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977" r:id="rId4"/>
  </p:sldMasterIdLst>
  <p:notesMasterIdLst>
    <p:notesMasterId r:id="rId39"/>
  </p:notesMasterIdLst>
  <p:handoutMasterIdLst>
    <p:handoutMasterId r:id="rId40"/>
  </p:handoutMasterIdLst>
  <p:sldIdLst>
    <p:sldId id="376" r:id="rId5"/>
    <p:sldId id="369" r:id="rId6"/>
    <p:sldId id="257" r:id="rId7"/>
    <p:sldId id="264" r:id="rId8"/>
    <p:sldId id="259" r:id="rId9"/>
    <p:sldId id="260" r:id="rId10"/>
    <p:sldId id="261" r:id="rId11"/>
    <p:sldId id="262" r:id="rId12"/>
    <p:sldId id="263" r:id="rId13"/>
    <p:sldId id="265" r:id="rId14"/>
    <p:sldId id="266" r:id="rId15"/>
    <p:sldId id="267" r:id="rId16"/>
    <p:sldId id="268" r:id="rId17"/>
    <p:sldId id="379" r:id="rId18"/>
    <p:sldId id="270" r:id="rId19"/>
    <p:sldId id="271" r:id="rId20"/>
    <p:sldId id="272" r:id="rId21"/>
    <p:sldId id="276" r:id="rId22"/>
    <p:sldId id="378" r:id="rId23"/>
    <p:sldId id="274" r:id="rId24"/>
    <p:sldId id="278" r:id="rId25"/>
    <p:sldId id="370" r:id="rId26"/>
    <p:sldId id="393" r:id="rId27"/>
    <p:sldId id="381" r:id="rId28"/>
    <p:sldId id="392" r:id="rId29"/>
    <p:sldId id="394" r:id="rId30"/>
    <p:sldId id="395" r:id="rId31"/>
    <p:sldId id="396" r:id="rId32"/>
    <p:sldId id="399" r:id="rId33"/>
    <p:sldId id="402" r:id="rId34"/>
    <p:sldId id="403" r:id="rId35"/>
    <p:sldId id="404" r:id="rId36"/>
    <p:sldId id="407" r:id="rId37"/>
    <p:sldId id="408" r:id="rId38"/>
  </p:sldIdLst>
  <p:sldSz cx="12192000" cy="6858000"/>
  <p:notesSz cx="6858000" cy="9144000"/>
  <p:embeddedFontLst>
    <p:embeddedFont>
      <p:font typeface="Open Sans SemiBold" panose="020B0706030804020204" pitchFamily="34" charset="0"/>
      <p:regular r:id="rId41"/>
      <p:bold r:id="rId42"/>
      <p:italic r:id="rId43"/>
      <p:boldItalic r:id="rId44"/>
    </p:embeddedFont>
    <p:embeddedFont>
      <p:font typeface="Segoe UI" panose="020B0502040204020203" pitchFamily="34" charset="0"/>
      <p:regular r:id="rId45"/>
      <p:bold r:id="rId46"/>
      <p:italic r:id="rId47"/>
      <p:boldItalic r:id="rId48"/>
    </p:embeddedFont>
    <p:embeddedFont>
      <p:font typeface="Segoe UI Black" panose="020B0A02040204020203" pitchFamily="34" charset="0"/>
      <p:bold r:id="rId49"/>
      <p:italic r:id="rId50"/>
      <p:boldItalic r:id="rId51"/>
    </p:embeddedFont>
    <p:embeddedFont>
      <p:font typeface="Segoe UI Semibold" panose="020B0702040204020203" pitchFamily="34" charset="0"/>
      <p:regular r:id="rId52"/>
      <p:bold r:id="rId53"/>
      <p:italic r:id="rId54"/>
      <p:boldItalic r:id="rId55"/>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2183" userDrawn="1">
          <p15:clr>
            <a:srgbClr val="A4A3A4"/>
          </p15:clr>
        </p15:guide>
        <p15:guide id="3" pos="483" userDrawn="1">
          <p15:clr>
            <a:srgbClr val="A4A3A4"/>
          </p15:clr>
        </p15:guide>
        <p15:guide id="4" pos="710" userDrawn="1">
          <p15:clr>
            <a:srgbClr val="A4A3A4"/>
          </p15:clr>
        </p15:guide>
        <p15:guide id="5" pos="7446" userDrawn="1">
          <p15:clr>
            <a:srgbClr val="A4A3A4"/>
          </p15:clr>
        </p15:guide>
        <p15:guide id="6" pos="234" userDrawn="1">
          <p15:clr>
            <a:srgbClr val="A4A3A4"/>
          </p15:clr>
        </p15:guide>
        <p15:guide id="7" pos="3999" userDrawn="1">
          <p15:clr>
            <a:srgbClr val="A4A3A4"/>
          </p15:clr>
        </p15:guide>
        <p15:guide id="8" orient="horz" pos="981"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BDF0"/>
    <a:srgbClr val="5A5B5D"/>
    <a:srgbClr val="E65A2B"/>
    <a:srgbClr val="FFFFFF"/>
    <a:srgbClr val="009AD8"/>
    <a:srgbClr val="A4A4A4"/>
    <a:srgbClr val="F2F2F2"/>
    <a:srgbClr val="304290"/>
    <a:srgbClr val="3582A4"/>
    <a:srgbClr val="CDED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37C020-F85C-483D-A4FA-EEC7C2B72D22}" v="2" dt="2025-12-22T11:38:21.5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95" autoAdjust="0"/>
    <p:restoredTop sz="86015" autoAdjust="0"/>
  </p:normalViewPr>
  <p:slideViewPr>
    <p:cSldViewPr snapToGrid="0" showGuides="1">
      <p:cViewPr varScale="1">
        <p:scale>
          <a:sx n="91" d="100"/>
          <a:sy n="91" d="100"/>
        </p:scale>
        <p:origin x="1392" y="84"/>
      </p:cViewPr>
      <p:guideLst>
        <p:guide orient="horz" pos="2183"/>
        <p:guide pos="483"/>
        <p:guide pos="710"/>
        <p:guide pos="7446"/>
        <p:guide pos="234"/>
        <p:guide pos="3999"/>
        <p:guide orient="horz" pos="981"/>
      </p:guideLst>
    </p:cSldViewPr>
  </p:slideViewPr>
  <p:outlineViewPr>
    <p:cViewPr>
      <p:scale>
        <a:sx n="33" d="100"/>
        <a:sy n="33" d="100"/>
      </p:scale>
      <p:origin x="0" y="-16012"/>
    </p:cViewPr>
  </p:outlineViewPr>
  <p:notesTextViewPr>
    <p:cViewPr>
      <p:scale>
        <a:sx n="3" d="2"/>
        <a:sy n="3" d="2"/>
      </p:scale>
      <p:origin x="0" y="0"/>
    </p:cViewPr>
  </p:notesTextViewPr>
  <p:sorterViewPr>
    <p:cViewPr varScale="1">
      <p:scale>
        <a:sx n="1" d="1"/>
        <a:sy n="1" d="1"/>
      </p:scale>
      <p:origin x="0" y="0"/>
    </p:cViewPr>
  </p:sorterViewPr>
  <p:notesViewPr>
    <p:cSldViewPr snapToGrid="0" showGuides="1">
      <p:cViewPr varScale="1">
        <p:scale>
          <a:sx n="118" d="100"/>
          <a:sy n="118" d="100"/>
        </p:scale>
        <p:origin x="5024" y="1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theme" Target="theme/theme1.xml"/><Relationship Id="rId5" Type="http://schemas.openxmlformats.org/officeDocument/2006/relationships/slide" Target="slides/slide1.xml"/><Relationship Id="rId61"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font" Target="fonts/font11.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6.fntdata"/><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font" Target="fonts/font1.fntdata"/><Relationship Id="rId54" Type="http://schemas.openxmlformats.org/officeDocument/2006/relationships/font" Target="fonts/font14.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9.fntdata"/><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4.fntdata"/><Relationship Id="rId52" Type="http://schemas.openxmlformats.org/officeDocument/2006/relationships/font" Target="fonts/font12.fntdata"/><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RISTINA TELLO SANTIAGO" userId="08db1f17-20f0-46aa-b109-dbabbd358527" providerId="ADAL" clId="{B137C020-F85C-483D-A4FA-EEC7C2B72D22}"/>
    <pc:docChg chg="custSel modSld modMainMaster">
      <pc:chgData name="CRISTINA TELLO SANTIAGO" userId="08db1f17-20f0-46aa-b109-dbabbd358527" providerId="ADAL" clId="{B137C020-F85C-483D-A4FA-EEC7C2B72D22}" dt="2025-12-22T11:39:08.500" v="15" actId="207"/>
      <pc:docMkLst>
        <pc:docMk/>
      </pc:docMkLst>
      <pc:sldChg chg="delSp modSp mod">
        <pc:chgData name="CRISTINA TELLO SANTIAGO" userId="08db1f17-20f0-46aa-b109-dbabbd358527" providerId="ADAL" clId="{B137C020-F85C-483D-A4FA-EEC7C2B72D22}" dt="2025-12-22T11:39:08.500" v="15" actId="207"/>
        <pc:sldMkLst>
          <pc:docMk/>
          <pc:sldMk cId="1517039252" sldId="369"/>
        </pc:sldMkLst>
        <pc:spChg chg="mod">
          <ac:chgData name="CRISTINA TELLO SANTIAGO" userId="08db1f17-20f0-46aa-b109-dbabbd358527" providerId="ADAL" clId="{B137C020-F85C-483D-A4FA-EEC7C2B72D22}" dt="2025-12-22T11:38:53.936" v="13" actId="1036"/>
          <ac:spMkLst>
            <pc:docMk/>
            <pc:sldMk cId="1517039252" sldId="369"/>
            <ac:spMk id="43" creationId="{E7FA8373-2B0A-47E6-BD2D-16B8B2BBACCC}"/>
          </ac:spMkLst>
        </pc:spChg>
        <pc:spChg chg="del">
          <ac:chgData name="CRISTINA TELLO SANTIAGO" userId="08db1f17-20f0-46aa-b109-dbabbd358527" providerId="ADAL" clId="{B137C020-F85C-483D-A4FA-EEC7C2B72D22}" dt="2025-12-22T11:38:44.055" v="8" actId="478"/>
          <ac:spMkLst>
            <pc:docMk/>
            <pc:sldMk cId="1517039252" sldId="369"/>
            <ac:spMk id="60" creationId="{83C855C1-00CF-4525-A104-4020EC8F74B6}"/>
          </ac:spMkLst>
        </pc:spChg>
        <pc:spChg chg="mod">
          <ac:chgData name="CRISTINA TELLO SANTIAGO" userId="08db1f17-20f0-46aa-b109-dbabbd358527" providerId="ADAL" clId="{B137C020-F85C-483D-A4FA-EEC7C2B72D22}" dt="2025-12-22T11:39:08.500" v="15" actId="207"/>
          <ac:spMkLst>
            <pc:docMk/>
            <pc:sldMk cId="1517039252" sldId="369"/>
            <ac:spMk id="67" creationId="{478B639A-ED9B-4982-BE07-ED3D6D734B23}"/>
          </ac:spMkLst>
        </pc:spChg>
        <pc:grpChg chg="mod">
          <ac:chgData name="CRISTINA TELLO SANTIAGO" userId="08db1f17-20f0-46aa-b109-dbabbd358527" providerId="ADAL" clId="{B137C020-F85C-483D-A4FA-EEC7C2B72D22}" dt="2025-12-22T11:38:48.846" v="10" actId="1076"/>
          <ac:grpSpMkLst>
            <pc:docMk/>
            <pc:sldMk cId="1517039252" sldId="369"/>
            <ac:grpSpMk id="7" creationId="{C4D591BE-233C-409E-823F-7B7EFA9CEB82}"/>
          </ac:grpSpMkLst>
        </pc:grpChg>
      </pc:sldChg>
      <pc:sldChg chg="delSp modSp mod">
        <pc:chgData name="CRISTINA TELLO SANTIAGO" userId="08db1f17-20f0-46aa-b109-dbabbd358527" providerId="ADAL" clId="{B137C020-F85C-483D-A4FA-EEC7C2B72D22}" dt="2025-12-22T11:38:37.602" v="7" actId="1076"/>
        <pc:sldMkLst>
          <pc:docMk/>
          <pc:sldMk cId="158472665" sldId="376"/>
        </pc:sldMkLst>
        <pc:spChg chg="del">
          <ac:chgData name="CRISTINA TELLO SANTIAGO" userId="08db1f17-20f0-46aa-b109-dbabbd358527" providerId="ADAL" clId="{B137C020-F85C-483D-A4FA-EEC7C2B72D22}" dt="2025-12-22T11:38:28.325" v="4" actId="478"/>
          <ac:spMkLst>
            <pc:docMk/>
            <pc:sldMk cId="158472665" sldId="376"/>
            <ac:spMk id="2" creationId="{8146B080-1389-7697-DFF7-A8CCA9E37E7D}"/>
          </ac:spMkLst>
        </pc:spChg>
        <pc:spChg chg="mod">
          <ac:chgData name="CRISTINA TELLO SANTIAGO" userId="08db1f17-20f0-46aa-b109-dbabbd358527" providerId="ADAL" clId="{B137C020-F85C-483D-A4FA-EEC7C2B72D22}" dt="2025-12-22T11:38:37.602" v="7" actId="1076"/>
          <ac:spMkLst>
            <pc:docMk/>
            <pc:sldMk cId="158472665" sldId="376"/>
            <ac:spMk id="16" creationId="{A35427CC-12A2-477B-A512-A637D03FF964}"/>
          </ac:spMkLst>
        </pc:spChg>
        <pc:picChg chg="mod">
          <ac:chgData name="CRISTINA TELLO SANTIAGO" userId="08db1f17-20f0-46aa-b109-dbabbd358527" providerId="ADAL" clId="{B137C020-F85C-483D-A4FA-EEC7C2B72D22}" dt="2025-12-22T11:38:34.688" v="6" actId="14100"/>
          <ac:picMkLst>
            <pc:docMk/>
            <pc:sldMk cId="158472665" sldId="376"/>
            <ac:picMk id="8" creationId="{1804271D-0AEC-4B16-9EA8-C4A1AEAF14CA}"/>
          </ac:picMkLst>
        </pc:picChg>
      </pc:sldChg>
      <pc:sldMasterChg chg="addSp delSp modSp mod modSldLayout">
        <pc:chgData name="CRISTINA TELLO SANTIAGO" userId="08db1f17-20f0-46aa-b109-dbabbd358527" providerId="ADAL" clId="{B137C020-F85C-483D-A4FA-EEC7C2B72D22}" dt="2025-12-22T11:38:21.518" v="3"/>
        <pc:sldMasterMkLst>
          <pc:docMk/>
          <pc:sldMasterMk cId="2582677768" sldId="2147483977"/>
        </pc:sldMasterMkLst>
        <pc:spChg chg="add mod">
          <ac:chgData name="CRISTINA TELLO SANTIAGO" userId="08db1f17-20f0-46aa-b109-dbabbd358527" providerId="ADAL" clId="{B137C020-F85C-483D-A4FA-EEC7C2B72D22}" dt="2025-12-22T11:38:18.419" v="2"/>
          <ac:spMkLst>
            <pc:docMk/>
            <pc:sldMasterMk cId="2582677768" sldId="2147483977"/>
            <ac:spMk id="2" creationId="{80291B8E-67D4-7F38-399F-041AD13E15A9}"/>
          </ac:spMkLst>
        </pc:spChg>
        <pc:spChg chg="del mod">
          <ac:chgData name="CRISTINA TELLO SANTIAGO" userId="08db1f17-20f0-46aa-b109-dbabbd358527" providerId="ADAL" clId="{B137C020-F85C-483D-A4FA-EEC7C2B72D22}" dt="2025-12-22T11:38:17.827" v="1" actId="478"/>
          <ac:spMkLst>
            <pc:docMk/>
            <pc:sldMasterMk cId="2582677768" sldId="2147483977"/>
            <ac:spMk id="8" creationId="{628945E1-0AA6-410D-8246-78A31A3545DC}"/>
          </ac:spMkLst>
        </pc:spChg>
        <pc:sldLayoutChg chg="addSp modSp">
          <pc:chgData name="CRISTINA TELLO SANTIAGO" userId="08db1f17-20f0-46aa-b109-dbabbd358527" providerId="ADAL" clId="{B137C020-F85C-483D-A4FA-EEC7C2B72D22}" dt="2025-12-22T11:38:21.518" v="3"/>
          <pc:sldLayoutMkLst>
            <pc:docMk/>
            <pc:sldMasterMk cId="2582677768" sldId="2147483977"/>
            <pc:sldLayoutMk cId="3005843009" sldId="2147484412"/>
          </pc:sldLayoutMkLst>
          <pc:spChg chg="add mod">
            <ac:chgData name="CRISTINA TELLO SANTIAGO" userId="08db1f17-20f0-46aa-b109-dbabbd358527" providerId="ADAL" clId="{B137C020-F85C-483D-A4FA-EEC7C2B72D22}" dt="2025-12-22T11:38:21.518" v="3"/>
            <ac:spMkLst>
              <pc:docMk/>
              <pc:sldMasterMk cId="2582677768" sldId="2147483977"/>
              <pc:sldLayoutMk cId="3005843009" sldId="2147484412"/>
              <ac:spMk id="2" creationId="{53074A06-718F-EDBC-83AF-F3572F827DAD}"/>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F2F3115-7F80-4A06-AFCC-F89F235B64A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Date Placeholder 2">
            <a:extLst>
              <a:ext uri="{FF2B5EF4-FFF2-40B4-BE49-F238E27FC236}">
                <a16:creationId xmlns:a16="http://schemas.microsoft.com/office/drawing/2014/main" id="{D2AFF25F-FCA7-47B8-99D3-DAC9576B965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67AD5C-A1AD-462D-B9B2-FC8428BCAE3C}" type="datetimeFigureOut">
              <a:rPr lang="es-ES" smtClean="0"/>
              <a:t>22/12/2025</a:t>
            </a:fld>
            <a:endParaRPr lang="es-ES"/>
          </a:p>
        </p:txBody>
      </p:sp>
      <p:sp>
        <p:nvSpPr>
          <p:cNvPr id="4" name="Footer Placeholder 3">
            <a:extLst>
              <a:ext uri="{FF2B5EF4-FFF2-40B4-BE49-F238E27FC236}">
                <a16:creationId xmlns:a16="http://schemas.microsoft.com/office/drawing/2014/main" id="{2C6A0078-1BE9-4742-8A89-BB00779CE90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5" name="Slide Number Placeholder 4">
            <a:extLst>
              <a:ext uri="{FF2B5EF4-FFF2-40B4-BE49-F238E27FC236}">
                <a16:creationId xmlns:a16="http://schemas.microsoft.com/office/drawing/2014/main" id="{5A95CD5A-DB17-4039-A2EC-A1300E716EC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921B386-44AC-4613-B829-947A44720BEC}" type="slidenum">
              <a:rPr lang="es-ES" smtClean="0"/>
              <a:t>‹Nº›</a:t>
            </a:fld>
            <a:endParaRPr lang="es-ES"/>
          </a:p>
        </p:txBody>
      </p:sp>
    </p:spTree>
    <p:extLst>
      <p:ext uri="{BB962C8B-B14F-4D97-AF65-F5344CB8AC3E}">
        <p14:creationId xmlns:p14="http://schemas.microsoft.com/office/powerpoint/2010/main" val="3440578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Segoe UI" panose="020B0502040204020203" pitchFamily="34" charset="0"/>
              </a:defRPr>
            </a:lvl1pPr>
          </a:lstStyle>
          <a:p>
            <a:endParaRPr lang="es-E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Segoe UI" panose="020B0502040204020203" pitchFamily="34" charset="0"/>
              </a:defRPr>
            </a:lvl1pPr>
          </a:lstStyle>
          <a:p>
            <a:fld id="{D2C46846-4632-432F-AE8F-A9A51D610271}" type="datetimeFigureOut">
              <a:rPr lang="es-ES" smtClean="0"/>
              <a:pPr/>
              <a:t>22/12/2025</a:t>
            </a:fld>
            <a:endParaRPr lang="es-E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Segoe UI" panose="020B0502040204020203" pitchFamily="34" charset="0"/>
              </a:defRPr>
            </a:lvl1pPr>
          </a:lstStyle>
          <a:p>
            <a:endParaRPr lang="es-E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Segoe UI" panose="020B0502040204020203" pitchFamily="34" charset="0"/>
              </a:defRPr>
            </a:lvl1pPr>
          </a:lstStyle>
          <a:p>
            <a:fld id="{13E8ED0C-FD4D-45C6-802C-8C180C7AD6D4}" type="slidenum">
              <a:rPr lang="es-ES" smtClean="0"/>
              <a:pPr/>
              <a:t>‹Nº›</a:t>
            </a:fld>
            <a:endParaRPr lang="es-ES" dirty="0"/>
          </a:p>
        </p:txBody>
      </p:sp>
    </p:spTree>
    <p:extLst>
      <p:ext uri="{BB962C8B-B14F-4D97-AF65-F5344CB8AC3E}">
        <p14:creationId xmlns:p14="http://schemas.microsoft.com/office/powerpoint/2010/main" val="3231175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Segoe UI" panose="020B0502040204020203"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13E8ED0C-FD4D-45C6-802C-8C180C7AD6D4}" type="slidenum">
              <a:rPr lang="es-ES" smtClean="0"/>
              <a:pPr/>
              <a:t>1</a:t>
            </a:fld>
            <a:endParaRPr lang="es-ES" dirty="0"/>
          </a:p>
        </p:txBody>
      </p:sp>
    </p:spTree>
    <p:extLst>
      <p:ext uri="{BB962C8B-B14F-4D97-AF65-F5344CB8AC3E}">
        <p14:creationId xmlns:p14="http://schemas.microsoft.com/office/powerpoint/2010/main" val="34597232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algn="l"/>
            <a:r>
              <a:rPr lang="ca-ES" sz="900" dirty="0"/>
              <a:t>Identificar les principals meritacions:  </a:t>
            </a:r>
          </a:p>
          <a:p>
            <a:pPr algn="l">
              <a:buFontTx/>
              <a:buChar char="-"/>
            </a:pPr>
            <a:r>
              <a:rPr lang="ca-ES" sz="900" dirty="0"/>
              <a:t>  Salari base</a:t>
            </a:r>
          </a:p>
          <a:p>
            <a:pPr algn="l">
              <a:buFontTx/>
              <a:buChar char="-"/>
            </a:pPr>
            <a:r>
              <a:rPr lang="ca-ES" sz="900" dirty="0"/>
              <a:t>  Complements i plusos: antiguitat, activitat, nocturnitat, treballs penosos o perillosos, rotació de jornada...  </a:t>
            </a:r>
          </a:p>
          <a:p>
            <a:pPr algn="l">
              <a:buFontTx/>
              <a:buChar char="-"/>
            </a:pPr>
            <a:r>
              <a:rPr lang="ca-ES" sz="900" dirty="0"/>
              <a:t>  Hores extraordinàries. S’han d'abonar i fer constar a la nòmina.  </a:t>
            </a:r>
          </a:p>
          <a:p>
            <a:pPr algn="l">
              <a:buFontTx/>
              <a:buChar char="-"/>
            </a:pPr>
            <a:r>
              <a:rPr lang="ca-ES" sz="900" dirty="0"/>
              <a:t>  Salari en espècies. Explicar el concepte (Veure Annex 1).</a:t>
            </a:r>
          </a:p>
          <a:p>
            <a:pPr>
              <a:buFontTx/>
              <a:buChar char="-"/>
            </a:pPr>
            <a:endParaRPr lang="es-ES" sz="900" baseline="0" dirty="0"/>
          </a:p>
        </p:txBody>
      </p:sp>
      <p:sp>
        <p:nvSpPr>
          <p:cNvPr id="4" name="3 Marcador de número de diapositiva"/>
          <p:cNvSpPr>
            <a:spLocks noGrp="1"/>
          </p:cNvSpPr>
          <p:nvPr>
            <p:ph type="sldNum" sz="quarter" idx="10"/>
          </p:nvPr>
        </p:nvSpPr>
        <p:spPr/>
        <p:txBody>
          <a:bodyPr/>
          <a:lstStyle/>
          <a:p>
            <a:fld id="{7997E90E-3737-42A1-BFA1-51AABCEB7FBC}" type="slidenum">
              <a:rPr lang="es-ES" smtClean="0"/>
              <a:pPr/>
              <a:t>10</a:t>
            </a:fld>
            <a:endParaRPr lang="es-E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algn="l"/>
            <a:r>
              <a:rPr lang="ca-ES" sz="900" dirty="0"/>
              <a:t>Explicar les percepcions extrasalarials.</a:t>
            </a:r>
          </a:p>
          <a:p>
            <a:pPr algn="l"/>
            <a:endParaRPr lang="ca-ES" sz="900" dirty="0"/>
          </a:p>
          <a:p>
            <a:pPr algn="l"/>
            <a:r>
              <a:rPr lang="ca-ES" sz="900" b="1" dirty="0"/>
              <a:t>Les extrasalarials més habituals són</a:t>
            </a:r>
            <a:r>
              <a:rPr lang="ca-ES" sz="900" dirty="0"/>
              <a:t>: </a:t>
            </a:r>
          </a:p>
          <a:p>
            <a:pPr algn="l">
              <a:buFontTx/>
              <a:buChar char="-"/>
            </a:pPr>
            <a:r>
              <a:rPr lang="ca-ES" sz="900" dirty="0"/>
              <a:t> Despeses de locomoció: són aquelles que compensen les despeses de desplaçament dels treballadors a altres centres de treball. </a:t>
            </a:r>
          </a:p>
          <a:p>
            <a:pPr algn="l">
              <a:buFontTx/>
              <a:buChar char="-"/>
            </a:pPr>
            <a:r>
              <a:rPr lang="ca-ES" sz="900" dirty="0"/>
              <a:t> Dietes de viatge: compensen les despeses pels viatges amb o sense pernocta del treballador per motius de treball.</a:t>
            </a:r>
          </a:p>
          <a:p>
            <a:pPr algn="l">
              <a:buFontTx/>
              <a:buChar char="-"/>
            </a:pPr>
            <a:r>
              <a:rPr lang="ca-ES" sz="900" dirty="0"/>
              <a:t> Peces de treball,: destinat a sufragar les despeses en concepte de vestimenta del treballador, en aquells supòsits en els qual sigui necessària la utilització de peces específiques. Això inclou l'ús d'equips de protecció individual, els quals sempre han de ser facilitats per l'empresa.</a:t>
            </a:r>
          </a:p>
          <a:p>
            <a:pPr algn="l">
              <a:buFontTx/>
              <a:buChar char="-"/>
            </a:pPr>
            <a:r>
              <a:rPr lang="ca-ES" sz="900" dirty="0"/>
              <a:t> Desgast d'eines: destinat a compensar el treballador pels danys o deteriorament que pateixin les seves eines de treball, sempre que siguin de la seva propietat i no de l'empresa. Inclou les despeses de manteniment d'aquests útils.</a:t>
            </a:r>
          </a:p>
          <a:p>
            <a:pPr algn="l">
              <a:buFontTx/>
              <a:buChar char="-"/>
            </a:pPr>
            <a:r>
              <a:rPr lang="ca-ES" sz="900" dirty="0"/>
              <a:t> Menyscapte de diners: quantitats destinades a compensar el treballador dels possible riscos o perjudicis derivats de la realització d'operacions amb diners. Normalment apareix en les nòmines de caixers o cobradors.</a:t>
            </a:r>
          </a:p>
          <a:p>
            <a:pPr algn="l">
              <a:buFontTx/>
              <a:buChar char="-"/>
            </a:pPr>
            <a:r>
              <a:rPr lang="ca-ES" sz="900" dirty="0"/>
              <a:t> Plus de distància i plus de transport: són aquells destinats a compensar les despeses de desplaçament des del domicili a el centre de treball.</a:t>
            </a:r>
          </a:p>
          <a:p>
            <a:pPr>
              <a:buFont typeface="Arial" pitchFamily="34" charset="0"/>
              <a:buNone/>
            </a:pPr>
            <a:endParaRPr lang="es-ES" sz="900" b="1" dirty="0">
              <a:solidFill>
                <a:srgbClr val="FF0000"/>
              </a:solidFill>
            </a:endParaRPr>
          </a:p>
        </p:txBody>
      </p:sp>
      <p:sp>
        <p:nvSpPr>
          <p:cNvPr id="4" name="3 Marcador de número de diapositiva"/>
          <p:cNvSpPr>
            <a:spLocks noGrp="1"/>
          </p:cNvSpPr>
          <p:nvPr>
            <p:ph type="sldNum" sz="quarter" idx="10"/>
          </p:nvPr>
        </p:nvSpPr>
        <p:spPr/>
        <p:txBody>
          <a:bodyPr/>
          <a:lstStyle/>
          <a:p>
            <a:fld id="{7997E90E-3737-42A1-BFA1-51AABCEB7FBC}" type="slidenum">
              <a:rPr lang="es-ES" smtClean="0"/>
              <a:pPr/>
              <a:t>11</a:t>
            </a:fld>
            <a:endParaRPr lang="es-E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algn="l"/>
            <a:r>
              <a:rPr lang="ca-ES" sz="900" dirty="0"/>
              <a:t>Explicar la destinació de les diferents deduccions:</a:t>
            </a:r>
          </a:p>
          <a:p>
            <a:pPr algn="l">
              <a:buFontTx/>
              <a:buChar char="-"/>
            </a:pPr>
            <a:r>
              <a:rPr lang="ca-ES" sz="900" dirty="0"/>
              <a:t>  Aportacions a la Seguretat Social.</a:t>
            </a:r>
          </a:p>
          <a:p>
            <a:pPr algn="l">
              <a:buFontTx/>
              <a:buChar char="-"/>
            </a:pPr>
            <a:r>
              <a:rPr lang="ca-ES" sz="900" dirty="0"/>
              <a:t>  Retencions a compte de la declaració de renda (IRPF). Explicar quan hi ha l’obligació de presentar la declaració de renda i quan pot ser convenient encara que no s'estigui obligat. </a:t>
            </a:r>
          </a:p>
          <a:p>
            <a:pPr algn="l">
              <a:buFontTx/>
              <a:buChar char="-"/>
            </a:pPr>
            <a:endParaRPr lang="ca-ES" sz="900" dirty="0"/>
          </a:p>
          <a:p>
            <a:pPr algn="l">
              <a:buFontTx/>
              <a:buNone/>
            </a:pPr>
            <a:r>
              <a:rPr lang="ca-ES" sz="900" dirty="0"/>
              <a:t>Comentar reduccions segons situació personal: fills, gent gran a càrrec, discapacitat ... (Veure Annex 2) </a:t>
            </a:r>
          </a:p>
          <a:p>
            <a:pPr algn="l">
              <a:buFontTx/>
              <a:buNone/>
            </a:pPr>
            <a:r>
              <a:rPr lang="ca-ES" sz="900" dirty="0"/>
              <a:t>Esmentar els simuladors i calculadores disponibles a internet per calcular el salari net i les retencions. (S'adjunten enllaços)</a:t>
            </a:r>
          </a:p>
          <a:p>
            <a:pPr>
              <a:buFontTx/>
              <a:buNone/>
            </a:pPr>
            <a:r>
              <a:rPr lang="es-ES" sz="900" b="1" baseline="0" dirty="0">
                <a:solidFill>
                  <a:srgbClr val="FF0000"/>
                </a:solidFill>
              </a:rPr>
              <a:t>	</a:t>
            </a:r>
            <a:endParaRPr lang="es-ES" sz="900" baseline="0" dirty="0"/>
          </a:p>
        </p:txBody>
      </p:sp>
      <p:sp>
        <p:nvSpPr>
          <p:cNvPr id="4" name="3 Marcador de número de diapositiva"/>
          <p:cNvSpPr>
            <a:spLocks noGrp="1"/>
          </p:cNvSpPr>
          <p:nvPr>
            <p:ph type="sldNum" sz="quarter" idx="10"/>
          </p:nvPr>
        </p:nvSpPr>
        <p:spPr/>
        <p:txBody>
          <a:bodyPr/>
          <a:lstStyle/>
          <a:p>
            <a:fld id="{7997E90E-3737-42A1-BFA1-51AABCEB7FBC}" type="slidenum">
              <a:rPr lang="es-ES" smtClean="0"/>
              <a:pPr/>
              <a:t>12</a:t>
            </a:fld>
            <a:endParaRPr lang="es-E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algn="l"/>
            <a:r>
              <a:rPr lang="ca-ES" sz="900" dirty="0"/>
              <a:t>El pagament del salari en metàl·lic es fa servir cada vegada menys, pel destorb que suposa haver de gestionar bitllets i monedes. En ocasions, el pagament total o parcial en metàl·lic, pot encobrir un pagament en negre.</a:t>
            </a:r>
          </a:p>
          <a:p>
            <a:pPr algn="l"/>
            <a:endParaRPr lang="ca-ES" sz="900" dirty="0"/>
          </a:p>
          <a:p>
            <a:pPr algn="l"/>
            <a:r>
              <a:rPr lang="ca-ES" sz="900" dirty="0"/>
              <a:t>El xec bancari també s'utilitza poc. A vegades es fa servir per abonar una liquidació o una indemnització.</a:t>
            </a:r>
          </a:p>
          <a:p>
            <a:pPr algn="l"/>
            <a:endParaRPr lang="ca-ES" sz="900" dirty="0"/>
          </a:p>
          <a:p>
            <a:pPr algn="l"/>
            <a:r>
              <a:rPr lang="ca-ES" sz="900" dirty="0"/>
              <a:t>La transferència bancària és el mètode predominant per les facilitats que suposa per a l'empresa, també resulta còmode i segur per al treballador/a. </a:t>
            </a:r>
          </a:p>
          <a:p>
            <a:pPr algn="l"/>
            <a:endParaRPr lang="ca-ES" sz="900" dirty="0"/>
          </a:p>
          <a:p>
            <a:pPr algn="l"/>
            <a:r>
              <a:rPr lang="ca-ES" sz="900" dirty="0"/>
              <a:t>Quan es paga per transferència l'empresa no sol requerir que s’ha signi el rebut del salari. En té prou amb la constància del pagament per l’enregistrament en el seu extracte bancari.</a:t>
            </a:r>
          </a:p>
          <a:p>
            <a:endParaRPr lang="es-ES" sz="900" noProof="0" dirty="0"/>
          </a:p>
        </p:txBody>
      </p:sp>
      <p:sp>
        <p:nvSpPr>
          <p:cNvPr id="4" name="3 Marcador de número de diapositiva"/>
          <p:cNvSpPr>
            <a:spLocks noGrp="1"/>
          </p:cNvSpPr>
          <p:nvPr>
            <p:ph type="sldNum" sz="quarter" idx="10"/>
          </p:nvPr>
        </p:nvSpPr>
        <p:spPr/>
        <p:txBody>
          <a:bodyPr/>
          <a:lstStyle/>
          <a:p>
            <a:fld id="{7997E90E-3737-42A1-BFA1-51AABCEB7FBC}" type="slidenum">
              <a:rPr lang="es-ES" smtClean="0"/>
              <a:pPr/>
              <a:t>13</a:t>
            </a:fld>
            <a:endParaRPr lang="es-E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algn="l"/>
            <a:r>
              <a:rPr lang="ca-ES" sz="900" dirty="0"/>
              <a:t>Fer referència a la conveniència de consultar la "vida laboral" per comprovar l'alta a la Seguretat Social, així com les bases de cotització i dies cotitzats acumulats.</a:t>
            </a:r>
          </a:p>
          <a:p>
            <a:pPr algn="l"/>
            <a:r>
              <a:rPr lang="ca-ES" sz="900" dirty="0"/>
              <a:t>La consulta es pot fer de forma presencial a la tresoreria de la Seguretat Social o de forma telemàtica a l'adreça indicada o usant el codi QR adjunt.</a:t>
            </a:r>
          </a:p>
        </p:txBody>
      </p:sp>
      <p:sp>
        <p:nvSpPr>
          <p:cNvPr id="4" name="3 Marcador de número de diapositiva"/>
          <p:cNvSpPr>
            <a:spLocks noGrp="1"/>
          </p:cNvSpPr>
          <p:nvPr>
            <p:ph type="sldNum" sz="quarter" idx="10"/>
          </p:nvPr>
        </p:nvSpPr>
        <p:spPr/>
        <p:txBody>
          <a:bodyPr/>
          <a:lstStyle/>
          <a:p>
            <a:fld id="{7997E90E-3737-42A1-BFA1-51AABCEB7FBC}" type="slidenum">
              <a:rPr lang="es-ES" smtClean="0"/>
              <a:pPr/>
              <a:t>14</a:t>
            </a:fld>
            <a:endParaRPr lang="es-ES"/>
          </a:p>
        </p:txBody>
      </p:sp>
    </p:spTree>
    <p:extLst>
      <p:ext uri="{BB962C8B-B14F-4D97-AF65-F5344CB8AC3E}">
        <p14:creationId xmlns:p14="http://schemas.microsoft.com/office/powerpoint/2010/main" val="25912260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algn="l"/>
            <a:r>
              <a:rPr lang="ca-ES" sz="900" dirty="0"/>
              <a:t>Fer èmfasi en les recomanacions exposades.</a:t>
            </a:r>
          </a:p>
          <a:p>
            <a:pPr algn="l"/>
            <a:r>
              <a:rPr lang="ca-ES" sz="900" dirty="0"/>
              <a:t>Fer esment de les pàgines web dels enllaços que s'adjunten a l’annex 3, per ampliar la informació i aclarir dubtes.</a:t>
            </a:r>
          </a:p>
        </p:txBody>
      </p:sp>
      <p:sp>
        <p:nvSpPr>
          <p:cNvPr id="4" name="3 Marcador de número de diapositiva"/>
          <p:cNvSpPr>
            <a:spLocks noGrp="1"/>
          </p:cNvSpPr>
          <p:nvPr>
            <p:ph type="sldNum" sz="quarter" idx="10"/>
          </p:nvPr>
        </p:nvSpPr>
        <p:spPr/>
        <p:txBody>
          <a:bodyPr/>
          <a:lstStyle/>
          <a:p>
            <a:fld id="{7997E90E-3737-42A1-BFA1-51AABCEB7FBC}" type="slidenum">
              <a:rPr lang="es-ES" smtClean="0"/>
              <a:pPr/>
              <a:t>15</a:t>
            </a:fld>
            <a:endParaRPr lang="es-E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algn="l"/>
            <a:r>
              <a:rPr lang="ca-ES" sz="900" dirty="0"/>
              <a:t>Aquest apartat té per objecte explicar com gestionar la baixa laboral correctament.</a:t>
            </a:r>
          </a:p>
          <a:p>
            <a:pPr algn="l"/>
            <a:r>
              <a:rPr lang="ca-ES" sz="900" dirty="0"/>
              <a:t>És important insistir en la importància de notificar a l'empresa la situació de baixa laboral, en el termini i en la forma establerta.</a:t>
            </a:r>
          </a:p>
          <a:p>
            <a:pPr algn="l"/>
            <a:r>
              <a:rPr lang="ca-ES" sz="900" dirty="0"/>
              <a:t>No fer-ho correctament pot ser motiu d'acomiadament.</a:t>
            </a:r>
          </a:p>
        </p:txBody>
      </p:sp>
      <p:sp>
        <p:nvSpPr>
          <p:cNvPr id="4" name="3 Marcador de número de diapositiva"/>
          <p:cNvSpPr>
            <a:spLocks noGrp="1"/>
          </p:cNvSpPr>
          <p:nvPr>
            <p:ph type="sldNum" sz="quarter" idx="10"/>
          </p:nvPr>
        </p:nvSpPr>
        <p:spPr/>
        <p:txBody>
          <a:bodyPr/>
          <a:lstStyle/>
          <a:p>
            <a:fld id="{7997E90E-3737-42A1-BFA1-51AABCEB7FBC}" type="slidenum">
              <a:rPr lang="es-ES" smtClean="0"/>
              <a:pPr/>
              <a:t>16</a:t>
            </a:fld>
            <a:endParaRPr lang="es-E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algn="l"/>
            <a:r>
              <a:rPr lang="ca-ES" sz="900" dirty="0"/>
              <a:t>Explicar la diferència entre contingència comuna i malaltia o accident laboral.</a:t>
            </a:r>
          </a:p>
          <a:p>
            <a:pPr algn="l"/>
            <a:r>
              <a:rPr lang="ca-ES" sz="900" dirty="0"/>
              <a:t>Seguretat Social vs. Mútua laboral.</a:t>
            </a:r>
          </a:p>
        </p:txBody>
      </p:sp>
      <p:sp>
        <p:nvSpPr>
          <p:cNvPr id="4" name="3 Marcador de número de diapositiva"/>
          <p:cNvSpPr>
            <a:spLocks noGrp="1"/>
          </p:cNvSpPr>
          <p:nvPr>
            <p:ph type="sldNum" sz="quarter" idx="10"/>
          </p:nvPr>
        </p:nvSpPr>
        <p:spPr/>
        <p:txBody>
          <a:bodyPr/>
          <a:lstStyle/>
          <a:p>
            <a:fld id="{7997E90E-3737-42A1-BFA1-51AABCEB7FBC}" type="slidenum">
              <a:rPr lang="es-ES" smtClean="0"/>
              <a:pPr/>
              <a:t>17</a:t>
            </a:fld>
            <a:endParaRPr lang="es-E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algn="l"/>
            <a:r>
              <a:rPr lang="ca-ES" sz="900" dirty="0"/>
              <a:t>Remarcar la importància de lliurar la baixa a l'empresa en el termini estipulat (3 dies màxim) i respectar la data d'alta i de les futures revisions.</a:t>
            </a:r>
          </a:p>
        </p:txBody>
      </p:sp>
      <p:sp>
        <p:nvSpPr>
          <p:cNvPr id="4" name="3 Marcador de número de diapositiva"/>
          <p:cNvSpPr>
            <a:spLocks noGrp="1"/>
          </p:cNvSpPr>
          <p:nvPr>
            <p:ph type="sldNum" sz="quarter" idx="10"/>
          </p:nvPr>
        </p:nvSpPr>
        <p:spPr/>
        <p:txBody>
          <a:bodyPr/>
          <a:lstStyle/>
          <a:p>
            <a:fld id="{7997E90E-3737-42A1-BFA1-51AABCEB7FBC}" type="slidenum">
              <a:rPr lang="es-ES" smtClean="0"/>
              <a:pPr/>
              <a:t>18</a:t>
            </a:fld>
            <a:endParaRPr lang="es-E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algn="l"/>
            <a:r>
              <a:rPr lang="ca-ES" sz="900" dirty="0"/>
              <a:t>Què passa si el treballador no lliura els informes de baixa a l'empresa?</a:t>
            </a:r>
          </a:p>
          <a:p>
            <a:pPr algn="l"/>
            <a:endParaRPr lang="ca-ES" sz="900" dirty="0"/>
          </a:p>
          <a:p>
            <a:pPr algn="l"/>
            <a:r>
              <a:rPr lang="ca-ES" sz="900" dirty="0"/>
              <a:t>Els comunicats de baixa acrediten que el treballador s'absenta del seu lloc de treball per una raó justificada. En cas que els informes </a:t>
            </a:r>
            <a:r>
              <a:rPr lang="ca-ES" sz="900" b="1" dirty="0"/>
              <a:t>no es lliurin, aquests dies seran considerats d'absència injustificada.</a:t>
            </a:r>
          </a:p>
          <a:p>
            <a:pPr algn="l"/>
            <a:r>
              <a:rPr lang="ca-ES" sz="900" dirty="0"/>
              <a:t>Això comporta, en primer lloc, que no tinguin dret a rebre una retribució per aquests dies, i d'altra banda, a ser sancionats per l'empresa.</a:t>
            </a:r>
          </a:p>
          <a:p>
            <a:pPr algn="l"/>
            <a:r>
              <a:rPr lang="ca-ES" sz="900" dirty="0"/>
              <a:t>La sanció varia en funció de la tardança a lliurar els informes, i els dies d'absència injustificada, però en cas, per exemple, de no lliurar cap informe i estar diversos dies sense acudir al lloc de treball podria arribar a justificar un acomiadament disciplinari.</a:t>
            </a:r>
          </a:p>
          <a:p>
            <a:endParaRPr lang="es-ES" sz="900" dirty="0"/>
          </a:p>
          <a:p>
            <a:endParaRPr lang="es-ES" sz="900" dirty="0"/>
          </a:p>
        </p:txBody>
      </p:sp>
      <p:sp>
        <p:nvSpPr>
          <p:cNvPr id="4" name="3 Marcador de número de diapositiva"/>
          <p:cNvSpPr>
            <a:spLocks noGrp="1"/>
          </p:cNvSpPr>
          <p:nvPr>
            <p:ph type="sldNum" sz="quarter" idx="10"/>
          </p:nvPr>
        </p:nvSpPr>
        <p:spPr/>
        <p:txBody>
          <a:bodyPr/>
          <a:lstStyle/>
          <a:p>
            <a:fld id="{7997E90E-3737-42A1-BFA1-51AABCEB7FBC}" type="slidenum">
              <a:rPr lang="es-ES" smtClean="0"/>
              <a:pPr/>
              <a:t>19</a:t>
            </a:fld>
            <a:endParaRPr lang="es-ES"/>
          </a:p>
        </p:txBody>
      </p:sp>
    </p:spTree>
    <p:extLst>
      <p:ext uri="{BB962C8B-B14F-4D97-AF65-F5344CB8AC3E}">
        <p14:creationId xmlns:p14="http://schemas.microsoft.com/office/powerpoint/2010/main" val="834522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a-ES" noProof="0" dirty="0"/>
              <a:t>Presentar el taller explicant que aquest taller forma part d'un itinerari formatiu en diferents aspectes que incideixen en la nostra vida laboral. Aquests tallers tracten els temes següents: </a:t>
            </a:r>
          </a:p>
          <a:p>
            <a:pPr marL="171450" indent="-171450">
              <a:buFont typeface="Arial" panose="020B0604020202020204" pitchFamily="34" charset="0"/>
              <a:buChar char="•"/>
            </a:pPr>
            <a:r>
              <a:rPr lang="ca-ES" noProof="0" dirty="0"/>
              <a:t>Recerca de feina.</a:t>
            </a:r>
          </a:p>
          <a:p>
            <a:pPr marL="171450" indent="-171450">
              <a:buFont typeface="Arial" panose="020B0604020202020204" pitchFamily="34" charset="0"/>
              <a:buChar char="•"/>
            </a:pPr>
            <a:r>
              <a:rPr lang="ca-ES" noProof="0" dirty="0"/>
              <a:t>El Currículum.</a:t>
            </a:r>
          </a:p>
          <a:p>
            <a:pPr marL="171450" indent="-171450">
              <a:buFont typeface="Arial" panose="020B0604020202020204" pitchFamily="34" charset="0"/>
              <a:buChar char="•"/>
            </a:pPr>
            <a:r>
              <a:rPr lang="ca-ES" noProof="0" dirty="0"/>
              <a:t>L'Entrevista de treball.</a:t>
            </a:r>
          </a:p>
          <a:p>
            <a:pPr marL="171450" indent="-171450">
              <a:buFont typeface="Arial" panose="020B0604020202020204" pitchFamily="34" charset="0"/>
              <a:buChar char="•"/>
            </a:pPr>
            <a:r>
              <a:rPr lang="ca-ES" noProof="0" dirty="0"/>
              <a:t>El Contracte laboral.</a:t>
            </a:r>
          </a:p>
          <a:p>
            <a:pPr marL="171450" indent="-171450">
              <a:buFont typeface="Arial" panose="020B0604020202020204" pitchFamily="34" charset="0"/>
              <a:buChar char="•"/>
            </a:pPr>
            <a:r>
              <a:rPr lang="ca-ES" noProof="0" dirty="0"/>
              <a:t>La Nòmina i la Baixa laboral. </a:t>
            </a:r>
          </a:p>
          <a:p>
            <a:pPr marL="171450" indent="-171450">
              <a:buFont typeface="Arial" panose="020B0604020202020204" pitchFamily="34" charset="0"/>
              <a:buChar char="•"/>
            </a:pPr>
            <a:endParaRPr lang="ca-ES" noProof="0" dirty="0"/>
          </a:p>
          <a:p>
            <a:pPr marL="0" indent="0">
              <a:buFontTx/>
              <a:buNone/>
            </a:pPr>
            <a:r>
              <a:rPr lang="ca-ES" noProof="0" dirty="0"/>
              <a:t>A més, hi ha tallers que treballen les habilitats informàtiques, tant des de les més bàsiques fins a nivells més avançats: Introducció a l'ordinador, Word, Excel, </a:t>
            </a:r>
            <a:r>
              <a:rPr lang="ca-ES" noProof="0" dirty="0" err="1"/>
              <a:t>Power</a:t>
            </a:r>
            <a:r>
              <a:rPr lang="ca-ES" noProof="0" dirty="0"/>
              <a:t> </a:t>
            </a:r>
            <a:r>
              <a:rPr lang="ca-ES" noProof="0" dirty="0" err="1"/>
              <a:t>Point</a:t>
            </a:r>
            <a:r>
              <a:rPr lang="ca-ES" noProof="0" dirty="0"/>
              <a:t>, Xarxes Socials ...</a:t>
            </a:r>
          </a:p>
          <a:p>
            <a:endParaRPr lang="ca-ES" baseline="0" noProof="0" dirty="0"/>
          </a:p>
          <a:p>
            <a:r>
              <a:rPr lang="ca-ES" baseline="0" noProof="0" dirty="0"/>
              <a:t>És important destacar que no som experts en temes laborals i que l'objectiu d'aquest taller és donar unes nocions bàsiques i generals sobre la interpretació del rebut de nòmina i dels tràmits a seguir en cas d'una baixa laboral.</a:t>
            </a:r>
          </a:p>
          <a:p>
            <a:r>
              <a:rPr lang="ca-ES" baseline="0" noProof="0" dirty="0"/>
              <a:t>Cal aclarir que no es podem resoldre qüestions individuals o particulars que s'apartin de l'interès general.</a:t>
            </a:r>
          </a:p>
          <a:p>
            <a:endParaRPr lang="ca-ES" baseline="0" noProof="0" dirty="0"/>
          </a:p>
          <a:p>
            <a:r>
              <a:rPr lang="ca-ES" baseline="0" noProof="0" dirty="0"/>
              <a:t>Davant preguntes per a les que no es tingui una resposta clara i segura aconsellar la consulta a un expert laboralista.</a:t>
            </a:r>
          </a:p>
          <a:p>
            <a:endParaRPr lang="ca-ES" baseline="0" noProof="0" dirty="0"/>
          </a:p>
          <a:p>
            <a:r>
              <a:rPr lang="ca-ES" b="1" noProof="0" dirty="0"/>
              <a:t>Nota: Com a material de suport a aquest taller hi ha disponible un document titulat "</a:t>
            </a:r>
            <a:r>
              <a:rPr lang="ca-ES" b="1" noProof="0" dirty="0" err="1"/>
              <a:t>Anexos</a:t>
            </a:r>
            <a:r>
              <a:rPr lang="ca-ES" b="1" noProof="0" dirty="0"/>
              <a:t> para </a:t>
            </a:r>
            <a:r>
              <a:rPr lang="ca-ES" b="1" noProof="0" dirty="0" err="1"/>
              <a:t>Formadores_Nómina</a:t>
            </a:r>
            <a:r>
              <a:rPr lang="ca-ES" b="1" noProof="0" dirty="0"/>
              <a:t>" que conté informació rellevant i complementària sobre els conceptes explicats al taller, així com referències a la normativa laboral d'aplicació. És molt aconsellable la seva lectura. També conté enllaços a llocs web amb informació addicional.</a:t>
            </a:r>
          </a:p>
          <a:p>
            <a:endParaRPr lang="es-ES" dirty="0"/>
          </a:p>
          <a:p>
            <a:endParaRPr lang="en-GB" dirty="0"/>
          </a:p>
        </p:txBody>
      </p:sp>
      <p:sp>
        <p:nvSpPr>
          <p:cNvPr id="4" name="Slide Number Placeholder 3"/>
          <p:cNvSpPr>
            <a:spLocks noGrp="1"/>
          </p:cNvSpPr>
          <p:nvPr>
            <p:ph type="sldNum" sz="quarter" idx="5"/>
          </p:nvPr>
        </p:nvSpPr>
        <p:spPr/>
        <p:txBody>
          <a:bodyPr/>
          <a:lstStyle/>
          <a:p>
            <a:fld id="{13E8ED0C-FD4D-45C6-802C-8C180C7AD6D4}" type="slidenum">
              <a:rPr lang="es-ES" smtClean="0"/>
              <a:pPr/>
              <a:t>2</a:t>
            </a:fld>
            <a:endParaRPr lang="es-ES" dirty="0"/>
          </a:p>
        </p:txBody>
      </p:sp>
    </p:spTree>
    <p:extLst>
      <p:ext uri="{BB962C8B-B14F-4D97-AF65-F5344CB8AC3E}">
        <p14:creationId xmlns:p14="http://schemas.microsoft.com/office/powerpoint/2010/main" val="25995888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a:t> </a:t>
            </a:r>
          </a:p>
        </p:txBody>
      </p:sp>
      <p:sp>
        <p:nvSpPr>
          <p:cNvPr id="4" name="3 Marcador de número de diapositiva"/>
          <p:cNvSpPr>
            <a:spLocks noGrp="1"/>
          </p:cNvSpPr>
          <p:nvPr>
            <p:ph type="sldNum" sz="quarter" idx="10"/>
          </p:nvPr>
        </p:nvSpPr>
        <p:spPr/>
        <p:txBody>
          <a:bodyPr/>
          <a:lstStyle/>
          <a:p>
            <a:fld id="{7997E90E-3737-42A1-BFA1-51AABCEB7FBC}" type="slidenum">
              <a:rPr lang="es-ES" smtClean="0"/>
              <a:pPr/>
              <a:t>20</a:t>
            </a:fld>
            <a:endParaRPr lang="es-E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fontScale="25000" lnSpcReduction="20000"/>
          </a:bodyPr>
          <a:lstStyle/>
          <a:p>
            <a:pPr algn="l"/>
            <a:r>
              <a:rPr lang="es-ES" sz="900" dirty="0">
                <a:latin typeface="Segoe UI" panose="020B0502040204020203" pitchFamily="34" charset="0"/>
                <a:cs typeface="Segoe UI" panose="020B0502040204020203" pitchFamily="34" charset="0"/>
              </a:rPr>
              <a:t> </a:t>
            </a:r>
            <a:r>
              <a:rPr lang="ca-ES" sz="900" noProof="0" dirty="0">
                <a:latin typeface="Segoe UI" panose="020B0502040204020203" pitchFamily="34" charset="0"/>
                <a:cs typeface="Segoe UI" panose="020B0502040204020203" pitchFamily="34" charset="0"/>
              </a:rPr>
              <a:t>Insistir en la importància de reincorporar-se el lloc de treball en la data corresponent. No fer-ho pot ser motiu de sanció i acomiadament</a:t>
            </a:r>
          </a:p>
          <a:p>
            <a:endParaRPr lang="es-ES" sz="900" baseline="0" dirty="0">
              <a:latin typeface="Segoe UI" panose="020B0502040204020203" pitchFamily="34" charset="0"/>
              <a:cs typeface="Segoe UI" panose="020B0502040204020203" pitchFamily="34" charset="0"/>
            </a:endParaRPr>
          </a:p>
          <a:p>
            <a:endParaRPr lang="es-ES" sz="900" baseline="0" dirty="0">
              <a:latin typeface="Segoe UI" panose="020B0502040204020203" pitchFamily="34" charset="0"/>
              <a:cs typeface="Segoe UI" panose="020B0502040204020203" pitchFamily="34" charset="0"/>
            </a:endParaRPr>
          </a:p>
          <a:p>
            <a:pPr algn="ctr"/>
            <a:r>
              <a:rPr lang="es-ES" sz="900" b="1" baseline="0" dirty="0">
                <a:latin typeface="Segoe UI" panose="020B0502040204020203" pitchFamily="34" charset="0"/>
                <a:cs typeface="Segoe UI" panose="020B0502040204020203" pitchFamily="34" charset="0"/>
              </a:rPr>
              <a:t>ANEXO 1</a:t>
            </a:r>
          </a:p>
          <a:p>
            <a:pPr algn="ctr"/>
            <a:endParaRPr lang="es-ES" sz="900" b="1" baseline="0" dirty="0">
              <a:latin typeface="Segoe UI" panose="020B0502040204020203" pitchFamily="34" charset="0"/>
              <a:cs typeface="Segoe UI" panose="020B0502040204020203" pitchFamily="34" charset="0"/>
            </a:endParaRPr>
          </a:p>
          <a:p>
            <a:pPr algn="l"/>
            <a:r>
              <a:rPr lang="es-ES" sz="900" b="1" i="0" u="none" strike="noStrike" baseline="0" dirty="0">
                <a:solidFill>
                  <a:srgbClr val="000000"/>
                </a:solidFill>
                <a:latin typeface="Segoe UI" panose="020B0502040204020203" pitchFamily="34" charset="0"/>
                <a:cs typeface="Segoe UI" panose="020B0502040204020203" pitchFamily="34" charset="0"/>
              </a:rPr>
              <a:t>El salario en especie</a:t>
            </a:r>
          </a:p>
          <a:p>
            <a:pPr algn="ctr"/>
            <a:endParaRPr lang="es-ES" sz="900" b="1" i="0" u="none" strike="noStrike" baseline="0" dirty="0">
              <a:solidFill>
                <a:srgbClr val="000000"/>
              </a:solidFill>
              <a:latin typeface="Segoe UI" panose="020B0502040204020203" pitchFamily="34" charset="0"/>
              <a:cs typeface="Segoe UI" panose="020B0502040204020203" pitchFamily="34" charset="0"/>
            </a:endParaRPr>
          </a:p>
          <a:p>
            <a:r>
              <a:rPr lang="es-ES" sz="900" b="1" i="0" u="none" strike="noStrike" baseline="0" dirty="0">
                <a:solidFill>
                  <a:srgbClr val="000000"/>
                </a:solidFill>
                <a:latin typeface="Segoe UI" panose="020B0502040204020203" pitchFamily="34" charset="0"/>
                <a:cs typeface="Segoe UI" panose="020B0502040204020203" pitchFamily="34" charset="0"/>
              </a:rPr>
              <a:t>No siempre el trabajador recibe su salario en dinero, lo puede recibir en bienes o servicios, pero ¿hay límites? ¿cotiza? ¿cuándo es salario y cuando una compensación? </a:t>
            </a:r>
          </a:p>
          <a:p>
            <a:endParaRPr lang="es-ES" sz="900" b="0" i="0" u="none" strike="noStrike" baseline="0" dirty="0">
              <a:solidFill>
                <a:srgbClr val="000000"/>
              </a:solidFill>
              <a:latin typeface="Segoe UI" panose="020B0502040204020203" pitchFamily="34" charset="0"/>
              <a:cs typeface="Segoe UI" panose="020B0502040204020203" pitchFamily="34" charset="0"/>
            </a:endParaRPr>
          </a:p>
          <a:p>
            <a:r>
              <a:rPr lang="es-ES" sz="900" b="1" i="0" u="none" strike="noStrike" baseline="0" dirty="0">
                <a:solidFill>
                  <a:srgbClr val="365F91"/>
                </a:solidFill>
                <a:latin typeface="Segoe UI" panose="020B0502040204020203" pitchFamily="34" charset="0"/>
                <a:cs typeface="Segoe UI" panose="020B0502040204020203" pitchFamily="34" charset="0"/>
              </a:rPr>
              <a:t>El salario en especie o retribución flexible </a:t>
            </a:r>
            <a:endParaRPr lang="es-ES" sz="900" b="0" i="0" u="none" strike="noStrike" baseline="0" dirty="0">
              <a:solidFill>
                <a:srgbClr val="365F91"/>
              </a:solidFill>
              <a:latin typeface="Segoe UI" panose="020B0502040204020203" pitchFamily="34" charset="0"/>
              <a:cs typeface="Segoe UI" panose="020B0502040204020203" pitchFamily="34" charset="0"/>
            </a:endParaRPr>
          </a:p>
          <a:p>
            <a:r>
              <a:rPr lang="es-ES" sz="900" b="0" i="0" u="none" strike="noStrike" baseline="0" dirty="0">
                <a:solidFill>
                  <a:srgbClr val="000000"/>
                </a:solidFill>
                <a:latin typeface="Segoe UI" panose="020B0502040204020203" pitchFamily="34" charset="0"/>
                <a:cs typeface="Segoe UI" panose="020B0502040204020203" pitchFamily="34" charset="0"/>
              </a:rPr>
              <a:t>Es obvio que el trabajador presta sus servicios a cambio de su salario, pero ¿este salario tiene que ser necesariamente en dinero?. No, el trabajador puede recibir parte de su retribución a través de bienes o servicios que le de la empresa. Este salario que no se recibe en dinero, es el llamado </a:t>
            </a:r>
            <a:r>
              <a:rPr lang="es-ES" sz="900" b="1" i="0" u="none" strike="noStrike" baseline="0" dirty="0">
                <a:solidFill>
                  <a:srgbClr val="000000"/>
                </a:solidFill>
                <a:latin typeface="Segoe UI" panose="020B0502040204020203" pitchFamily="34" charset="0"/>
                <a:cs typeface="Segoe UI" panose="020B0502040204020203" pitchFamily="34" charset="0"/>
              </a:rPr>
              <a:t>salario en especie o retribución flexible</a:t>
            </a:r>
            <a:r>
              <a:rPr lang="es-ES" sz="900" b="0" i="0" u="none" strike="noStrike" baseline="0" dirty="0">
                <a:solidFill>
                  <a:srgbClr val="000000"/>
                </a:solidFill>
                <a:latin typeface="Segoe UI" panose="020B0502040204020203" pitchFamily="34" charset="0"/>
                <a:cs typeface="Segoe UI" panose="020B0502040204020203" pitchFamily="34" charset="0"/>
              </a:rPr>
              <a:t>. </a:t>
            </a:r>
          </a:p>
          <a:p>
            <a:r>
              <a:rPr lang="es-ES" sz="900" b="0" i="0" u="none" strike="noStrike" baseline="0" dirty="0">
                <a:solidFill>
                  <a:srgbClr val="000000"/>
                </a:solidFill>
                <a:latin typeface="Segoe UI" panose="020B0502040204020203" pitchFamily="34" charset="0"/>
                <a:cs typeface="Segoe UI" panose="020B0502040204020203" pitchFamily="34" charset="0"/>
              </a:rPr>
              <a:t>El salario se recibe normalmente en dinero, pero se puede recibir en especie siempre que así lo permita una ley, el </a:t>
            </a:r>
            <a:r>
              <a:rPr lang="es-ES" sz="900" b="0" i="0" u="none" strike="noStrike" baseline="0" dirty="0">
                <a:solidFill>
                  <a:srgbClr val="1E73BC"/>
                </a:solidFill>
                <a:latin typeface="Segoe UI" panose="020B0502040204020203" pitchFamily="34" charset="0"/>
                <a:cs typeface="Segoe UI" panose="020B0502040204020203" pitchFamily="34" charset="0"/>
              </a:rPr>
              <a:t>Convenio Colectivo</a:t>
            </a:r>
            <a:r>
              <a:rPr lang="es-ES" sz="900" b="0" i="0" u="none" strike="noStrike" baseline="0" dirty="0">
                <a:solidFill>
                  <a:srgbClr val="000000"/>
                </a:solidFill>
                <a:latin typeface="Segoe UI" panose="020B0502040204020203" pitchFamily="34" charset="0"/>
                <a:cs typeface="Segoe UI" panose="020B0502040204020203" pitchFamily="34" charset="0"/>
              </a:rPr>
              <a:t>, se haya pactado en el </a:t>
            </a:r>
            <a:r>
              <a:rPr lang="es-ES" sz="900" b="0" i="0" u="none" strike="noStrike" baseline="0" dirty="0">
                <a:solidFill>
                  <a:srgbClr val="1E73BC"/>
                </a:solidFill>
                <a:latin typeface="Segoe UI" panose="020B0502040204020203" pitchFamily="34" charset="0"/>
                <a:cs typeface="Segoe UI" panose="020B0502040204020203" pitchFamily="34" charset="0"/>
              </a:rPr>
              <a:t>contrato de trabajo </a:t>
            </a:r>
            <a:r>
              <a:rPr lang="es-ES" sz="900" b="0" i="0" u="none" strike="noStrike" baseline="0" dirty="0">
                <a:solidFill>
                  <a:srgbClr val="000000"/>
                </a:solidFill>
                <a:latin typeface="Segoe UI" panose="020B0502040204020203" pitchFamily="34" charset="0"/>
                <a:cs typeface="Segoe UI" panose="020B0502040204020203" pitchFamily="34" charset="0"/>
              </a:rPr>
              <a:t>o posteriormente se pacte entre trabajador y empresa. La empresa lo que no puede hacer es imponer unilateralmente un salario en especie, salvo que venga así dispuesto en el Convenio.</a:t>
            </a:r>
          </a:p>
          <a:p>
            <a:endParaRPr lang="es-ES" sz="900" b="0" i="0" u="none" strike="noStrike" baseline="0" dirty="0">
              <a:solidFill>
                <a:srgbClr val="000000"/>
              </a:solidFill>
              <a:latin typeface="Segoe UI" panose="020B0502040204020203" pitchFamily="34" charset="0"/>
              <a:cs typeface="Segoe UI" panose="020B0502040204020203" pitchFamily="34" charset="0"/>
            </a:endParaRPr>
          </a:p>
          <a:p>
            <a:r>
              <a:rPr lang="es-ES" sz="900" b="1" i="0" u="none" strike="noStrike" baseline="0" dirty="0">
                <a:solidFill>
                  <a:srgbClr val="000000"/>
                </a:solidFill>
                <a:latin typeface="Segoe UI" panose="020B0502040204020203" pitchFamily="34" charset="0"/>
                <a:cs typeface="Segoe UI" panose="020B0502040204020203" pitchFamily="34" charset="0"/>
              </a:rPr>
              <a:t>Límites del salario en especie </a:t>
            </a:r>
            <a:endParaRPr lang="es-ES" sz="900" b="0" i="0" u="none" strike="noStrike" baseline="0" dirty="0">
              <a:solidFill>
                <a:srgbClr val="000000"/>
              </a:solidFill>
              <a:latin typeface="Segoe UI" panose="020B0502040204020203" pitchFamily="34" charset="0"/>
              <a:cs typeface="Segoe UI" panose="020B0502040204020203" pitchFamily="34" charset="0"/>
            </a:endParaRPr>
          </a:p>
          <a:p>
            <a:r>
              <a:rPr lang="es-ES" sz="900" b="0" i="0" u="none" strike="noStrike" baseline="0" dirty="0">
                <a:solidFill>
                  <a:srgbClr val="000000"/>
                </a:solidFill>
                <a:latin typeface="Segoe UI" panose="020B0502040204020203" pitchFamily="34" charset="0"/>
                <a:cs typeface="Segoe UI" panose="020B0502040204020203" pitchFamily="34" charset="0"/>
              </a:rPr>
              <a:t>El salario se tiene que recibir principalmente en dinero, por lo que existen límites a este salario en especie. </a:t>
            </a:r>
            <a:r>
              <a:rPr lang="es-ES" sz="900" b="1" i="0" u="none" strike="noStrike" baseline="0" dirty="0">
                <a:solidFill>
                  <a:srgbClr val="000000"/>
                </a:solidFill>
                <a:latin typeface="Segoe UI" panose="020B0502040204020203" pitchFamily="34" charset="0"/>
                <a:cs typeface="Segoe UI" panose="020B0502040204020203" pitchFamily="34" charset="0"/>
              </a:rPr>
              <a:t>Este tipo de salario no podrá ser nunca superior al 30% del total del salario, y además el salario en dinero no podrá ser nunca inferior al salario mínimo interprofesional. </a:t>
            </a:r>
            <a:endParaRPr lang="es-ES" sz="900" b="0" i="0" u="none" strike="noStrike" baseline="0" dirty="0">
              <a:solidFill>
                <a:srgbClr val="000000"/>
              </a:solidFill>
              <a:latin typeface="Segoe UI" panose="020B0502040204020203" pitchFamily="34" charset="0"/>
              <a:cs typeface="Segoe UI" panose="020B0502040204020203" pitchFamily="34" charset="0"/>
            </a:endParaRPr>
          </a:p>
          <a:p>
            <a:r>
              <a:rPr lang="es-ES" sz="900" b="0" i="1" u="none" strike="noStrike" baseline="0" dirty="0">
                <a:solidFill>
                  <a:srgbClr val="000000"/>
                </a:solidFill>
                <a:latin typeface="Segoe UI" panose="020B0502040204020203" pitchFamily="34" charset="0"/>
                <a:cs typeface="Segoe UI" panose="020B0502040204020203" pitchFamily="34" charset="0"/>
              </a:rPr>
              <a:t>Ejemplo: El salario de Lucía está valorado en un total de 1.200 euros al mes. De los que recibe 1.000 euros en dinero, y 200 euros en concepto de salario en especie. Al cobrar </a:t>
            </a:r>
            <a:endParaRPr lang="es-ES" sz="900" b="0" i="0" u="none" strike="noStrike" baseline="0" dirty="0">
              <a:solidFill>
                <a:srgbClr val="000000"/>
              </a:solidFill>
              <a:latin typeface="Segoe UI" panose="020B0502040204020203" pitchFamily="34" charset="0"/>
              <a:cs typeface="Segoe UI" panose="020B0502040204020203" pitchFamily="34" charset="0"/>
            </a:endParaRPr>
          </a:p>
          <a:p>
            <a:r>
              <a:rPr lang="es-ES" sz="900" b="0" i="1" u="none" strike="noStrike" baseline="0" dirty="0">
                <a:solidFill>
                  <a:srgbClr val="000000"/>
                </a:solidFill>
                <a:latin typeface="Segoe UI" panose="020B0502040204020203" pitchFamily="34" charset="0"/>
                <a:cs typeface="Segoe UI" panose="020B0502040204020203" pitchFamily="34" charset="0"/>
              </a:rPr>
              <a:t>más del salario mínimo interprofesional en dinero y el salario en especie suponer el 16,66% del salario, el salario de Lucía cumplirá los límites legales. </a:t>
            </a:r>
            <a:endParaRPr lang="es-ES" sz="900" b="0" i="0" u="none" strike="noStrike" baseline="0" dirty="0">
              <a:solidFill>
                <a:srgbClr val="000000"/>
              </a:solidFill>
              <a:latin typeface="Segoe UI" panose="020B0502040204020203" pitchFamily="34" charset="0"/>
              <a:cs typeface="Segoe UI" panose="020B0502040204020203" pitchFamily="34" charset="0"/>
            </a:endParaRPr>
          </a:p>
          <a:p>
            <a:r>
              <a:rPr lang="es-ES" sz="900" b="0" i="0" u="none" strike="noStrike" baseline="0" dirty="0">
                <a:solidFill>
                  <a:srgbClr val="000000"/>
                </a:solidFill>
                <a:latin typeface="Segoe UI" panose="020B0502040204020203" pitchFamily="34" charset="0"/>
                <a:cs typeface="Segoe UI" panose="020B0502040204020203" pitchFamily="34" charset="0"/>
              </a:rPr>
              <a:t>Cualquier pacto que modifique estos límites, implicando más del 30% o menos del SMI, será nulo y como si no estuviese puesto.</a:t>
            </a:r>
          </a:p>
          <a:p>
            <a:endParaRPr lang="es-ES" sz="900" b="0" i="0" u="none" strike="noStrike" baseline="0" dirty="0">
              <a:solidFill>
                <a:srgbClr val="000000"/>
              </a:solidFill>
              <a:latin typeface="Segoe UI" panose="020B0502040204020203" pitchFamily="34" charset="0"/>
              <a:cs typeface="Segoe UI" panose="020B0502040204020203" pitchFamily="34" charset="0"/>
            </a:endParaRPr>
          </a:p>
          <a:p>
            <a:r>
              <a:rPr lang="es-ES" sz="900" b="1" i="0" u="none" strike="noStrike" baseline="0" dirty="0">
                <a:solidFill>
                  <a:srgbClr val="365F91"/>
                </a:solidFill>
                <a:latin typeface="Segoe UI" panose="020B0502040204020203" pitchFamily="34" charset="0"/>
                <a:cs typeface="Segoe UI" panose="020B0502040204020203" pitchFamily="34" charset="0"/>
              </a:rPr>
              <a:t>Ejemplos de salario en especie </a:t>
            </a:r>
            <a:endParaRPr lang="es-ES" sz="900" b="0" i="0" u="none" strike="noStrike" baseline="0" dirty="0">
              <a:solidFill>
                <a:srgbClr val="365F91"/>
              </a:solidFill>
              <a:latin typeface="Segoe UI" panose="020B0502040204020203" pitchFamily="34" charset="0"/>
              <a:cs typeface="Segoe UI" panose="020B0502040204020203" pitchFamily="34" charset="0"/>
            </a:endParaRPr>
          </a:p>
          <a:p>
            <a:r>
              <a:rPr lang="es-ES" sz="900" b="0" i="0" u="none" strike="noStrike" baseline="0" dirty="0">
                <a:solidFill>
                  <a:srgbClr val="000000"/>
                </a:solidFill>
                <a:latin typeface="Segoe UI" panose="020B0502040204020203" pitchFamily="34" charset="0"/>
                <a:cs typeface="Segoe UI" panose="020B0502040204020203" pitchFamily="34" charset="0"/>
              </a:rPr>
              <a:t>Algunos de los salarios en especie más típicos son muy conocidos, pero veamos un listado de los salarios en especie más comunes: </a:t>
            </a:r>
          </a:p>
          <a:p>
            <a:r>
              <a:rPr lang="es-ES" sz="900" b="0" i="0" u="none" strike="noStrike" baseline="0" dirty="0">
                <a:solidFill>
                  <a:srgbClr val="000000"/>
                </a:solidFill>
                <a:latin typeface="Segoe UI" panose="020B0502040204020203" pitchFamily="34" charset="0"/>
                <a:cs typeface="Segoe UI" panose="020B0502040204020203" pitchFamily="34" charset="0"/>
              </a:rPr>
              <a:t> </a:t>
            </a:r>
            <a:r>
              <a:rPr lang="es-ES" sz="900" b="1" i="0" u="none" strike="noStrike" baseline="0" dirty="0">
                <a:solidFill>
                  <a:srgbClr val="000000"/>
                </a:solidFill>
                <a:latin typeface="Segoe UI" panose="020B0502040204020203" pitchFamily="34" charset="0"/>
                <a:cs typeface="Segoe UI" panose="020B0502040204020203" pitchFamily="34" charset="0"/>
              </a:rPr>
              <a:t>El transporte a la empresa</a:t>
            </a:r>
            <a:r>
              <a:rPr lang="es-ES" sz="900" b="0" i="0" u="none" strike="noStrike" baseline="0" dirty="0">
                <a:solidFill>
                  <a:srgbClr val="000000"/>
                </a:solidFill>
                <a:latin typeface="Segoe UI" panose="020B0502040204020203" pitchFamily="34" charset="0"/>
                <a:cs typeface="Segoe UI" panose="020B0502040204020203" pitchFamily="34" charset="0"/>
              </a:rPr>
              <a:t>: algunas empresas, especialmente aquellas que están lejos de los cascos urbanos o tienen horarios que no coinciden con el transporte público, tienen autobuses o furgonetas que llevan a los trabajadores. </a:t>
            </a:r>
          </a:p>
          <a:p>
            <a:r>
              <a:rPr lang="es-ES" sz="900" b="0" i="0" u="none" strike="noStrike" baseline="0" dirty="0">
                <a:solidFill>
                  <a:srgbClr val="000000"/>
                </a:solidFill>
                <a:latin typeface="Segoe UI" panose="020B0502040204020203" pitchFamily="34" charset="0"/>
                <a:cs typeface="Segoe UI" panose="020B0502040204020203" pitchFamily="34" charset="0"/>
              </a:rPr>
              <a:t> </a:t>
            </a:r>
            <a:r>
              <a:rPr lang="es-ES" sz="900" b="1" i="0" u="none" strike="noStrike" baseline="0" dirty="0">
                <a:solidFill>
                  <a:srgbClr val="000000"/>
                </a:solidFill>
                <a:latin typeface="Segoe UI" panose="020B0502040204020203" pitchFamily="34" charset="0"/>
                <a:cs typeface="Segoe UI" panose="020B0502040204020203" pitchFamily="34" charset="0"/>
              </a:rPr>
              <a:t>Tickets restaurante o comedor subvencionado</a:t>
            </a:r>
            <a:r>
              <a:rPr lang="es-ES" sz="900" b="0" i="0" u="none" strike="noStrike" baseline="0" dirty="0">
                <a:solidFill>
                  <a:srgbClr val="000000"/>
                </a:solidFill>
                <a:latin typeface="Segoe UI" panose="020B0502040204020203" pitchFamily="34" charset="0"/>
                <a:cs typeface="Segoe UI" panose="020B0502040204020203" pitchFamily="34" charset="0"/>
              </a:rPr>
              <a:t>: para que el trabajador utilice en su hora de la comida. </a:t>
            </a:r>
          </a:p>
          <a:p>
            <a:r>
              <a:rPr lang="es-ES" sz="900" b="0" i="0" u="none" strike="noStrike" baseline="0" dirty="0">
                <a:solidFill>
                  <a:srgbClr val="000000"/>
                </a:solidFill>
                <a:latin typeface="Segoe UI" panose="020B0502040204020203" pitchFamily="34" charset="0"/>
                <a:cs typeface="Segoe UI" panose="020B0502040204020203" pitchFamily="34" charset="0"/>
              </a:rPr>
              <a:t> </a:t>
            </a:r>
            <a:r>
              <a:rPr lang="es-ES" sz="900" b="1" i="0" u="none" strike="noStrike" baseline="0" dirty="0">
                <a:solidFill>
                  <a:srgbClr val="000000"/>
                </a:solidFill>
                <a:latin typeface="Segoe UI" panose="020B0502040204020203" pitchFamily="34" charset="0"/>
                <a:cs typeface="Segoe UI" panose="020B0502040204020203" pitchFamily="34" charset="0"/>
              </a:rPr>
              <a:t>Participaciones y acciones de la empresa</a:t>
            </a:r>
            <a:r>
              <a:rPr lang="es-ES" sz="900" b="0" i="0" u="none" strike="noStrike" baseline="0" dirty="0">
                <a:solidFill>
                  <a:srgbClr val="000000"/>
                </a:solidFill>
                <a:latin typeface="Segoe UI" panose="020B0502040204020203" pitchFamily="34" charset="0"/>
                <a:cs typeface="Segoe UI" panose="020B0502040204020203" pitchFamily="34" charset="0"/>
              </a:rPr>
              <a:t>: se entrega a los trabajadores acciones en vez de dinero. </a:t>
            </a:r>
          </a:p>
          <a:p>
            <a:r>
              <a:rPr lang="es-ES" sz="900" b="0" i="0" u="none" strike="noStrike" baseline="0" dirty="0">
                <a:solidFill>
                  <a:srgbClr val="000000"/>
                </a:solidFill>
                <a:latin typeface="Segoe UI" panose="020B0502040204020203" pitchFamily="34" charset="0"/>
                <a:cs typeface="Segoe UI" panose="020B0502040204020203" pitchFamily="34" charset="0"/>
              </a:rPr>
              <a:t> </a:t>
            </a:r>
            <a:r>
              <a:rPr lang="es-ES" sz="900" b="1" i="0" u="none" strike="noStrike" baseline="0" dirty="0">
                <a:solidFill>
                  <a:srgbClr val="000000"/>
                </a:solidFill>
                <a:latin typeface="Segoe UI" panose="020B0502040204020203" pitchFamily="34" charset="0"/>
                <a:cs typeface="Segoe UI" panose="020B0502040204020203" pitchFamily="34" charset="0"/>
              </a:rPr>
              <a:t>Coche de empresa</a:t>
            </a:r>
            <a:r>
              <a:rPr lang="es-ES" sz="900" b="0" i="0" u="none" strike="noStrike" baseline="0" dirty="0">
                <a:solidFill>
                  <a:srgbClr val="000000"/>
                </a:solidFill>
                <a:latin typeface="Segoe UI" panose="020B0502040204020203" pitchFamily="34" charset="0"/>
                <a:cs typeface="Segoe UI" panose="020B0502040204020203" pitchFamily="34" charset="0"/>
              </a:rPr>
              <a:t>: que utiliza el trabajador también en su vida privada </a:t>
            </a:r>
          </a:p>
          <a:p>
            <a:r>
              <a:rPr lang="es-ES" sz="900" b="0" i="0" u="none" strike="noStrike" baseline="0" dirty="0">
                <a:solidFill>
                  <a:srgbClr val="000000"/>
                </a:solidFill>
                <a:latin typeface="Segoe UI" panose="020B0502040204020203" pitchFamily="34" charset="0"/>
                <a:cs typeface="Segoe UI" panose="020B0502040204020203" pitchFamily="34" charset="0"/>
              </a:rPr>
              <a:t> </a:t>
            </a:r>
            <a:r>
              <a:rPr lang="es-ES" sz="900" b="1" i="0" u="none" strike="noStrike" baseline="0" dirty="0">
                <a:solidFill>
                  <a:srgbClr val="000000"/>
                </a:solidFill>
                <a:latin typeface="Segoe UI" panose="020B0502040204020203" pitchFamily="34" charset="0"/>
                <a:cs typeface="Segoe UI" panose="020B0502040204020203" pitchFamily="34" charset="0"/>
              </a:rPr>
              <a:t>Casa de empresa</a:t>
            </a:r>
            <a:r>
              <a:rPr lang="es-ES" sz="900" b="0" i="0" u="none" strike="noStrike" baseline="0" dirty="0">
                <a:solidFill>
                  <a:srgbClr val="000000"/>
                </a:solidFill>
                <a:latin typeface="Segoe UI" panose="020B0502040204020203" pitchFamily="34" charset="0"/>
                <a:cs typeface="Segoe UI" panose="020B0502040204020203" pitchFamily="34" charset="0"/>
              </a:rPr>
              <a:t>: una casa de propiedad de la empresa, o alquilada por la empresa que pone a disposición del trabajador. Ya puede consistir en vivir gratis en la casa o en un alquiler rebajado respecto al precio del mercado. Es común sobre todo cuando son trabajos desplazados o fuera del </a:t>
            </a:r>
            <a:r>
              <a:rPr lang="es-ES" sz="900" b="0" i="0" u="none" strike="noStrike" baseline="0" dirty="0">
                <a:latin typeface="Segoe UI" panose="020B0502040204020203" pitchFamily="34" charset="0"/>
                <a:cs typeface="Segoe UI" panose="020B0502040204020203" pitchFamily="34" charset="0"/>
              </a:rPr>
              <a:t>territorio nacional. En el caso de finalización de la relación laboral, el trabajador tiene 1 mes para dejar la casa, salvo que se haya pactado algo distinto. Tiene que ser la vivienda habitual que utilice el trabajador. </a:t>
            </a:r>
          </a:p>
          <a:p>
            <a:r>
              <a:rPr lang="es-ES" sz="900" b="0" i="0" u="none" strike="noStrike" baseline="0" dirty="0">
                <a:latin typeface="Segoe UI" panose="020B0502040204020203" pitchFamily="34" charset="0"/>
                <a:cs typeface="Segoe UI" panose="020B0502040204020203" pitchFamily="34" charset="0"/>
              </a:rPr>
              <a:t> </a:t>
            </a:r>
            <a:r>
              <a:rPr lang="es-ES" sz="900" b="1" i="0" u="none" strike="noStrike" baseline="0" dirty="0">
                <a:latin typeface="Segoe UI" panose="020B0502040204020203" pitchFamily="34" charset="0"/>
                <a:cs typeface="Segoe UI" panose="020B0502040204020203" pitchFamily="34" charset="0"/>
              </a:rPr>
              <a:t>Suscripción de planes de pensiones o seguros médicos</a:t>
            </a:r>
            <a:r>
              <a:rPr lang="es-ES" sz="900" b="0" i="0" u="none" strike="noStrike" baseline="0" dirty="0">
                <a:latin typeface="Segoe UI" panose="020B0502040204020203" pitchFamily="34" charset="0"/>
                <a:cs typeface="Segoe UI" panose="020B0502040204020203" pitchFamily="34" charset="0"/>
              </a:rPr>
              <a:t>: a nombre del trabajador, pero que pagan las primas la empresa. </a:t>
            </a:r>
          </a:p>
          <a:p>
            <a:r>
              <a:rPr lang="es-ES" sz="900" b="0" i="0" u="none" strike="noStrike" baseline="0" dirty="0">
                <a:latin typeface="Segoe UI" panose="020B0502040204020203" pitchFamily="34" charset="0"/>
                <a:cs typeface="Segoe UI" panose="020B0502040204020203" pitchFamily="34" charset="0"/>
              </a:rPr>
              <a:t> </a:t>
            </a:r>
            <a:r>
              <a:rPr lang="es-ES" sz="900" b="1" i="0" u="none" strike="noStrike" baseline="0" dirty="0">
                <a:latin typeface="Segoe UI" panose="020B0502040204020203" pitchFamily="34" charset="0"/>
                <a:cs typeface="Segoe UI" panose="020B0502040204020203" pitchFamily="34" charset="0"/>
              </a:rPr>
              <a:t>Servicio de guardería</a:t>
            </a:r>
            <a:r>
              <a:rPr lang="es-ES" sz="900" b="0" i="0" u="none" strike="noStrike" baseline="0" dirty="0">
                <a:latin typeface="Segoe UI" panose="020B0502040204020203" pitchFamily="34" charset="0"/>
                <a:cs typeface="Segoe UI" panose="020B0502040204020203" pitchFamily="34" charset="0"/>
              </a:rPr>
              <a:t>: ya sea en la propia empresa o a través de guardería con las que hay un convenio. </a:t>
            </a:r>
          </a:p>
          <a:p>
            <a:r>
              <a:rPr lang="es-ES" sz="900" b="0" i="0" u="none" strike="noStrike" baseline="0" dirty="0">
                <a:latin typeface="Segoe UI" panose="020B0502040204020203" pitchFamily="34" charset="0"/>
                <a:cs typeface="Segoe UI" panose="020B0502040204020203" pitchFamily="34" charset="0"/>
              </a:rPr>
              <a:t> </a:t>
            </a:r>
            <a:r>
              <a:rPr lang="es-ES" sz="900" b="1" i="0" u="none" strike="noStrike" baseline="0" dirty="0">
                <a:latin typeface="Segoe UI" panose="020B0502040204020203" pitchFamily="34" charset="0"/>
                <a:cs typeface="Segoe UI" panose="020B0502040204020203" pitchFamily="34" charset="0"/>
              </a:rPr>
              <a:t>Préstamos que hace la empresa </a:t>
            </a:r>
            <a:r>
              <a:rPr lang="es-ES" sz="900" b="0" i="0" u="none" strike="noStrike" baseline="0" dirty="0">
                <a:latin typeface="Segoe UI" panose="020B0502040204020203" pitchFamily="34" charset="0"/>
                <a:cs typeface="Segoe UI" panose="020B0502040204020203" pitchFamily="34" charset="0"/>
              </a:rPr>
              <a:t>: no es el caso del anticipo de salario , si no cuando la empresa es quien hace un préstamo al trabajador, en vez de recurrir a un banco, normalmente con un interés inferior al del mercado. </a:t>
            </a:r>
          </a:p>
          <a:p>
            <a:r>
              <a:rPr lang="es-ES" sz="900" b="0" i="0" u="none" strike="noStrike" baseline="0" dirty="0">
                <a:latin typeface="Segoe UI" panose="020B0502040204020203" pitchFamily="34" charset="0"/>
                <a:cs typeface="Segoe UI" panose="020B0502040204020203" pitchFamily="34" charset="0"/>
              </a:rPr>
              <a:t> </a:t>
            </a:r>
            <a:r>
              <a:rPr lang="es-ES" sz="900" b="1" i="0" u="none" strike="noStrike" baseline="0" dirty="0">
                <a:latin typeface="Segoe UI" panose="020B0502040204020203" pitchFamily="34" charset="0"/>
                <a:cs typeface="Segoe UI" panose="020B0502040204020203" pitchFamily="34" charset="0"/>
              </a:rPr>
              <a:t>Pago de la conexión a internet en casa</a:t>
            </a:r>
            <a:r>
              <a:rPr lang="es-ES" sz="900" b="0" i="0" u="none" strike="noStrike" baseline="0" dirty="0">
                <a:latin typeface="Segoe UI" panose="020B0502040204020203" pitchFamily="34" charset="0"/>
                <a:cs typeface="Segoe UI" panose="020B0502040204020203" pitchFamily="34" charset="0"/>
              </a:rPr>
              <a:t>: sobre todo para trabajadores que teletrabajan. </a:t>
            </a:r>
          </a:p>
          <a:p>
            <a:r>
              <a:rPr lang="es-ES" sz="900" b="0" i="0" u="none" strike="noStrike" baseline="0" dirty="0">
                <a:latin typeface="Segoe UI" panose="020B0502040204020203" pitchFamily="34" charset="0"/>
                <a:cs typeface="Segoe UI" panose="020B0502040204020203" pitchFamily="34" charset="0"/>
              </a:rPr>
              <a:t> </a:t>
            </a:r>
            <a:r>
              <a:rPr lang="es-ES" sz="900" b="1" i="0" u="none" strike="noStrike" baseline="0" dirty="0">
                <a:latin typeface="Segoe UI" panose="020B0502040204020203" pitchFamily="34" charset="0"/>
                <a:cs typeface="Segoe UI" panose="020B0502040204020203" pitchFamily="34" charset="0"/>
              </a:rPr>
              <a:t>Compra de material a través de la empresa</a:t>
            </a:r>
            <a:r>
              <a:rPr lang="es-ES" sz="900" b="0" i="0" u="none" strike="noStrike" baseline="0" dirty="0">
                <a:latin typeface="Segoe UI" panose="020B0502040204020203" pitchFamily="34" charset="0"/>
                <a:cs typeface="Segoe UI" panose="020B0502040204020203" pitchFamily="34" charset="0"/>
              </a:rPr>
              <a:t>: algunas empresas ofrecen la posibilidad de comprar materiales como ordenadores, teléfonos,… a través la empresa, que consigue precios mejores por comprar muchas unidades de golpe. O en ocasiones la empresa ofrece comprar los equipos viejos que se van a dejar de utilizar. </a:t>
            </a:r>
          </a:p>
          <a:p>
            <a:r>
              <a:rPr lang="es-ES" sz="900" b="0" i="0" u="none" strike="noStrike" baseline="0" dirty="0">
                <a:latin typeface="Segoe UI" panose="020B0502040204020203" pitchFamily="34" charset="0"/>
                <a:cs typeface="Segoe UI" panose="020B0502040204020203" pitchFamily="34" charset="0"/>
              </a:rPr>
              <a:t> </a:t>
            </a:r>
            <a:r>
              <a:rPr lang="es-ES" sz="900" b="1" i="0" u="none" strike="noStrike" baseline="0" dirty="0">
                <a:latin typeface="Segoe UI" panose="020B0502040204020203" pitchFamily="34" charset="0"/>
                <a:cs typeface="Segoe UI" panose="020B0502040204020203" pitchFamily="34" charset="0"/>
              </a:rPr>
              <a:t>Acceso a cursos</a:t>
            </a:r>
            <a:r>
              <a:rPr lang="es-ES" sz="900" b="0" i="0" u="none" strike="noStrike" baseline="0" dirty="0">
                <a:latin typeface="Segoe UI" panose="020B0502040204020203" pitchFamily="34" charset="0"/>
                <a:cs typeface="Segoe UI" panose="020B0502040204020203" pitchFamily="34" charset="0"/>
              </a:rPr>
              <a:t>: las empresas pueden ofrecer cursos que no tiene necesariamente que tener que ver con los puestos de trabajo, como cursos de idiomas, informática… </a:t>
            </a:r>
          </a:p>
          <a:p>
            <a:r>
              <a:rPr lang="es-ES" sz="900" b="0" i="0" u="none" strike="noStrike" baseline="0" dirty="0">
                <a:latin typeface="Segoe UI" panose="020B0502040204020203" pitchFamily="34" charset="0"/>
                <a:cs typeface="Segoe UI" panose="020B0502040204020203" pitchFamily="34" charset="0"/>
              </a:rPr>
              <a:t> </a:t>
            </a:r>
            <a:r>
              <a:rPr lang="es-ES" sz="900" b="1" i="0" u="none" strike="noStrike" baseline="0" dirty="0">
                <a:latin typeface="Segoe UI" panose="020B0502040204020203" pitchFamily="34" charset="0"/>
                <a:cs typeface="Segoe UI" panose="020B0502040204020203" pitchFamily="34" charset="0"/>
              </a:rPr>
              <a:t>Plus transporte</a:t>
            </a:r>
            <a:r>
              <a:rPr lang="es-ES" sz="900" b="0" i="0" u="none" strike="noStrike" baseline="0" dirty="0">
                <a:latin typeface="Segoe UI" panose="020B0502040204020203" pitchFamily="34" charset="0"/>
                <a:cs typeface="Segoe UI" panose="020B0502040204020203" pitchFamily="34" charset="0"/>
              </a:rPr>
              <a:t>: el pago de una cuantía para que el trabajador, si quiere, pague los gastos que implica ir a trabajar. </a:t>
            </a:r>
          </a:p>
          <a:p>
            <a:r>
              <a:rPr lang="es-ES" sz="900" b="0" i="0" u="none" strike="noStrike" baseline="0" dirty="0">
                <a:latin typeface="Segoe UI" panose="020B0502040204020203" pitchFamily="34" charset="0"/>
                <a:cs typeface="Segoe UI" panose="020B0502040204020203" pitchFamily="34" charset="0"/>
              </a:rPr>
              <a:t> </a:t>
            </a:r>
            <a:r>
              <a:rPr lang="es-ES" sz="900" b="1" i="0" u="none" strike="noStrike" baseline="0" dirty="0">
                <a:latin typeface="Segoe UI" panose="020B0502040204020203" pitchFamily="34" charset="0"/>
                <a:cs typeface="Segoe UI" panose="020B0502040204020203" pitchFamily="34" charset="0"/>
              </a:rPr>
              <a:t>Plaza de parking</a:t>
            </a:r>
            <a:r>
              <a:rPr lang="es-ES" sz="900" b="0" i="0" u="none" strike="noStrike" baseline="0" dirty="0">
                <a:latin typeface="Segoe UI" panose="020B0502040204020203" pitchFamily="34" charset="0"/>
                <a:cs typeface="Segoe UI" panose="020B0502040204020203" pitchFamily="34" charset="0"/>
              </a:rPr>
              <a:t>: cuando se puede utilizar también fuera del horario de trabajo. </a:t>
            </a:r>
          </a:p>
          <a:p>
            <a:r>
              <a:rPr lang="es-ES" sz="900" b="0" i="0" u="none" strike="noStrike" baseline="0" dirty="0">
                <a:latin typeface="Segoe UI" panose="020B0502040204020203" pitchFamily="34" charset="0"/>
                <a:cs typeface="Segoe UI" panose="020B0502040204020203" pitchFamily="34" charset="0"/>
              </a:rPr>
              <a:t> </a:t>
            </a:r>
            <a:r>
              <a:rPr lang="es-ES" sz="900" b="1" i="0" u="none" strike="noStrike" baseline="0" dirty="0">
                <a:latin typeface="Segoe UI" panose="020B0502040204020203" pitchFamily="34" charset="0"/>
                <a:cs typeface="Segoe UI" panose="020B0502040204020203" pitchFamily="34" charset="0"/>
              </a:rPr>
              <a:t>Teléfono de empresa</a:t>
            </a:r>
            <a:r>
              <a:rPr lang="es-ES" sz="900" b="0" i="0" u="none" strike="noStrike" baseline="0" dirty="0">
                <a:latin typeface="Segoe UI" panose="020B0502040204020203" pitchFamily="34" charset="0"/>
                <a:cs typeface="Segoe UI" panose="020B0502040204020203" pitchFamily="34" charset="0"/>
              </a:rPr>
              <a:t>: cuando se puede utilizar también de forma privada y no solo para cuestiones de trabajo. </a:t>
            </a:r>
          </a:p>
          <a:p>
            <a:endParaRPr lang="es-ES" sz="900" b="0" i="0" u="none" strike="noStrike" baseline="0" dirty="0">
              <a:latin typeface="Segoe UI" panose="020B0502040204020203" pitchFamily="34" charset="0"/>
              <a:cs typeface="Segoe UI" panose="020B0502040204020203" pitchFamily="34" charset="0"/>
            </a:endParaRPr>
          </a:p>
          <a:p>
            <a:r>
              <a:rPr lang="es-ES" sz="900" b="1" i="0" u="none" strike="noStrike" baseline="0" dirty="0">
                <a:solidFill>
                  <a:srgbClr val="365F91"/>
                </a:solidFill>
                <a:latin typeface="Segoe UI" panose="020B0502040204020203" pitchFamily="34" charset="0"/>
                <a:cs typeface="Segoe UI" panose="020B0502040204020203" pitchFamily="34" charset="0"/>
              </a:rPr>
              <a:t>Cómo identificar cuando es salario en especie y cuando no </a:t>
            </a:r>
            <a:endParaRPr lang="es-ES" sz="900" b="0" i="0" u="none" strike="noStrike" baseline="0" dirty="0">
              <a:solidFill>
                <a:srgbClr val="365F91"/>
              </a:solidFill>
              <a:latin typeface="Segoe UI" panose="020B0502040204020203" pitchFamily="34" charset="0"/>
              <a:cs typeface="Segoe UI" panose="020B0502040204020203" pitchFamily="34" charset="0"/>
            </a:endParaRPr>
          </a:p>
          <a:p>
            <a:r>
              <a:rPr lang="es-ES" sz="900" b="0" i="0" u="none" strike="noStrike" baseline="0" dirty="0">
                <a:solidFill>
                  <a:srgbClr val="000000"/>
                </a:solidFill>
                <a:latin typeface="Segoe UI" panose="020B0502040204020203" pitchFamily="34" charset="0"/>
                <a:cs typeface="Segoe UI" panose="020B0502040204020203" pitchFamily="34" charset="0"/>
              </a:rPr>
              <a:t>Identificar el salario en especie no es fácil en ocasiones, ya que </a:t>
            </a:r>
            <a:r>
              <a:rPr lang="es-ES" sz="900" b="1" i="0" u="none" strike="noStrike" baseline="0" dirty="0">
                <a:solidFill>
                  <a:srgbClr val="000000"/>
                </a:solidFill>
                <a:latin typeface="Segoe UI" panose="020B0502040204020203" pitchFamily="34" charset="0"/>
                <a:cs typeface="Segoe UI" panose="020B0502040204020203" pitchFamily="34" charset="0"/>
              </a:rPr>
              <a:t>es salario únicamente si de verdad retribuye los servicios prestados por el trabajador. Si no es una retribución sino un medio que se entrega al trabajador para que haga su trabajo, o es una compensación por los gastos tenidos mientras se trabajaba, entonces no será un salario en especie</a:t>
            </a:r>
            <a:r>
              <a:rPr lang="es-ES" sz="900" b="0" i="0" u="none" strike="noStrike" baseline="0" dirty="0">
                <a:solidFill>
                  <a:srgbClr val="000000"/>
                </a:solidFill>
                <a:latin typeface="Segoe UI" panose="020B0502040204020203" pitchFamily="34" charset="0"/>
                <a:cs typeface="Segoe UI" panose="020B0502040204020203" pitchFamily="34" charset="0"/>
              </a:rPr>
              <a:t>. Veamos algunas situaciones en las que pequeñas diferencias hacen que sea o no salario en especie: </a:t>
            </a:r>
          </a:p>
          <a:p>
            <a:r>
              <a:rPr lang="es-ES" sz="900" b="1" i="0" u="none" strike="noStrike" baseline="0" dirty="0">
                <a:solidFill>
                  <a:srgbClr val="000000"/>
                </a:solidFill>
                <a:latin typeface="Segoe UI" panose="020B0502040204020203" pitchFamily="34" charset="0"/>
                <a:cs typeface="Segoe UI" panose="020B0502040204020203" pitchFamily="34" charset="0"/>
              </a:rPr>
              <a:t>1</a:t>
            </a:r>
            <a:r>
              <a:rPr lang="es-ES" sz="900" b="0" i="0" u="none" strike="noStrike" baseline="0" dirty="0">
                <a:solidFill>
                  <a:srgbClr val="000000"/>
                </a:solidFill>
                <a:latin typeface="Segoe UI" panose="020B0502040204020203" pitchFamily="34" charset="0"/>
                <a:cs typeface="Segoe UI" panose="020B0502040204020203" pitchFamily="34" charset="0"/>
              </a:rPr>
              <a:t>. Si el </a:t>
            </a:r>
            <a:r>
              <a:rPr lang="es-ES" sz="900" b="1" i="0" u="none" strike="noStrike" baseline="0" dirty="0">
                <a:solidFill>
                  <a:srgbClr val="000000"/>
                </a:solidFill>
                <a:latin typeface="Segoe UI" panose="020B0502040204020203" pitchFamily="34" charset="0"/>
                <a:cs typeface="Segoe UI" panose="020B0502040204020203" pitchFamily="34" charset="0"/>
              </a:rPr>
              <a:t>coche </a:t>
            </a:r>
            <a:r>
              <a:rPr lang="es-ES" sz="900" b="0" i="0" u="none" strike="noStrike" baseline="0" dirty="0">
                <a:solidFill>
                  <a:srgbClr val="000000"/>
                </a:solidFill>
                <a:latin typeface="Segoe UI" panose="020B0502040204020203" pitchFamily="34" charset="0"/>
                <a:cs typeface="Segoe UI" panose="020B0502040204020203" pitchFamily="34" charset="0"/>
              </a:rPr>
              <a:t>que deja la empresa se utiliza solo para trabajar, se recoge a diario en la empresa o solo se puede utilizar para los servicios que dice la empresa, entonces no estaremos ante un salario en especie. Si no que la empresa pone a disposición del trabajador los materiales necesarios para poder hacer su trabajo. Si en cambio el trabajador dispone del coche, no solo para hacer su trabajo, si no libremente también fuera del horario de trabajo para que lo utilice en su vida privada, entonces será un salario en especie. </a:t>
            </a:r>
          </a:p>
          <a:p>
            <a:r>
              <a:rPr lang="es-ES" sz="900" b="1" i="0" u="none" strike="noStrike" baseline="0" dirty="0">
                <a:solidFill>
                  <a:srgbClr val="000000"/>
                </a:solidFill>
                <a:latin typeface="Segoe UI" panose="020B0502040204020203" pitchFamily="34" charset="0"/>
                <a:cs typeface="Segoe UI" panose="020B0502040204020203" pitchFamily="34" charset="0"/>
              </a:rPr>
              <a:t>2. </a:t>
            </a:r>
            <a:r>
              <a:rPr lang="es-ES" sz="900" b="0" i="0" u="none" strike="noStrike" baseline="0" dirty="0">
                <a:solidFill>
                  <a:srgbClr val="000000"/>
                </a:solidFill>
                <a:latin typeface="Segoe UI" panose="020B0502040204020203" pitchFamily="34" charset="0"/>
                <a:cs typeface="Segoe UI" panose="020B0502040204020203" pitchFamily="34" charset="0"/>
              </a:rPr>
              <a:t>Igual pasa con el </a:t>
            </a:r>
            <a:r>
              <a:rPr lang="es-ES" sz="900" b="1" i="0" u="none" strike="noStrike" baseline="0" dirty="0">
                <a:solidFill>
                  <a:srgbClr val="000000"/>
                </a:solidFill>
                <a:latin typeface="Segoe UI" panose="020B0502040204020203" pitchFamily="34" charset="0"/>
                <a:cs typeface="Segoe UI" panose="020B0502040204020203" pitchFamily="34" charset="0"/>
              </a:rPr>
              <a:t>teléfono </a:t>
            </a:r>
            <a:r>
              <a:rPr lang="es-ES" sz="900" b="0" i="0" u="none" strike="noStrike" baseline="0" dirty="0">
                <a:solidFill>
                  <a:srgbClr val="000000"/>
                </a:solidFill>
                <a:latin typeface="Segoe UI" panose="020B0502040204020203" pitchFamily="34" charset="0"/>
                <a:cs typeface="Segoe UI" panose="020B0502040204020203" pitchFamily="34" charset="0"/>
              </a:rPr>
              <a:t>de empresa, que si solo se tiene para llamadas de trabajo será una herramienta de trabajo. Si se puede utilizar siempre que se quiera y para asuntos personales, entonces será salario. </a:t>
            </a:r>
          </a:p>
          <a:p>
            <a:r>
              <a:rPr lang="es-ES" sz="900" b="1" i="0" u="none" strike="noStrike" baseline="0" dirty="0">
                <a:solidFill>
                  <a:srgbClr val="000000"/>
                </a:solidFill>
                <a:latin typeface="Segoe UI" panose="020B0502040204020203" pitchFamily="34" charset="0"/>
                <a:cs typeface="Segoe UI" panose="020B0502040204020203" pitchFamily="34" charset="0"/>
              </a:rPr>
              <a:t>3</a:t>
            </a:r>
            <a:r>
              <a:rPr lang="es-ES" sz="900" b="0" i="0" u="none" strike="noStrike" baseline="0" dirty="0">
                <a:solidFill>
                  <a:srgbClr val="000000"/>
                </a:solidFill>
                <a:latin typeface="Segoe UI" panose="020B0502040204020203" pitchFamily="34" charset="0"/>
                <a:cs typeface="Segoe UI" panose="020B0502040204020203" pitchFamily="34" charset="0"/>
              </a:rPr>
              <a:t>. Las </a:t>
            </a:r>
            <a:r>
              <a:rPr lang="es-ES" sz="900" b="1" i="0" u="none" strike="noStrike" baseline="0" dirty="0">
                <a:solidFill>
                  <a:srgbClr val="000000"/>
                </a:solidFill>
                <a:latin typeface="Segoe UI" panose="020B0502040204020203" pitchFamily="34" charset="0"/>
                <a:cs typeface="Segoe UI" panose="020B0502040204020203" pitchFamily="34" charset="0"/>
              </a:rPr>
              <a:t>dietas </a:t>
            </a:r>
            <a:r>
              <a:rPr lang="es-ES" sz="900" b="0" i="0" u="none" strike="noStrike" baseline="0" dirty="0">
                <a:solidFill>
                  <a:srgbClr val="000000"/>
                </a:solidFill>
                <a:latin typeface="Segoe UI" panose="020B0502040204020203" pitchFamily="34" charset="0"/>
                <a:cs typeface="Segoe UI" panose="020B0502040204020203" pitchFamily="34" charset="0"/>
              </a:rPr>
              <a:t>son una compensación de los gastos que ha tenido un trabajador que hacer para comer cuando se ha encontrado fuera de casa o del lugar normal de trabajo. Se compensa de esta forma los gastos que se ha tenido al estar trabajando fuera del centro de trabajo y tener que realizar unos gastos para comer. No es igual que los </a:t>
            </a:r>
            <a:r>
              <a:rPr lang="es-ES" sz="900" b="1" i="0" u="none" strike="noStrike" baseline="0" dirty="0">
                <a:solidFill>
                  <a:srgbClr val="000000"/>
                </a:solidFill>
                <a:latin typeface="Segoe UI" panose="020B0502040204020203" pitchFamily="34" charset="0"/>
                <a:cs typeface="Segoe UI" panose="020B0502040204020203" pitchFamily="34" charset="0"/>
              </a:rPr>
              <a:t>tickets restaurante o el comedor de la empresa</a:t>
            </a:r>
            <a:r>
              <a:rPr lang="es-ES" sz="900" b="0" i="0" u="none" strike="noStrike" baseline="0" dirty="0">
                <a:solidFill>
                  <a:srgbClr val="000000"/>
                </a:solidFill>
                <a:latin typeface="Segoe UI" panose="020B0502040204020203" pitchFamily="34" charset="0"/>
                <a:cs typeface="Segoe UI" panose="020B0502040204020203" pitchFamily="34" charset="0"/>
              </a:rPr>
              <a:t>, ya que en esos casos se está en el centro de trabajo y el trabajador puede optar por no comer ahí, o no consumirlos e ir a casa a comer, o llevarse un </a:t>
            </a:r>
            <a:r>
              <a:rPr lang="es-ES" sz="900" b="0" i="0" u="none" strike="noStrike" baseline="0" dirty="0" err="1">
                <a:solidFill>
                  <a:srgbClr val="000000"/>
                </a:solidFill>
                <a:latin typeface="Segoe UI" panose="020B0502040204020203" pitchFamily="34" charset="0"/>
                <a:cs typeface="Segoe UI" panose="020B0502040204020203" pitchFamily="34" charset="0"/>
              </a:rPr>
              <a:t>tupper</a:t>
            </a:r>
            <a:r>
              <a:rPr lang="es-ES" sz="900" b="0" i="0" u="none" strike="noStrike" baseline="0" dirty="0">
                <a:solidFill>
                  <a:srgbClr val="000000"/>
                </a:solidFill>
                <a:latin typeface="Segoe UI" panose="020B0502040204020203" pitchFamily="34" charset="0"/>
                <a:cs typeface="Segoe UI" panose="020B0502040204020203" pitchFamily="34" charset="0"/>
              </a:rPr>
              <a:t>. </a:t>
            </a:r>
          </a:p>
          <a:p>
            <a:r>
              <a:rPr lang="es-ES" sz="900" b="1" i="0" u="none" strike="noStrike" baseline="0" dirty="0">
                <a:solidFill>
                  <a:srgbClr val="000000"/>
                </a:solidFill>
                <a:latin typeface="Segoe UI" panose="020B0502040204020203" pitchFamily="34" charset="0"/>
                <a:cs typeface="Segoe UI" panose="020B0502040204020203" pitchFamily="34" charset="0"/>
              </a:rPr>
              <a:t>4. </a:t>
            </a:r>
            <a:r>
              <a:rPr lang="es-ES" sz="900" b="0" i="0" u="none" strike="noStrike" baseline="0" dirty="0">
                <a:solidFill>
                  <a:srgbClr val="000000"/>
                </a:solidFill>
                <a:latin typeface="Segoe UI" panose="020B0502040204020203" pitchFamily="34" charset="0"/>
                <a:cs typeface="Segoe UI" panose="020B0502040204020203" pitchFamily="34" charset="0"/>
              </a:rPr>
              <a:t>Los </a:t>
            </a:r>
            <a:r>
              <a:rPr lang="es-ES" sz="900" b="1" i="0" u="none" strike="noStrike" baseline="0" dirty="0">
                <a:solidFill>
                  <a:srgbClr val="000000"/>
                </a:solidFill>
                <a:latin typeface="Segoe UI" panose="020B0502040204020203" pitchFamily="34" charset="0"/>
                <a:cs typeface="Segoe UI" panose="020B0502040204020203" pitchFamily="34" charset="0"/>
              </a:rPr>
              <a:t>gastos de alojamiento</a:t>
            </a:r>
            <a:r>
              <a:rPr lang="es-ES" sz="900" b="0" i="0" u="none" strike="noStrike" baseline="0" dirty="0">
                <a:solidFill>
                  <a:srgbClr val="000000"/>
                </a:solidFill>
                <a:latin typeface="Segoe UI" panose="020B0502040204020203" pitchFamily="34" charset="0"/>
                <a:cs typeface="Segoe UI" panose="020B0502040204020203" pitchFamily="34" charset="0"/>
              </a:rPr>
              <a:t>, es decir cuando temporalmente la empresa manda a un trabajador fuera de su centro de trabajo y tiene que dormir fuera de casa. En estos casos se pagan los gastos que haya podido tener. No es lo mismo que la </a:t>
            </a:r>
            <a:r>
              <a:rPr lang="es-ES" sz="900" b="1" i="0" u="none" strike="noStrike" baseline="0" dirty="0">
                <a:solidFill>
                  <a:srgbClr val="000000"/>
                </a:solidFill>
                <a:latin typeface="Segoe UI" panose="020B0502040204020203" pitchFamily="34" charset="0"/>
                <a:cs typeface="Segoe UI" panose="020B0502040204020203" pitchFamily="34" charset="0"/>
              </a:rPr>
              <a:t>casa de empresa</a:t>
            </a:r>
            <a:r>
              <a:rPr lang="es-ES" sz="900" b="0" i="0" u="none" strike="noStrike" baseline="0" dirty="0">
                <a:solidFill>
                  <a:srgbClr val="000000"/>
                </a:solidFill>
                <a:latin typeface="Segoe UI" panose="020B0502040204020203" pitchFamily="34" charset="0"/>
                <a:cs typeface="Segoe UI" panose="020B0502040204020203" pitchFamily="34" charset="0"/>
              </a:rPr>
              <a:t>, ya que en este caso le está pagando la vivienda habitual, no un alojamiento que tiene que tener por prestar servicios en un lugar distinto al que se vive. </a:t>
            </a:r>
          </a:p>
          <a:p>
            <a:r>
              <a:rPr lang="es-ES" sz="900" b="1" i="0" u="none" strike="noStrike" baseline="0" dirty="0">
                <a:latin typeface="Segoe UI" panose="020B0502040204020203" pitchFamily="34" charset="0"/>
                <a:cs typeface="Segoe UI" panose="020B0502040204020203" pitchFamily="34" charset="0"/>
              </a:rPr>
              <a:t>5. </a:t>
            </a:r>
            <a:r>
              <a:rPr lang="es-ES" sz="900" b="0" i="0" u="none" strike="noStrike" baseline="0" dirty="0">
                <a:latin typeface="Segoe UI" panose="020B0502040204020203" pitchFamily="34" charset="0"/>
                <a:cs typeface="Segoe UI" panose="020B0502040204020203" pitchFamily="34" charset="0"/>
              </a:rPr>
              <a:t>La </a:t>
            </a:r>
            <a:r>
              <a:rPr lang="es-ES" sz="900" b="1" i="0" u="none" strike="noStrike" baseline="0" dirty="0">
                <a:latin typeface="Segoe UI" panose="020B0502040204020203" pitchFamily="34" charset="0"/>
                <a:cs typeface="Segoe UI" panose="020B0502040204020203" pitchFamily="34" charset="0"/>
              </a:rPr>
              <a:t>formación </a:t>
            </a:r>
            <a:r>
              <a:rPr lang="es-ES" sz="900" b="0" i="0" u="none" strike="noStrike" baseline="0" dirty="0">
                <a:latin typeface="Segoe UI" panose="020B0502040204020203" pitchFamily="34" charset="0"/>
                <a:cs typeface="Segoe UI" panose="020B0502040204020203" pitchFamily="34" charset="0"/>
              </a:rPr>
              <a:t>será salario o no dependiendo de si es obligatoria o no. Si la empresa </a:t>
            </a:r>
          </a:p>
          <a:p>
            <a:r>
              <a:rPr lang="es-ES" sz="900" b="0" i="0" u="none" strike="noStrike" baseline="0" dirty="0">
                <a:latin typeface="Segoe UI" panose="020B0502040204020203" pitchFamily="34" charset="0"/>
                <a:cs typeface="Segoe UI" panose="020B0502040204020203" pitchFamily="34" charset="0"/>
              </a:rPr>
              <a:t>tiene una obligación de dar un curso a los trabajadores, como puede ser en prevención de riesgos laborales, no será una retribución en especie. Si en cambio son cursos de otro tipo, será salario. </a:t>
            </a:r>
          </a:p>
          <a:p>
            <a:r>
              <a:rPr lang="es-ES" sz="900" b="0" i="0" u="none" strike="noStrike" baseline="0" dirty="0">
                <a:latin typeface="Segoe UI" panose="020B0502040204020203" pitchFamily="34" charset="0"/>
                <a:cs typeface="Segoe UI" panose="020B0502040204020203" pitchFamily="34" charset="0"/>
              </a:rPr>
              <a:t>6. El mero hecho de que haya una </a:t>
            </a:r>
            <a:r>
              <a:rPr lang="es-ES" sz="900" b="1" i="0" u="none" strike="noStrike" baseline="0" dirty="0">
                <a:latin typeface="Segoe UI" panose="020B0502040204020203" pitchFamily="34" charset="0"/>
                <a:cs typeface="Segoe UI" panose="020B0502040204020203" pitchFamily="34" charset="0"/>
              </a:rPr>
              <a:t>cafetería </a:t>
            </a:r>
            <a:r>
              <a:rPr lang="es-ES" sz="900" b="0" i="0" u="none" strike="noStrike" baseline="0" dirty="0">
                <a:latin typeface="Segoe UI" panose="020B0502040204020203" pitchFamily="34" charset="0"/>
                <a:cs typeface="Segoe UI" panose="020B0502040204020203" pitchFamily="34" charset="0"/>
              </a:rPr>
              <a:t>en el centro de trabajo no implica un salario en especie. Pero si comer en dicha cafetería es gratis o más barato que el precio del mercado, asumiendo la empresa esos costes, entonces sí que lo será. </a:t>
            </a:r>
          </a:p>
          <a:p>
            <a:endParaRPr lang="es-ES" sz="900" b="0" i="0" u="none" strike="noStrike" baseline="0" dirty="0">
              <a:latin typeface="Segoe UI" panose="020B0502040204020203" pitchFamily="34" charset="0"/>
              <a:cs typeface="Segoe UI" panose="020B0502040204020203" pitchFamily="34" charset="0"/>
            </a:endParaRPr>
          </a:p>
          <a:p>
            <a:r>
              <a:rPr lang="es-ES" sz="900" b="0" i="0" u="none" strike="noStrike" baseline="0" dirty="0">
                <a:latin typeface="Segoe UI" panose="020B0502040204020203" pitchFamily="34" charset="0"/>
                <a:cs typeface="Segoe UI" panose="020B0502040204020203" pitchFamily="34" charset="0"/>
              </a:rPr>
              <a:t>Tampoco serán retribuciones en especie cuando, por ejemplo, se compense al trabajador por otros gastos que ha tenido trabajando, por tener que usar un parking o pasar por un peaje, por tener que usar un taxi para ir a una reunión, etc. Tampoco es un salario en especie las indemnizaciones legales, como el pago de los gastos de mudanza cuando un trabajador sufre una movilidad geográfica y tiene que cambiar de forma definitiva su lugar de residencia. </a:t>
            </a:r>
          </a:p>
          <a:p>
            <a:r>
              <a:rPr lang="es-ES" sz="900" b="0" i="0" u="none" strike="noStrike" baseline="0" dirty="0">
                <a:latin typeface="Segoe UI" panose="020B0502040204020203" pitchFamily="34" charset="0"/>
                <a:cs typeface="Segoe UI" panose="020B0502040204020203" pitchFamily="34" charset="0"/>
              </a:rPr>
              <a:t>En general la diferencia es si la empresa compensa unos gastos que se tienen por trabajar o si no se compensan gastos, o si se recibe un bien que se puede utilizar de forma privada, gratis o a un precio inferior al del mercado.</a:t>
            </a:r>
          </a:p>
          <a:p>
            <a:endParaRPr lang="es-ES" sz="900" b="0" i="0" u="none" strike="noStrike" baseline="0" dirty="0">
              <a:latin typeface="Segoe UI" panose="020B0502040204020203" pitchFamily="34" charset="0"/>
              <a:cs typeface="Segoe UI" panose="020B0502040204020203" pitchFamily="34" charset="0"/>
            </a:endParaRPr>
          </a:p>
          <a:p>
            <a:r>
              <a:rPr lang="es-ES" sz="900" b="1" i="0" u="none" strike="noStrike" baseline="0" dirty="0">
                <a:solidFill>
                  <a:srgbClr val="365F91"/>
                </a:solidFill>
                <a:latin typeface="Segoe UI" panose="020B0502040204020203" pitchFamily="34" charset="0"/>
                <a:cs typeface="Segoe UI" panose="020B0502040204020203" pitchFamily="34" charset="0"/>
              </a:rPr>
              <a:t>¿A cuánto dinero equivale el salario recibido en especie? </a:t>
            </a:r>
            <a:endParaRPr lang="es-ES" sz="900" b="0" i="0" u="none" strike="noStrike" baseline="0" dirty="0">
              <a:solidFill>
                <a:srgbClr val="365F91"/>
              </a:solidFill>
              <a:latin typeface="Segoe UI" panose="020B0502040204020203" pitchFamily="34" charset="0"/>
              <a:cs typeface="Segoe UI" panose="020B0502040204020203" pitchFamily="34" charset="0"/>
            </a:endParaRPr>
          </a:p>
          <a:p>
            <a:r>
              <a:rPr lang="es-ES" sz="900" b="0" i="0" u="none" strike="noStrike" baseline="0" dirty="0">
                <a:solidFill>
                  <a:srgbClr val="000000"/>
                </a:solidFill>
                <a:latin typeface="Segoe UI" panose="020B0502040204020203" pitchFamily="34" charset="0"/>
                <a:cs typeface="Segoe UI" panose="020B0502040204020203" pitchFamily="34" charset="0"/>
              </a:rPr>
              <a:t>El salario que se recibe en especie debe de estar indicado y cuantificado </a:t>
            </a:r>
            <a:r>
              <a:rPr lang="es-ES" sz="900" b="0" i="0" u="none" strike="noStrike" baseline="0" dirty="0" err="1">
                <a:solidFill>
                  <a:srgbClr val="000000"/>
                </a:solidFill>
                <a:latin typeface="Segoe UI" panose="020B0502040204020203" pitchFamily="34" charset="0"/>
                <a:cs typeface="Segoe UI" panose="020B0502040204020203" pitchFamily="34" charset="0"/>
              </a:rPr>
              <a:t>en</a:t>
            </a:r>
            <a:r>
              <a:rPr lang="es-ES" sz="900" b="0" i="0" u="none" strike="noStrike" baseline="0" dirty="0" err="1">
                <a:solidFill>
                  <a:srgbClr val="1E73BC"/>
                </a:solidFill>
                <a:latin typeface="Segoe UI" panose="020B0502040204020203" pitchFamily="34" charset="0"/>
                <a:cs typeface="Segoe UI" panose="020B0502040204020203" pitchFamily="34" charset="0"/>
              </a:rPr>
              <a:t>la</a:t>
            </a:r>
            <a:r>
              <a:rPr lang="es-ES" sz="900" b="0" i="0" u="none" strike="noStrike" baseline="0" dirty="0">
                <a:solidFill>
                  <a:srgbClr val="1E73BC"/>
                </a:solidFill>
                <a:latin typeface="Segoe UI" panose="020B0502040204020203" pitchFamily="34" charset="0"/>
                <a:cs typeface="Segoe UI" panose="020B0502040204020203" pitchFamily="34" charset="0"/>
              </a:rPr>
              <a:t> nómina</a:t>
            </a:r>
            <a:r>
              <a:rPr lang="es-ES" sz="900" b="0" i="0" u="none" strike="noStrike" baseline="0" dirty="0">
                <a:solidFill>
                  <a:srgbClr val="000000"/>
                </a:solidFill>
                <a:latin typeface="Segoe UI" panose="020B0502040204020203" pitchFamily="34" charset="0"/>
                <a:cs typeface="Segoe UI" panose="020B0502040204020203" pitchFamily="34" charset="0"/>
              </a:rPr>
              <a:t>. De esta forma en la nómina tiene que venir indicado la totalidad de las retribuciones, sean monetarias o en especie, e indicando el valor económico de cada una de ellas. Además en el caso del salario en especie tiene que venir desglosado, en el caso de recibir varios tipos, indicando el valor de cada uno de ellos. </a:t>
            </a:r>
          </a:p>
          <a:p>
            <a:r>
              <a:rPr lang="es-ES" sz="900" b="0" i="1" u="none" strike="noStrike" baseline="0" dirty="0">
                <a:solidFill>
                  <a:srgbClr val="000000"/>
                </a:solidFill>
                <a:latin typeface="Segoe UI" panose="020B0502040204020203" pitchFamily="34" charset="0"/>
                <a:cs typeface="Segoe UI" panose="020B0502040204020203" pitchFamily="34" charset="0"/>
              </a:rPr>
              <a:t>Ejemplo:– Salario Base 1.000 €. – Plus Convenio: 350 €. – Coche de empresa: 250 €. – Cheques de comida: 162 € . En esta nómina se recibirá una nómina completa de 1.762 € de los que 1.350 son en dinero y 412 € son en especie. </a:t>
            </a:r>
            <a:endParaRPr lang="es-ES" sz="900" b="0" i="0" u="none" strike="noStrike" baseline="0" dirty="0">
              <a:solidFill>
                <a:srgbClr val="000000"/>
              </a:solidFill>
              <a:latin typeface="Segoe UI" panose="020B0502040204020203" pitchFamily="34" charset="0"/>
              <a:cs typeface="Segoe UI" panose="020B0502040204020203" pitchFamily="34" charset="0"/>
            </a:endParaRPr>
          </a:p>
          <a:p>
            <a:r>
              <a:rPr lang="es-ES" sz="900" b="0" i="0" u="none" strike="noStrike" baseline="0" dirty="0">
                <a:solidFill>
                  <a:srgbClr val="000000"/>
                </a:solidFill>
                <a:latin typeface="Segoe UI" panose="020B0502040204020203" pitchFamily="34" charset="0"/>
                <a:cs typeface="Segoe UI" panose="020B0502040204020203" pitchFamily="34" charset="0"/>
              </a:rPr>
              <a:t>En ocasiones es fácil de cuantificar el salario en especie, por ejemplo se recibe un cheque comida de 9 euros por cada día laborable trabajado de lunes a jueves. Pero en otras ocasiones no es tan fácil, ¿cómo se computa el coche de empresa? ¿Y la casa alquilada por la empresa? </a:t>
            </a:r>
          </a:p>
          <a:p>
            <a:r>
              <a:rPr lang="es-ES" sz="900" b="0" i="0" u="none" strike="noStrike" baseline="0" dirty="0">
                <a:solidFill>
                  <a:srgbClr val="000000"/>
                </a:solidFill>
                <a:latin typeface="Segoe UI" panose="020B0502040204020203" pitchFamily="34" charset="0"/>
                <a:cs typeface="Segoe UI" panose="020B0502040204020203" pitchFamily="34" charset="0"/>
              </a:rPr>
              <a:t>Para estos cálculos, se tiene que acudir al artículo 42 y siguientes de la </a:t>
            </a:r>
            <a:r>
              <a:rPr lang="es-ES" sz="900" b="0" i="0" u="none" strike="noStrike" baseline="0" dirty="0">
                <a:solidFill>
                  <a:srgbClr val="1E73BC"/>
                </a:solidFill>
                <a:latin typeface="Segoe UI" panose="020B0502040204020203" pitchFamily="34" charset="0"/>
                <a:cs typeface="Segoe UI" panose="020B0502040204020203" pitchFamily="34" charset="0"/>
              </a:rPr>
              <a:t>Ley que regula el Impuesto de Rentas de Personas Físicas </a:t>
            </a:r>
            <a:r>
              <a:rPr lang="es-ES" sz="900" b="0" i="0" u="none" strike="noStrike" baseline="0" dirty="0">
                <a:solidFill>
                  <a:srgbClr val="000000"/>
                </a:solidFill>
                <a:latin typeface="Segoe UI" panose="020B0502040204020203" pitchFamily="34" charset="0"/>
                <a:cs typeface="Segoe UI" panose="020B0502040204020203" pitchFamily="34" charset="0"/>
              </a:rPr>
              <a:t>y su reglamento. Dependiendo del tipo de salario, se aplicarán unas normas, distintas en cada caso, dependiendo de si la vivienda es propiedad de la empresa o alquilada, igual que los coches, o si el préstamo recibido es a un interés inferior al del mercado.</a:t>
            </a:r>
          </a:p>
          <a:p>
            <a:endParaRPr lang="es-ES" sz="900" b="0" i="0" u="none" strike="noStrike" baseline="0" dirty="0">
              <a:solidFill>
                <a:srgbClr val="000000"/>
              </a:solidFill>
              <a:latin typeface="Segoe UI" panose="020B0502040204020203" pitchFamily="34" charset="0"/>
              <a:cs typeface="Segoe UI" panose="020B0502040204020203" pitchFamily="34" charset="0"/>
            </a:endParaRPr>
          </a:p>
          <a:p>
            <a:r>
              <a:rPr lang="es-ES" sz="900" b="1" i="0" u="none" strike="noStrike" baseline="0" dirty="0">
                <a:solidFill>
                  <a:srgbClr val="365F91"/>
                </a:solidFill>
                <a:latin typeface="Segoe UI" panose="020B0502040204020203" pitchFamily="34" charset="0"/>
                <a:cs typeface="Segoe UI" panose="020B0502040204020203" pitchFamily="34" charset="0"/>
              </a:rPr>
              <a:t>El salario en especie es salario a todos los efectos: cotiza y tributa </a:t>
            </a:r>
            <a:endParaRPr lang="es-ES" sz="900" b="0" i="0" u="none" strike="noStrike" baseline="0" dirty="0">
              <a:solidFill>
                <a:srgbClr val="365F91"/>
              </a:solidFill>
              <a:latin typeface="Segoe UI" panose="020B0502040204020203" pitchFamily="34" charset="0"/>
              <a:cs typeface="Segoe UI" panose="020B0502040204020203" pitchFamily="34" charset="0"/>
            </a:endParaRPr>
          </a:p>
          <a:p>
            <a:r>
              <a:rPr lang="es-ES" sz="900" b="0" i="0" u="none" strike="noStrike" baseline="0" dirty="0">
                <a:solidFill>
                  <a:srgbClr val="000000"/>
                </a:solidFill>
                <a:latin typeface="Segoe UI" panose="020B0502040204020203" pitchFamily="34" charset="0"/>
                <a:cs typeface="Segoe UI" panose="020B0502040204020203" pitchFamily="34" charset="0"/>
              </a:rPr>
              <a:t>Esta retribución en especie tiene que ser computada como parte del salario a todos los efectos: cotiza para la Seguridad Social, tiene retenciones de IRPF, </a:t>
            </a:r>
            <a:r>
              <a:rPr lang="es-ES" sz="900" b="0" i="0" u="none" strike="noStrike" baseline="0" dirty="0" err="1">
                <a:solidFill>
                  <a:srgbClr val="000000"/>
                </a:solidFill>
                <a:latin typeface="Segoe UI" panose="020B0502040204020203" pitchFamily="34" charset="0"/>
                <a:cs typeface="Segoe UI" panose="020B0502040204020203" pitchFamily="34" charset="0"/>
              </a:rPr>
              <a:t>etc,por</a:t>
            </a:r>
            <a:r>
              <a:rPr lang="es-ES" sz="900" b="0" i="0" u="none" strike="noStrike" baseline="0" dirty="0">
                <a:solidFill>
                  <a:srgbClr val="000000"/>
                </a:solidFill>
                <a:latin typeface="Segoe UI" panose="020B0502040204020203" pitchFamily="34" charset="0"/>
                <a:cs typeface="Segoe UI" panose="020B0502040204020203" pitchFamily="34" charset="0"/>
              </a:rPr>
              <a:t> lo que cuando se necesita calcular la base de cotización o reguladora para recibir alguna prestación, ya sea </a:t>
            </a:r>
          </a:p>
          <a:p>
            <a:r>
              <a:rPr lang="es-ES" sz="900" b="0" i="0" u="none" strike="noStrike" baseline="0" dirty="0">
                <a:solidFill>
                  <a:srgbClr val="000000"/>
                </a:solidFill>
                <a:latin typeface="Segoe UI" panose="020B0502040204020203" pitchFamily="34" charset="0"/>
                <a:cs typeface="Segoe UI" panose="020B0502040204020203" pitchFamily="34" charset="0"/>
              </a:rPr>
              <a:t>de la Seguridad Social como la </a:t>
            </a:r>
            <a:r>
              <a:rPr lang="es-ES" sz="900" b="0" i="0" u="none" strike="noStrike" baseline="0" dirty="0">
                <a:solidFill>
                  <a:srgbClr val="1E73BC"/>
                </a:solidFill>
                <a:latin typeface="Segoe UI" panose="020B0502040204020203" pitchFamily="34" charset="0"/>
                <a:cs typeface="Segoe UI" panose="020B0502040204020203" pitchFamily="34" charset="0"/>
              </a:rPr>
              <a:t>prestación por desempleo </a:t>
            </a:r>
            <a:r>
              <a:rPr lang="es-ES" sz="900" b="0" i="0" u="none" strike="noStrike" baseline="0" dirty="0">
                <a:solidFill>
                  <a:srgbClr val="000000"/>
                </a:solidFill>
                <a:latin typeface="Segoe UI" panose="020B0502040204020203" pitchFamily="34" charset="0"/>
                <a:cs typeface="Segoe UI" panose="020B0502040204020203" pitchFamily="34" charset="0"/>
              </a:rPr>
              <a:t>, se tiene que calcular incluyendo, desde el año 2014 y de forma general, el salario en especie. </a:t>
            </a:r>
          </a:p>
          <a:p>
            <a:r>
              <a:rPr lang="es-ES" sz="900" b="0" i="0" u="none" strike="noStrike" baseline="0" dirty="0">
                <a:solidFill>
                  <a:srgbClr val="000000"/>
                </a:solidFill>
                <a:latin typeface="Segoe UI" panose="020B0502040204020203" pitchFamily="34" charset="0"/>
                <a:cs typeface="Segoe UI" panose="020B0502040204020203" pitchFamily="34" charset="0"/>
              </a:rPr>
              <a:t>Igualmente la empresa tendrá que practicar las retenciones oportunas del IRPF, y el trabajador tendrá que declarar este salario en la declaración de la renta. Para ver la forma de tributar de este salario y las exenciones que hay es necesario consultar los artículos mencionados anteriormente de la Ley y del Reglamento del IRPF. </a:t>
            </a:r>
          </a:p>
          <a:p>
            <a:r>
              <a:rPr lang="es-ES" sz="900" b="0" i="0" u="none" strike="noStrike" baseline="0" dirty="0">
                <a:solidFill>
                  <a:srgbClr val="000000"/>
                </a:solidFill>
                <a:latin typeface="Segoe UI" panose="020B0502040204020203" pitchFamily="34" charset="0"/>
                <a:cs typeface="Segoe UI" panose="020B0502040204020203" pitchFamily="34" charset="0"/>
              </a:rPr>
              <a:t>Asimismo, se tiene que tener en cuenta para el cálculo de las </a:t>
            </a:r>
            <a:r>
              <a:rPr lang="es-ES" sz="900" b="0" i="0" u="none" strike="noStrike" baseline="0" dirty="0">
                <a:solidFill>
                  <a:srgbClr val="1E73BC"/>
                </a:solidFill>
                <a:latin typeface="Segoe UI" panose="020B0502040204020203" pitchFamily="34" charset="0"/>
                <a:cs typeface="Segoe UI" panose="020B0502040204020203" pitchFamily="34" charset="0"/>
              </a:rPr>
              <a:t>indemnizaciones por despido </a:t>
            </a:r>
            <a:r>
              <a:rPr lang="es-ES" sz="900" b="0" i="0" u="none" strike="noStrike" baseline="0" dirty="0">
                <a:solidFill>
                  <a:srgbClr val="000000"/>
                </a:solidFill>
                <a:latin typeface="Segoe UI" panose="020B0502040204020203" pitchFamily="34" charset="0"/>
                <a:cs typeface="Segoe UI" panose="020B0502040204020203" pitchFamily="34" charset="0"/>
              </a:rPr>
              <a:t>. </a:t>
            </a:r>
          </a:p>
          <a:p>
            <a:r>
              <a:rPr lang="es-ES" sz="900" b="0" i="0" u="none" strike="noStrike" baseline="0" dirty="0">
                <a:solidFill>
                  <a:srgbClr val="000000"/>
                </a:solidFill>
                <a:latin typeface="Segoe UI" panose="020B0502040204020203" pitchFamily="34" charset="0"/>
                <a:cs typeface="Segoe UI" panose="020B0502040204020203" pitchFamily="34" charset="0"/>
              </a:rPr>
              <a:t>No hacerlo puede llegar a implicar que un </a:t>
            </a:r>
            <a:r>
              <a:rPr lang="es-ES" sz="900" b="0" i="0" u="none" strike="noStrike" baseline="0" dirty="0">
                <a:solidFill>
                  <a:srgbClr val="1E73BC"/>
                </a:solidFill>
                <a:latin typeface="Segoe UI" panose="020B0502040204020203" pitchFamily="34" charset="0"/>
                <a:cs typeface="Segoe UI" panose="020B0502040204020203" pitchFamily="34" charset="0"/>
              </a:rPr>
              <a:t>despido objetivo </a:t>
            </a:r>
            <a:r>
              <a:rPr lang="es-ES" sz="900" b="0" i="0" u="none" strike="noStrike" baseline="0" dirty="0">
                <a:solidFill>
                  <a:srgbClr val="000000"/>
                </a:solidFill>
                <a:latin typeface="Segoe UI" panose="020B0502040204020203" pitchFamily="34" charset="0"/>
                <a:cs typeface="Segoe UI" panose="020B0502040204020203" pitchFamily="34" charset="0"/>
              </a:rPr>
              <a:t>sea declarado </a:t>
            </a:r>
            <a:r>
              <a:rPr lang="es-ES" sz="900" b="0" i="0" u="none" strike="noStrike" baseline="0" dirty="0">
                <a:solidFill>
                  <a:srgbClr val="1E73BC"/>
                </a:solidFill>
                <a:latin typeface="Segoe UI" panose="020B0502040204020203" pitchFamily="34" charset="0"/>
                <a:cs typeface="Segoe UI" panose="020B0502040204020203" pitchFamily="34" charset="0"/>
              </a:rPr>
              <a:t>improcedente </a:t>
            </a:r>
            <a:r>
              <a:rPr lang="es-ES" sz="900" b="0" i="0" u="none" strike="noStrike" baseline="0" dirty="0">
                <a:solidFill>
                  <a:srgbClr val="000000"/>
                </a:solidFill>
                <a:latin typeface="Segoe UI" panose="020B0502040204020203" pitchFamily="34" charset="0"/>
                <a:cs typeface="Segoe UI" panose="020B0502040204020203" pitchFamily="34" charset="0"/>
              </a:rPr>
              <a:t>por no haber pagado correctamente la indemnización de 20 días por año. </a:t>
            </a:r>
          </a:p>
          <a:p>
            <a:endParaRPr lang="es-ES" sz="900" b="0" i="0" u="none" strike="noStrike" baseline="0" dirty="0">
              <a:latin typeface="Segoe UI" panose="020B0502040204020203" pitchFamily="34" charset="0"/>
              <a:cs typeface="Segoe UI" panose="020B0502040204020203" pitchFamily="34" charset="0"/>
            </a:endParaRPr>
          </a:p>
          <a:p>
            <a:r>
              <a:rPr lang="es-ES" sz="900" b="1" i="0" u="none" strike="noStrike" baseline="0" dirty="0">
                <a:solidFill>
                  <a:srgbClr val="365F91"/>
                </a:solidFill>
                <a:latin typeface="Segoe UI" panose="020B0502040204020203" pitchFamily="34" charset="0"/>
                <a:cs typeface="Segoe UI" panose="020B0502040204020203" pitchFamily="34" charset="0"/>
              </a:rPr>
              <a:t>¿Es mejor o peor tener salario en especie? </a:t>
            </a:r>
            <a:endParaRPr lang="es-ES" sz="900" b="0" i="0" u="none" strike="noStrike" baseline="0" dirty="0">
              <a:solidFill>
                <a:srgbClr val="365F91"/>
              </a:solidFill>
              <a:latin typeface="Segoe UI" panose="020B0502040204020203" pitchFamily="34" charset="0"/>
              <a:cs typeface="Segoe UI" panose="020B0502040204020203" pitchFamily="34" charset="0"/>
            </a:endParaRPr>
          </a:p>
          <a:p>
            <a:r>
              <a:rPr lang="es-ES" sz="900" b="0" i="0" u="none" strike="noStrike" baseline="0" dirty="0">
                <a:solidFill>
                  <a:srgbClr val="000000"/>
                </a:solidFill>
                <a:latin typeface="Segoe UI" panose="020B0502040204020203" pitchFamily="34" charset="0"/>
                <a:cs typeface="Segoe UI" panose="020B0502040204020203" pitchFamily="34" charset="0"/>
              </a:rPr>
              <a:t>Dependerá, del trabajador, de la empresa, del tipo de bien o servicio que se vaya a recibir en especie. Por ejemplo, para un trabajador con dos hijos pequeños, que la empresa tenga una guardería o un acuerdo con una guardería cercana puede ser muy útil, ya que puede suponer un ahorro de dinero, o de tiempo al no tener que ir primero a la guardería y luego al trabajo, y un aumento en la comodidad si coincide el horario de la guardería del trabajador con el del trabajo. En cambio para un trabajador sin hijos esta retribución no le será nada útil. </a:t>
            </a:r>
          </a:p>
          <a:p>
            <a:r>
              <a:rPr lang="es-ES" sz="900" b="0" i="0" u="none" strike="noStrike" baseline="0" dirty="0">
                <a:solidFill>
                  <a:srgbClr val="000000"/>
                </a:solidFill>
                <a:latin typeface="Segoe UI" panose="020B0502040204020203" pitchFamily="34" charset="0"/>
                <a:cs typeface="Segoe UI" panose="020B0502040204020203" pitchFamily="34" charset="0"/>
              </a:rPr>
              <a:t>Ejemplo: una plaza de parking en la oficina, si aparcar en la calle es muy complicado o es una zona con parquímetro, lo mismo económicamente no es muy relevante, pero si puede dar mucha calidad de vida. </a:t>
            </a:r>
          </a:p>
          <a:p>
            <a:r>
              <a:rPr lang="es-ES" sz="900" b="0" i="0" u="none" strike="noStrike" baseline="0" dirty="0">
                <a:solidFill>
                  <a:srgbClr val="000000"/>
                </a:solidFill>
                <a:latin typeface="Segoe UI" panose="020B0502040204020203" pitchFamily="34" charset="0"/>
                <a:cs typeface="Segoe UI" panose="020B0502040204020203" pitchFamily="34" charset="0"/>
              </a:rPr>
              <a:t>Hay que tener en cuenta que cada vez más se valora la posibilidad </a:t>
            </a:r>
            <a:r>
              <a:rPr lang="es-ES" sz="900" b="0" i="0" u="none" strike="noStrike" baseline="0" dirty="0" err="1">
                <a:solidFill>
                  <a:srgbClr val="000000"/>
                </a:solidFill>
                <a:latin typeface="Segoe UI" panose="020B0502040204020203" pitchFamily="34" charset="0"/>
                <a:cs typeface="Segoe UI" panose="020B0502040204020203" pitchFamily="34" charset="0"/>
              </a:rPr>
              <a:t>de</a:t>
            </a:r>
            <a:r>
              <a:rPr lang="es-ES" sz="900" b="0" i="0" u="none" strike="noStrike" baseline="0" dirty="0" err="1">
                <a:solidFill>
                  <a:srgbClr val="1E73BC"/>
                </a:solidFill>
                <a:latin typeface="Segoe UI" panose="020B0502040204020203" pitchFamily="34" charset="0"/>
                <a:cs typeface="Segoe UI" panose="020B0502040204020203" pitchFamily="34" charset="0"/>
              </a:rPr>
              <a:t>conciliar</a:t>
            </a:r>
            <a:r>
              <a:rPr lang="es-ES" sz="900" b="0" i="0" u="none" strike="noStrike" baseline="0" dirty="0">
                <a:solidFill>
                  <a:srgbClr val="1E73BC"/>
                </a:solidFill>
                <a:latin typeface="Segoe UI" panose="020B0502040204020203" pitchFamily="34" charset="0"/>
                <a:cs typeface="Segoe UI" panose="020B0502040204020203" pitchFamily="34" charset="0"/>
              </a:rPr>
              <a:t> la vida familiar y laboral </a:t>
            </a:r>
            <a:r>
              <a:rPr lang="es-ES" sz="900" b="0" i="0" u="none" strike="noStrike" baseline="0" dirty="0">
                <a:solidFill>
                  <a:srgbClr val="000000"/>
                </a:solidFill>
                <a:latin typeface="Segoe UI" panose="020B0502040204020203" pitchFamily="34" charset="0"/>
                <a:cs typeface="Segoe UI" panose="020B0502040204020203" pitchFamily="34" charset="0"/>
              </a:rPr>
              <a:t>a la hora de valorar un trabajo y con esa retribución en especie se puede favorecer esta conciliación. </a:t>
            </a:r>
          </a:p>
          <a:p>
            <a:r>
              <a:rPr lang="es-ES" sz="900" b="0" i="0" u="none" strike="noStrike" baseline="0" dirty="0">
                <a:solidFill>
                  <a:srgbClr val="000000"/>
                </a:solidFill>
                <a:latin typeface="Segoe UI" panose="020B0502040204020203" pitchFamily="34" charset="0"/>
                <a:cs typeface="Segoe UI" panose="020B0502040204020203" pitchFamily="34" charset="0"/>
              </a:rPr>
              <a:t>A las empresas, independientemente que puedan ahorrar costes con este tipo de retribución, le puede salir rentable tener este tipo de retribuciones, al tener trabajadores más satisfechos, con menos preocupaciones, siendo una manera de fidelizar e involucrar a los trabajadores en la empresa. Aunque obviamente es mucho más fácil poder ofrecer una retribución en especie cuanto más grande es la empresa.</a:t>
            </a:r>
          </a:p>
          <a:p>
            <a:endParaRPr lang="es-ES" sz="900" b="0" i="0" u="none" strike="noStrike" baseline="0" dirty="0">
              <a:solidFill>
                <a:srgbClr val="000000"/>
              </a:solidFill>
              <a:latin typeface="Segoe UI" panose="020B0502040204020203" pitchFamily="34" charset="0"/>
              <a:cs typeface="Segoe UI" panose="020B0502040204020203" pitchFamily="34" charset="0"/>
            </a:endParaRPr>
          </a:p>
          <a:p>
            <a:r>
              <a:rPr lang="es-ES" sz="900" b="0" i="0" u="none" strike="noStrike" baseline="0" dirty="0">
                <a:solidFill>
                  <a:srgbClr val="000000"/>
                </a:solidFill>
                <a:latin typeface="Segoe UI" panose="020B0502040204020203" pitchFamily="34" charset="0"/>
                <a:cs typeface="Segoe UI" panose="020B0502040204020203" pitchFamily="34" charset="0"/>
              </a:rPr>
              <a:t>LINKS: </a:t>
            </a:r>
          </a:p>
          <a:p>
            <a:pPr marL="285750" indent="-285750">
              <a:buFontTx/>
              <a:buChar char="-"/>
            </a:pPr>
            <a:r>
              <a:rPr lang="es-ES" sz="900" b="0" i="0" u="none" strike="noStrike" baseline="0" dirty="0">
                <a:solidFill>
                  <a:srgbClr val="4ABDF0"/>
                </a:solidFill>
                <a:latin typeface="Segoe UI" panose="020B0502040204020203" pitchFamily="34" charset="0"/>
                <a:cs typeface="Segoe UI" panose="020B0502040204020203" pitchFamily="34" charset="0"/>
              </a:rPr>
              <a:t>https://loentiendo.com/el-salario-en-especie/ </a:t>
            </a:r>
          </a:p>
          <a:p>
            <a:pPr marL="285750" indent="-285750">
              <a:buFontTx/>
              <a:buChar char="-"/>
            </a:pPr>
            <a:r>
              <a:rPr lang="es-ES" sz="900" b="0" i="0" u="none" strike="noStrike" baseline="0" dirty="0">
                <a:solidFill>
                  <a:srgbClr val="0000FF"/>
                </a:solidFill>
                <a:latin typeface="Segoe UI" panose="020B0502040204020203" pitchFamily="34" charset="0"/>
                <a:cs typeface="Segoe UI" panose="020B0502040204020203" pitchFamily="34" charset="0"/>
              </a:rPr>
              <a:t>https://loentiendo.com/ </a:t>
            </a:r>
            <a:endParaRPr lang="es-ES" sz="900" b="0" i="0" u="none" strike="noStrike" baseline="0" dirty="0">
              <a:solidFill>
                <a:srgbClr val="4ABDF0"/>
              </a:solidFill>
              <a:latin typeface="Segoe UI" panose="020B0502040204020203" pitchFamily="34" charset="0"/>
              <a:cs typeface="Segoe UI" panose="020B0502040204020203" pitchFamily="34" charset="0"/>
            </a:endParaRPr>
          </a:p>
          <a:p>
            <a:pPr marL="285750" indent="-285750">
              <a:buFontTx/>
              <a:buChar char="-"/>
            </a:pPr>
            <a:endParaRPr lang="es-ES" sz="900" b="0" i="0" u="none" strike="noStrike" baseline="0" dirty="0">
              <a:solidFill>
                <a:srgbClr val="4ABDF0"/>
              </a:solidFill>
              <a:latin typeface="Segoe UI" panose="020B0502040204020203" pitchFamily="34" charset="0"/>
              <a:cs typeface="Segoe UI" panose="020B0502040204020203" pitchFamily="34" charset="0"/>
            </a:endParaRPr>
          </a:p>
          <a:p>
            <a:pPr marL="285750" indent="-285750">
              <a:buFontTx/>
              <a:buChar char="-"/>
            </a:pPr>
            <a:endParaRPr lang="es-ES" sz="900" b="0" i="0" u="none" strike="noStrike" baseline="0" dirty="0">
              <a:solidFill>
                <a:srgbClr val="4ABDF0"/>
              </a:solidFill>
              <a:latin typeface="Segoe UI" panose="020B0502040204020203" pitchFamily="34" charset="0"/>
              <a:cs typeface="Segoe UI" panose="020B0502040204020203" pitchFamily="34" charset="0"/>
            </a:endParaRPr>
          </a:p>
          <a:p>
            <a:pPr marL="0" indent="0" algn="ctr">
              <a:buFontTx/>
              <a:buNone/>
            </a:pPr>
            <a:r>
              <a:rPr lang="es-ES" sz="900" b="1" i="0" u="none" strike="noStrike" baseline="0" dirty="0">
                <a:solidFill>
                  <a:srgbClr val="4ABDF0"/>
                </a:solidFill>
                <a:latin typeface="Segoe UI" panose="020B0502040204020203" pitchFamily="34" charset="0"/>
                <a:cs typeface="Segoe UI" panose="020B0502040204020203" pitchFamily="34" charset="0"/>
              </a:rPr>
              <a:t>ANEXO 2</a:t>
            </a:r>
          </a:p>
          <a:p>
            <a:pPr marL="0" indent="0" algn="ctr">
              <a:buFontTx/>
              <a:buNone/>
            </a:pPr>
            <a:endParaRPr lang="es-ES" sz="900" b="1" i="0" u="none" strike="noStrike" baseline="0" dirty="0">
              <a:solidFill>
                <a:srgbClr val="4ABDF0"/>
              </a:solidFill>
              <a:latin typeface="Segoe UI" panose="020B0502040204020203" pitchFamily="34" charset="0"/>
              <a:cs typeface="Segoe UI" panose="020B0502040204020203" pitchFamily="34" charset="0"/>
            </a:endParaRPr>
          </a:p>
          <a:p>
            <a:pPr marL="0" indent="0" algn="l">
              <a:buFontTx/>
              <a:buNone/>
            </a:pPr>
            <a:r>
              <a:rPr lang="es-ES" sz="900" b="1" i="0" u="none" strike="noStrike" baseline="0" dirty="0">
                <a:solidFill>
                  <a:srgbClr val="4F87B8"/>
                </a:solidFill>
                <a:latin typeface="Segoe UI" panose="020B0502040204020203" pitchFamily="34" charset="0"/>
                <a:cs typeface="Segoe UI" panose="020B0502040204020203" pitchFamily="34" charset="0"/>
              </a:rPr>
              <a:t>RENTA 2020 </a:t>
            </a:r>
            <a:endParaRPr lang="es-ES" sz="900" b="1" i="0" u="none" strike="noStrike" baseline="0" dirty="0">
              <a:solidFill>
                <a:srgbClr val="4ABDF0"/>
              </a:solidFill>
              <a:latin typeface="Segoe UI" panose="020B0502040204020203" pitchFamily="34" charset="0"/>
              <a:cs typeface="Segoe UI" panose="020B0502040204020203" pitchFamily="34" charset="0"/>
            </a:endParaRPr>
          </a:p>
          <a:p>
            <a:pPr marL="0" indent="0" algn="l">
              <a:buFontTx/>
              <a:buNone/>
            </a:pPr>
            <a:r>
              <a:rPr lang="es-ES" sz="900" b="1" i="0" u="none" strike="noStrike" baseline="0" dirty="0">
                <a:solidFill>
                  <a:srgbClr val="202020"/>
                </a:solidFill>
                <a:latin typeface="Segoe UI" panose="020B0502040204020203" pitchFamily="34" charset="0"/>
                <a:cs typeface="Segoe UI" panose="020B0502040204020203" pitchFamily="34" charset="0"/>
              </a:rPr>
              <a:t>¿Quién está obligado a hacer la declaración de la renta? </a:t>
            </a:r>
            <a:endParaRPr lang="es-ES" sz="900" b="1" i="0" u="none" strike="noStrike" baseline="0" dirty="0">
              <a:solidFill>
                <a:srgbClr val="4ABDF0"/>
              </a:solidFill>
              <a:latin typeface="Segoe UI" panose="020B0502040204020203" pitchFamily="34" charset="0"/>
              <a:cs typeface="Segoe UI" panose="020B0502040204020203" pitchFamily="34" charset="0"/>
            </a:endParaRPr>
          </a:p>
          <a:p>
            <a:pPr marL="0" indent="0" algn="l">
              <a:buFontTx/>
              <a:buNone/>
            </a:pPr>
            <a:r>
              <a:rPr lang="es-ES" sz="900" b="0" i="0" u="none" strike="noStrike" baseline="0" dirty="0">
                <a:solidFill>
                  <a:srgbClr val="0000FF"/>
                </a:solidFill>
                <a:latin typeface="Segoe UI" panose="020B0502040204020203" pitchFamily="34" charset="0"/>
                <a:cs typeface="Segoe UI" panose="020B0502040204020203" pitchFamily="34" charset="0"/>
              </a:rPr>
              <a:t>https://www.lavanguardia.com/economia/bolsillo/20210405/6556981/renta-2020-2021-obligacion-declarar- ingreso-minimo-erte-pagadores.html </a:t>
            </a:r>
            <a:endParaRPr lang="es-ES" sz="900" b="1" i="0" u="none" strike="noStrike" baseline="0" dirty="0">
              <a:solidFill>
                <a:srgbClr val="4ABDF0"/>
              </a:solidFill>
              <a:latin typeface="Segoe UI" panose="020B0502040204020203" pitchFamily="34" charset="0"/>
              <a:cs typeface="Segoe UI" panose="020B0502040204020203" pitchFamily="34" charset="0"/>
            </a:endParaRPr>
          </a:p>
          <a:p>
            <a:pPr marL="0" indent="0" algn="l">
              <a:buFontTx/>
              <a:buNone/>
            </a:pPr>
            <a:endParaRPr lang="es-ES" sz="900" b="1" i="0" u="none" strike="noStrike" baseline="0" dirty="0">
              <a:solidFill>
                <a:srgbClr val="4ABDF0"/>
              </a:solidFill>
              <a:latin typeface="Segoe UI" panose="020B0502040204020203" pitchFamily="34" charset="0"/>
              <a:cs typeface="Segoe UI" panose="020B0502040204020203" pitchFamily="34" charset="0"/>
            </a:endParaRPr>
          </a:p>
          <a:p>
            <a:pPr marL="0" indent="0" algn="l">
              <a:buFontTx/>
              <a:buNone/>
            </a:pPr>
            <a:r>
              <a:rPr lang="es-ES" sz="900" b="0" i="0" u="none" strike="noStrike" baseline="0" dirty="0">
                <a:solidFill>
                  <a:srgbClr val="868686"/>
                </a:solidFill>
                <a:latin typeface="Segoe UI" panose="020B0502040204020203" pitchFamily="34" charset="0"/>
                <a:cs typeface="Segoe UI" panose="020B0502040204020203" pitchFamily="34" charset="0"/>
              </a:rPr>
              <a:t>Los límites se mantienen, pero los ERTE y el ingreso mínimo pueden complicar el trámite.</a:t>
            </a:r>
          </a:p>
          <a:p>
            <a:r>
              <a:rPr lang="es-ES" sz="900" b="0" i="0" u="none" strike="noStrike" baseline="0" dirty="0">
                <a:solidFill>
                  <a:srgbClr val="202020"/>
                </a:solidFill>
                <a:latin typeface="Segoe UI" panose="020B0502040204020203" pitchFamily="34" charset="0"/>
                <a:cs typeface="Segoe UI" panose="020B0502040204020203" pitchFamily="34" charset="0"/>
              </a:rPr>
              <a:t>La campaña de la renta del 2020 no introduce ningún cambio respecto el año pasado en los límites de ingresos que perciben los contribuyentes exentos de declarar por el IRPF, pero sí habrá que ir con cuidado por los ERTE y el ingreso mínimo vital. </a:t>
            </a:r>
          </a:p>
          <a:p>
            <a:r>
              <a:rPr lang="es-ES" sz="900" b="0" i="0" u="none" strike="noStrike" baseline="0" dirty="0">
                <a:solidFill>
                  <a:srgbClr val="202020"/>
                </a:solidFill>
                <a:latin typeface="Segoe UI" panose="020B0502040204020203" pitchFamily="34" charset="0"/>
                <a:cs typeface="Segoe UI" panose="020B0502040204020203" pitchFamily="34" charset="0"/>
              </a:rPr>
              <a:t>Entrando en los supuestos, como hasta ahora, en el caso de un único pagador solo deberán hacer la declaración aquellos que perciben una cuantía superior a los 22.000 euros brutos anuales por los rendimientos del trabajo. </a:t>
            </a:r>
          </a:p>
          <a:p>
            <a:r>
              <a:rPr lang="es-ES" sz="900" b="0" i="0" u="none" strike="noStrike" baseline="0" dirty="0">
                <a:solidFill>
                  <a:srgbClr val="202020"/>
                </a:solidFill>
                <a:latin typeface="Segoe UI" panose="020B0502040204020203" pitchFamily="34" charset="0"/>
                <a:cs typeface="Segoe UI" panose="020B0502040204020203" pitchFamily="34" charset="0"/>
              </a:rPr>
              <a:t>Este límite cae a 14.000 euros cuando hay un segundo o más pagadores y las cantidades percibidas sean superiores a los 1.500 euros entre el segundo pagador por importancia y los restantes. Es algo que tienen que tener en cuenta </a:t>
            </a:r>
            <a:r>
              <a:rPr lang="es-ES" sz="900" b="0" i="0" u="none" strike="noStrike" baseline="0" dirty="0">
                <a:solidFill>
                  <a:srgbClr val="4F87B8"/>
                </a:solidFill>
                <a:latin typeface="Segoe UI" panose="020B0502040204020203" pitchFamily="34" charset="0"/>
                <a:cs typeface="Segoe UI" panose="020B0502040204020203" pitchFamily="34" charset="0"/>
              </a:rPr>
              <a:t>los que hayan cobrado más de 1.500 euros del SEPE por los ERTE</a:t>
            </a:r>
            <a:r>
              <a:rPr lang="es-ES" sz="900" b="0" i="0" u="none" strike="noStrike" baseline="0" dirty="0">
                <a:solidFill>
                  <a:srgbClr val="202020"/>
                </a:solidFill>
                <a:latin typeface="Segoe UI" panose="020B0502040204020203" pitchFamily="34" charset="0"/>
                <a:cs typeface="Segoe UI" panose="020B0502040204020203" pitchFamily="34" charset="0"/>
              </a:rPr>
              <a:t>, ya que pueden estar obligados a presentar la declaración respecto a ejercicios previos.</a:t>
            </a:r>
          </a:p>
          <a:p>
            <a:endParaRPr lang="es-ES" sz="900" b="0" i="0" u="none" strike="noStrike" baseline="0" dirty="0">
              <a:solidFill>
                <a:srgbClr val="202020"/>
              </a:solidFill>
              <a:latin typeface="Segoe UI" panose="020B0502040204020203" pitchFamily="34" charset="0"/>
              <a:cs typeface="Segoe UI" panose="020B0502040204020203" pitchFamily="34" charset="0"/>
            </a:endParaRPr>
          </a:p>
          <a:p>
            <a:r>
              <a:rPr lang="es-ES" sz="900" b="1" i="0" u="none" strike="noStrike" baseline="0" dirty="0">
                <a:solidFill>
                  <a:srgbClr val="202020"/>
                </a:solidFill>
                <a:latin typeface="Segoe UI" panose="020B0502040204020203" pitchFamily="34" charset="0"/>
                <a:cs typeface="Segoe UI" panose="020B0502040204020203" pitchFamily="34" charset="0"/>
              </a:rPr>
              <a:t>Cambios </a:t>
            </a:r>
            <a:endParaRPr lang="es-ES" sz="900" b="0" i="0" u="none" strike="noStrike" baseline="0" dirty="0">
              <a:solidFill>
                <a:srgbClr val="202020"/>
              </a:solidFill>
              <a:latin typeface="Segoe UI" panose="020B0502040204020203" pitchFamily="34" charset="0"/>
              <a:cs typeface="Segoe UI" panose="020B0502040204020203" pitchFamily="34" charset="0"/>
            </a:endParaRPr>
          </a:p>
          <a:p>
            <a:r>
              <a:rPr lang="es-ES" sz="900" b="0" i="0" u="none" strike="noStrike" baseline="0" dirty="0">
                <a:solidFill>
                  <a:srgbClr val="202020"/>
                </a:solidFill>
                <a:latin typeface="Segoe UI" panose="020B0502040204020203" pitchFamily="34" charset="0"/>
                <a:cs typeface="Segoe UI" panose="020B0502040204020203" pitchFamily="34" charset="0"/>
              </a:rPr>
              <a:t>En este supuesto también se encuentran los beneficiarios de pensiones compensatorias del cónyuge o </a:t>
            </a:r>
          </a:p>
          <a:p>
            <a:r>
              <a:rPr lang="es-ES" sz="900" b="0" i="0" u="none" strike="noStrike" baseline="0" dirty="0">
                <a:solidFill>
                  <a:srgbClr val="202020"/>
                </a:solidFill>
                <a:latin typeface="Segoe UI" panose="020B0502040204020203" pitchFamily="34" charset="0"/>
                <a:cs typeface="Segoe UI" panose="020B0502040204020203" pitchFamily="34" charset="0"/>
              </a:rPr>
              <a:t>anualidades alimenticias no exentas, y aquellos cuyo pagador no está obligado a retener o cuando se perciban rendimientos sujetos a tipo fijo de retención. </a:t>
            </a:r>
          </a:p>
          <a:p>
            <a:r>
              <a:rPr lang="es-ES" sz="900" b="0" i="0" u="none" strike="noStrike" baseline="0" dirty="0">
                <a:solidFill>
                  <a:srgbClr val="202020"/>
                </a:solidFill>
                <a:latin typeface="Segoe UI" panose="020B0502040204020203" pitchFamily="34" charset="0"/>
                <a:cs typeface="Segoe UI" panose="020B0502040204020203" pitchFamily="34" charset="0"/>
              </a:rPr>
              <a:t>También deberán presentar la declaración los perceptores del ingreso mínimo vital y deberán declararse como rendimientos del trabajo las cantidades que superen los 11.279,33 euros, </a:t>
            </a:r>
            <a:r>
              <a:rPr lang="es-ES" sz="900" b="0" i="0" u="none" strike="noStrike" baseline="0" dirty="0">
                <a:solidFill>
                  <a:srgbClr val="4F87B8"/>
                </a:solidFill>
                <a:latin typeface="Segoe UI" panose="020B0502040204020203" pitchFamily="34" charset="0"/>
                <a:cs typeface="Segoe UI" panose="020B0502040204020203" pitchFamily="34" charset="0"/>
              </a:rPr>
              <a:t>algo que se detalla en este documento oficial</a:t>
            </a:r>
            <a:r>
              <a:rPr lang="es-ES" sz="900" b="0" i="0" u="none" strike="noStrike" baseline="0" dirty="0">
                <a:solidFill>
                  <a:srgbClr val="202020"/>
                </a:solidFill>
                <a:latin typeface="Segoe UI" panose="020B0502040204020203" pitchFamily="34" charset="0"/>
                <a:cs typeface="Segoe UI" panose="020B0502040204020203" pitchFamily="34" charset="0"/>
              </a:rPr>
              <a:t>. </a:t>
            </a:r>
          </a:p>
          <a:p>
            <a:r>
              <a:rPr lang="es-ES" sz="900" b="0" i="0" u="none" strike="noStrike" baseline="0" dirty="0">
                <a:solidFill>
                  <a:srgbClr val="202020"/>
                </a:solidFill>
                <a:latin typeface="Segoe UI" panose="020B0502040204020203" pitchFamily="34" charset="0"/>
                <a:cs typeface="Segoe UI" panose="020B0502040204020203" pitchFamily="34" charset="0"/>
              </a:rPr>
              <a:t>Deberán hacer la declaración también quienes tengan un rendimiento de capital inmobiliario y ganancias patrimoniales que superen los 1.600 euros anuales y estén sometidas a retención o ingreso a cuenta, excepto ganancias patrimoniales procedentes de transmisiones o reembolsos de acciones. </a:t>
            </a:r>
          </a:p>
          <a:p>
            <a:r>
              <a:rPr lang="es-ES" sz="900" b="0" i="0" u="none" strike="noStrike" baseline="0" dirty="0">
                <a:solidFill>
                  <a:srgbClr val="202020"/>
                </a:solidFill>
                <a:latin typeface="Segoe UI" panose="020B0502040204020203" pitchFamily="34" charset="0"/>
                <a:cs typeface="Segoe UI" panose="020B0502040204020203" pitchFamily="34" charset="0"/>
              </a:rPr>
              <a:t>De igual forma, tiene que presentar la declaración quien tenga renta inmobiliaria imputada, rendimientos de letras del tesoro y subvenciones para adquisición de viviendas de protección oficial o de precio tasado, así como ganancias patrimoniales de ayudas públicas por encima de los 1.000 euros en su conjunto. </a:t>
            </a:r>
          </a:p>
          <a:p>
            <a:r>
              <a:rPr lang="es-ES" sz="900" b="0" i="0" u="none" strike="noStrike" baseline="0" dirty="0">
                <a:solidFill>
                  <a:srgbClr val="202020"/>
                </a:solidFill>
                <a:latin typeface="Segoe UI" panose="020B0502040204020203" pitchFamily="34" charset="0"/>
                <a:cs typeface="Segoe UI" panose="020B0502040204020203" pitchFamily="34" charset="0"/>
              </a:rPr>
              <a:t>Según la Agencia Tributaria, también tendrán que declarar, cuando se superen los 1.000 euros por estos conceptos, los contribuyentes que hayan sido titulares de bienes inmuebles de uso propio distinto de la vivienda habitual y del suelo no edificado; por rendimientos derivados de Letras del Tesoro; por el importe de las subvenciones para la adquisición de vivienda de protección oficial o de precio tasado y demás ganancias patrimoniales derivadas de ayudas públicas. </a:t>
            </a:r>
          </a:p>
          <a:p>
            <a:r>
              <a:rPr lang="es-ES" sz="900" b="0" i="0" u="none" strike="noStrike" baseline="0" dirty="0">
                <a:solidFill>
                  <a:srgbClr val="202020"/>
                </a:solidFill>
                <a:latin typeface="Segoe UI" panose="020B0502040204020203" pitchFamily="34" charset="0"/>
                <a:cs typeface="Segoe UI" panose="020B0502040204020203" pitchFamily="34" charset="0"/>
              </a:rPr>
              <a:t>Asimismo, los contribuyentes titulares de actividades económicas, incluidas las agrícolas y ganaderas, sea cual sea el método de determinación del rendimiento neto de las mismas también tendrán que hacer la declaración de la renta. De nuevo, siempre que los rendimientos íntegros junto con los del trabajo y del capital, así como el de las ganancias patrimoniales sea superior a 1.000 euros anuales. </a:t>
            </a:r>
          </a:p>
          <a:p>
            <a:r>
              <a:rPr lang="es-ES" sz="900" b="0" i="0" u="none" strike="noStrike" baseline="0" dirty="0">
                <a:solidFill>
                  <a:srgbClr val="202020"/>
                </a:solidFill>
                <a:latin typeface="Segoe UI" panose="020B0502040204020203" pitchFamily="34" charset="0"/>
                <a:cs typeface="Segoe UI" panose="020B0502040204020203" pitchFamily="34" charset="0"/>
              </a:rPr>
              <a:t>Finalmente, también deberán hacer la declaración aquellos que tienen un patrimonio superior a los dos millones de euros y cuando se den pérdidas patrimoniales superiores a los 500 euros "cualquiera </a:t>
            </a:r>
          </a:p>
          <a:p>
            <a:r>
              <a:rPr lang="es-ES" sz="900" b="0" i="0" u="none" strike="noStrike" baseline="0" dirty="0">
                <a:solidFill>
                  <a:srgbClr val="202020"/>
                </a:solidFill>
                <a:latin typeface="Segoe UI" panose="020B0502040204020203" pitchFamily="34" charset="0"/>
                <a:cs typeface="Segoe UI" panose="020B0502040204020203" pitchFamily="34" charset="0"/>
              </a:rPr>
              <a:t>que sea su naturaleza". </a:t>
            </a:r>
          </a:p>
          <a:p>
            <a:r>
              <a:rPr lang="es-ES" sz="900" b="0" i="0" u="none" strike="noStrike" baseline="0" dirty="0">
                <a:solidFill>
                  <a:srgbClr val="202020"/>
                </a:solidFill>
                <a:latin typeface="Segoe UI" panose="020B0502040204020203" pitchFamily="34" charset="0"/>
                <a:cs typeface="Segoe UI" panose="020B0502040204020203" pitchFamily="34" charset="0"/>
              </a:rPr>
              <a:t>Se puede consultar al detalle quién está exento de presentar la declaración y quién está obligado en el </a:t>
            </a:r>
            <a:r>
              <a:rPr lang="es-ES" sz="900" b="0" i="0" u="none" strike="noStrike" baseline="0" dirty="0">
                <a:solidFill>
                  <a:srgbClr val="4F87B8"/>
                </a:solidFill>
                <a:latin typeface="Segoe UI" panose="020B0502040204020203" pitchFamily="34" charset="0"/>
                <a:cs typeface="Segoe UI" panose="020B0502040204020203" pitchFamily="34" charset="0"/>
              </a:rPr>
              <a:t>portal de la Agencia Tributaria</a:t>
            </a:r>
            <a:r>
              <a:rPr lang="es-ES" sz="900" b="0" i="0" u="none" strike="noStrike" baseline="0" dirty="0">
                <a:solidFill>
                  <a:srgbClr val="202020"/>
                </a:solidFill>
                <a:latin typeface="Segoe UI" panose="020B0502040204020203" pitchFamily="34" charset="0"/>
                <a:cs typeface="Segoe UI" panose="020B0502040204020203" pitchFamily="34" charset="0"/>
              </a:rPr>
              <a:t>. En la misma web se pueden consultar </a:t>
            </a:r>
            <a:r>
              <a:rPr lang="es-ES" sz="900" b="0" i="0" u="none" strike="noStrike" baseline="0" dirty="0">
                <a:solidFill>
                  <a:srgbClr val="4F87B8"/>
                </a:solidFill>
                <a:latin typeface="Segoe UI" panose="020B0502040204020203" pitchFamily="34" charset="0"/>
                <a:cs typeface="Segoe UI" panose="020B0502040204020203" pitchFamily="34" charset="0"/>
              </a:rPr>
              <a:t>ejemplos prácticos sobre la obligación de declarar</a:t>
            </a:r>
            <a:r>
              <a:rPr lang="es-ES" sz="900" b="0" i="0" u="none" strike="noStrike" baseline="0" dirty="0">
                <a:solidFill>
                  <a:srgbClr val="202020"/>
                </a:solidFill>
                <a:latin typeface="Segoe UI" panose="020B0502040204020203" pitchFamily="34" charset="0"/>
                <a:cs typeface="Segoe UI" panose="020B0502040204020203" pitchFamily="34" charset="0"/>
              </a:rPr>
              <a:t>. </a:t>
            </a:r>
          </a:p>
          <a:p>
            <a:r>
              <a:rPr lang="es-ES" sz="900" b="1" i="0" u="none" strike="noStrike" baseline="0" dirty="0">
                <a:solidFill>
                  <a:srgbClr val="4F87B8"/>
                </a:solidFill>
                <a:latin typeface="Segoe UI" panose="020B0502040204020203" pitchFamily="34" charset="0"/>
                <a:cs typeface="Segoe UI" panose="020B0502040204020203" pitchFamily="34" charset="0"/>
              </a:rPr>
              <a:t>Lee también </a:t>
            </a:r>
            <a:endParaRPr lang="es-ES" sz="900" b="0" i="0" u="none" strike="noStrike" baseline="0" dirty="0">
              <a:solidFill>
                <a:srgbClr val="4F87B8"/>
              </a:solidFill>
              <a:latin typeface="Segoe UI" panose="020B0502040204020203" pitchFamily="34" charset="0"/>
              <a:cs typeface="Segoe UI" panose="020B0502040204020203" pitchFamily="34" charset="0"/>
            </a:endParaRPr>
          </a:p>
          <a:p>
            <a:r>
              <a:rPr lang="es-ES" sz="900" b="1" i="0" u="none" strike="noStrike" baseline="0" dirty="0">
                <a:solidFill>
                  <a:srgbClr val="528DD2"/>
                </a:solidFill>
                <a:latin typeface="Segoe UI" panose="020B0502040204020203" pitchFamily="34" charset="0"/>
                <a:cs typeface="Segoe UI" panose="020B0502040204020203" pitchFamily="34" charset="0"/>
              </a:rPr>
              <a:t>Renta 2020: Estos son los dos grandes problemas que habrá en la declaración </a:t>
            </a:r>
            <a:endParaRPr lang="es-ES" sz="900" b="0" i="0" u="none" strike="noStrike" baseline="0" dirty="0">
              <a:solidFill>
                <a:srgbClr val="202020"/>
              </a:solidFill>
              <a:latin typeface="Segoe UI" panose="020B0502040204020203" pitchFamily="34" charset="0"/>
              <a:cs typeface="Segoe UI" panose="020B0502040204020203" pitchFamily="34" charset="0"/>
            </a:endParaRPr>
          </a:p>
          <a:p>
            <a:r>
              <a:rPr lang="es-ES" sz="900" b="0" i="0" u="none" strike="noStrike" baseline="0" dirty="0">
                <a:solidFill>
                  <a:srgbClr val="0000FF"/>
                </a:solidFill>
                <a:latin typeface="Segoe UI" panose="020B0502040204020203" pitchFamily="34" charset="0"/>
                <a:cs typeface="Segoe UI" panose="020B0502040204020203" pitchFamily="34" charset="0"/>
              </a:rPr>
              <a:t>https://www.agenciatributaria.es/AEAT.internet/Inicio/La_Agencia_Tributaria/Campanas/_Campanas_/_comp_Renta/_columnas </a:t>
            </a:r>
            <a:r>
              <a:rPr lang="es-ES" sz="900" b="0" i="0" u="none" strike="noStrike" baseline="0" dirty="0" err="1">
                <a:solidFill>
                  <a:srgbClr val="0000FF"/>
                </a:solidFill>
                <a:latin typeface="Segoe UI" panose="020B0502040204020203" pitchFamily="34" charset="0"/>
                <a:cs typeface="Segoe UI" panose="020B0502040204020203" pitchFamily="34" charset="0"/>
              </a:rPr>
              <a:t>co</a:t>
            </a:r>
            <a:r>
              <a:rPr lang="es-ES" sz="900" b="0" i="0" u="none" strike="noStrike" baseline="0" dirty="0">
                <a:solidFill>
                  <a:srgbClr val="0000FF"/>
                </a:solidFill>
                <a:latin typeface="Segoe UI" panose="020B0502040204020203" pitchFamily="34" charset="0"/>
                <a:cs typeface="Segoe UI" panose="020B0502040204020203" pitchFamily="34" charset="0"/>
              </a:rPr>
              <a:t> </a:t>
            </a:r>
            <a:r>
              <a:rPr lang="es-ES" sz="900" b="0" i="0" u="none" strike="noStrike" baseline="0" dirty="0" err="1">
                <a:solidFill>
                  <a:srgbClr val="0000FF"/>
                </a:solidFill>
                <a:latin typeface="Segoe UI" panose="020B0502040204020203" pitchFamily="34" charset="0"/>
                <a:cs typeface="Segoe UI" panose="020B0502040204020203" pitchFamily="34" charset="0"/>
              </a:rPr>
              <a:t>ntenedor_Columnas</a:t>
            </a:r>
            <a:r>
              <a:rPr lang="es-ES" sz="900" b="0" i="0" u="none" strike="noStrike" baseline="0" dirty="0">
                <a:solidFill>
                  <a:srgbClr val="0000FF"/>
                </a:solidFill>
                <a:latin typeface="Segoe UI" panose="020B0502040204020203" pitchFamily="34" charset="0"/>
                <a:cs typeface="Segoe UI" panose="020B0502040204020203" pitchFamily="34" charset="0"/>
              </a:rPr>
              <a:t>_/_col_columna1/_AYUDA/_</a:t>
            </a:r>
            <a:r>
              <a:rPr lang="es-ES" sz="900" b="0" i="0" u="none" strike="noStrike" baseline="0" dirty="0" err="1">
                <a:solidFill>
                  <a:srgbClr val="0000FF"/>
                </a:solidFill>
                <a:latin typeface="Segoe UI" panose="020B0502040204020203" pitchFamily="34" charset="0"/>
                <a:cs typeface="Segoe UI" panose="020B0502040204020203" pitchFamily="34" charset="0"/>
              </a:rPr>
              <a:t>Renta_WEB_para_todos</a:t>
            </a:r>
            <a:r>
              <a:rPr lang="es-ES" sz="900" b="0" i="0" u="none" strike="noStrike" baseline="0" dirty="0">
                <a:solidFill>
                  <a:srgbClr val="0000FF"/>
                </a:solidFill>
                <a:latin typeface="Segoe UI" panose="020B0502040204020203" pitchFamily="34" charset="0"/>
                <a:cs typeface="Segoe UI" panose="020B0502040204020203" pitchFamily="34" charset="0"/>
              </a:rPr>
              <a:t> </a:t>
            </a:r>
            <a:r>
              <a:rPr lang="es-ES" sz="900" b="0" i="0" u="none" strike="noStrike" baseline="0" dirty="0" err="1">
                <a:solidFill>
                  <a:srgbClr val="0000FF"/>
                </a:solidFill>
                <a:latin typeface="Segoe UI" panose="020B0502040204020203" pitchFamily="34" charset="0"/>
                <a:cs typeface="Segoe UI" panose="020B0502040204020203" pitchFamily="34" charset="0"/>
              </a:rPr>
              <a:t>Realice_y_presente_su_Renta_de_forma_sencilla</a:t>
            </a:r>
            <a:r>
              <a:rPr lang="es-ES" sz="900" b="0" i="0" u="none" strike="noStrike" baseline="0" dirty="0">
                <a:solidFill>
                  <a:srgbClr val="0000FF"/>
                </a:solidFill>
                <a:latin typeface="Segoe UI" panose="020B0502040204020203" pitchFamily="34" charset="0"/>
                <a:cs typeface="Segoe UI" panose="020B0502040204020203" pitchFamily="34" charset="0"/>
              </a:rPr>
              <a:t>_/Renta </a:t>
            </a:r>
            <a:endParaRPr lang="es-ES" sz="900" b="0" i="0" u="none" strike="noStrike" baseline="0" dirty="0">
              <a:solidFill>
                <a:srgbClr val="000000"/>
              </a:solidFill>
              <a:latin typeface="Segoe UI" panose="020B0502040204020203" pitchFamily="34" charset="0"/>
              <a:cs typeface="Segoe UI" panose="020B0502040204020203" pitchFamily="34" charset="0"/>
            </a:endParaRPr>
          </a:p>
          <a:p>
            <a:r>
              <a:rPr lang="es-ES" sz="900" b="0" i="0" u="none" strike="noStrike" baseline="0" dirty="0">
                <a:solidFill>
                  <a:srgbClr val="0000FF"/>
                </a:solidFill>
                <a:latin typeface="Segoe UI" panose="020B0502040204020203" pitchFamily="34" charset="0"/>
                <a:cs typeface="Segoe UI" panose="020B0502040204020203" pitchFamily="34" charset="0"/>
              </a:rPr>
              <a:t>_</a:t>
            </a:r>
            <a:r>
              <a:rPr lang="es-ES" sz="900" b="0" i="0" u="none" strike="noStrike" baseline="0" dirty="0" err="1">
                <a:solidFill>
                  <a:srgbClr val="0000FF"/>
                </a:solidFill>
                <a:latin typeface="Segoe UI" panose="020B0502040204020203" pitchFamily="34" charset="0"/>
                <a:cs typeface="Segoe UI" panose="020B0502040204020203" pitchFamily="34" charset="0"/>
              </a:rPr>
              <a:t>WEB_Open</a:t>
            </a:r>
            <a:r>
              <a:rPr lang="es-ES" sz="900" b="0" i="0" u="none" strike="noStrike" baseline="0" dirty="0">
                <a:solidFill>
                  <a:srgbClr val="0000FF"/>
                </a:solidFill>
                <a:latin typeface="Segoe UI" panose="020B0502040204020203" pitchFamily="34" charset="0"/>
                <a:cs typeface="Segoe UI" panose="020B0502040204020203" pitchFamily="34" charset="0"/>
              </a:rPr>
              <a:t>/Renta_WEB_Open.shtml</a:t>
            </a:r>
          </a:p>
          <a:p>
            <a:endParaRPr lang="es-ES" sz="900" b="0" i="0" u="none" strike="noStrike" baseline="0" dirty="0">
              <a:solidFill>
                <a:srgbClr val="0000FF"/>
              </a:solidFill>
              <a:latin typeface="Segoe UI" panose="020B0502040204020203" pitchFamily="34" charset="0"/>
              <a:cs typeface="Segoe UI" panose="020B0502040204020203" pitchFamily="34" charset="0"/>
            </a:endParaRPr>
          </a:p>
          <a:p>
            <a:pPr algn="ctr"/>
            <a:r>
              <a:rPr lang="es-ES" sz="900" b="1" i="0" u="none" strike="noStrike" baseline="0" dirty="0">
                <a:solidFill>
                  <a:srgbClr val="0000FF"/>
                </a:solidFill>
                <a:latin typeface="Segoe UI" panose="020B0502040204020203" pitchFamily="34" charset="0"/>
                <a:cs typeface="Segoe UI" panose="020B0502040204020203" pitchFamily="34" charset="0"/>
              </a:rPr>
              <a:t>ANEXO 3</a:t>
            </a:r>
          </a:p>
          <a:p>
            <a:pPr algn="l"/>
            <a:r>
              <a:rPr lang="es-ES" sz="900" b="1" i="0" u="none" strike="noStrike" baseline="0" dirty="0">
                <a:solidFill>
                  <a:srgbClr val="70777B"/>
                </a:solidFill>
                <a:latin typeface="Segoe UI" panose="020B0502040204020203" pitchFamily="34" charset="0"/>
                <a:cs typeface="Segoe UI" panose="020B0502040204020203" pitchFamily="34" charset="0"/>
              </a:rPr>
              <a:t>Sitios web con información laboral interesante:</a:t>
            </a:r>
          </a:p>
          <a:p>
            <a:pPr marL="285750" indent="-285750" algn="l">
              <a:buFontTx/>
              <a:buChar char="-"/>
            </a:pPr>
            <a:r>
              <a:rPr lang="es-ES" sz="900" b="0" i="0" u="none" strike="noStrike" baseline="0" dirty="0">
                <a:solidFill>
                  <a:srgbClr val="70777B"/>
                </a:solidFill>
                <a:latin typeface="Segoe UI" panose="020B0502040204020203" pitchFamily="34" charset="0"/>
                <a:cs typeface="Segoe UI" panose="020B0502040204020203" pitchFamily="34" charset="0"/>
              </a:rPr>
              <a:t>http://www.cuestioneslaborales.es/requisitos-para-cobrar-el-paro-duracion-y-cuantia/</a:t>
            </a:r>
          </a:p>
          <a:p>
            <a:pPr marL="285750" indent="-285750" algn="l">
              <a:buFontTx/>
              <a:buChar char="-"/>
            </a:pPr>
            <a:r>
              <a:rPr lang="es-ES" sz="900" b="0" i="0" u="none" strike="noStrike" baseline="0" dirty="0">
                <a:solidFill>
                  <a:srgbClr val="4ABDF0"/>
                </a:solidFill>
                <a:latin typeface="Segoe UI" panose="020B0502040204020203" pitchFamily="34" charset="0"/>
                <a:cs typeface="Segoe UI" panose="020B0502040204020203" pitchFamily="34" charset="0"/>
              </a:rPr>
              <a:t>https://loentiendo.com/arreglar-los-papeles-del-paro/</a:t>
            </a:r>
            <a:endParaRPr lang="es-ES" sz="900" b="0" i="0" u="none" strike="noStrike" baseline="0" dirty="0">
              <a:solidFill>
                <a:srgbClr val="70777B"/>
              </a:solidFill>
              <a:latin typeface="Segoe UI" panose="020B0502040204020203" pitchFamily="34" charset="0"/>
              <a:cs typeface="Segoe UI" panose="020B0502040204020203" pitchFamily="34" charset="0"/>
            </a:endParaRPr>
          </a:p>
          <a:p>
            <a:pPr marL="285750" indent="-285750" algn="l">
              <a:buFontTx/>
              <a:buChar char="-"/>
            </a:pPr>
            <a:r>
              <a:rPr lang="es-ES" sz="900" b="0" i="0" u="none" strike="noStrike" baseline="0" dirty="0">
                <a:solidFill>
                  <a:srgbClr val="4ABDF0"/>
                </a:solidFill>
                <a:latin typeface="Segoe UI" panose="020B0502040204020203" pitchFamily="34" charset="0"/>
                <a:cs typeface="Segoe UI" panose="020B0502040204020203" pitchFamily="34" charset="0"/>
              </a:rPr>
              <a:t>http://www.empleo.gob.es/es/Guia/texto/guia_5/contenidos/guia_5_12_1.htm</a:t>
            </a:r>
            <a:endParaRPr lang="es-ES" sz="900" b="0" i="0" u="none" strike="noStrike" baseline="0" dirty="0">
              <a:solidFill>
                <a:srgbClr val="70777B"/>
              </a:solidFill>
              <a:latin typeface="Segoe UI" panose="020B0502040204020203" pitchFamily="34" charset="0"/>
              <a:cs typeface="Segoe UI" panose="020B0502040204020203" pitchFamily="34" charset="0"/>
            </a:endParaRPr>
          </a:p>
          <a:p>
            <a:pPr marL="285750" indent="-285750" algn="l">
              <a:buFontTx/>
              <a:buChar char="-"/>
            </a:pPr>
            <a:r>
              <a:rPr lang="es-ES" sz="900" b="0" i="0" u="none" strike="noStrike" baseline="0" dirty="0">
                <a:solidFill>
                  <a:srgbClr val="4ABDF0"/>
                </a:solidFill>
                <a:latin typeface="Segoe UI" panose="020B0502040204020203" pitchFamily="34" charset="0"/>
                <a:cs typeface="Segoe UI" panose="020B0502040204020203" pitchFamily="34" charset="0"/>
              </a:rPr>
              <a:t>http://serveiocupacio.gencat.cat/ca/inici</a:t>
            </a:r>
            <a:endParaRPr lang="es-ES" sz="900" b="0" i="0" u="none" strike="noStrike" baseline="0" dirty="0">
              <a:solidFill>
                <a:srgbClr val="70777B"/>
              </a:solidFill>
              <a:latin typeface="Segoe UI" panose="020B0502040204020203" pitchFamily="34" charset="0"/>
              <a:cs typeface="Segoe UI" panose="020B0502040204020203" pitchFamily="34" charset="0"/>
            </a:endParaRPr>
          </a:p>
          <a:p>
            <a:pPr marL="285750" indent="-285750" algn="l">
              <a:buFontTx/>
              <a:buChar char="-"/>
            </a:pPr>
            <a:r>
              <a:rPr lang="es-ES" sz="900" b="0" i="0" u="none" strike="noStrike" baseline="0" dirty="0">
                <a:solidFill>
                  <a:srgbClr val="4ABDF0"/>
                </a:solidFill>
                <a:latin typeface="Segoe UI" panose="020B0502040204020203" pitchFamily="34" charset="0"/>
                <a:cs typeface="Segoe UI" panose="020B0502040204020203" pitchFamily="34" charset="0"/>
              </a:rPr>
              <a:t>http://ajuntament.barcelona.cat/joves/ca/content/punts-dassessorament-laboral-3</a:t>
            </a:r>
            <a:endParaRPr lang="es-ES" sz="900" b="0" i="0" u="none" strike="noStrike" baseline="0" dirty="0">
              <a:solidFill>
                <a:srgbClr val="70777B"/>
              </a:solidFill>
              <a:latin typeface="Segoe UI" panose="020B0502040204020203" pitchFamily="34" charset="0"/>
              <a:cs typeface="Segoe UI" panose="020B0502040204020203" pitchFamily="34" charset="0"/>
            </a:endParaRPr>
          </a:p>
          <a:p>
            <a:pPr marL="285750" indent="-285750" algn="l">
              <a:buFontTx/>
              <a:buChar char="-"/>
            </a:pPr>
            <a:r>
              <a:rPr lang="es-ES" sz="900" b="0" i="0" u="none" strike="noStrike" baseline="0" dirty="0">
                <a:solidFill>
                  <a:srgbClr val="4ABDF0"/>
                </a:solidFill>
                <a:latin typeface="Segoe UI" panose="020B0502040204020203" pitchFamily="34" charset="0"/>
                <a:cs typeface="Segoe UI" panose="020B0502040204020203" pitchFamily="34" charset="0"/>
              </a:rPr>
              <a:t>https://ajuntament.barcelona.cat/ciutatvella/pla-desenvolupament-economic/es/noticia/el-punto-de-defensa-de-los-derechos-laborales-de-ciutat-vella-atiende-presencialmente-los-miercoles_993857</a:t>
            </a:r>
            <a:endParaRPr lang="es-ES" sz="900" b="0" i="0" u="none" strike="noStrike" baseline="0" dirty="0">
              <a:solidFill>
                <a:srgbClr val="70777B"/>
              </a:solidFill>
              <a:latin typeface="Segoe UI" panose="020B0502040204020203" pitchFamily="34" charset="0"/>
              <a:cs typeface="Segoe UI" panose="020B0502040204020203" pitchFamily="34" charset="0"/>
            </a:endParaRPr>
          </a:p>
          <a:p>
            <a:pPr marL="285750" indent="-285750" algn="l">
              <a:buFontTx/>
              <a:buChar char="-"/>
            </a:pPr>
            <a:r>
              <a:rPr lang="es-ES" sz="900" b="0" i="0" u="none" strike="noStrike" baseline="0" dirty="0">
                <a:solidFill>
                  <a:srgbClr val="4ABDF0"/>
                </a:solidFill>
                <a:latin typeface="Segoe UI" panose="020B0502040204020203" pitchFamily="34" charset="0"/>
                <a:cs typeface="Segoe UI" panose="020B0502040204020203" pitchFamily="34" charset="0"/>
              </a:rPr>
              <a:t>http://ajuntament.barcelona.cat/ciutatvella/pla-desenvolupament-economic/ca/home</a:t>
            </a:r>
            <a:endParaRPr lang="es-ES" sz="900" b="0" i="0" u="none" strike="noStrike" baseline="0" dirty="0">
              <a:solidFill>
                <a:srgbClr val="70777B"/>
              </a:solidFill>
              <a:latin typeface="Segoe UI" panose="020B0502040204020203" pitchFamily="34" charset="0"/>
              <a:cs typeface="Segoe UI" panose="020B0502040204020203" pitchFamily="34" charset="0"/>
            </a:endParaRPr>
          </a:p>
          <a:p>
            <a:pPr marL="285750" indent="-285750" algn="l">
              <a:buFontTx/>
              <a:buChar char="-"/>
            </a:pPr>
            <a:r>
              <a:rPr lang="es-ES" sz="900" b="0" i="0" u="none" strike="noStrike" baseline="0" dirty="0">
                <a:solidFill>
                  <a:srgbClr val="4ABDF0"/>
                </a:solidFill>
                <a:latin typeface="Segoe UI" panose="020B0502040204020203" pitchFamily="34" charset="0"/>
                <a:cs typeface="Segoe UI" panose="020B0502040204020203" pitchFamily="34" charset="0"/>
              </a:rPr>
              <a:t>https://www.ocu.org/dinero/trabajo-paro/informe/empleados-de-hogar-lo-que-hay-que-saber568794</a:t>
            </a:r>
            <a:endParaRPr lang="es-ES" sz="900" b="0" i="0" u="none" strike="noStrike" baseline="0" dirty="0">
              <a:solidFill>
                <a:srgbClr val="70777B"/>
              </a:solidFill>
              <a:latin typeface="Segoe UI" panose="020B0502040204020203" pitchFamily="34" charset="0"/>
              <a:cs typeface="Segoe UI" panose="020B0502040204020203" pitchFamily="34" charset="0"/>
            </a:endParaRPr>
          </a:p>
          <a:p>
            <a:pPr marL="285750" indent="-285750" algn="l">
              <a:buFontTx/>
              <a:buChar char="-"/>
            </a:pPr>
            <a:r>
              <a:rPr lang="es-ES" sz="900" b="0" i="0" u="none" strike="noStrike" baseline="0" dirty="0">
                <a:solidFill>
                  <a:srgbClr val="4ABDF0"/>
                </a:solidFill>
                <a:latin typeface="Segoe UI" panose="020B0502040204020203" pitchFamily="34" charset="0"/>
                <a:cs typeface="Segoe UI" panose="020B0502040204020203" pitchFamily="34" charset="0"/>
              </a:rPr>
              <a:t>http://www.mitramiss.gob.es/es/portada/serviciohogar/nueva-regulacion/index.htm</a:t>
            </a:r>
            <a:endParaRPr lang="es-ES" sz="900" b="0" i="0" u="none" strike="noStrike" baseline="0" dirty="0">
              <a:solidFill>
                <a:srgbClr val="70777B"/>
              </a:solidFill>
              <a:latin typeface="Segoe UI" panose="020B0502040204020203" pitchFamily="34" charset="0"/>
              <a:cs typeface="Segoe UI" panose="020B0502040204020203" pitchFamily="34" charset="0"/>
            </a:endParaRPr>
          </a:p>
          <a:p>
            <a:pPr marL="285750" indent="-285750" algn="l">
              <a:buFontTx/>
              <a:buChar char="-"/>
            </a:pPr>
            <a:r>
              <a:rPr lang="es-ES" sz="900" b="0" i="0" u="none" strike="noStrike" baseline="0" dirty="0">
                <a:solidFill>
                  <a:srgbClr val="4ABDF0"/>
                </a:solidFill>
                <a:latin typeface="Segoe UI" panose="020B0502040204020203" pitchFamily="34" charset="0"/>
                <a:cs typeface="Segoe UI" panose="020B0502040204020203" pitchFamily="34" charset="0"/>
              </a:rPr>
              <a:t>https://www.das.es/blog/gestionar-las-bajas-laborales/</a:t>
            </a:r>
            <a:endParaRPr lang="es-ES" sz="900" b="0" i="0" u="none" strike="noStrike" baseline="0" dirty="0">
              <a:solidFill>
                <a:srgbClr val="70777B"/>
              </a:solidFill>
              <a:latin typeface="Segoe UI" panose="020B0502040204020203" pitchFamily="34" charset="0"/>
              <a:cs typeface="Segoe UI" panose="020B0502040204020203" pitchFamily="34" charset="0"/>
            </a:endParaRPr>
          </a:p>
          <a:p>
            <a:pPr marL="0" indent="0" algn="l">
              <a:buFontTx/>
              <a:buNone/>
            </a:pPr>
            <a:endParaRPr lang="es-ES" sz="900" b="1" i="0" u="none" strike="noStrike" baseline="0" dirty="0">
              <a:solidFill>
                <a:srgbClr val="70777B"/>
              </a:solidFill>
              <a:latin typeface="Segoe UI" panose="020B0502040204020203" pitchFamily="34" charset="0"/>
              <a:cs typeface="Segoe UI" panose="020B0502040204020203" pitchFamily="34" charset="0"/>
            </a:endParaRPr>
          </a:p>
          <a:p>
            <a:pPr marL="0" indent="0" algn="l">
              <a:buFontTx/>
              <a:buNone/>
            </a:pPr>
            <a:r>
              <a:rPr lang="es-ES" sz="900" b="1" i="0" u="none" strike="noStrike" baseline="0" dirty="0">
                <a:solidFill>
                  <a:srgbClr val="70777B"/>
                </a:solidFill>
                <a:latin typeface="Segoe UI" panose="020B0502040204020203" pitchFamily="34" charset="0"/>
                <a:cs typeface="Segoe UI" panose="020B0502040204020203" pitchFamily="34" charset="0"/>
              </a:rPr>
              <a:t>Vida laboral: </a:t>
            </a:r>
            <a:r>
              <a:rPr lang="es-ES" sz="900" b="0" i="0" u="none" strike="noStrike" baseline="0" dirty="0">
                <a:solidFill>
                  <a:srgbClr val="70777B"/>
                </a:solidFill>
                <a:latin typeface="Segoe UI" panose="020B0502040204020203" pitchFamily="34" charset="0"/>
                <a:cs typeface="Segoe UI" panose="020B0502040204020203" pitchFamily="34" charset="0"/>
              </a:rPr>
              <a:t>https://sede.seg-social.gob.es/wps/portal/sede/sede/Ciudadanos/CiudadanoDetalle/!ut/p/z0/rU_LDoIwEPwVOHA02wIhciTGEJQmGkOEXkgDBeujPFqN_r3UO5y8TDKzk5kdoJADlewlWqZFJ9l94gUNSg8HPg4RTmOUbFGUkX0WekcvTjCcuIId0AWTG5gUdyQb0gLtmb6shGw6yA2OD66sj1XxUYtGVKzuFOQIz56gENdhoBHQqpOavzXkite8_DEpJo-DjOCgSjxrVjNplJk4B803LW-ahv_7FRfhdeBDf4vPh7QhKrLtLwe74DE!/</a:t>
            </a:r>
          </a:p>
          <a:p>
            <a:pPr marL="0" indent="0" algn="l">
              <a:buFontTx/>
              <a:buNone/>
            </a:pPr>
            <a:endParaRPr lang="es-ES" sz="900" b="0" i="0" u="none" strike="noStrike" baseline="0" dirty="0">
              <a:solidFill>
                <a:srgbClr val="70777B"/>
              </a:solidFill>
              <a:latin typeface="Segoe UI" panose="020B0502040204020203" pitchFamily="34" charset="0"/>
              <a:cs typeface="Segoe UI" panose="020B0502040204020203" pitchFamily="34" charset="0"/>
            </a:endParaRPr>
          </a:p>
          <a:p>
            <a:pPr marL="0" indent="0" algn="l">
              <a:buFontTx/>
              <a:buNone/>
            </a:pPr>
            <a:r>
              <a:rPr lang="es-ES" sz="900" b="1" i="0" u="none" strike="noStrike" baseline="0" dirty="0">
                <a:solidFill>
                  <a:srgbClr val="70777B"/>
                </a:solidFill>
                <a:latin typeface="Segoe UI" panose="020B0502040204020203" pitchFamily="34" charset="0"/>
                <a:cs typeface="Segoe UI" panose="020B0502040204020203" pitchFamily="34" charset="0"/>
              </a:rPr>
              <a:t>Simulador de renta: </a:t>
            </a:r>
            <a:r>
              <a:rPr lang="es-ES" sz="900" b="0" i="0" u="none" strike="noStrike" baseline="0" dirty="0">
                <a:solidFill>
                  <a:srgbClr val="70777B"/>
                </a:solidFill>
                <a:latin typeface="Segoe UI" panose="020B0502040204020203" pitchFamily="34" charset="0"/>
                <a:cs typeface="Segoe UI" panose="020B0502040204020203" pitchFamily="34" charset="0"/>
              </a:rPr>
              <a:t>https://www.agenciatributaria.es/AEAT.internet/Inicio/La_Agencia_Tributaria/Campanas/_Campanas_/_comp_Renta/_columnas__contenedor_Columnas_/_col_columna1/_AYUDA/_Renta_WEB_para_todos__Realice_y_presente_su_Renta_de_forma_sencilla_/Renta_WEB_Open/Renta_WEB_Open.shtml</a:t>
            </a:r>
            <a:endParaRPr lang="es-ES" sz="900" b="0" i="0" u="none" strike="noStrike" baseline="0" dirty="0">
              <a:solidFill>
                <a:srgbClr val="4ABDF0"/>
              </a:solidFill>
              <a:latin typeface="Segoe UI" panose="020B0502040204020203" pitchFamily="34" charset="0"/>
              <a:cs typeface="Segoe UI" panose="020B0502040204020203" pitchFamily="34" charset="0"/>
            </a:endParaRPr>
          </a:p>
          <a:p>
            <a:pPr marL="171450" indent="-171450">
              <a:buFontTx/>
              <a:buChar char="-"/>
            </a:pPr>
            <a:endParaRPr lang="es-ES" sz="900" dirty="0">
              <a:solidFill>
                <a:srgbClr val="4ABDF0"/>
              </a:solidFill>
              <a:latin typeface="Segoe UI" panose="020B0502040204020203" pitchFamily="34" charset="0"/>
              <a:cs typeface="Segoe UI" panose="020B0502040204020203" pitchFamily="34" charset="0"/>
            </a:endParaRPr>
          </a:p>
        </p:txBody>
      </p:sp>
      <p:sp>
        <p:nvSpPr>
          <p:cNvPr id="4" name="3 Marcador de número de diapositiva"/>
          <p:cNvSpPr>
            <a:spLocks noGrp="1"/>
          </p:cNvSpPr>
          <p:nvPr>
            <p:ph type="sldNum" sz="quarter" idx="10"/>
          </p:nvPr>
        </p:nvSpPr>
        <p:spPr/>
        <p:txBody>
          <a:bodyPr/>
          <a:lstStyle/>
          <a:p>
            <a:fld id="{7997E90E-3737-42A1-BFA1-51AABCEB7FBC}" type="slidenum">
              <a:rPr lang="es-ES" smtClean="0"/>
              <a:pPr/>
              <a:t>21</a:t>
            </a:fld>
            <a:endParaRPr lang="es-E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13E8ED0C-FD4D-45C6-802C-8C180C7AD6D4}" type="slidenum">
              <a:rPr lang="es-ES" smtClean="0"/>
              <a:pPr/>
              <a:t>22</a:t>
            </a:fld>
            <a:endParaRPr lang="es-ES" dirty="0"/>
          </a:p>
        </p:txBody>
      </p:sp>
    </p:spTree>
    <p:extLst>
      <p:ext uri="{BB962C8B-B14F-4D97-AF65-F5344CB8AC3E}">
        <p14:creationId xmlns:p14="http://schemas.microsoft.com/office/powerpoint/2010/main" val="11534909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171450" indent="-171450">
              <a:buFontTx/>
              <a:buChar char="-"/>
            </a:pPr>
            <a:endParaRPr lang="es-ES" sz="900" dirty="0">
              <a:solidFill>
                <a:srgbClr val="4ABDF0"/>
              </a:solidFill>
              <a:latin typeface="Segoe UI" panose="020B0502040204020203" pitchFamily="34" charset="0"/>
              <a:cs typeface="Segoe UI" panose="020B0502040204020203" pitchFamily="34" charset="0"/>
            </a:endParaRPr>
          </a:p>
        </p:txBody>
      </p:sp>
      <p:sp>
        <p:nvSpPr>
          <p:cNvPr id="4" name="3 Marcador de número de diapositiva"/>
          <p:cNvSpPr>
            <a:spLocks noGrp="1"/>
          </p:cNvSpPr>
          <p:nvPr>
            <p:ph type="sldNum" sz="quarter" idx="10"/>
          </p:nvPr>
        </p:nvSpPr>
        <p:spPr/>
        <p:txBody>
          <a:bodyPr/>
          <a:lstStyle/>
          <a:p>
            <a:fld id="{7997E90E-3737-42A1-BFA1-51AABCEB7FBC}" type="slidenum">
              <a:rPr lang="es-ES" smtClean="0"/>
              <a:pPr/>
              <a:t>23</a:t>
            </a:fld>
            <a:endParaRPr lang="es-ES"/>
          </a:p>
        </p:txBody>
      </p:sp>
    </p:spTree>
    <p:extLst>
      <p:ext uri="{BB962C8B-B14F-4D97-AF65-F5344CB8AC3E}">
        <p14:creationId xmlns:p14="http://schemas.microsoft.com/office/powerpoint/2010/main" val="7639162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171450" indent="-171450">
              <a:buFontTx/>
              <a:buChar char="-"/>
            </a:pPr>
            <a:endParaRPr lang="es-ES" sz="900" dirty="0">
              <a:solidFill>
                <a:srgbClr val="4ABDF0"/>
              </a:solidFill>
              <a:latin typeface="Segoe UI" panose="020B0502040204020203" pitchFamily="34" charset="0"/>
              <a:cs typeface="Segoe UI" panose="020B0502040204020203" pitchFamily="34" charset="0"/>
            </a:endParaRPr>
          </a:p>
        </p:txBody>
      </p:sp>
      <p:sp>
        <p:nvSpPr>
          <p:cNvPr id="4" name="3 Marcador de número de diapositiva"/>
          <p:cNvSpPr>
            <a:spLocks noGrp="1"/>
          </p:cNvSpPr>
          <p:nvPr>
            <p:ph type="sldNum" sz="quarter" idx="10"/>
          </p:nvPr>
        </p:nvSpPr>
        <p:spPr/>
        <p:txBody>
          <a:bodyPr/>
          <a:lstStyle/>
          <a:p>
            <a:fld id="{7997E90E-3737-42A1-BFA1-51AABCEB7FBC}" type="slidenum">
              <a:rPr lang="es-ES" smtClean="0"/>
              <a:pPr/>
              <a:t>24</a:t>
            </a:fld>
            <a:endParaRPr lang="es-ES"/>
          </a:p>
        </p:txBody>
      </p:sp>
    </p:spTree>
    <p:extLst>
      <p:ext uri="{BB962C8B-B14F-4D97-AF65-F5344CB8AC3E}">
        <p14:creationId xmlns:p14="http://schemas.microsoft.com/office/powerpoint/2010/main" val="19970071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171450" indent="-171450">
              <a:buFontTx/>
              <a:buChar char="-"/>
            </a:pPr>
            <a:endParaRPr lang="es-ES" sz="900" dirty="0">
              <a:solidFill>
                <a:srgbClr val="4ABDF0"/>
              </a:solidFill>
              <a:latin typeface="Segoe UI" panose="020B0502040204020203" pitchFamily="34" charset="0"/>
              <a:cs typeface="Segoe UI" panose="020B0502040204020203" pitchFamily="34" charset="0"/>
            </a:endParaRPr>
          </a:p>
        </p:txBody>
      </p:sp>
      <p:sp>
        <p:nvSpPr>
          <p:cNvPr id="4" name="3 Marcador de número de diapositiva"/>
          <p:cNvSpPr>
            <a:spLocks noGrp="1"/>
          </p:cNvSpPr>
          <p:nvPr>
            <p:ph type="sldNum" sz="quarter" idx="10"/>
          </p:nvPr>
        </p:nvSpPr>
        <p:spPr/>
        <p:txBody>
          <a:bodyPr/>
          <a:lstStyle/>
          <a:p>
            <a:fld id="{7997E90E-3737-42A1-BFA1-51AABCEB7FBC}" type="slidenum">
              <a:rPr lang="es-ES" smtClean="0"/>
              <a:pPr/>
              <a:t>25</a:t>
            </a:fld>
            <a:endParaRPr lang="es-ES"/>
          </a:p>
        </p:txBody>
      </p:sp>
    </p:spTree>
    <p:extLst>
      <p:ext uri="{BB962C8B-B14F-4D97-AF65-F5344CB8AC3E}">
        <p14:creationId xmlns:p14="http://schemas.microsoft.com/office/powerpoint/2010/main" val="12441364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171450" indent="-171450">
              <a:buFontTx/>
              <a:buChar char="-"/>
            </a:pPr>
            <a:endParaRPr lang="es-ES" sz="900" dirty="0">
              <a:solidFill>
                <a:srgbClr val="4ABDF0"/>
              </a:solidFill>
              <a:latin typeface="Segoe UI" panose="020B0502040204020203" pitchFamily="34" charset="0"/>
              <a:cs typeface="Segoe UI" panose="020B0502040204020203" pitchFamily="34" charset="0"/>
            </a:endParaRPr>
          </a:p>
        </p:txBody>
      </p:sp>
      <p:sp>
        <p:nvSpPr>
          <p:cNvPr id="4" name="3 Marcador de número de diapositiva"/>
          <p:cNvSpPr>
            <a:spLocks noGrp="1"/>
          </p:cNvSpPr>
          <p:nvPr>
            <p:ph type="sldNum" sz="quarter" idx="10"/>
          </p:nvPr>
        </p:nvSpPr>
        <p:spPr/>
        <p:txBody>
          <a:bodyPr/>
          <a:lstStyle/>
          <a:p>
            <a:fld id="{7997E90E-3737-42A1-BFA1-51AABCEB7FBC}" type="slidenum">
              <a:rPr lang="es-ES" smtClean="0"/>
              <a:pPr/>
              <a:t>26</a:t>
            </a:fld>
            <a:endParaRPr lang="es-ES"/>
          </a:p>
        </p:txBody>
      </p:sp>
    </p:spTree>
    <p:extLst>
      <p:ext uri="{BB962C8B-B14F-4D97-AF65-F5344CB8AC3E}">
        <p14:creationId xmlns:p14="http://schemas.microsoft.com/office/powerpoint/2010/main" val="7333065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ca-ES" sz="900" b="1" kern="1200" noProof="0" dirty="0">
                <a:solidFill>
                  <a:schemeClr val="tx1"/>
                </a:solidFill>
                <a:effectLst/>
                <a:latin typeface="+mn-lt"/>
                <a:ea typeface="+mn-ea"/>
                <a:cs typeface="+mn-cs"/>
              </a:rPr>
              <a:t>Rendiments de treball en espècie exempts
Normativa: Art. 42.3 Llei IRPF</a:t>
            </a:r>
          </a:p>
          <a:p>
            <a:endParaRPr lang="ca-ES" sz="900" b="1" kern="1200" noProof="0" dirty="0">
              <a:solidFill>
                <a:schemeClr val="tx1"/>
              </a:solidFill>
              <a:effectLst/>
              <a:latin typeface="+mn-lt"/>
              <a:ea typeface="+mn-ea"/>
              <a:cs typeface="+mn-cs"/>
            </a:endParaRPr>
          </a:p>
          <a:p>
            <a:r>
              <a:rPr lang="ca-ES" sz="900" kern="1200" noProof="0" dirty="0">
                <a:solidFill>
                  <a:schemeClr val="tx1"/>
                </a:solidFill>
                <a:effectLst/>
                <a:latin typeface="+mn-lt"/>
                <a:ea typeface="+mn-ea"/>
                <a:cs typeface="+mn-cs"/>
              </a:rPr>
              <a:t>Estan exempts de l' IRPF els següents rendiments de treball en espècie:</a:t>
            </a:r>
          </a:p>
          <a:p>
            <a:r>
              <a:rPr lang="ca-ES" sz="900" kern="1200" noProof="0" dirty="0">
                <a:solidFill>
                  <a:schemeClr val="tx1"/>
                </a:solidFill>
                <a:effectLst/>
                <a:latin typeface="+mn-lt"/>
                <a:ea typeface="+mn-ea"/>
                <a:cs typeface="+mn-cs"/>
              </a:rPr>
              <a:t>
a) </a:t>
            </a:r>
            <a:r>
              <a:rPr lang="ca-ES" sz="900" u="sng" kern="1200" noProof="0" dirty="0">
                <a:solidFill>
                  <a:srgbClr val="00B0F0"/>
                </a:solidFill>
                <a:effectLst/>
                <a:latin typeface="+mn-lt"/>
                <a:ea typeface="+mn-ea"/>
                <a:cs typeface="+mn-cs"/>
              </a:rPr>
              <a:t>Lliuraments a empleats de productes a preus rebaixats que es realitzin en menjadors d'empresa, cantines o economats de caràcter social</a:t>
            </a:r>
            <a:r>
              <a:rPr lang="ca-ES" sz="900" u="none" kern="1200" noProof="0" dirty="0">
                <a:solidFill>
                  <a:srgbClr val="00B0F0"/>
                </a:solidFill>
                <a:effectLst/>
                <a:latin typeface="+mn-lt"/>
                <a:ea typeface="+mn-ea"/>
                <a:cs typeface="+mn-cs"/>
              </a:rPr>
              <a:t> </a:t>
            </a:r>
            <a:r>
              <a:rPr lang="ca-ES" sz="900" kern="1200" noProof="0" dirty="0">
                <a:solidFill>
                  <a:schemeClr val="tx1"/>
                </a:solidFill>
                <a:effectLst/>
                <a:latin typeface="+mn-lt"/>
                <a:ea typeface="+mn-ea"/>
                <a:cs typeface="+mn-cs"/>
              </a:rPr>
              <a:t>(Que siguin en dies hàbils, màxim 11 € diaris)
b) </a:t>
            </a:r>
            <a:r>
              <a:rPr lang="ca-ES" sz="900" u="sng" kern="1200" noProof="0" dirty="0">
                <a:solidFill>
                  <a:srgbClr val="00B0F0"/>
                </a:solidFill>
                <a:effectLst/>
                <a:latin typeface="+mn-lt"/>
                <a:ea typeface="+mn-ea"/>
                <a:cs typeface="+mn-cs"/>
              </a:rPr>
              <a:t>Utilització dels bens destinats als serveis socials i culturals del personal empleat</a:t>
            </a:r>
            <a:r>
              <a:rPr lang="ca-ES" sz="900" kern="1200" noProof="0" dirty="0">
                <a:solidFill>
                  <a:schemeClr val="tx1"/>
                </a:solidFill>
                <a:effectLst/>
                <a:latin typeface="+mn-lt"/>
                <a:ea typeface="+mn-ea"/>
                <a:cs typeface="+mn-cs"/>
              </a:rPr>
              <a:t>
c) </a:t>
            </a:r>
            <a:r>
              <a:rPr lang="ca-ES" sz="900" u="sng" kern="1200" noProof="0" dirty="0">
                <a:solidFill>
                  <a:srgbClr val="00B0F0"/>
                </a:solidFill>
                <a:effectLst/>
                <a:latin typeface="+mn-lt"/>
                <a:ea typeface="+mn-ea"/>
                <a:cs typeface="+mn-cs"/>
              </a:rPr>
              <a:t>Despeses per assegurances de malaltia</a:t>
            </a:r>
            <a:r>
              <a:rPr lang="ca-ES" sz="900" u="none" kern="1200" noProof="0" dirty="0">
                <a:solidFill>
                  <a:srgbClr val="00B0F0"/>
                </a:solidFill>
                <a:effectLst/>
                <a:latin typeface="+mn-lt"/>
                <a:ea typeface="+mn-ea"/>
                <a:cs typeface="+mn-cs"/>
              </a:rPr>
              <a:t> </a:t>
            </a:r>
            <a:r>
              <a:rPr lang="ca-ES" sz="900" kern="1200" noProof="0" dirty="0">
                <a:solidFill>
                  <a:schemeClr val="tx1"/>
                </a:solidFill>
                <a:effectLst/>
                <a:latin typeface="+mn-lt"/>
                <a:ea typeface="+mn-ea"/>
                <a:cs typeface="+mn-cs"/>
              </a:rPr>
              <a:t>(sense excedir de 500€ anuals /1500€ persones amb discapacitat. Poden beneficiar el seu cònjuge i descendents)
d) </a:t>
            </a:r>
            <a:r>
              <a:rPr lang="ca-ES" sz="900" u="sng" kern="1200" noProof="0" dirty="0">
                <a:solidFill>
                  <a:srgbClr val="00B0F0"/>
                </a:solidFill>
                <a:effectLst/>
                <a:latin typeface="+mn-lt"/>
                <a:ea typeface="+mn-ea"/>
                <a:cs typeface="+mn-cs"/>
              </a:rPr>
              <a:t>Prestació de determinats serveis d'educació als fills dels empleats de centres educatius autoritzats</a:t>
            </a:r>
            <a:r>
              <a:rPr lang="ca-ES" sz="900" kern="1200" noProof="0" dirty="0">
                <a:solidFill>
                  <a:schemeClr val="tx1"/>
                </a:solidFill>
                <a:effectLst/>
                <a:latin typeface="+mn-lt"/>
                <a:ea typeface="+mn-ea"/>
                <a:cs typeface="+mn-cs"/>
              </a:rPr>
              <a:t>
e) </a:t>
            </a:r>
            <a:r>
              <a:rPr lang="ca-ES" sz="900" u="sng" kern="1200" noProof="0" dirty="0">
                <a:solidFill>
                  <a:srgbClr val="00B0F0"/>
                </a:solidFill>
                <a:effectLst/>
                <a:latin typeface="+mn-lt"/>
                <a:ea typeface="+mn-ea"/>
                <a:cs typeface="+mn-cs"/>
              </a:rPr>
              <a:t>Quantitats satisfetes per l'empresa per al transport col·lectiu dels seus empleats entre el seu lloc de residència i el centre de treball</a:t>
            </a:r>
            <a:r>
              <a:rPr lang="ca-ES" sz="900" u="none" kern="1200" noProof="0" dirty="0">
                <a:solidFill>
                  <a:srgbClr val="00B0F0"/>
                </a:solidFill>
                <a:effectLst/>
                <a:latin typeface="+mn-lt"/>
                <a:ea typeface="+mn-ea"/>
                <a:cs typeface="+mn-cs"/>
              </a:rPr>
              <a:t> </a:t>
            </a:r>
            <a:r>
              <a:rPr lang="ca-ES" sz="900" kern="1200" noProof="0" dirty="0">
                <a:solidFill>
                  <a:schemeClr val="tx1"/>
                </a:solidFill>
                <a:effectLst/>
                <a:latin typeface="+mn-lt"/>
                <a:ea typeface="+mn-ea"/>
                <a:cs typeface="+mn-cs"/>
              </a:rPr>
              <a:t>(transport entre residència i centre de treball 1500€ anuals)
</a:t>
            </a:r>
            <a:r>
              <a:rPr lang="ca-ES" sz="900" kern="1200" noProof="0" dirty="0" err="1">
                <a:solidFill>
                  <a:schemeClr val="tx1"/>
                </a:solidFill>
                <a:effectLst/>
                <a:latin typeface="+mn-lt"/>
                <a:ea typeface="+mn-ea"/>
                <a:cs typeface="+mn-cs"/>
              </a:rPr>
              <a:t>f</a:t>
            </a:r>
            <a:r>
              <a:rPr lang="ca-ES" sz="900" kern="1200" noProof="0" dirty="0">
                <a:solidFill>
                  <a:schemeClr val="tx1"/>
                </a:solidFill>
                <a:effectLst/>
                <a:latin typeface="+mn-lt"/>
                <a:ea typeface="+mn-ea"/>
                <a:cs typeface="+mn-cs"/>
              </a:rPr>
              <a:t>) </a:t>
            </a:r>
            <a:r>
              <a:rPr lang="ca-ES" sz="900" u="sng" kern="1200" noProof="0" dirty="0">
                <a:solidFill>
                  <a:srgbClr val="00B0F0"/>
                </a:solidFill>
                <a:effectLst/>
                <a:latin typeface="+mn-lt"/>
                <a:ea typeface="+mn-ea"/>
                <a:cs typeface="+mn-cs"/>
              </a:rPr>
              <a:t>Lliurament als treballadors d'accions o participacions de la pròpia empresa o d'altres del grup de societats</a:t>
            </a:r>
            <a:r>
              <a:rPr lang="ca-ES" sz="900" u="none" kern="1200" noProof="0" dirty="0">
                <a:solidFill>
                  <a:srgbClr val="00B0F0"/>
                </a:solidFill>
                <a:effectLst/>
                <a:latin typeface="+mn-lt"/>
                <a:ea typeface="+mn-ea"/>
                <a:cs typeface="+mn-cs"/>
              </a:rPr>
              <a:t> </a:t>
            </a:r>
            <a:r>
              <a:rPr lang="ca-ES" sz="900" kern="1200" noProof="0" dirty="0">
                <a:solidFill>
                  <a:schemeClr val="tx1"/>
                </a:solidFill>
                <a:effectLst/>
                <a:latin typeface="+mn-lt"/>
                <a:ea typeface="+mn-ea"/>
                <a:cs typeface="+mn-cs"/>
              </a:rPr>
              <a:t>(accions cedides a empleats màxim 12000€ anuals. Hi ha </a:t>
            </a:r>
            <a:r>
              <a:rPr lang="ca-ES" sz="900" kern="1200" noProof="0">
                <a:solidFill>
                  <a:schemeClr val="tx1"/>
                </a:solidFill>
                <a:effectLst/>
                <a:latin typeface="+mn-lt"/>
                <a:ea typeface="+mn-ea"/>
                <a:cs typeface="+mn-cs"/>
              </a:rPr>
              <a:t>condicions addicionals)</a:t>
            </a:r>
            <a:endParaRPr lang="ca-ES" sz="900" kern="1200" noProof="0" dirty="0">
              <a:solidFill>
                <a:schemeClr val="tx1"/>
              </a:solidFill>
              <a:effectLst/>
              <a:latin typeface="+mn-lt"/>
              <a:ea typeface="+mn-ea"/>
              <a:cs typeface="+mn-cs"/>
            </a:endParaRPr>
          </a:p>
          <a:p>
            <a:endParaRPr lang="ca-ES" sz="900" kern="1200" noProof="0" dirty="0">
              <a:solidFill>
                <a:schemeClr val="tx1"/>
              </a:solidFill>
              <a:effectLst/>
              <a:latin typeface="+mn-lt"/>
              <a:ea typeface="+mn-ea"/>
              <a:cs typeface="+mn-cs"/>
            </a:endParaRPr>
          </a:p>
          <a:p>
            <a:r>
              <a:rPr lang="ca-ES" sz="900" kern="1200" noProof="0" dirty="0">
                <a:solidFill>
                  <a:schemeClr val="tx1"/>
                </a:solidFill>
                <a:effectLst/>
                <a:latin typeface="+mn-lt"/>
                <a:ea typeface="+mn-ea"/>
                <a:cs typeface="+mn-cs"/>
              </a:rPr>
              <a:t>Veure web AEAT</a:t>
            </a:r>
          </a:p>
          <a:p>
            <a:r>
              <a:rPr lang="ca-ES" sz="900" b="1" kern="1200" noProof="0" dirty="0" err="1">
                <a:solidFill>
                  <a:schemeClr val="accent1">
                    <a:lumMod val="75000"/>
                  </a:schemeClr>
                </a:solidFill>
                <a:effectLst/>
                <a:latin typeface="+mn-lt"/>
                <a:ea typeface="+mn-ea"/>
                <a:cs typeface="+mn-cs"/>
              </a:rPr>
              <a:t>https</a:t>
            </a:r>
            <a:r>
              <a:rPr lang="ca-ES" sz="900" b="1" kern="1200" noProof="0" dirty="0">
                <a:solidFill>
                  <a:schemeClr val="accent1">
                    <a:lumMod val="75000"/>
                  </a:schemeClr>
                </a:solidFill>
                <a:effectLst/>
                <a:latin typeface="+mn-lt"/>
                <a:ea typeface="+mn-ea"/>
                <a:cs typeface="+mn-cs"/>
              </a:rPr>
              <a:t>://</a:t>
            </a:r>
            <a:r>
              <a:rPr lang="ca-ES" sz="900" b="1" kern="1200" noProof="0" dirty="0" err="1">
                <a:solidFill>
                  <a:schemeClr val="accent1">
                    <a:lumMod val="75000"/>
                  </a:schemeClr>
                </a:solidFill>
                <a:effectLst/>
                <a:latin typeface="+mn-lt"/>
                <a:ea typeface="+mn-ea"/>
                <a:cs typeface="+mn-cs"/>
              </a:rPr>
              <a:t>sede.agenciatributaria.gob.es</a:t>
            </a:r>
            <a:r>
              <a:rPr lang="ca-ES" sz="900" b="1" kern="1200" noProof="0" dirty="0">
                <a:solidFill>
                  <a:schemeClr val="accent1">
                    <a:lumMod val="75000"/>
                  </a:schemeClr>
                </a:solidFill>
                <a:effectLst/>
                <a:latin typeface="+mn-lt"/>
                <a:ea typeface="+mn-ea"/>
                <a:cs typeface="+mn-cs"/>
              </a:rPr>
              <a:t>/</a:t>
            </a:r>
            <a:r>
              <a:rPr lang="ca-ES" sz="900" b="1" kern="1200" noProof="0" dirty="0" err="1">
                <a:solidFill>
                  <a:schemeClr val="accent1">
                    <a:lumMod val="75000"/>
                  </a:schemeClr>
                </a:solidFill>
                <a:effectLst/>
                <a:latin typeface="+mn-lt"/>
                <a:ea typeface="+mn-ea"/>
                <a:cs typeface="+mn-cs"/>
              </a:rPr>
              <a:t>Sede</a:t>
            </a:r>
            <a:r>
              <a:rPr lang="ca-ES" sz="900" b="1" kern="1200" noProof="0" dirty="0">
                <a:solidFill>
                  <a:schemeClr val="accent1">
                    <a:lumMod val="75000"/>
                  </a:schemeClr>
                </a:solidFill>
                <a:effectLst/>
                <a:latin typeface="+mn-lt"/>
                <a:ea typeface="+mn-ea"/>
                <a:cs typeface="+mn-cs"/>
              </a:rPr>
              <a:t>/</a:t>
            </a:r>
            <a:r>
              <a:rPr lang="ca-ES" sz="900" b="1" kern="1200" noProof="0" dirty="0" err="1">
                <a:solidFill>
                  <a:schemeClr val="accent1">
                    <a:lumMod val="75000"/>
                  </a:schemeClr>
                </a:solidFill>
                <a:effectLst/>
                <a:latin typeface="+mn-lt"/>
                <a:ea typeface="+mn-ea"/>
                <a:cs typeface="+mn-cs"/>
              </a:rPr>
              <a:t>ayuda</a:t>
            </a:r>
            <a:r>
              <a:rPr lang="ca-ES" sz="900" b="1" kern="1200" noProof="0" dirty="0">
                <a:solidFill>
                  <a:schemeClr val="accent1">
                    <a:lumMod val="75000"/>
                  </a:schemeClr>
                </a:solidFill>
                <a:effectLst/>
                <a:latin typeface="+mn-lt"/>
                <a:ea typeface="+mn-ea"/>
                <a:cs typeface="+mn-cs"/>
              </a:rPr>
              <a:t>/</a:t>
            </a:r>
            <a:r>
              <a:rPr lang="ca-ES" sz="900" b="1" kern="1200" noProof="0" dirty="0" err="1">
                <a:solidFill>
                  <a:schemeClr val="accent1">
                    <a:lumMod val="75000"/>
                  </a:schemeClr>
                </a:solidFill>
                <a:effectLst/>
                <a:latin typeface="+mn-lt"/>
                <a:ea typeface="+mn-ea"/>
                <a:cs typeface="+mn-cs"/>
              </a:rPr>
              <a:t>manuales-videos-folletos</a:t>
            </a:r>
            <a:r>
              <a:rPr lang="ca-ES" sz="900" b="1" kern="1200" noProof="0" dirty="0">
                <a:solidFill>
                  <a:schemeClr val="accent1">
                    <a:lumMod val="75000"/>
                  </a:schemeClr>
                </a:solidFill>
                <a:effectLst/>
                <a:latin typeface="+mn-lt"/>
                <a:ea typeface="+mn-ea"/>
                <a:cs typeface="+mn-cs"/>
              </a:rPr>
              <a:t>/</a:t>
            </a:r>
            <a:r>
              <a:rPr lang="ca-ES" sz="900" b="1" kern="1200" noProof="0" dirty="0" err="1">
                <a:solidFill>
                  <a:schemeClr val="accent1">
                    <a:lumMod val="75000"/>
                  </a:schemeClr>
                </a:solidFill>
                <a:effectLst/>
                <a:latin typeface="+mn-lt"/>
                <a:ea typeface="+mn-ea"/>
                <a:cs typeface="+mn-cs"/>
              </a:rPr>
              <a:t>manuales-practicos</a:t>
            </a:r>
            <a:r>
              <a:rPr lang="ca-ES" sz="900" b="1" kern="1200" noProof="0" dirty="0">
                <a:solidFill>
                  <a:schemeClr val="accent1">
                    <a:lumMod val="75000"/>
                  </a:schemeClr>
                </a:solidFill>
                <a:effectLst/>
                <a:latin typeface="+mn-lt"/>
                <a:ea typeface="+mn-ea"/>
                <a:cs typeface="+mn-cs"/>
              </a:rPr>
              <a:t>/irpf-2024/c03-rendimientos-trabajo/</a:t>
            </a:r>
            <a:r>
              <a:rPr lang="ca-ES" sz="900" b="1" kern="1200" noProof="0" dirty="0" err="1">
                <a:solidFill>
                  <a:schemeClr val="accent1">
                    <a:lumMod val="75000"/>
                  </a:schemeClr>
                </a:solidFill>
                <a:effectLst/>
                <a:latin typeface="+mn-lt"/>
                <a:ea typeface="+mn-ea"/>
                <a:cs typeface="+mn-cs"/>
              </a:rPr>
              <a:t>rendimientos-trabajo-especie</a:t>
            </a:r>
            <a:r>
              <a:rPr lang="ca-ES" sz="900" b="1" kern="1200" noProof="0" dirty="0">
                <a:solidFill>
                  <a:schemeClr val="accent1">
                    <a:lumMod val="75000"/>
                  </a:schemeClr>
                </a:solidFill>
                <a:effectLst/>
                <a:latin typeface="+mn-lt"/>
                <a:ea typeface="+mn-ea"/>
                <a:cs typeface="+mn-cs"/>
              </a:rPr>
              <a:t>/</a:t>
            </a:r>
            <a:r>
              <a:rPr lang="ca-ES" sz="900" b="1" kern="1200" noProof="0" dirty="0" err="1">
                <a:solidFill>
                  <a:schemeClr val="accent1">
                    <a:lumMod val="75000"/>
                  </a:schemeClr>
                </a:solidFill>
                <a:effectLst/>
                <a:latin typeface="+mn-lt"/>
                <a:ea typeface="+mn-ea"/>
                <a:cs typeface="+mn-cs"/>
              </a:rPr>
              <a:t>rendimientos-trabajo-especie-exentos.html</a:t>
            </a:r>
            <a:endParaRPr lang="ca-ES" sz="900" b="1" kern="1200" noProof="0" dirty="0">
              <a:solidFill>
                <a:schemeClr val="accent1">
                  <a:lumMod val="75000"/>
                </a:schemeClr>
              </a:solidFill>
              <a:effectLst/>
              <a:latin typeface="+mn-lt"/>
              <a:ea typeface="+mn-ea"/>
              <a:cs typeface="+mn-cs"/>
            </a:endParaRPr>
          </a:p>
          <a:p>
            <a:pPr marL="171450" indent="-171450">
              <a:buFontTx/>
              <a:buChar char="-"/>
            </a:pPr>
            <a:endParaRPr lang="es-ES" sz="900" dirty="0">
              <a:solidFill>
                <a:srgbClr val="4ABDF0"/>
              </a:solidFill>
              <a:latin typeface="Segoe UI" panose="020B0502040204020203" pitchFamily="34" charset="0"/>
              <a:cs typeface="Segoe UI" panose="020B0502040204020203" pitchFamily="34" charset="0"/>
            </a:endParaRPr>
          </a:p>
        </p:txBody>
      </p:sp>
      <p:sp>
        <p:nvSpPr>
          <p:cNvPr id="4" name="3 Marcador de número de diapositiva"/>
          <p:cNvSpPr>
            <a:spLocks noGrp="1"/>
          </p:cNvSpPr>
          <p:nvPr>
            <p:ph type="sldNum" sz="quarter" idx="10"/>
          </p:nvPr>
        </p:nvSpPr>
        <p:spPr/>
        <p:txBody>
          <a:bodyPr/>
          <a:lstStyle/>
          <a:p>
            <a:fld id="{7997E90E-3737-42A1-BFA1-51AABCEB7FBC}" type="slidenum">
              <a:rPr lang="es-ES" smtClean="0"/>
              <a:pPr/>
              <a:t>27</a:t>
            </a:fld>
            <a:endParaRPr lang="es-ES"/>
          </a:p>
        </p:txBody>
      </p:sp>
    </p:spTree>
    <p:extLst>
      <p:ext uri="{BB962C8B-B14F-4D97-AF65-F5344CB8AC3E}">
        <p14:creationId xmlns:p14="http://schemas.microsoft.com/office/powerpoint/2010/main" val="201093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sz="900" noProof="0" dirty="0"/>
          </a:p>
        </p:txBody>
      </p:sp>
      <p:sp>
        <p:nvSpPr>
          <p:cNvPr id="4" name="3 Marcador de número de diapositiva"/>
          <p:cNvSpPr>
            <a:spLocks noGrp="1"/>
          </p:cNvSpPr>
          <p:nvPr>
            <p:ph type="sldNum" sz="quarter" idx="10"/>
          </p:nvPr>
        </p:nvSpPr>
        <p:spPr/>
        <p:txBody>
          <a:bodyPr/>
          <a:lstStyle/>
          <a:p>
            <a:fld id="{7997E90E-3737-42A1-BFA1-51AABCEB7FBC}" type="slidenum">
              <a:rPr lang="es-ES" smtClean="0"/>
              <a:pPr/>
              <a:t>28</a:t>
            </a:fld>
            <a:endParaRPr lang="es-ES"/>
          </a:p>
        </p:txBody>
      </p:sp>
    </p:spTree>
    <p:extLst>
      <p:ext uri="{BB962C8B-B14F-4D97-AF65-F5344CB8AC3E}">
        <p14:creationId xmlns:p14="http://schemas.microsoft.com/office/powerpoint/2010/main" val="39737586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sz="900" noProof="0" dirty="0"/>
          </a:p>
        </p:txBody>
      </p:sp>
      <p:sp>
        <p:nvSpPr>
          <p:cNvPr id="4" name="3 Marcador de número de diapositiva"/>
          <p:cNvSpPr>
            <a:spLocks noGrp="1"/>
          </p:cNvSpPr>
          <p:nvPr>
            <p:ph type="sldNum" sz="quarter" idx="10"/>
          </p:nvPr>
        </p:nvSpPr>
        <p:spPr/>
        <p:txBody>
          <a:bodyPr/>
          <a:lstStyle/>
          <a:p>
            <a:fld id="{7997E90E-3737-42A1-BFA1-51AABCEB7FBC}" type="slidenum">
              <a:rPr lang="es-ES" smtClean="0"/>
              <a:pPr/>
              <a:t>29</a:t>
            </a:fld>
            <a:endParaRPr lang="es-ES"/>
          </a:p>
        </p:txBody>
      </p:sp>
    </p:spTree>
    <p:extLst>
      <p:ext uri="{BB962C8B-B14F-4D97-AF65-F5344CB8AC3E}">
        <p14:creationId xmlns:p14="http://schemas.microsoft.com/office/powerpoint/2010/main" val="4000163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algn="l"/>
            <a:r>
              <a:rPr lang="ca-ES" sz="900" b="0" i="0" u="none" strike="noStrike" baseline="0" dirty="0">
                <a:solidFill>
                  <a:srgbClr val="000000"/>
                </a:solidFill>
                <a:latin typeface="Segoe UI" panose="020B0502040204020203" pitchFamily="34" charset="0"/>
                <a:ea typeface="Segoe UI Black" panose="020B0A02040204020203" pitchFamily="34" charset="0"/>
                <a:cs typeface="Segoe UI" panose="020B0502040204020203" pitchFamily="34" charset="0"/>
              </a:rPr>
              <a:t>Explicar els diferents conceptes que apareixen en el rebut de nòmina, així com l'obligació que tenen les empreses de fer-nos lliurament d'aquest rebut.</a:t>
            </a:r>
          </a:p>
          <a:p>
            <a:pPr algn="l"/>
            <a:endParaRPr lang="ca-ES" sz="900" b="0" i="0" u="none" strike="noStrike" baseline="0" dirty="0">
              <a:solidFill>
                <a:srgbClr val="000000"/>
              </a:solidFill>
              <a:latin typeface="Segoe UI" panose="020B0502040204020203" pitchFamily="34" charset="0"/>
              <a:ea typeface="Segoe UI Black" panose="020B0A02040204020203" pitchFamily="34" charset="0"/>
              <a:cs typeface="Segoe UI" panose="020B0502040204020203" pitchFamily="34" charset="0"/>
            </a:endParaRPr>
          </a:p>
          <a:p>
            <a:pPr algn="l"/>
            <a:r>
              <a:rPr lang="ca-ES" sz="900" b="0" i="0" u="none" strike="noStrike" baseline="0" dirty="0">
                <a:solidFill>
                  <a:srgbClr val="000000"/>
                </a:solidFill>
                <a:latin typeface="Segoe UI" panose="020B0502040204020203" pitchFamily="34" charset="0"/>
                <a:ea typeface="Segoe UI Black" panose="020B0A02040204020203" pitchFamily="34" charset="0"/>
                <a:cs typeface="Segoe UI" panose="020B0502040204020203" pitchFamily="34" charset="0"/>
              </a:rPr>
              <a:t>És convenient, però no imprescindible, que aquest taller s'imparteixi després del taller de Contractes Laborals, ja que la nòmina reflectirà aspectes recollits en el contracte com ara salari, plusos, categoria professional ...</a:t>
            </a:r>
          </a:p>
        </p:txBody>
      </p:sp>
      <p:sp>
        <p:nvSpPr>
          <p:cNvPr id="4" name="3 Marcador de número de diapositiva"/>
          <p:cNvSpPr>
            <a:spLocks noGrp="1"/>
          </p:cNvSpPr>
          <p:nvPr>
            <p:ph type="sldNum" sz="quarter" idx="10"/>
          </p:nvPr>
        </p:nvSpPr>
        <p:spPr/>
        <p:txBody>
          <a:bodyPr/>
          <a:lstStyle/>
          <a:p>
            <a:fld id="{7997E90E-3737-42A1-BFA1-51AABCEB7FBC}" type="slidenum">
              <a:rPr lang="es-ES" smtClean="0"/>
              <a:pPr/>
              <a:t>3</a:t>
            </a:fld>
            <a:endParaRPr lang="es-E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sz="900" noProof="0" dirty="0"/>
          </a:p>
        </p:txBody>
      </p:sp>
      <p:sp>
        <p:nvSpPr>
          <p:cNvPr id="4" name="3 Marcador de número de diapositiva"/>
          <p:cNvSpPr>
            <a:spLocks noGrp="1"/>
          </p:cNvSpPr>
          <p:nvPr>
            <p:ph type="sldNum" sz="quarter" idx="10"/>
          </p:nvPr>
        </p:nvSpPr>
        <p:spPr/>
        <p:txBody>
          <a:bodyPr/>
          <a:lstStyle/>
          <a:p>
            <a:fld id="{7997E90E-3737-42A1-BFA1-51AABCEB7FBC}" type="slidenum">
              <a:rPr lang="es-ES" smtClean="0"/>
              <a:pPr/>
              <a:t>30</a:t>
            </a:fld>
            <a:endParaRPr lang="es-ES"/>
          </a:p>
        </p:txBody>
      </p:sp>
    </p:spTree>
    <p:extLst>
      <p:ext uri="{BB962C8B-B14F-4D97-AF65-F5344CB8AC3E}">
        <p14:creationId xmlns:p14="http://schemas.microsoft.com/office/powerpoint/2010/main" val="36528959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sz="900" noProof="0" dirty="0"/>
          </a:p>
        </p:txBody>
      </p:sp>
      <p:sp>
        <p:nvSpPr>
          <p:cNvPr id="4" name="3 Marcador de número de diapositiva"/>
          <p:cNvSpPr>
            <a:spLocks noGrp="1"/>
          </p:cNvSpPr>
          <p:nvPr>
            <p:ph type="sldNum" sz="quarter" idx="10"/>
          </p:nvPr>
        </p:nvSpPr>
        <p:spPr/>
        <p:txBody>
          <a:bodyPr/>
          <a:lstStyle/>
          <a:p>
            <a:fld id="{7997E90E-3737-42A1-BFA1-51AABCEB7FBC}" type="slidenum">
              <a:rPr lang="es-ES" smtClean="0"/>
              <a:pPr/>
              <a:t>31</a:t>
            </a:fld>
            <a:endParaRPr lang="es-ES"/>
          </a:p>
        </p:txBody>
      </p:sp>
    </p:spTree>
    <p:extLst>
      <p:ext uri="{BB962C8B-B14F-4D97-AF65-F5344CB8AC3E}">
        <p14:creationId xmlns:p14="http://schemas.microsoft.com/office/powerpoint/2010/main" val="2304805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sz="900" noProof="0" dirty="0"/>
          </a:p>
        </p:txBody>
      </p:sp>
      <p:sp>
        <p:nvSpPr>
          <p:cNvPr id="4" name="3 Marcador de número de diapositiva"/>
          <p:cNvSpPr>
            <a:spLocks noGrp="1"/>
          </p:cNvSpPr>
          <p:nvPr>
            <p:ph type="sldNum" sz="quarter" idx="10"/>
          </p:nvPr>
        </p:nvSpPr>
        <p:spPr/>
        <p:txBody>
          <a:bodyPr/>
          <a:lstStyle/>
          <a:p>
            <a:fld id="{7997E90E-3737-42A1-BFA1-51AABCEB7FBC}" type="slidenum">
              <a:rPr lang="es-ES" smtClean="0"/>
              <a:pPr/>
              <a:t>32</a:t>
            </a:fld>
            <a:endParaRPr lang="es-ES"/>
          </a:p>
        </p:txBody>
      </p:sp>
    </p:spTree>
    <p:extLst>
      <p:ext uri="{BB962C8B-B14F-4D97-AF65-F5344CB8AC3E}">
        <p14:creationId xmlns:p14="http://schemas.microsoft.com/office/powerpoint/2010/main" val="19879316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sz="900" noProof="0" dirty="0"/>
          </a:p>
        </p:txBody>
      </p:sp>
      <p:sp>
        <p:nvSpPr>
          <p:cNvPr id="4" name="3 Marcador de número de diapositiva"/>
          <p:cNvSpPr>
            <a:spLocks noGrp="1"/>
          </p:cNvSpPr>
          <p:nvPr>
            <p:ph type="sldNum" sz="quarter" idx="10"/>
          </p:nvPr>
        </p:nvSpPr>
        <p:spPr/>
        <p:txBody>
          <a:bodyPr/>
          <a:lstStyle/>
          <a:p>
            <a:fld id="{7997E90E-3737-42A1-BFA1-51AABCEB7FBC}" type="slidenum">
              <a:rPr lang="es-ES" smtClean="0"/>
              <a:pPr/>
              <a:t>33</a:t>
            </a:fld>
            <a:endParaRPr lang="es-ES"/>
          </a:p>
        </p:txBody>
      </p:sp>
    </p:spTree>
    <p:extLst>
      <p:ext uri="{BB962C8B-B14F-4D97-AF65-F5344CB8AC3E}">
        <p14:creationId xmlns:p14="http://schemas.microsoft.com/office/powerpoint/2010/main" val="32244224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sz="900" noProof="0" dirty="0"/>
          </a:p>
        </p:txBody>
      </p:sp>
      <p:sp>
        <p:nvSpPr>
          <p:cNvPr id="4" name="3 Marcador de número de diapositiva"/>
          <p:cNvSpPr>
            <a:spLocks noGrp="1"/>
          </p:cNvSpPr>
          <p:nvPr>
            <p:ph type="sldNum" sz="quarter" idx="10"/>
          </p:nvPr>
        </p:nvSpPr>
        <p:spPr/>
        <p:txBody>
          <a:bodyPr/>
          <a:lstStyle/>
          <a:p>
            <a:fld id="{7997E90E-3737-42A1-BFA1-51AABCEB7FBC}" type="slidenum">
              <a:rPr lang="es-ES" smtClean="0"/>
              <a:pPr/>
              <a:t>34</a:t>
            </a:fld>
            <a:endParaRPr lang="es-ES"/>
          </a:p>
        </p:txBody>
      </p:sp>
    </p:spTree>
    <p:extLst>
      <p:ext uri="{BB962C8B-B14F-4D97-AF65-F5344CB8AC3E}">
        <p14:creationId xmlns:p14="http://schemas.microsoft.com/office/powerpoint/2010/main" val="3111126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algn="l"/>
            <a:r>
              <a:rPr lang="ca-ES" sz="900" dirty="0"/>
              <a:t>Introduirem els conceptes bàsics:  </a:t>
            </a:r>
          </a:p>
          <a:p>
            <a:pPr algn="l"/>
            <a:endParaRPr lang="ca-ES" sz="900" dirty="0"/>
          </a:p>
          <a:p>
            <a:pPr algn="l">
              <a:buFontTx/>
              <a:buChar char="-"/>
            </a:pPr>
            <a:r>
              <a:rPr lang="ca-ES" sz="900" dirty="0"/>
              <a:t>  Meritacions</a:t>
            </a:r>
          </a:p>
          <a:p>
            <a:pPr algn="l">
              <a:buFontTx/>
              <a:buChar char="-"/>
            </a:pPr>
            <a:r>
              <a:rPr lang="ca-ES" sz="900" dirty="0"/>
              <a:t>  Deduccions: explicar diferents destinacions de les deduccions: Seguretat Social (Cotitzacions), Hisenda (Retenció IRPF)</a:t>
            </a:r>
          </a:p>
          <a:p>
            <a:pPr algn="l">
              <a:buFontTx/>
              <a:buChar char="-"/>
            </a:pPr>
            <a:r>
              <a:rPr lang="ca-ES" sz="900" dirty="0"/>
              <a:t>  Diners Líquid o salari net</a:t>
            </a:r>
          </a:p>
        </p:txBody>
      </p:sp>
      <p:sp>
        <p:nvSpPr>
          <p:cNvPr id="4" name="3 Marcador de número de diapositiva"/>
          <p:cNvSpPr>
            <a:spLocks noGrp="1"/>
          </p:cNvSpPr>
          <p:nvPr>
            <p:ph type="sldNum" sz="quarter" idx="10"/>
          </p:nvPr>
        </p:nvSpPr>
        <p:spPr/>
        <p:txBody>
          <a:bodyPr/>
          <a:lstStyle/>
          <a:p>
            <a:fld id="{7997E90E-3737-42A1-BFA1-51AABCEB7FBC}" type="slidenum">
              <a:rPr lang="es-ES" smtClean="0"/>
              <a:pPr/>
              <a:t>4</a:t>
            </a:fld>
            <a:endParaRPr lang="es-E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algn="l"/>
            <a:r>
              <a:rPr lang="ca-ES" sz="900" dirty="0"/>
              <a:t>Explicar el Salari brut anual i la seva distribució en pagaments mensuals.</a:t>
            </a:r>
          </a:p>
          <a:p>
            <a:pPr algn="l"/>
            <a:r>
              <a:rPr lang="ca-ES" sz="900" dirty="0"/>
              <a:t>Es pot posar un exemple per mostrar l'equivalència entre rebre el salari brut en 12 o en 14 pagues.</a:t>
            </a:r>
          </a:p>
          <a:p>
            <a:pPr algn="l"/>
            <a:r>
              <a:rPr lang="ca-ES" sz="900" dirty="0"/>
              <a:t>   Exemple: Salari brut anual = 16.800 €</a:t>
            </a:r>
          </a:p>
          <a:p>
            <a:pPr algn="l"/>
            <a:r>
              <a:rPr lang="ca-ES" sz="900" dirty="0"/>
              <a:t>	Repartit en 12 mensualitats i dues pagues extres = 16.800 / 14 = 1.200 € bruts en cada paga.</a:t>
            </a:r>
          </a:p>
          <a:p>
            <a:pPr algn="l"/>
            <a:r>
              <a:rPr lang="ca-ES" sz="900" dirty="0"/>
              <a:t>	Repartit en 12 mensualitats amb prorrateig de les pagues extres = 16.800 / 12 = 1.400 € bruts en cada paga.</a:t>
            </a:r>
          </a:p>
          <a:p>
            <a:pPr algn="l"/>
            <a:endParaRPr lang="ca-ES" sz="900" dirty="0"/>
          </a:p>
          <a:p>
            <a:pPr algn="l"/>
            <a:r>
              <a:rPr lang="ca-ES" sz="900" dirty="0"/>
              <a:t>Es pot fer esment al fet que algunes empreses inclouen una paga extra addicional, generalment anomenada paga de beneficis, o com incentius.</a:t>
            </a:r>
          </a:p>
          <a:p>
            <a:pPr algn="l"/>
            <a:endParaRPr lang="ca-ES" sz="900" dirty="0"/>
          </a:p>
          <a:p>
            <a:pPr algn="l"/>
            <a:r>
              <a:rPr lang="ca-ES" sz="900" dirty="0"/>
              <a:t>Pot ser il·lustratiu compartir la calculadora de Windows i realitzar el càlcul en temps real.</a:t>
            </a:r>
          </a:p>
          <a:p>
            <a:endParaRPr lang="es-ES" sz="900" dirty="0"/>
          </a:p>
        </p:txBody>
      </p:sp>
      <p:sp>
        <p:nvSpPr>
          <p:cNvPr id="4" name="3 Marcador de número de diapositiva"/>
          <p:cNvSpPr>
            <a:spLocks noGrp="1"/>
          </p:cNvSpPr>
          <p:nvPr>
            <p:ph type="sldNum" sz="quarter" idx="10"/>
          </p:nvPr>
        </p:nvSpPr>
        <p:spPr/>
        <p:txBody>
          <a:bodyPr/>
          <a:lstStyle/>
          <a:p>
            <a:fld id="{7997E90E-3737-42A1-BFA1-51AABCEB7FBC}" type="slidenum">
              <a:rPr lang="es-ES" smtClean="0"/>
              <a:pPr/>
              <a:t>5</a:t>
            </a:fld>
            <a:endParaRPr lang="es-E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a:t> </a:t>
            </a:r>
          </a:p>
        </p:txBody>
      </p:sp>
      <p:sp>
        <p:nvSpPr>
          <p:cNvPr id="4" name="3 Marcador de número de diapositiva"/>
          <p:cNvSpPr>
            <a:spLocks noGrp="1"/>
          </p:cNvSpPr>
          <p:nvPr>
            <p:ph type="sldNum" sz="quarter" idx="10"/>
          </p:nvPr>
        </p:nvSpPr>
        <p:spPr/>
        <p:txBody>
          <a:bodyPr/>
          <a:lstStyle/>
          <a:p>
            <a:fld id="{7997E90E-3737-42A1-BFA1-51AABCEB7FBC}" type="slidenum">
              <a:rPr lang="es-ES" smtClean="0"/>
              <a:pPr/>
              <a:t>6</a:t>
            </a:fld>
            <a:endParaRPr lang="es-E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algn="l"/>
            <a:r>
              <a:rPr lang="ca-ES" sz="900" dirty="0"/>
              <a:t>Insistir que el rebut de salari ha de reflectir el que s’ha acordat en el contracte i respectar el que estableixen els convenis i normativa laboral general.</a:t>
            </a:r>
          </a:p>
          <a:p>
            <a:pPr algn="l"/>
            <a:r>
              <a:rPr lang="ca-ES" sz="900" dirty="0"/>
              <a:t>Especial consideració a respectar el Salari Mínim Interprofessional (SMI):</a:t>
            </a:r>
          </a:p>
          <a:p>
            <a:pPr algn="l"/>
            <a:endParaRPr lang="ca-ES" sz="900" dirty="0"/>
          </a:p>
          <a:p>
            <a:pPr algn="l"/>
            <a:r>
              <a:rPr lang="ca-ES" sz="900" dirty="0"/>
              <a:t>	SMI 2021 dia: 31,66 euros. SMI 2021 mes (14 pagues): 950 euros.</a:t>
            </a:r>
          </a:p>
          <a:p>
            <a:pPr algn="l"/>
            <a:r>
              <a:rPr lang="ca-ES" sz="900" dirty="0"/>
              <a:t>	SMI 2021 mes (12 pagues): 1.108,33 euros.</a:t>
            </a:r>
          </a:p>
          <a:p>
            <a:pPr algn="l"/>
            <a:r>
              <a:rPr lang="ca-ES" sz="900" dirty="0"/>
              <a:t>	SMI 2021 any: 13.300 euros.</a:t>
            </a:r>
          </a:p>
          <a:p>
            <a:pPr marL="0" marR="0" indent="0" defTabSz="914400" eaLnBrk="1" fontAlgn="auto" latinLnBrk="0" hangingPunct="1">
              <a:lnSpc>
                <a:spcPct val="100000"/>
              </a:lnSpc>
              <a:spcBef>
                <a:spcPts val="0"/>
              </a:spcBef>
              <a:spcAft>
                <a:spcPts val="0"/>
              </a:spcAft>
              <a:buClrTx/>
              <a:buSzTx/>
              <a:buFontTx/>
              <a:buNone/>
              <a:tabLst/>
              <a:defRPr/>
            </a:pPr>
            <a:endParaRPr lang="ca-ES" sz="900" dirty="0"/>
          </a:p>
        </p:txBody>
      </p:sp>
      <p:sp>
        <p:nvSpPr>
          <p:cNvPr id="4" name="3 Marcador de número de diapositiva"/>
          <p:cNvSpPr>
            <a:spLocks noGrp="1"/>
          </p:cNvSpPr>
          <p:nvPr>
            <p:ph type="sldNum" sz="quarter" idx="10"/>
          </p:nvPr>
        </p:nvSpPr>
        <p:spPr/>
        <p:txBody>
          <a:bodyPr/>
          <a:lstStyle/>
          <a:p>
            <a:fld id="{7997E90E-3737-42A1-BFA1-51AABCEB7FBC}" type="slidenum">
              <a:rPr lang="es-ES" smtClean="0"/>
              <a:pPr/>
              <a:t>7</a:t>
            </a:fld>
            <a:endParaRPr lang="es-E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algn="l"/>
            <a:r>
              <a:rPr lang="ca-ES" sz="900" dirty="0">
                <a:solidFill>
                  <a:schemeClr val="tx1"/>
                </a:solidFill>
              </a:rPr>
              <a:t>Introduir els principals camps i conceptes reflectits en el full de salari.</a:t>
            </a:r>
          </a:p>
        </p:txBody>
      </p:sp>
      <p:sp>
        <p:nvSpPr>
          <p:cNvPr id="4" name="3 Marcador de número de diapositiva"/>
          <p:cNvSpPr>
            <a:spLocks noGrp="1"/>
          </p:cNvSpPr>
          <p:nvPr>
            <p:ph type="sldNum" sz="quarter" idx="10"/>
          </p:nvPr>
        </p:nvSpPr>
        <p:spPr/>
        <p:txBody>
          <a:bodyPr/>
          <a:lstStyle/>
          <a:p>
            <a:fld id="{7997E90E-3737-42A1-BFA1-51AABCEB7FBC}" type="slidenum">
              <a:rPr lang="es-ES" smtClean="0"/>
              <a:pPr/>
              <a:t>8</a:t>
            </a:fld>
            <a:endParaRPr lang="es-E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algn="l"/>
            <a:r>
              <a:rPr lang="ca-ES" sz="900" noProof="0" dirty="0"/>
              <a:t>Remarcar la importància de les dades </a:t>
            </a:r>
            <a:r>
              <a:rPr lang="ca-ES" sz="900" noProof="0" dirty="0" err="1"/>
              <a:t>identificatives</a:t>
            </a:r>
            <a:r>
              <a:rPr lang="ca-ES" sz="900" noProof="0" dirty="0"/>
              <a:t> de l'empresa, especialment el CIF i el CCC (Codi de Compte de Cotització a la Seguretat Social).</a:t>
            </a:r>
          </a:p>
          <a:p>
            <a:pPr algn="l"/>
            <a:r>
              <a:rPr lang="ca-ES" sz="900" noProof="0" dirty="0"/>
              <a:t>Igualment destacar la importància de les dades de l'empleat/</a:t>
            </a:r>
            <a:r>
              <a:rPr lang="ca-ES" sz="900" noProof="0" dirty="0" err="1"/>
              <a:t>ada</a:t>
            </a:r>
            <a:r>
              <a:rPr lang="ca-ES" sz="900" noProof="0" dirty="0"/>
              <a:t>, especialment el número de la Seguretat Social, la categoria laboral, el grup de cotització i l'antiguitat a l'empresa. Unes dades incorrectes podrien perjudicar les percepcions per atur, jubilació, indemnitzacions, baixa laboral...</a:t>
            </a:r>
          </a:p>
        </p:txBody>
      </p:sp>
      <p:sp>
        <p:nvSpPr>
          <p:cNvPr id="4" name="3 Marcador de número de diapositiva"/>
          <p:cNvSpPr>
            <a:spLocks noGrp="1"/>
          </p:cNvSpPr>
          <p:nvPr>
            <p:ph type="sldNum" sz="quarter" idx="10"/>
          </p:nvPr>
        </p:nvSpPr>
        <p:spPr/>
        <p:txBody>
          <a:bodyPr/>
          <a:lstStyle/>
          <a:p>
            <a:fld id="{7997E90E-3737-42A1-BFA1-51AABCEB7FBC}" type="slidenum">
              <a:rPr lang="es-ES" smtClean="0"/>
              <a:pPr/>
              <a:t>9</a:t>
            </a:fld>
            <a:endParaRPr 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03_Titula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2174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Imagen con título">
    <p:spTree>
      <p:nvGrpSpPr>
        <p:cNvPr id="1" name=""/>
        <p:cNvGrpSpPr/>
        <p:nvPr/>
      </p:nvGrpSpPr>
      <p:grpSpPr>
        <a:xfrm>
          <a:off x="0" y="0"/>
          <a:ext cx="0" cy="0"/>
          <a:chOff x="0" y="0"/>
          <a:chExt cx="0" cy="0"/>
        </a:xfrm>
      </p:grpSpPr>
      <p:sp>
        <p:nvSpPr>
          <p:cNvPr id="2" name="Google Shape;11;p7">
            <a:extLst>
              <a:ext uri="{FF2B5EF4-FFF2-40B4-BE49-F238E27FC236}">
                <a16:creationId xmlns:a16="http://schemas.microsoft.com/office/drawing/2014/main" id="{53074A06-718F-EDBC-83AF-F3572F827DAD}"/>
              </a:ext>
            </a:extLst>
          </p:cNvPr>
          <p:cNvSpPr txBox="1"/>
          <p:nvPr userDrawn="1"/>
        </p:nvSpPr>
        <p:spPr>
          <a:xfrm>
            <a:off x="31186" y="6577283"/>
            <a:ext cx="11172794" cy="280717"/>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2"/>
              </a:buClr>
              <a:buSzPts val="700"/>
              <a:buFont typeface="Arial"/>
              <a:buNone/>
            </a:pPr>
            <a:r>
              <a:rPr kumimoji="0" lang="es-ES" sz="600" b="0" i="1" u="none" strike="noStrike" kern="1200" cap="none" spc="0" normalizeH="0" dirty="0">
                <a:ln>
                  <a:noFill/>
                </a:ln>
                <a:solidFill>
                  <a:schemeClr val="tx1"/>
                </a:solidFill>
                <a:effectLst/>
                <a:uLnTx/>
                <a:uFillTx/>
                <a:latin typeface="Segoe UI" panose="020B0502040204020203" pitchFamily="34" charset="0"/>
                <a:ea typeface="+mn-ea"/>
                <a:cs typeface="Segoe UI" panose="020B0502040204020203" pitchFamily="34" charset="0"/>
                <a:sym typeface="Arial"/>
              </a:rPr>
              <a:t>© Associació de Voluntaris de CaixaBank.</a:t>
            </a:r>
            <a:br>
              <a:rPr kumimoji="0" lang="es-ES" sz="600" b="0" i="1" u="none" strike="noStrike" kern="1200" cap="none" spc="0" normalizeH="0" dirty="0">
                <a:ln>
                  <a:noFill/>
                </a:ln>
                <a:solidFill>
                  <a:schemeClr val="tx1"/>
                </a:solidFill>
                <a:effectLst/>
                <a:uLnTx/>
                <a:uFillTx/>
                <a:latin typeface="Segoe UI" panose="020B0502040204020203" pitchFamily="34" charset="0"/>
                <a:ea typeface="+mn-ea"/>
                <a:cs typeface="Segoe UI" panose="020B0502040204020203" pitchFamily="34" charset="0"/>
                <a:sym typeface="Arial"/>
              </a:rPr>
            </a:br>
            <a:r>
              <a:rPr kumimoji="0" lang="es-ES" sz="600" b="0" i="1" u="none" strike="noStrike" kern="1200" cap="none" spc="0" normalizeH="0" dirty="0">
                <a:ln>
                  <a:noFill/>
                </a:ln>
                <a:solidFill>
                  <a:schemeClr val="tx1"/>
                </a:solidFill>
                <a:effectLst/>
                <a:uLnTx/>
                <a:uFillTx/>
                <a:latin typeface="Segoe UI" panose="020B0502040204020203" pitchFamily="34" charset="0"/>
                <a:ea typeface="+mn-ea"/>
                <a:cs typeface="Segoe UI" panose="020B0502040204020203" pitchFamily="34" charset="0"/>
                <a:sym typeface="Arial"/>
              </a:rPr>
              <a:t>Material exclusiu per a ús intern en activitats de voluntariat. Queda prohibida la seva reproducció, distribució o utilització fora de l’àmbit de l’Associació sense autorització expressa.</a:t>
            </a:r>
            <a:endParaRPr kumimoji="0" sz="600" b="0" i="1" u="none" strike="noStrike" kern="1200" cap="none" spc="0" normalizeH="0" dirty="0">
              <a:ln>
                <a:noFill/>
              </a:ln>
              <a:solidFill>
                <a:schemeClr val="tx1"/>
              </a:solidFill>
              <a:effectLst/>
              <a:uLnTx/>
              <a:uFillTx/>
              <a:latin typeface="Segoe UI" panose="020B0502040204020203" pitchFamily="34" charset="0"/>
              <a:ea typeface="+mn-ea"/>
              <a:cs typeface="Segoe UI" panose="020B0502040204020203" pitchFamily="34" charset="0"/>
              <a:sym typeface="Arial"/>
            </a:endParaRPr>
          </a:p>
        </p:txBody>
      </p:sp>
    </p:spTree>
    <p:extLst>
      <p:ext uri="{BB962C8B-B14F-4D97-AF65-F5344CB8AC3E}">
        <p14:creationId xmlns:p14="http://schemas.microsoft.com/office/powerpoint/2010/main" val="3005843009"/>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ángulo 15">
            <a:extLst>
              <a:ext uri="{FF2B5EF4-FFF2-40B4-BE49-F238E27FC236}">
                <a16:creationId xmlns:a16="http://schemas.microsoft.com/office/drawing/2014/main" id="{43AC6499-63F1-40EF-B96C-5FF820B7FAFB}"/>
              </a:ext>
            </a:extLst>
          </p:cNvPr>
          <p:cNvSpPr/>
          <p:nvPr userDrawn="1"/>
        </p:nvSpPr>
        <p:spPr>
          <a:xfrm>
            <a:off x="0" y="6448425"/>
            <a:ext cx="12192000" cy="409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pic>
        <p:nvPicPr>
          <p:cNvPr id="5" name="Graphic 4">
            <a:extLst>
              <a:ext uri="{FF2B5EF4-FFF2-40B4-BE49-F238E27FC236}">
                <a16:creationId xmlns:a16="http://schemas.microsoft.com/office/drawing/2014/main" id="{CC12B280-AEF3-488B-AEBD-C7909B6BB56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646978" y="445701"/>
            <a:ext cx="1114004" cy="246619"/>
          </a:xfrm>
          <a:prstGeom prst="rect">
            <a:avLst/>
          </a:prstGeom>
        </p:spPr>
      </p:pic>
      <p:sp>
        <p:nvSpPr>
          <p:cNvPr id="2" name="Google Shape;11;p7">
            <a:extLst>
              <a:ext uri="{FF2B5EF4-FFF2-40B4-BE49-F238E27FC236}">
                <a16:creationId xmlns:a16="http://schemas.microsoft.com/office/drawing/2014/main" id="{80291B8E-67D4-7F38-399F-041AD13E15A9}"/>
              </a:ext>
            </a:extLst>
          </p:cNvPr>
          <p:cNvSpPr txBox="1"/>
          <p:nvPr userDrawn="1"/>
        </p:nvSpPr>
        <p:spPr>
          <a:xfrm>
            <a:off x="31186" y="6577283"/>
            <a:ext cx="11172794" cy="280717"/>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2"/>
              </a:buClr>
              <a:buSzPts val="700"/>
              <a:buFont typeface="Arial"/>
              <a:buNone/>
            </a:pPr>
            <a:r>
              <a:rPr kumimoji="0" lang="es-ES" sz="600" b="0" i="1" u="none" strike="noStrike" kern="1200" cap="none" spc="0" normalizeH="0" dirty="0">
                <a:ln>
                  <a:noFill/>
                </a:ln>
                <a:solidFill>
                  <a:schemeClr val="tx1"/>
                </a:solidFill>
                <a:effectLst/>
                <a:uLnTx/>
                <a:uFillTx/>
                <a:latin typeface="Segoe UI" panose="020B0502040204020203" pitchFamily="34" charset="0"/>
                <a:ea typeface="+mn-ea"/>
                <a:cs typeface="Segoe UI" panose="020B0502040204020203" pitchFamily="34" charset="0"/>
                <a:sym typeface="Arial"/>
              </a:rPr>
              <a:t>© Associació de Voluntaris de CaixaBank.</a:t>
            </a:r>
            <a:br>
              <a:rPr kumimoji="0" lang="es-ES" sz="600" b="0" i="1" u="none" strike="noStrike" kern="1200" cap="none" spc="0" normalizeH="0" dirty="0">
                <a:ln>
                  <a:noFill/>
                </a:ln>
                <a:solidFill>
                  <a:schemeClr val="tx1"/>
                </a:solidFill>
                <a:effectLst/>
                <a:uLnTx/>
                <a:uFillTx/>
                <a:latin typeface="Segoe UI" panose="020B0502040204020203" pitchFamily="34" charset="0"/>
                <a:ea typeface="+mn-ea"/>
                <a:cs typeface="Segoe UI" panose="020B0502040204020203" pitchFamily="34" charset="0"/>
                <a:sym typeface="Arial"/>
              </a:rPr>
            </a:br>
            <a:r>
              <a:rPr kumimoji="0" lang="es-ES" sz="600" b="0" i="1" u="none" strike="noStrike" kern="1200" cap="none" spc="0" normalizeH="0" dirty="0">
                <a:ln>
                  <a:noFill/>
                </a:ln>
                <a:solidFill>
                  <a:schemeClr val="tx1"/>
                </a:solidFill>
                <a:effectLst/>
                <a:uLnTx/>
                <a:uFillTx/>
                <a:latin typeface="Segoe UI" panose="020B0502040204020203" pitchFamily="34" charset="0"/>
                <a:ea typeface="+mn-ea"/>
                <a:cs typeface="Segoe UI" panose="020B0502040204020203" pitchFamily="34" charset="0"/>
                <a:sym typeface="Arial"/>
              </a:rPr>
              <a:t>Material exclusiu per a ús intern en activitats de voluntariat. Queda prohibida la seva reproducció, distribució o utilització fora de l’àmbit de l’Associació sense autorització expressa.</a:t>
            </a:r>
            <a:endParaRPr kumimoji="0" sz="600" b="0" i="1" u="none" strike="noStrike" kern="1200" cap="none" spc="0" normalizeH="0" dirty="0">
              <a:ln>
                <a:noFill/>
              </a:ln>
              <a:solidFill>
                <a:schemeClr val="tx1"/>
              </a:solidFill>
              <a:effectLst/>
              <a:uLnTx/>
              <a:uFillTx/>
              <a:latin typeface="Segoe UI" panose="020B0502040204020203" pitchFamily="34" charset="0"/>
              <a:ea typeface="+mn-ea"/>
              <a:cs typeface="Segoe UI" panose="020B0502040204020203" pitchFamily="34" charset="0"/>
              <a:sym typeface="Arial"/>
            </a:endParaRPr>
          </a:p>
        </p:txBody>
      </p:sp>
    </p:spTree>
    <p:extLst>
      <p:ext uri="{BB962C8B-B14F-4D97-AF65-F5344CB8AC3E}">
        <p14:creationId xmlns:p14="http://schemas.microsoft.com/office/powerpoint/2010/main" val="2582677768"/>
      </p:ext>
    </p:extLst>
  </p:cSld>
  <p:clrMap bg1="lt1" tx1="dk1" bg2="lt2" tx2="dk2" accent1="accent1" accent2="accent2" accent3="accent3" accent4="accent4" accent5="accent5" accent6="accent6" hlink="hlink" folHlink="folHlink"/>
  <p:sldLayoutIdLst>
    <p:sldLayoutId id="2147484411" r:id="rId1"/>
    <p:sldLayoutId id="214748441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700" kern="1200">
          <a:solidFill>
            <a:schemeClr val="accent1"/>
          </a:solidFill>
          <a:latin typeface="Segoe UI Semibold" panose="020B0702040204020203" pitchFamily="34" charset="0"/>
          <a:ea typeface="+mn-ea"/>
          <a:cs typeface="Segoe UI Semibold" panose="020B07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5">
          <p15:clr>
            <a:srgbClr val="F26B43"/>
          </p15:clr>
        </p15:guide>
        <p15:guide id="2" orient="horz" pos="459">
          <p15:clr>
            <a:srgbClr val="F26B43"/>
          </p15:clr>
        </p15:guide>
        <p15:guide id="4" orient="horz" pos="731" userDrawn="1">
          <p15:clr>
            <a:srgbClr val="F26B43"/>
          </p15:clr>
        </p15:guide>
        <p15:guide id="7" orient="horz" pos="406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26.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hyperlink" Target="https://sede.seg-social.gob.es/wps/portal/sede/sede/Ciudadanos" TargetMode="External"/><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hyperlink" Target="https://sede.seg-social.gob.es/wps/portal/sede/sede/Ciudadano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6.jpg"/><Relationship Id="rId7"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hyperlink" Target="https://loentiendo.com/el-salario-en-especie/"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45.emf"/><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3" Type="http://schemas.openxmlformats.org/officeDocument/2006/relationships/hyperlink" Target="https://www.lavanguardia.com/economia/bolsillo/20210405/6556981/renta-2020-2021-obligacion-declarar-%20ingreso-minimo-erte-pagadores.html"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hyperlink" Target="https://www.lavanguardia.com/economia/bolsillo/20210405/6626028/erte-ingreso-minimo-vital-renta-2020-2021-declaracion-que-hacer.html" TargetMode="External"/><Relationship Id="rId4" Type="http://schemas.openxmlformats.org/officeDocument/2006/relationships/hyperlink" Target="https://sede.agenciatributaria.gob.es/Sede/nuevasede.htm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47.emf"/><Relationship Id="rId5" Type="http://schemas.openxmlformats.org/officeDocument/2006/relationships/hyperlink" Target="https://www.agenciatributaria.es/AEAT.internet/Inicio/La_Agencia_Tributaria/Campanas/_Campanas_/_comp_Renta/_columnascontenedor_Columnas_/_col_columna1/_AYUDA/_Renta_WEB_para_todosRealice_y_presente_su_Renta_de_forma_sencilla_/Renta_WEB_Open/Renta_WEB_Open.shtml" TargetMode="Externa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8" Type="http://schemas.openxmlformats.org/officeDocument/2006/relationships/image" Target="../media/image50.emf"/><Relationship Id="rId3" Type="http://schemas.openxmlformats.org/officeDocument/2006/relationships/hyperlink" Target="http://www.cuestioneslaborales.es/requisitos-para-cobrar-el-paro-duracion-y-cuantia/" TargetMode="External"/><Relationship Id="rId7" Type="http://schemas.openxmlformats.org/officeDocument/2006/relationships/image" Target="../media/image49.emf"/><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hyperlink" Target="https://www.mites.gob.es/es/Guia/texto/guia_5/contenidos/guia_5_12_1.htm" TargetMode="External"/><Relationship Id="rId5" Type="http://schemas.openxmlformats.org/officeDocument/2006/relationships/hyperlink" Target="https://loentiendo.com/arreglar-los-papeles-del-paro/" TargetMode="External"/><Relationship Id="rId4" Type="http://schemas.openxmlformats.org/officeDocument/2006/relationships/image" Target="../media/image48.jpeg"/><Relationship Id="rId9" Type="http://schemas.openxmlformats.org/officeDocument/2006/relationships/image" Target="../media/image51.emf"/></Relationships>
</file>

<file path=ppt/slides/_rels/slide32.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image" Target="../media/image52.jpeg"/><Relationship Id="rId7" Type="http://schemas.openxmlformats.org/officeDocument/2006/relationships/image" Target="../media/image45.emf"/><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hyperlink" Target="https://ajuntament.barcelona.cat/ciutatvella/pla-desenvolupamenteconomic/es/noticia/el-punto-de-defensa-de-los-derechos-laborales-de-ciutat-vella-atiende-presencialmente-los-miercoles_993857" TargetMode="External"/><Relationship Id="rId5" Type="http://schemas.openxmlformats.org/officeDocument/2006/relationships/hyperlink" Target="https://ajuntament.barcelona.cat/joves/ca/content/punts-dassessorament-laboral-3" TargetMode="External"/><Relationship Id="rId4" Type="http://schemas.openxmlformats.org/officeDocument/2006/relationships/hyperlink" Target="https://serveiocupacio.gencat.cat/ca/inici" TargetMode="External"/><Relationship Id="rId9" Type="http://schemas.openxmlformats.org/officeDocument/2006/relationships/image" Target="../media/image54.emf"/></Relationships>
</file>

<file path=ppt/slides/_rels/slide33.xml.rels><?xml version="1.0" encoding="UTF-8" standalone="yes"?>
<Relationships xmlns="http://schemas.openxmlformats.org/package/2006/relationships"><Relationship Id="rId8" Type="http://schemas.openxmlformats.org/officeDocument/2006/relationships/image" Target="../media/image56.emf"/><Relationship Id="rId3" Type="http://schemas.openxmlformats.org/officeDocument/2006/relationships/image" Target="../media/image55.jpeg"/><Relationship Id="rId7" Type="http://schemas.openxmlformats.org/officeDocument/2006/relationships/hyperlink" Target="https://www.das.es/blog/gestionar-las-bajas-laborales/" TargetMode="External"/><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hyperlink" Target="https://www.mites.gob.es/es/portada/serviciohogar/nueva-regulacion/index.htm" TargetMode="External"/><Relationship Id="rId11" Type="http://schemas.openxmlformats.org/officeDocument/2006/relationships/image" Target="../media/image59.emf"/><Relationship Id="rId5" Type="http://schemas.openxmlformats.org/officeDocument/2006/relationships/hyperlink" Target="https://www.ocu.org/dinero/trabajo-paro/informe/empleados-de-hogar-lo-que-hay-que-saber568794" TargetMode="External"/><Relationship Id="rId10" Type="http://schemas.openxmlformats.org/officeDocument/2006/relationships/image" Target="../media/image58.emf"/><Relationship Id="rId4" Type="http://schemas.openxmlformats.org/officeDocument/2006/relationships/hyperlink" Target="http://ajuntament.barcelona.cat/ciutatvella/pla-desenvolupament-economic/ca/home" TargetMode="External"/><Relationship Id="rId9" Type="http://schemas.openxmlformats.org/officeDocument/2006/relationships/image" Target="../media/image57.emf"/></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62.emf"/><Relationship Id="rId5" Type="http://schemas.openxmlformats.org/officeDocument/2006/relationships/hyperlink" Target="https://sede.seg-social.gob.es/wps/portal/sede/sede/Ciudadanos/CiudadanoDetalle/!ut/p/z0/rU_LDoIwEPwVOHA02wIhciTGEJQmGkOEXkgDBeujPFqN_r3UO5y8TDKzk5kdoJADlewlWqZFJ9l94gUNSg8HPg4RTmOUbFGUkX0WekcvTjCcuIId0AWTG5gUdyQb0gLtmb6shGw6yA2OD66sj1XxUYtGVKzuFOQIz56gENdhoBHQqpOavzXkite8_DEpJo-DjOCgSjxrVjNplJk4B803LW-ahv_7FRfhdeBDf4vPh7QhKrLtLwe74DE!/" TargetMode="External"/><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5.jp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sv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talking to a person&#10;&#10;Description automatically generated with medium confidence">
            <a:extLst>
              <a:ext uri="{FF2B5EF4-FFF2-40B4-BE49-F238E27FC236}">
                <a16:creationId xmlns:a16="http://schemas.microsoft.com/office/drawing/2014/main" id="{1804271D-0AEC-4B16-9EA8-C4A1AEAF14CA}"/>
              </a:ext>
            </a:extLst>
          </p:cNvPr>
          <p:cNvPicPr>
            <a:picLocks noChangeAspect="1"/>
          </p:cNvPicPr>
          <p:nvPr/>
        </p:nvPicPr>
        <p:blipFill rotWithShape="1">
          <a:blip r:embed="rId3">
            <a:extLst>
              <a:ext uri="{28A0092B-C50C-407E-A947-70E740481C1C}">
                <a14:useLocalDpi xmlns:a14="http://schemas.microsoft.com/office/drawing/2010/main" val="0"/>
              </a:ext>
            </a:extLst>
          </a:blip>
          <a:srcRect l="-1" t="7853" r="45" b="7810"/>
          <a:stretch/>
        </p:blipFill>
        <p:spPr>
          <a:xfrm>
            <a:off x="-2" y="0"/>
            <a:ext cx="12192002" cy="6558455"/>
          </a:xfrm>
          <a:prstGeom prst="rect">
            <a:avLst/>
          </a:prstGeom>
        </p:spPr>
      </p:pic>
      <p:sp>
        <p:nvSpPr>
          <p:cNvPr id="16" name="Text Placeholder 6">
            <a:extLst>
              <a:ext uri="{FF2B5EF4-FFF2-40B4-BE49-F238E27FC236}">
                <a16:creationId xmlns:a16="http://schemas.microsoft.com/office/drawing/2014/main" id="{A35427CC-12A2-477B-A512-A637D03FF964}"/>
              </a:ext>
            </a:extLst>
          </p:cNvPr>
          <p:cNvSpPr txBox="1">
            <a:spLocks/>
          </p:cNvSpPr>
          <p:nvPr/>
        </p:nvSpPr>
        <p:spPr>
          <a:xfrm>
            <a:off x="19448" y="-58837"/>
            <a:ext cx="12192002" cy="6676127"/>
          </a:xfrm>
          <a:prstGeom prst="rect">
            <a:avLst/>
          </a:prstGeom>
          <a:gradFill flip="none" rotWithShape="1">
            <a:gsLst>
              <a:gs pos="9000">
                <a:schemeClr val="accent2">
                  <a:alpha val="8000"/>
                </a:schemeClr>
              </a:gs>
              <a:gs pos="87000">
                <a:schemeClr val="accent1">
                  <a:alpha val="18000"/>
                </a:schemeClr>
              </a:gs>
              <a:gs pos="71000">
                <a:schemeClr val="accent1">
                  <a:alpha val="18000"/>
                </a:schemeClr>
              </a:gs>
              <a:gs pos="100000">
                <a:schemeClr val="accent1">
                  <a:alpha val="19000"/>
                </a:schemeClr>
              </a:gs>
            </a:gsLst>
            <a:lin ang="8100000" scaled="1"/>
            <a:tileRect/>
          </a:gradFill>
          <a:ln w="6350" cap="flat" cmpd="sng" algn="ctr">
            <a:noFill/>
            <a:prstDash val="solid"/>
            <a:miter lim="800000"/>
          </a:ln>
        </p:spPr>
        <p:style>
          <a:lnRef idx="1">
            <a:schemeClr val="accent1"/>
          </a:lnRef>
          <a:fillRef idx="3">
            <a:schemeClr val="accent1"/>
          </a:fillRef>
          <a:effectRef idx="2">
            <a:schemeClr val="accent1"/>
          </a:effectRef>
          <a:fontRef idx="minor">
            <a:schemeClr val="lt1"/>
          </a:fontRef>
        </p:style>
        <p:txBody>
          <a:bodyPr rtlCol="0" anchor="ctr"/>
          <a:lstStyle>
            <a:lvl1pPr marL="0" indent="0" algn="l" defTabSz="914400" rtl="0" eaLnBrk="1" latinLnBrk="0" hangingPunct="1">
              <a:lnSpc>
                <a:spcPct val="90000"/>
              </a:lnSpc>
              <a:spcBef>
                <a:spcPts val="1000"/>
              </a:spcBef>
              <a:buFont typeface="Arial" panose="020B0604020202020204" pitchFamily="34" charset="0"/>
              <a:buNone/>
              <a:defRPr lang="en-US" sz="1800" kern="1200" dirty="0">
                <a:solidFill>
                  <a:prstClr val="white">
                    <a:alpha val="0"/>
                  </a:prstClr>
                </a:solidFill>
                <a:latin typeface="Segoe UI"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lgn="ctr"/>
            <a:r>
              <a:rPr lang="es-ES"/>
              <a:t>.</a:t>
            </a:r>
          </a:p>
        </p:txBody>
      </p:sp>
      <p:sp>
        <p:nvSpPr>
          <p:cNvPr id="18" name="Rectángulo 2">
            <a:extLst>
              <a:ext uri="{FF2B5EF4-FFF2-40B4-BE49-F238E27FC236}">
                <a16:creationId xmlns:a16="http://schemas.microsoft.com/office/drawing/2014/main" id="{469E8915-A956-4E4D-9C74-BEB960A7571A}"/>
              </a:ext>
            </a:extLst>
          </p:cNvPr>
          <p:cNvSpPr/>
          <p:nvPr/>
        </p:nvSpPr>
        <p:spPr>
          <a:xfrm>
            <a:off x="6638923" y="3196046"/>
            <a:ext cx="5181600" cy="3661953"/>
          </a:xfrm>
          <a:prstGeom prst="rect">
            <a:avLst/>
          </a:prstGeom>
          <a:solidFill>
            <a:schemeClr val="accent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latin typeface="Segoe UI" panose="020B0502040204020203" pitchFamily="34" charset="0"/>
            </a:endParaRPr>
          </a:p>
        </p:txBody>
      </p:sp>
      <p:sp>
        <p:nvSpPr>
          <p:cNvPr id="3" name="Rectángulo 2">
            <a:extLst>
              <a:ext uri="{FF2B5EF4-FFF2-40B4-BE49-F238E27FC236}">
                <a16:creationId xmlns:a16="http://schemas.microsoft.com/office/drawing/2014/main" id="{F449BB86-5DDB-4FDB-84FD-7C2DDCD2F7E2}"/>
              </a:ext>
            </a:extLst>
          </p:cNvPr>
          <p:cNvSpPr/>
          <p:nvPr/>
        </p:nvSpPr>
        <p:spPr>
          <a:xfrm>
            <a:off x="6638925" y="3429000"/>
            <a:ext cx="5181600" cy="3362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latin typeface="Segoe UI" panose="020B0502040204020203" pitchFamily="34" charset="0"/>
            </a:endParaRPr>
          </a:p>
        </p:txBody>
      </p:sp>
      <p:pic>
        <p:nvPicPr>
          <p:cNvPr id="20" name="Graphic 19">
            <a:extLst>
              <a:ext uri="{FF2B5EF4-FFF2-40B4-BE49-F238E27FC236}">
                <a16:creationId xmlns:a16="http://schemas.microsoft.com/office/drawing/2014/main" id="{9D979136-625E-4ADA-BAAE-FF52DA8EEB0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973515" y="5775158"/>
            <a:ext cx="2275727" cy="503802"/>
          </a:xfrm>
          <a:prstGeom prst="rect">
            <a:avLst/>
          </a:prstGeom>
        </p:spPr>
      </p:pic>
      <p:grpSp>
        <p:nvGrpSpPr>
          <p:cNvPr id="29" name="Grupo 9">
            <a:extLst>
              <a:ext uri="{FF2B5EF4-FFF2-40B4-BE49-F238E27FC236}">
                <a16:creationId xmlns:a16="http://schemas.microsoft.com/office/drawing/2014/main" id="{5B1AB0B5-4463-464D-A868-934764A31C33}"/>
              </a:ext>
            </a:extLst>
          </p:cNvPr>
          <p:cNvGrpSpPr/>
          <p:nvPr/>
        </p:nvGrpSpPr>
        <p:grpSpPr>
          <a:xfrm>
            <a:off x="6955971" y="3576252"/>
            <a:ext cx="4501024" cy="1899066"/>
            <a:chOff x="7044212" y="2672442"/>
            <a:chExt cx="4501024" cy="1899066"/>
          </a:xfrm>
        </p:grpSpPr>
        <p:sp>
          <p:nvSpPr>
            <p:cNvPr id="30" name="Google Shape;87;p3">
              <a:extLst>
                <a:ext uri="{FF2B5EF4-FFF2-40B4-BE49-F238E27FC236}">
                  <a16:creationId xmlns:a16="http://schemas.microsoft.com/office/drawing/2014/main" id="{41716993-DD9B-4879-8BE4-FADFDBD1B9BD}"/>
                </a:ext>
              </a:extLst>
            </p:cNvPr>
            <p:cNvSpPr txBox="1"/>
            <p:nvPr/>
          </p:nvSpPr>
          <p:spPr>
            <a:xfrm>
              <a:off x="7044212" y="2672442"/>
              <a:ext cx="4501024" cy="1826131"/>
            </a:xfrm>
            <a:prstGeom prst="rect">
              <a:avLst/>
            </a:prstGeom>
            <a:noFill/>
            <a:ln>
              <a:noFill/>
            </a:ln>
          </p:spPr>
          <p:txBody>
            <a:bodyPr spcFirstLastPara="1" wrap="square" lIns="81275" tIns="81275" rIns="81275" bIns="81275" anchor="t" anchorCtr="0">
              <a:spAutoFit/>
            </a:bodyPr>
            <a:lstStyle/>
            <a:p>
              <a:pPr marL="0" marR="0" lvl="0" indent="0" algn="r" defTabSz="914400" rtl="0" eaLnBrk="1" fontAlgn="auto" latinLnBrk="0" hangingPunct="1">
                <a:lnSpc>
                  <a:spcPct val="100000"/>
                </a:lnSpc>
                <a:spcBef>
                  <a:spcPts val="0"/>
                </a:spcBef>
                <a:spcAft>
                  <a:spcPts val="0"/>
                </a:spcAft>
                <a:buClr>
                  <a:srgbClr val="009AD8"/>
                </a:buClr>
                <a:buSzPts val="2400"/>
                <a:buFont typeface="Open Sans SemiBold"/>
                <a:buNone/>
                <a:tabLst/>
                <a:defRPr/>
              </a:pPr>
              <a:r>
                <a:rPr kumimoji="0" lang="ca-ES" sz="3600" i="0" u="none" strike="noStrike" kern="1200" cap="none" spc="0" normalizeH="0">
                  <a:ln>
                    <a:noFill/>
                  </a:ln>
                  <a:solidFill>
                    <a:schemeClr val="accent2"/>
                  </a:solidFill>
                  <a:effectLst/>
                  <a:uLnTx/>
                  <a:uFillTx/>
                  <a:latin typeface="Segoe UI Semibold" panose="020B0702040204020203" pitchFamily="34" charset="0"/>
                  <a:ea typeface="Segoe UI Black" panose="020B0A02040204020203" pitchFamily="34" charset="0"/>
                  <a:cs typeface="Segoe UI Semibold" panose="020B0702040204020203" pitchFamily="34" charset="0"/>
                  <a:sym typeface="Open Sans SemiBold"/>
                </a:rPr>
                <a:t>Com interpretar la Nòmina.</a:t>
              </a:r>
            </a:p>
            <a:p>
              <a:pPr marL="0" marR="0" lvl="0" indent="0" algn="r" defTabSz="914400" rtl="0" eaLnBrk="1" fontAlgn="auto" latinLnBrk="0" hangingPunct="1">
                <a:lnSpc>
                  <a:spcPct val="100000"/>
                </a:lnSpc>
                <a:spcBef>
                  <a:spcPts val="0"/>
                </a:spcBef>
                <a:spcAft>
                  <a:spcPts val="0"/>
                </a:spcAft>
                <a:buClr>
                  <a:srgbClr val="009AD8"/>
                </a:buClr>
                <a:buSzPts val="2400"/>
                <a:buFont typeface="Open Sans SemiBold"/>
                <a:buNone/>
                <a:tabLst/>
                <a:defRPr/>
              </a:pPr>
              <a:r>
                <a:rPr kumimoji="0" lang="ca-ES" sz="3600" i="0" u="none" strike="noStrike" kern="1200" cap="none" spc="0" normalizeH="0">
                  <a:ln>
                    <a:noFill/>
                  </a:ln>
                  <a:solidFill>
                    <a:schemeClr val="accent2"/>
                  </a:solidFill>
                  <a:effectLst/>
                  <a:uLnTx/>
                  <a:uFillTx/>
                  <a:latin typeface="Segoe UI Semibold" panose="020B0702040204020203" pitchFamily="34" charset="0"/>
                  <a:ea typeface="Segoe UI Black" panose="020B0A02040204020203" pitchFamily="34" charset="0"/>
                  <a:cs typeface="Segoe UI Semibold" panose="020B0702040204020203" pitchFamily="34" charset="0"/>
                  <a:sym typeface="Open Sans SemiBold"/>
                </a:rPr>
                <a:t>La Baixa Laboral</a:t>
              </a:r>
            </a:p>
          </p:txBody>
        </p:sp>
        <p:cxnSp>
          <p:nvCxnSpPr>
            <p:cNvPr id="31" name="Straight Connector 18">
              <a:extLst>
                <a:ext uri="{FF2B5EF4-FFF2-40B4-BE49-F238E27FC236}">
                  <a16:creationId xmlns:a16="http://schemas.microsoft.com/office/drawing/2014/main" id="{31365832-DD02-40CE-BD03-B70F99D77BB9}"/>
                </a:ext>
              </a:extLst>
            </p:cNvPr>
            <p:cNvCxnSpPr>
              <a:cxnSpLocks/>
            </p:cNvCxnSpPr>
            <p:nvPr/>
          </p:nvCxnSpPr>
          <p:spPr>
            <a:xfrm>
              <a:off x="8343545" y="4571508"/>
              <a:ext cx="3081041" cy="0"/>
            </a:xfrm>
            <a:prstGeom prst="line">
              <a:avLst/>
            </a:prstGeom>
            <a:ln w="38100" cap="rnd">
              <a:solidFill>
                <a:schemeClr val="accent2"/>
              </a:solidFill>
              <a:round/>
            </a:ln>
          </p:spPr>
          <p:style>
            <a:lnRef idx="1">
              <a:schemeClr val="accent1"/>
            </a:lnRef>
            <a:fillRef idx="0">
              <a:schemeClr val="accent1"/>
            </a:fillRef>
            <a:effectRef idx="0">
              <a:schemeClr val="accent1"/>
            </a:effectRef>
            <a:fontRef idx="minor">
              <a:schemeClr val="tx1"/>
            </a:fontRef>
          </p:style>
        </p:cxnSp>
      </p:grpSp>
      <p:grpSp>
        <p:nvGrpSpPr>
          <p:cNvPr id="25" name="Group 6">
            <a:extLst>
              <a:ext uri="{FF2B5EF4-FFF2-40B4-BE49-F238E27FC236}">
                <a16:creationId xmlns:a16="http://schemas.microsoft.com/office/drawing/2014/main" id="{193A84E2-F75A-4140-8180-64F8D9791835}"/>
              </a:ext>
            </a:extLst>
          </p:cNvPr>
          <p:cNvGrpSpPr/>
          <p:nvPr/>
        </p:nvGrpSpPr>
        <p:grpSpPr>
          <a:xfrm>
            <a:off x="9117917" y="181873"/>
            <a:ext cx="3074085" cy="253916"/>
            <a:chOff x="7728920" y="5123639"/>
            <a:chExt cx="4091604" cy="449827"/>
          </a:xfrm>
        </p:grpSpPr>
        <p:grpSp>
          <p:nvGrpSpPr>
            <p:cNvPr id="26" name="Group 3">
              <a:extLst>
                <a:ext uri="{FF2B5EF4-FFF2-40B4-BE49-F238E27FC236}">
                  <a16:creationId xmlns:a16="http://schemas.microsoft.com/office/drawing/2014/main" id="{C4FCD508-FB7E-4B93-80B6-6D230DAD596C}"/>
                </a:ext>
              </a:extLst>
            </p:cNvPr>
            <p:cNvGrpSpPr/>
            <p:nvPr/>
          </p:nvGrpSpPr>
          <p:grpSpPr>
            <a:xfrm>
              <a:off x="7728920" y="5155557"/>
              <a:ext cx="4091604" cy="397591"/>
              <a:chOff x="7629523" y="5125077"/>
              <a:chExt cx="4091604" cy="397591"/>
            </a:xfrm>
          </p:grpSpPr>
          <p:sp>
            <p:nvSpPr>
              <p:cNvPr id="28" name="Rectangle 4">
                <a:extLst>
                  <a:ext uri="{FF2B5EF4-FFF2-40B4-BE49-F238E27FC236}">
                    <a16:creationId xmlns:a16="http://schemas.microsoft.com/office/drawing/2014/main" id="{14435D02-0AC3-43C2-815E-B6045240A17F}"/>
                  </a:ext>
                </a:extLst>
              </p:cNvPr>
              <p:cNvSpPr/>
              <p:nvPr/>
            </p:nvSpPr>
            <p:spPr>
              <a:xfrm>
                <a:off x="7750099" y="5125077"/>
                <a:ext cx="3971028" cy="39759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100" dirty="0">
                  <a:latin typeface="Segoe UI" panose="020B0502040204020203" pitchFamily="34" charset="0"/>
                </a:endParaRPr>
              </a:p>
            </p:txBody>
          </p:sp>
          <p:sp>
            <p:nvSpPr>
              <p:cNvPr id="32" name="Oval 1">
                <a:extLst>
                  <a:ext uri="{FF2B5EF4-FFF2-40B4-BE49-F238E27FC236}">
                    <a16:creationId xmlns:a16="http://schemas.microsoft.com/office/drawing/2014/main" id="{F4E34673-3878-47CD-B19F-0437544FA4D8}"/>
                  </a:ext>
                </a:extLst>
              </p:cNvPr>
              <p:cNvSpPr/>
              <p:nvPr/>
            </p:nvSpPr>
            <p:spPr>
              <a:xfrm>
                <a:off x="7629523" y="5125077"/>
                <a:ext cx="289828" cy="397591"/>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100" dirty="0">
                  <a:latin typeface="Segoe UI" panose="020B0502040204020203" pitchFamily="34" charset="0"/>
                </a:endParaRPr>
              </a:p>
            </p:txBody>
          </p:sp>
        </p:grpSp>
        <p:sp>
          <p:nvSpPr>
            <p:cNvPr id="27" name="TextBox 18">
              <a:extLst>
                <a:ext uri="{FF2B5EF4-FFF2-40B4-BE49-F238E27FC236}">
                  <a16:creationId xmlns:a16="http://schemas.microsoft.com/office/drawing/2014/main" id="{9E324A30-A6A1-4F1C-9E78-C185B3C559FE}"/>
                </a:ext>
              </a:extLst>
            </p:cNvPr>
            <p:cNvSpPr txBox="1"/>
            <p:nvPr/>
          </p:nvSpPr>
          <p:spPr>
            <a:xfrm>
              <a:off x="7875384" y="5123639"/>
              <a:ext cx="3875594" cy="449827"/>
            </a:xfrm>
            <a:prstGeom prst="rect">
              <a:avLst/>
            </a:prstGeom>
            <a:noFill/>
          </p:spPr>
          <p:txBody>
            <a:bodyPr wrap="square">
              <a:spAutoFit/>
            </a:bodyPr>
            <a:lstStyle/>
            <a:p>
              <a:r>
                <a:rPr lang="ca-ES" sz="1050" spc="30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rPr>
                <a:t>ACOMPANYAMENT LABORAL</a:t>
              </a:r>
            </a:p>
          </p:txBody>
        </p:sp>
      </p:grpSp>
      <p:grpSp>
        <p:nvGrpSpPr>
          <p:cNvPr id="33" name="Group 16">
            <a:extLst>
              <a:ext uri="{FF2B5EF4-FFF2-40B4-BE49-F238E27FC236}">
                <a16:creationId xmlns:a16="http://schemas.microsoft.com/office/drawing/2014/main" id="{FAF6F9E3-5EAA-49E9-B892-808E744D12F5}"/>
              </a:ext>
            </a:extLst>
          </p:cNvPr>
          <p:cNvGrpSpPr/>
          <p:nvPr/>
        </p:nvGrpSpPr>
        <p:grpSpPr>
          <a:xfrm>
            <a:off x="10263099" y="403358"/>
            <a:ext cx="2059534" cy="253916"/>
            <a:chOff x="7728920" y="5123639"/>
            <a:chExt cx="2741237" cy="449827"/>
          </a:xfrm>
        </p:grpSpPr>
        <p:grpSp>
          <p:nvGrpSpPr>
            <p:cNvPr id="34" name="Group 20">
              <a:extLst>
                <a:ext uri="{FF2B5EF4-FFF2-40B4-BE49-F238E27FC236}">
                  <a16:creationId xmlns:a16="http://schemas.microsoft.com/office/drawing/2014/main" id="{0047651D-BB80-4D9F-A7E8-7E71DC52D6A3}"/>
                </a:ext>
              </a:extLst>
            </p:cNvPr>
            <p:cNvGrpSpPr/>
            <p:nvPr/>
          </p:nvGrpSpPr>
          <p:grpSpPr>
            <a:xfrm>
              <a:off x="7728920" y="5155557"/>
              <a:ext cx="2567372" cy="397591"/>
              <a:chOff x="7629523" y="5125077"/>
              <a:chExt cx="2567372" cy="397591"/>
            </a:xfrm>
          </p:grpSpPr>
          <p:sp>
            <p:nvSpPr>
              <p:cNvPr id="36" name="Rectangle 22">
                <a:extLst>
                  <a:ext uri="{FF2B5EF4-FFF2-40B4-BE49-F238E27FC236}">
                    <a16:creationId xmlns:a16="http://schemas.microsoft.com/office/drawing/2014/main" id="{349245F8-7506-4A2A-9947-CF66954768CC}"/>
                  </a:ext>
                </a:extLst>
              </p:cNvPr>
              <p:cNvSpPr/>
              <p:nvPr/>
            </p:nvSpPr>
            <p:spPr>
              <a:xfrm>
                <a:off x="7750100" y="5125077"/>
                <a:ext cx="2446795" cy="397591"/>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100" dirty="0">
                  <a:latin typeface="Segoe UI" panose="020B0502040204020203" pitchFamily="34" charset="0"/>
                </a:endParaRPr>
              </a:p>
            </p:txBody>
          </p:sp>
          <p:sp>
            <p:nvSpPr>
              <p:cNvPr id="37" name="Oval 23">
                <a:extLst>
                  <a:ext uri="{FF2B5EF4-FFF2-40B4-BE49-F238E27FC236}">
                    <a16:creationId xmlns:a16="http://schemas.microsoft.com/office/drawing/2014/main" id="{604D970B-F6B6-4DA9-8D10-F4541730EF7A}"/>
                  </a:ext>
                </a:extLst>
              </p:cNvPr>
              <p:cNvSpPr/>
              <p:nvPr/>
            </p:nvSpPr>
            <p:spPr>
              <a:xfrm>
                <a:off x="7629523" y="5125077"/>
                <a:ext cx="289828" cy="397591"/>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100" dirty="0">
                  <a:latin typeface="Segoe UI" panose="020B0502040204020203" pitchFamily="34" charset="0"/>
                </a:endParaRPr>
              </a:p>
            </p:txBody>
          </p:sp>
        </p:grpSp>
        <p:sp>
          <p:nvSpPr>
            <p:cNvPr id="35" name="TextBox 21">
              <a:extLst>
                <a:ext uri="{FF2B5EF4-FFF2-40B4-BE49-F238E27FC236}">
                  <a16:creationId xmlns:a16="http://schemas.microsoft.com/office/drawing/2014/main" id="{4B19A1BE-F31B-4357-9884-B6526677D07B}"/>
                </a:ext>
              </a:extLst>
            </p:cNvPr>
            <p:cNvSpPr txBox="1"/>
            <p:nvPr/>
          </p:nvSpPr>
          <p:spPr>
            <a:xfrm>
              <a:off x="7875384" y="5123639"/>
              <a:ext cx="2594773" cy="449827"/>
            </a:xfrm>
            <a:prstGeom prst="rect">
              <a:avLst/>
            </a:prstGeom>
            <a:noFill/>
          </p:spPr>
          <p:txBody>
            <a:bodyPr wrap="square">
              <a:spAutoFit/>
            </a:bodyPr>
            <a:lstStyle/>
            <a:p>
              <a:r>
                <a:rPr lang="ca-ES" sz="1050" spc="30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rPr>
                <a:t>EMPRENEDORIA</a:t>
              </a:r>
            </a:p>
          </p:txBody>
        </p:sp>
      </p:grpSp>
    </p:spTree>
    <p:extLst>
      <p:ext uri="{BB962C8B-B14F-4D97-AF65-F5344CB8AC3E}">
        <p14:creationId xmlns:p14="http://schemas.microsoft.com/office/powerpoint/2010/main" val="158472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E8403DD-E0B2-444D-98EF-726E4574A512}"/>
              </a:ext>
            </a:extLst>
          </p:cNvPr>
          <p:cNvGrpSpPr/>
          <p:nvPr/>
        </p:nvGrpSpPr>
        <p:grpSpPr>
          <a:xfrm>
            <a:off x="6166399" y="2185059"/>
            <a:ext cx="5428987" cy="2583632"/>
            <a:chOff x="752738" y="2137184"/>
            <a:chExt cx="5428987" cy="2583632"/>
          </a:xfrm>
        </p:grpSpPr>
        <p:sp>
          <p:nvSpPr>
            <p:cNvPr id="18" name="Rectángulo 385">
              <a:extLst>
                <a:ext uri="{FF2B5EF4-FFF2-40B4-BE49-F238E27FC236}">
                  <a16:creationId xmlns:a16="http://schemas.microsoft.com/office/drawing/2014/main" id="{EF3632FE-BFFE-453D-A1A7-0164410B34A8}"/>
                </a:ext>
              </a:extLst>
            </p:cNvPr>
            <p:cNvSpPr/>
            <p:nvPr/>
          </p:nvSpPr>
          <p:spPr>
            <a:xfrm>
              <a:off x="752738" y="3292024"/>
              <a:ext cx="5346127" cy="303473"/>
            </a:xfrm>
            <a:prstGeom prst="roundRect">
              <a:avLst>
                <a:gd name="adj" fmla="val 4686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latin typeface="Segoe UI" panose="020B0502040204020203" pitchFamily="34" charset="0"/>
              </a:endParaRPr>
            </a:p>
          </p:txBody>
        </p:sp>
        <p:sp>
          <p:nvSpPr>
            <p:cNvPr id="19" name="Rectángulo 385">
              <a:extLst>
                <a:ext uri="{FF2B5EF4-FFF2-40B4-BE49-F238E27FC236}">
                  <a16:creationId xmlns:a16="http://schemas.microsoft.com/office/drawing/2014/main" id="{FEAC35BD-DA90-41B7-ACA6-B18483891CB2}"/>
                </a:ext>
              </a:extLst>
            </p:cNvPr>
            <p:cNvSpPr/>
            <p:nvPr/>
          </p:nvSpPr>
          <p:spPr>
            <a:xfrm>
              <a:off x="752738" y="4395765"/>
              <a:ext cx="5346127" cy="303473"/>
            </a:xfrm>
            <a:prstGeom prst="roundRect">
              <a:avLst>
                <a:gd name="adj" fmla="val 46868"/>
              </a:avLst>
            </a:prstGeom>
            <a:solidFill>
              <a:srgbClr val="4ABD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latin typeface="Segoe UI" panose="020B0502040204020203" pitchFamily="34" charset="0"/>
              </a:endParaRPr>
            </a:p>
          </p:txBody>
        </p:sp>
        <p:sp>
          <p:nvSpPr>
            <p:cNvPr id="17" name="Rectángulo 385">
              <a:extLst>
                <a:ext uri="{FF2B5EF4-FFF2-40B4-BE49-F238E27FC236}">
                  <a16:creationId xmlns:a16="http://schemas.microsoft.com/office/drawing/2014/main" id="{E8098A0B-5DFF-4E7E-A107-DBAE3D1F4A78}"/>
                </a:ext>
              </a:extLst>
            </p:cNvPr>
            <p:cNvSpPr/>
            <p:nvPr/>
          </p:nvSpPr>
          <p:spPr>
            <a:xfrm>
              <a:off x="752738" y="2451031"/>
              <a:ext cx="5346127" cy="303473"/>
            </a:xfrm>
            <a:prstGeom prst="roundRect">
              <a:avLst>
                <a:gd name="adj" fmla="val 4686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latin typeface="Segoe UI" panose="020B0502040204020203" pitchFamily="34" charset="0"/>
              </a:endParaRPr>
            </a:p>
          </p:txBody>
        </p:sp>
        <p:sp>
          <p:nvSpPr>
            <p:cNvPr id="13" name="12 CuadroTexto"/>
            <p:cNvSpPr txBox="1"/>
            <p:nvPr/>
          </p:nvSpPr>
          <p:spPr>
            <a:xfrm>
              <a:off x="752739" y="2137184"/>
              <a:ext cx="5428986" cy="2583632"/>
            </a:xfrm>
            <a:prstGeom prst="rect">
              <a:avLst/>
            </a:prstGeom>
            <a:noFill/>
          </p:spPr>
          <p:txBody>
            <a:bodyPr wrap="square" lIns="91415" tIns="45708" rIns="91415" bIns="45708" rtlCol="0">
              <a:spAutoFit/>
            </a:bodyPr>
            <a:lstStyle/>
            <a:p>
              <a:pPr>
                <a:lnSpc>
                  <a:spcPct val="130000"/>
                </a:lnSpc>
                <a:tabLst>
                  <a:tab pos="4124325" algn="l"/>
                </a:tabLst>
              </a:pPr>
              <a:r>
                <a:rPr lang="ca-ES" sz="1400" dirty="0">
                  <a:latin typeface="Segoe UI" panose="020B0502040204020203" pitchFamily="34" charset="0"/>
                </a:rPr>
                <a:t>Periodo de liquidació: </a:t>
              </a:r>
              <a:r>
                <a:rPr lang="ca-ES" sz="1400" dirty="0">
                  <a:latin typeface="Segoe UI Semibold" panose="020B0702040204020203" pitchFamily="34" charset="0"/>
                  <a:cs typeface="Segoe UI Semibold" panose="020B0702040204020203" pitchFamily="34" charset="0"/>
                </a:rPr>
                <a:t>Del 1 al 30 de juny de 2021	</a:t>
              </a:r>
              <a:r>
                <a:rPr lang="ca-ES" sz="1400" dirty="0">
                  <a:latin typeface="Segoe UI" panose="020B0502040204020203" pitchFamily="34" charset="0"/>
                </a:rPr>
                <a:t>Nº de díes: </a:t>
              </a:r>
              <a:r>
                <a:rPr lang="ca-ES" sz="1400" dirty="0">
                  <a:latin typeface="Segoe UI Semibold" panose="020B0702040204020203" pitchFamily="34" charset="0"/>
                  <a:cs typeface="Segoe UI Semibold" panose="020B0702040204020203" pitchFamily="34" charset="0"/>
                </a:rPr>
                <a:t>30</a:t>
              </a:r>
              <a:endParaRPr lang="ca-ES" sz="1400" dirty="0">
                <a:latin typeface="Segoe UI" panose="020B0502040204020203" pitchFamily="34" charset="0"/>
              </a:endParaRPr>
            </a:p>
            <a:p>
              <a:pPr marL="180975" indent="-180975">
                <a:lnSpc>
                  <a:spcPct val="130000"/>
                </a:lnSpc>
                <a:buClr>
                  <a:srgbClr val="4ABDF0"/>
                </a:buClr>
                <a:buFont typeface="Arial" pitchFamily="34" charset="0"/>
                <a:buChar char="•"/>
                <a:tabLst>
                  <a:tab pos="4124325" algn="l"/>
                </a:tabLst>
              </a:pPr>
              <a:r>
                <a:rPr lang="ca-ES" sz="1400" dirty="0">
                  <a:latin typeface="Segoe UI" panose="020B0502040204020203" pitchFamily="34" charset="0"/>
                </a:rPr>
                <a:t>Salari Base:		992 €</a:t>
              </a:r>
            </a:p>
            <a:p>
              <a:pPr marL="180975" indent="-180975">
                <a:lnSpc>
                  <a:spcPct val="130000"/>
                </a:lnSpc>
                <a:buClr>
                  <a:srgbClr val="4ABDF0"/>
                </a:buClr>
                <a:buFont typeface="Arial" pitchFamily="34" charset="0"/>
                <a:buChar char="•"/>
              </a:pPr>
              <a:r>
                <a:rPr lang="ca-ES" sz="1400" dirty="0">
                  <a:latin typeface="Segoe UI" panose="020B0502040204020203" pitchFamily="34" charset="0"/>
                </a:rPr>
                <a:t>Complements salariales</a:t>
              </a:r>
            </a:p>
            <a:p>
              <a:pPr>
                <a:lnSpc>
                  <a:spcPct val="130000"/>
                </a:lnSpc>
                <a:tabLst>
                  <a:tab pos="180975" algn="l"/>
                  <a:tab pos="4124325" algn="l"/>
                </a:tabLst>
              </a:pPr>
              <a:r>
                <a:rPr lang="ca-ES" sz="1400" dirty="0">
                  <a:latin typeface="Segoe UI" panose="020B0502040204020203" pitchFamily="34" charset="0"/>
                </a:rPr>
                <a:t>    Plus Activitat</a:t>
              </a:r>
              <a:r>
                <a:rPr lang="ca-ES" sz="1200" dirty="0">
                  <a:latin typeface="Segoe UI Semibold" panose="020B0702040204020203" pitchFamily="34" charset="0"/>
                  <a:cs typeface="Segoe UI Semibold" panose="020B0702040204020203" pitchFamily="34" charset="0"/>
                </a:rPr>
                <a:t>:              </a:t>
              </a:r>
              <a:r>
                <a:rPr lang="ca-ES" sz="1200" dirty="0">
                  <a:latin typeface="Segoe UI" panose="020B0502040204020203" pitchFamily="34" charset="0"/>
                </a:rPr>
                <a:t>			</a:t>
              </a:r>
              <a:r>
                <a:rPr lang="ca-ES" sz="1400" dirty="0">
                  <a:latin typeface="Segoe UI" panose="020B0502040204020203" pitchFamily="34" charset="0"/>
                </a:rPr>
                <a:t>Antiguitat</a:t>
              </a:r>
              <a:r>
                <a:rPr lang="ca-ES" sz="1200" dirty="0">
                  <a:latin typeface="Segoe UI Semibold" panose="020B0702040204020203" pitchFamily="34" charset="0"/>
                  <a:cs typeface="Segoe UI Semibold" panose="020B0702040204020203" pitchFamily="34" charset="0"/>
                </a:rPr>
                <a:t>:</a:t>
              </a:r>
              <a:r>
                <a:rPr lang="ca-ES" sz="1400" dirty="0">
                  <a:latin typeface="Segoe UI" panose="020B0502040204020203" pitchFamily="34" charset="0"/>
                </a:rPr>
                <a:t>		48 €</a:t>
              </a:r>
            </a:p>
            <a:p>
              <a:pPr marL="180975" indent="-180975">
                <a:lnSpc>
                  <a:spcPct val="130000"/>
                </a:lnSpc>
                <a:buClr>
                  <a:srgbClr val="4ABDF0"/>
                </a:buClr>
                <a:buFont typeface="Arial" pitchFamily="34" charset="0"/>
                <a:buChar char="•"/>
              </a:pPr>
              <a:r>
                <a:rPr lang="ca-ES" sz="1400" dirty="0">
                  <a:latin typeface="Segoe UI" panose="020B0502040204020203" pitchFamily="34" charset="0"/>
                </a:rPr>
                <a:t>Hores extraordináries: </a:t>
              </a:r>
            </a:p>
            <a:p>
              <a:pPr marL="180975" indent="-180975">
                <a:lnSpc>
                  <a:spcPct val="130000"/>
                </a:lnSpc>
                <a:buClr>
                  <a:srgbClr val="4ABDF0"/>
                </a:buClr>
                <a:buFont typeface="Arial" pitchFamily="34" charset="0"/>
                <a:buChar char="•"/>
              </a:pPr>
              <a:r>
                <a:rPr lang="ca-ES" sz="1400" dirty="0">
                  <a:latin typeface="Segoe UI" panose="020B0502040204020203" pitchFamily="34" charset="0"/>
                </a:rPr>
                <a:t>Salari en espécies:</a:t>
              </a:r>
            </a:p>
            <a:p>
              <a:pPr marL="180975" indent="-180975">
                <a:lnSpc>
                  <a:spcPct val="130000"/>
                </a:lnSpc>
                <a:buClr>
                  <a:srgbClr val="4ABDF0"/>
                </a:buClr>
                <a:buFont typeface="Arial" pitchFamily="34" charset="0"/>
                <a:buChar char="•"/>
              </a:pPr>
              <a:r>
                <a:rPr lang="ca-ES" sz="1400" dirty="0">
                  <a:latin typeface="Segoe UI" panose="020B0502040204020203" pitchFamily="34" charset="0"/>
                </a:rPr>
                <a:t>Altres:</a:t>
              </a:r>
            </a:p>
            <a:p>
              <a:pPr>
                <a:lnSpc>
                  <a:spcPct val="130000"/>
                </a:lnSpc>
                <a:tabLst>
                  <a:tab pos="4124325" algn="l"/>
                </a:tabLst>
              </a:pPr>
              <a:r>
                <a:rPr lang="ca-ES" sz="1400" dirty="0">
                  <a:solidFill>
                    <a:schemeClr val="bg1"/>
                  </a:solidFill>
                  <a:latin typeface="Segoe UI Semibold" panose="020B0702040204020203" pitchFamily="34" charset="0"/>
                  <a:cs typeface="Segoe UI Semibold" panose="020B0702040204020203" pitchFamily="34" charset="0"/>
                </a:rPr>
                <a:t>(A)  Total Meritat:</a:t>
              </a:r>
              <a:r>
                <a:rPr lang="ca-ES" sz="1400" b="1" dirty="0">
                  <a:solidFill>
                    <a:schemeClr val="bg1"/>
                  </a:solidFill>
                  <a:latin typeface="Segoe UI" panose="020B0502040204020203" pitchFamily="34" charset="0"/>
                </a:rPr>
                <a:t>		</a:t>
              </a:r>
              <a:r>
                <a:rPr lang="ca-ES" sz="1400" dirty="0">
                  <a:solidFill>
                    <a:schemeClr val="bg1"/>
                  </a:solidFill>
                  <a:latin typeface="Segoe UI Semibold" panose="020B0702040204020203" pitchFamily="34" charset="0"/>
                  <a:cs typeface="Segoe UI Semibold" panose="020B0702040204020203" pitchFamily="34" charset="0"/>
                </a:rPr>
                <a:t>1.040</a:t>
              </a:r>
              <a:r>
                <a:rPr lang="ca-ES" sz="1400" b="1" dirty="0">
                  <a:solidFill>
                    <a:schemeClr val="bg1"/>
                  </a:solidFill>
                  <a:latin typeface="Segoe UI" panose="020B0502040204020203" pitchFamily="34" charset="0"/>
                </a:rPr>
                <a:t> </a:t>
              </a:r>
              <a:r>
                <a:rPr lang="ca-ES" sz="1400" dirty="0">
                  <a:solidFill>
                    <a:schemeClr val="bg1"/>
                  </a:solidFill>
                  <a:latin typeface="Segoe UI Semibold" panose="020B0702040204020203" pitchFamily="34" charset="0"/>
                  <a:cs typeface="Segoe UI Semibold" panose="020B0702040204020203" pitchFamily="34" charset="0"/>
                </a:rPr>
                <a:t>€</a:t>
              </a:r>
              <a:endParaRPr lang="ca-ES" sz="1400" dirty="0">
                <a:solidFill>
                  <a:schemeClr val="bg1"/>
                </a:solidFill>
                <a:latin typeface="Segoe UI" panose="020B0502040204020203" pitchFamily="34" charset="0"/>
              </a:endParaRPr>
            </a:p>
          </p:txBody>
        </p:sp>
      </p:grpSp>
      <p:sp>
        <p:nvSpPr>
          <p:cNvPr id="8" name="Marcador de pie de página 1">
            <a:extLst>
              <a:ext uri="{FF2B5EF4-FFF2-40B4-BE49-F238E27FC236}">
                <a16:creationId xmlns:a16="http://schemas.microsoft.com/office/drawing/2014/main" id="{3E5126D3-61EB-4E56-B048-966ABA13227C}"/>
              </a:ext>
            </a:extLst>
          </p:cNvPr>
          <p:cNvSpPr txBox="1">
            <a:spLocks/>
          </p:cNvSpPr>
          <p:nvPr/>
        </p:nvSpPr>
        <p:spPr>
          <a:xfrm>
            <a:off x="11595386" y="6601396"/>
            <a:ext cx="407502" cy="170878"/>
          </a:xfrm>
          <a:prstGeom prst="rect">
            <a:avLst/>
          </a:prstGeom>
        </p:spPr>
        <p:txBody>
          <a:bodyPr vert="horz" lIns="0" tIns="0" rIns="0" bIns="0" rtlCol="0" anchor="t"/>
          <a:lstStyle>
            <a:defPPr>
              <a:defRPr lang="es-ES"/>
            </a:defPPr>
            <a:lvl1pPr>
              <a:lnSpc>
                <a:spcPct val="100000"/>
              </a:lnSpc>
              <a:defRPr sz="1300" spc="-30" baseline="0">
                <a:solidFill>
                  <a:schemeClr val="accent1"/>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a-ES" sz="900" dirty="0">
                <a:solidFill>
                  <a:srgbClr val="5A5B5D"/>
                </a:solidFill>
                <a:latin typeface="Segoe UI" panose="020B0502040204020203" pitchFamily="34" charset="0"/>
              </a:rPr>
              <a:t>p. </a:t>
            </a:r>
            <a:fld id="{C55AD5FC-D658-4668-AADB-0A3BDC5470A2}" type="slidenum">
              <a:rPr lang="ca-ES" sz="900" smtClean="0">
                <a:solidFill>
                  <a:srgbClr val="5A5B5D"/>
                </a:solidFill>
                <a:latin typeface="Segoe UI" panose="020B0502040204020203" pitchFamily="34" charset="0"/>
              </a:rPr>
              <a:pPr algn="l"/>
              <a:t>10</a:t>
            </a:fld>
            <a:endParaRPr lang="ca-ES" sz="900" dirty="0">
              <a:solidFill>
                <a:srgbClr val="5A5B5D"/>
              </a:solidFill>
              <a:latin typeface="Segoe UI" panose="020B0502040204020203" pitchFamily="34" charset="0"/>
            </a:endParaRPr>
          </a:p>
        </p:txBody>
      </p:sp>
      <p:sp>
        <p:nvSpPr>
          <p:cNvPr id="11" name="Titular">
            <a:extLst>
              <a:ext uri="{FF2B5EF4-FFF2-40B4-BE49-F238E27FC236}">
                <a16:creationId xmlns:a16="http://schemas.microsoft.com/office/drawing/2014/main" id="{DE6B7B6F-6EFE-4A76-9AE5-E13E52ADAA53}"/>
              </a:ext>
            </a:extLst>
          </p:cNvPr>
          <p:cNvSpPr txBox="1">
            <a:spLocks/>
          </p:cNvSpPr>
          <p:nvPr/>
        </p:nvSpPr>
        <p:spPr>
          <a:xfrm>
            <a:off x="752739" y="740459"/>
            <a:ext cx="6244960" cy="405588"/>
          </a:xfrm>
          <a:prstGeom prst="rect">
            <a:avLst/>
          </a:prstGeom>
        </p:spPr>
        <p:txBody>
          <a:bodyPr spcFirstLastPara="1" vert="horz" wrap="square" lIns="0" tIns="0" rIns="0" bIns="0" rtlCol="0" anchor="t" anchorCtr="0">
            <a:noAutofit/>
          </a:bodyPr>
          <a:lstStyle>
            <a:lvl1pPr marL="0" lvl="0" indent="0" algn="l" defTabSz="685800" rtl="0" eaLnBrk="1" latinLnBrk="0" hangingPunct="1">
              <a:lnSpc>
                <a:spcPts val="4000"/>
              </a:lnSpc>
              <a:spcBef>
                <a:spcPts val="0"/>
              </a:spcBef>
              <a:spcAft>
                <a:spcPts val="0"/>
              </a:spcAft>
              <a:buSzPts val="2000"/>
              <a:buFont typeface="Arial" panose="020B0604020202020204" pitchFamily="34" charset="0"/>
              <a:buNone/>
              <a:defRPr sz="4000" b="1" i="0" kern="1200">
                <a:solidFill>
                  <a:srgbClr val="424242"/>
                </a:solidFill>
                <a:latin typeface="Open Sans ExtraBold" panose="020B0606030504020204" pitchFamily="34" charset="0"/>
                <a:ea typeface="Open Sans ExtraBold" panose="020B0606030504020204" pitchFamily="34" charset="0"/>
                <a:cs typeface="Open Sans ExtraBold" panose="020B0606030504020204" pitchFamily="34" charset="0"/>
                <a:sym typeface="Playfair Display"/>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ca-ES" sz="2800" spc="300" dirty="0">
                <a:solidFill>
                  <a:schemeClr val="accent1"/>
                </a:solidFill>
                <a:latin typeface="Segoe UI Semibold" panose="020B0702040204020203" pitchFamily="34" charset="0"/>
                <a:ea typeface="Segoe UI Black" panose="020B0A02040204020203" pitchFamily="34" charset="0"/>
                <a:cs typeface="Segoe UI Semibold" panose="020B0702040204020203" pitchFamily="34" charset="0"/>
              </a:rPr>
              <a:t>05. </a:t>
            </a:r>
            <a:r>
              <a:rPr lang="ca-ES" sz="2800" b="0" i="0" u="none" strike="noStrike" cap="none" spc="300" dirty="0">
                <a:solidFill>
                  <a:schemeClr val="tx1"/>
                </a:solidFill>
                <a:latin typeface="Segoe UI Semibold" panose="020B0702040204020203" pitchFamily="34" charset="0"/>
                <a:ea typeface="Segoe UI Black" panose="020B0A02040204020203" pitchFamily="34" charset="0"/>
                <a:cs typeface="Segoe UI Semibold" panose="020B0702040204020203" pitchFamily="34" charset="0"/>
                <a:sym typeface="Open Sans SemiBold"/>
              </a:rPr>
              <a:t>MERITACIONS</a:t>
            </a:r>
            <a:r>
              <a:rPr lang="ca-ES" sz="2800" b="0" i="0" u="none" strike="noStrike" cap="none" spc="300" baseline="30000" dirty="0">
                <a:solidFill>
                  <a:schemeClr val="tx1"/>
                </a:solidFill>
                <a:latin typeface="Segoe UI Semibold" panose="020B0702040204020203" pitchFamily="34" charset="0"/>
                <a:ea typeface="Segoe UI Black" panose="020B0A02040204020203" pitchFamily="34" charset="0"/>
                <a:cs typeface="Segoe UI Semibold" panose="020B0702040204020203" pitchFamily="34" charset="0"/>
                <a:sym typeface="Open Sans SemiBold"/>
              </a:rPr>
              <a:t>(1)</a:t>
            </a:r>
            <a:endParaRPr lang="ca-ES" sz="2800" b="0" i="0" u="none" strike="noStrike" cap="none" spc="300" dirty="0">
              <a:solidFill>
                <a:schemeClr val="tx1"/>
              </a:solidFill>
              <a:latin typeface="Segoe UI Semibold" panose="020B0702040204020203" pitchFamily="34" charset="0"/>
              <a:ea typeface="Segoe UI Black" panose="020B0A02040204020203" pitchFamily="34" charset="0"/>
              <a:cs typeface="Segoe UI Semibold" panose="020B0702040204020203" pitchFamily="34" charset="0"/>
              <a:sym typeface="Open Sans SemiBold"/>
            </a:endParaRPr>
          </a:p>
        </p:txBody>
      </p:sp>
      <p:cxnSp>
        <p:nvCxnSpPr>
          <p:cNvPr id="14" name="Straight Connector 38">
            <a:extLst>
              <a:ext uri="{FF2B5EF4-FFF2-40B4-BE49-F238E27FC236}">
                <a16:creationId xmlns:a16="http://schemas.microsoft.com/office/drawing/2014/main" id="{23B8C82B-6ADC-4CE6-88A1-494FB8C092ED}"/>
              </a:ext>
            </a:extLst>
          </p:cNvPr>
          <p:cNvCxnSpPr>
            <a:cxnSpLocks/>
          </p:cNvCxnSpPr>
          <p:nvPr/>
        </p:nvCxnSpPr>
        <p:spPr>
          <a:xfrm>
            <a:off x="570084" y="861156"/>
            <a:ext cx="0" cy="258451"/>
          </a:xfrm>
          <a:prstGeom prst="line">
            <a:avLst/>
          </a:prstGeom>
          <a:ln w="381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5" name="Rectángulo 245">
            <a:extLst>
              <a:ext uri="{FF2B5EF4-FFF2-40B4-BE49-F238E27FC236}">
                <a16:creationId xmlns:a16="http://schemas.microsoft.com/office/drawing/2014/main" id="{83D7959C-F02D-4155-BF33-A891659D0F3A}"/>
              </a:ext>
            </a:extLst>
          </p:cNvPr>
          <p:cNvSpPr/>
          <p:nvPr/>
        </p:nvSpPr>
        <p:spPr>
          <a:xfrm>
            <a:off x="-162556" y="846389"/>
            <a:ext cx="621068" cy="28798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latin typeface="Segoe UI" panose="020B0502040204020203" pitchFamily="34" charset="0"/>
            </a:endParaRPr>
          </a:p>
        </p:txBody>
      </p:sp>
      <p:sp>
        <p:nvSpPr>
          <p:cNvPr id="16" name="Marcador de texto 5">
            <a:extLst>
              <a:ext uri="{FF2B5EF4-FFF2-40B4-BE49-F238E27FC236}">
                <a16:creationId xmlns:a16="http://schemas.microsoft.com/office/drawing/2014/main" id="{934A9E0E-F21B-4675-BA15-08DE93BE9FC2}"/>
              </a:ext>
            </a:extLst>
          </p:cNvPr>
          <p:cNvSpPr txBox="1">
            <a:spLocks/>
          </p:cNvSpPr>
          <p:nvPr/>
        </p:nvSpPr>
        <p:spPr>
          <a:xfrm>
            <a:off x="6168937" y="1558687"/>
            <a:ext cx="5145239" cy="303473"/>
          </a:xfrm>
          <a:prstGeom prst="rect">
            <a:avLst/>
          </a:prstGeom>
        </p:spPr>
        <p:txBody>
          <a:bodyPr vert="horz" lIns="0" tIns="0" rIns="0" bIns="0" rtlCol="0" anchor="t">
            <a:noAutofit/>
          </a:bodyPr>
          <a:lstStyle>
            <a:lvl1pPr marL="0" indent="0" algn="l" defTabSz="685800" rtl="0" eaLnBrk="1" latinLnBrk="0" hangingPunct="1">
              <a:lnSpc>
                <a:spcPct val="100000"/>
              </a:lnSpc>
              <a:spcBef>
                <a:spcPts val="0"/>
              </a:spcBef>
              <a:buFont typeface="Arial" panose="020B0604020202020204" pitchFamily="34" charset="0"/>
              <a:buNone/>
              <a:defRPr sz="1800" b="1" i="0" kern="1200">
                <a:solidFill>
                  <a:srgbClr val="D0043C"/>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Tx/>
            </a:pPr>
            <a:r>
              <a:rPr lang="ca-ES" b="0" spc="600">
                <a:solidFill>
                  <a:schemeClr val="accent1"/>
                </a:solidFill>
                <a:latin typeface="Segoe UI Semibold" panose="020B0702040204020203" pitchFamily="34" charset="0"/>
                <a:cs typeface="Segoe UI Semibold" panose="020B0702040204020203" pitchFamily="34" charset="0"/>
              </a:rPr>
              <a:t>MERITACIONS (INGRESSOS)</a:t>
            </a:r>
          </a:p>
        </p:txBody>
      </p:sp>
      <p:pic>
        <p:nvPicPr>
          <p:cNvPr id="4" name="Picture 3" descr="A person sitting on a couch with a computer&#10;&#10;Description automatically generated with medium confidence">
            <a:extLst>
              <a:ext uri="{FF2B5EF4-FFF2-40B4-BE49-F238E27FC236}">
                <a16:creationId xmlns:a16="http://schemas.microsoft.com/office/drawing/2014/main" id="{95856D6A-0B95-403D-9A89-0F3618FC229D}"/>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7798"/>
                    </a14:imgEffect>
                  </a14:imgLayer>
                </a14:imgProps>
              </a:ext>
              <a:ext uri="{28A0092B-C50C-407E-A947-70E740481C1C}">
                <a14:useLocalDpi xmlns:a14="http://schemas.microsoft.com/office/drawing/2010/main" val="0"/>
              </a:ext>
            </a:extLst>
          </a:blip>
          <a:srcRect l="14152" t="4871" r="13934"/>
          <a:stretch/>
        </p:blipFill>
        <p:spPr>
          <a:xfrm>
            <a:off x="0" y="1558687"/>
            <a:ext cx="5549900" cy="4894502"/>
          </a:xfrm>
          <a:prstGeom prst="rect">
            <a:avLst/>
          </a:prstGeom>
        </p:spPr>
      </p:pic>
    </p:spTree>
    <p:extLst>
      <p:ext uri="{BB962C8B-B14F-4D97-AF65-F5344CB8AC3E}">
        <p14:creationId xmlns:p14="http://schemas.microsoft.com/office/powerpoint/2010/main" val="1131524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Elipse 23">
            <a:extLst>
              <a:ext uri="{FF2B5EF4-FFF2-40B4-BE49-F238E27FC236}">
                <a16:creationId xmlns:a16="http://schemas.microsoft.com/office/drawing/2014/main" id="{0C15255F-AA9E-421A-BF53-F61368C9C0F5}"/>
              </a:ext>
            </a:extLst>
          </p:cNvPr>
          <p:cNvSpPr/>
          <p:nvPr/>
        </p:nvSpPr>
        <p:spPr>
          <a:xfrm>
            <a:off x="4185828" y="1287320"/>
            <a:ext cx="421874" cy="421874"/>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pic>
        <p:nvPicPr>
          <p:cNvPr id="3" name="Picture 2" descr="A picture containing sky, building, outdoor&#10;&#10;Description automatically generated">
            <a:extLst>
              <a:ext uri="{FF2B5EF4-FFF2-40B4-BE49-F238E27FC236}">
                <a16:creationId xmlns:a16="http://schemas.microsoft.com/office/drawing/2014/main" id="{232ADB87-827F-412A-8627-F9000414B063}"/>
              </a:ext>
            </a:extLst>
          </p:cNvPr>
          <p:cNvPicPr>
            <a:picLocks noChangeAspect="1"/>
          </p:cNvPicPr>
          <p:nvPr/>
        </p:nvPicPr>
        <p:blipFill rotWithShape="1">
          <a:blip r:embed="rId3">
            <a:extLst>
              <a:ext uri="{28A0092B-C50C-407E-A947-70E740481C1C}">
                <a14:useLocalDpi xmlns:a14="http://schemas.microsoft.com/office/drawing/2010/main" val="0"/>
              </a:ext>
            </a:extLst>
          </a:blip>
          <a:srcRect r="20266" b="20266"/>
          <a:stretch/>
        </p:blipFill>
        <p:spPr>
          <a:xfrm>
            <a:off x="7620000" y="0"/>
            <a:ext cx="4572000" cy="6858000"/>
          </a:xfrm>
          <a:prstGeom prst="rect">
            <a:avLst/>
          </a:prstGeom>
        </p:spPr>
      </p:pic>
      <p:sp>
        <p:nvSpPr>
          <p:cNvPr id="30" name="Text Placeholder 6">
            <a:extLst>
              <a:ext uri="{FF2B5EF4-FFF2-40B4-BE49-F238E27FC236}">
                <a16:creationId xmlns:a16="http://schemas.microsoft.com/office/drawing/2014/main" id="{FD28BAEE-F1D9-48E2-8461-1AB79550A890}"/>
              </a:ext>
            </a:extLst>
          </p:cNvPr>
          <p:cNvSpPr txBox="1">
            <a:spLocks/>
          </p:cNvSpPr>
          <p:nvPr/>
        </p:nvSpPr>
        <p:spPr>
          <a:xfrm>
            <a:off x="7620000" y="0"/>
            <a:ext cx="4572000" cy="6858000"/>
          </a:xfrm>
          <a:prstGeom prst="rect">
            <a:avLst/>
          </a:prstGeom>
          <a:gradFill flip="none" rotWithShape="1">
            <a:gsLst>
              <a:gs pos="18000">
                <a:schemeClr val="accent2">
                  <a:alpha val="8000"/>
                </a:schemeClr>
              </a:gs>
              <a:gs pos="87000">
                <a:schemeClr val="accent1">
                  <a:alpha val="20000"/>
                </a:schemeClr>
              </a:gs>
              <a:gs pos="71000">
                <a:schemeClr val="accent1">
                  <a:alpha val="10000"/>
                </a:schemeClr>
              </a:gs>
              <a:gs pos="100000">
                <a:schemeClr val="accent1">
                  <a:alpha val="12000"/>
                </a:schemeClr>
              </a:gs>
            </a:gsLst>
            <a:lin ang="8100000" scaled="1"/>
            <a:tileRect/>
          </a:gradFill>
          <a:ln w="6350" cap="flat" cmpd="sng" algn="ctr">
            <a:noFill/>
            <a:prstDash val="solid"/>
            <a:miter lim="800000"/>
          </a:ln>
        </p:spPr>
        <p:style>
          <a:lnRef idx="1">
            <a:schemeClr val="accent1"/>
          </a:lnRef>
          <a:fillRef idx="3">
            <a:schemeClr val="accent1"/>
          </a:fillRef>
          <a:effectRef idx="2">
            <a:schemeClr val="accent1"/>
          </a:effectRef>
          <a:fontRef idx="minor">
            <a:schemeClr val="lt1"/>
          </a:fontRef>
        </p:style>
        <p:txBody>
          <a:bodyPr rtlCol="0" anchor="ctr"/>
          <a:lstStyle>
            <a:lvl1pPr marL="0" indent="0" algn="l" defTabSz="914400" rtl="0" eaLnBrk="1" latinLnBrk="0" hangingPunct="1">
              <a:lnSpc>
                <a:spcPct val="90000"/>
              </a:lnSpc>
              <a:spcBef>
                <a:spcPts val="1000"/>
              </a:spcBef>
              <a:buFont typeface="Arial" panose="020B0604020202020204" pitchFamily="34" charset="0"/>
              <a:buNone/>
              <a:defRPr lang="en-US" sz="1800" kern="1200" dirty="0">
                <a:solidFill>
                  <a:prstClr val="white">
                    <a:alpha val="0"/>
                  </a:prstClr>
                </a:solidFill>
                <a:latin typeface="Segoe UI"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lgn="ctr"/>
            <a:r>
              <a:rPr lang="es-ES" dirty="0"/>
              <a:t>.</a:t>
            </a:r>
          </a:p>
        </p:txBody>
      </p:sp>
      <p:pic>
        <p:nvPicPr>
          <p:cNvPr id="32" name="Graphic 31">
            <a:extLst>
              <a:ext uri="{FF2B5EF4-FFF2-40B4-BE49-F238E27FC236}">
                <a16:creationId xmlns:a16="http://schemas.microsoft.com/office/drawing/2014/main" id="{2FE4053E-797C-4BF9-B82D-422179259C3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646978" y="445701"/>
            <a:ext cx="1114004" cy="246619"/>
          </a:xfrm>
          <a:prstGeom prst="rect">
            <a:avLst/>
          </a:prstGeom>
        </p:spPr>
      </p:pic>
      <p:sp>
        <p:nvSpPr>
          <p:cNvPr id="25" name="Rectángulo 144">
            <a:extLst>
              <a:ext uri="{FF2B5EF4-FFF2-40B4-BE49-F238E27FC236}">
                <a16:creationId xmlns:a16="http://schemas.microsoft.com/office/drawing/2014/main" id="{4CB6BB6F-5680-4444-9C20-8418CDB5477E}"/>
              </a:ext>
            </a:extLst>
          </p:cNvPr>
          <p:cNvSpPr/>
          <p:nvPr/>
        </p:nvSpPr>
        <p:spPr>
          <a:xfrm>
            <a:off x="1323" y="5573816"/>
            <a:ext cx="7618678" cy="8793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24" name="Rectángulo 385">
            <a:extLst>
              <a:ext uri="{FF2B5EF4-FFF2-40B4-BE49-F238E27FC236}">
                <a16:creationId xmlns:a16="http://schemas.microsoft.com/office/drawing/2014/main" id="{1A720E50-EEFB-4B88-B861-302030D819B6}"/>
              </a:ext>
            </a:extLst>
          </p:cNvPr>
          <p:cNvSpPr/>
          <p:nvPr/>
        </p:nvSpPr>
        <p:spPr>
          <a:xfrm>
            <a:off x="9605962" y="5652354"/>
            <a:ext cx="861587" cy="384008"/>
          </a:xfrm>
          <a:prstGeom prst="roundRect">
            <a:avLst>
              <a:gd name="adj" fmla="val 50000"/>
            </a:avLst>
          </a:prstGeom>
          <a:solidFill>
            <a:schemeClr val="bg1"/>
          </a:solidFill>
          <a:ln w="38100">
            <a:solidFill>
              <a:srgbClr val="009A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15" name="Titular">
            <a:extLst>
              <a:ext uri="{FF2B5EF4-FFF2-40B4-BE49-F238E27FC236}">
                <a16:creationId xmlns:a16="http://schemas.microsoft.com/office/drawing/2014/main" id="{B6B8A393-CE3F-4CC5-A70D-AE50BB8F51AC}"/>
              </a:ext>
            </a:extLst>
          </p:cNvPr>
          <p:cNvSpPr txBox="1">
            <a:spLocks/>
          </p:cNvSpPr>
          <p:nvPr/>
        </p:nvSpPr>
        <p:spPr>
          <a:xfrm>
            <a:off x="752739" y="740459"/>
            <a:ext cx="6244960" cy="405588"/>
          </a:xfrm>
          <a:prstGeom prst="rect">
            <a:avLst/>
          </a:prstGeom>
        </p:spPr>
        <p:txBody>
          <a:bodyPr spcFirstLastPara="1" vert="horz" wrap="square" lIns="0" tIns="0" rIns="0" bIns="0" rtlCol="0" anchor="t" anchorCtr="0">
            <a:noAutofit/>
          </a:bodyPr>
          <a:lstStyle>
            <a:lvl1pPr marL="0" lvl="0" indent="0" algn="l" defTabSz="685800" rtl="0" eaLnBrk="1" latinLnBrk="0" hangingPunct="1">
              <a:lnSpc>
                <a:spcPts val="4000"/>
              </a:lnSpc>
              <a:spcBef>
                <a:spcPts val="0"/>
              </a:spcBef>
              <a:spcAft>
                <a:spcPts val="0"/>
              </a:spcAft>
              <a:buSzPts val="2000"/>
              <a:buFont typeface="Arial" panose="020B0604020202020204" pitchFamily="34" charset="0"/>
              <a:buNone/>
              <a:defRPr sz="4000" b="1" i="0" kern="1200">
                <a:solidFill>
                  <a:srgbClr val="424242"/>
                </a:solidFill>
                <a:latin typeface="Open Sans ExtraBold" panose="020B0606030504020204" pitchFamily="34" charset="0"/>
                <a:ea typeface="Open Sans ExtraBold" panose="020B0606030504020204" pitchFamily="34" charset="0"/>
                <a:cs typeface="Open Sans ExtraBold" panose="020B0606030504020204" pitchFamily="34" charset="0"/>
                <a:sym typeface="Playfair Display"/>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a-DK" sz="2800" spc="300" dirty="0">
                <a:solidFill>
                  <a:schemeClr val="accent1"/>
                </a:solidFill>
                <a:latin typeface="Segoe UI Semibold" panose="020B0702040204020203" pitchFamily="34" charset="0"/>
                <a:ea typeface="Segoe UI Black" panose="020B0A02040204020203" pitchFamily="34" charset="0"/>
                <a:cs typeface="Segoe UI Semibold" panose="020B0702040204020203" pitchFamily="34" charset="0"/>
              </a:rPr>
              <a:t>05. </a:t>
            </a:r>
            <a:r>
              <a:rPr lang="es-ES" sz="2800" b="0" i="0" u="none" strike="noStrike" cap="none" spc="300" dirty="0">
                <a:solidFill>
                  <a:schemeClr val="tx1"/>
                </a:solidFill>
                <a:latin typeface="Segoe UI" panose="020B0502040204020203" pitchFamily="34" charset="0"/>
                <a:ea typeface="Segoe UI Black" panose="020B0A02040204020203" pitchFamily="34" charset="0"/>
                <a:cs typeface="Segoe UI Semibold" panose="020B0702040204020203" pitchFamily="34" charset="0"/>
                <a:sym typeface="Open Sans SemiBold"/>
              </a:rPr>
              <a:t>LOS</a:t>
            </a:r>
            <a:r>
              <a:rPr lang="es-ES" sz="2800" b="0" i="0" u="none" strike="noStrike" cap="none" spc="300" dirty="0">
                <a:solidFill>
                  <a:schemeClr val="tx1"/>
                </a:solidFill>
                <a:latin typeface="Segoe UI Semibold" panose="020B0702040204020203" pitchFamily="34" charset="0"/>
                <a:ea typeface="Segoe UI Black" panose="020B0A02040204020203" pitchFamily="34" charset="0"/>
                <a:cs typeface="Segoe UI Semibold" panose="020B0702040204020203" pitchFamily="34" charset="0"/>
                <a:sym typeface="Open Sans SemiBold"/>
              </a:rPr>
              <a:t> DEVENGOS</a:t>
            </a:r>
            <a:r>
              <a:rPr lang="es-ES" sz="2800" b="0" i="0" u="none" strike="noStrike" cap="none" spc="300" baseline="30000" dirty="0">
                <a:solidFill>
                  <a:schemeClr val="tx1"/>
                </a:solidFill>
                <a:latin typeface="Segoe UI Semibold" panose="020B0702040204020203" pitchFamily="34" charset="0"/>
                <a:ea typeface="Segoe UI Black" panose="020B0A02040204020203" pitchFamily="34" charset="0"/>
                <a:cs typeface="Segoe UI Semibold" panose="020B0702040204020203" pitchFamily="34" charset="0"/>
                <a:sym typeface="Open Sans SemiBold"/>
              </a:rPr>
              <a:t>(2)</a:t>
            </a:r>
            <a:endParaRPr lang="es-ES" sz="2800" b="0" i="0" u="none" strike="noStrike" cap="none" spc="300" dirty="0">
              <a:solidFill>
                <a:schemeClr val="tx1"/>
              </a:solidFill>
              <a:latin typeface="Segoe UI Semibold" panose="020B0702040204020203" pitchFamily="34" charset="0"/>
              <a:ea typeface="Segoe UI Black" panose="020B0A02040204020203" pitchFamily="34" charset="0"/>
              <a:cs typeface="Segoe UI Semibold" panose="020B0702040204020203" pitchFamily="34" charset="0"/>
              <a:sym typeface="Open Sans SemiBold"/>
            </a:endParaRPr>
          </a:p>
        </p:txBody>
      </p:sp>
      <p:cxnSp>
        <p:nvCxnSpPr>
          <p:cNvPr id="16" name="Straight Connector 38">
            <a:extLst>
              <a:ext uri="{FF2B5EF4-FFF2-40B4-BE49-F238E27FC236}">
                <a16:creationId xmlns:a16="http://schemas.microsoft.com/office/drawing/2014/main" id="{067A6659-F569-42AC-9817-9DAFB7260AA9}"/>
              </a:ext>
            </a:extLst>
          </p:cNvPr>
          <p:cNvCxnSpPr>
            <a:cxnSpLocks/>
          </p:cNvCxnSpPr>
          <p:nvPr/>
        </p:nvCxnSpPr>
        <p:spPr>
          <a:xfrm>
            <a:off x="570084" y="861156"/>
            <a:ext cx="0" cy="258451"/>
          </a:xfrm>
          <a:prstGeom prst="line">
            <a:avLst/>
          </a:prstGeom>
          <a:ln w="381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7" name="Rectángulo 245">
            <a:extLst>
              <a:ext uri="{FF2B5EF4-FFF2-40B4-BE49-F238E27FC236}">
                <a16:creationId xmlns:a16="http://schemas.microsoft.com/office/drawing/2014/main" id="{485CF499-0AA9-454F-BF6A-A8EBC3589FDD}"/>
              </a:ext>
            </a:extLst>
          </p:cNvPr>
          <p:cNvSpPr/>
          <p:nvPr/>
        </p:nvSpPr>
        <p:spPr>
          <a:xfrm>
            <a:off x="-162556" y="846389"/>
            <a:ext cx="621068" cy="28798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grpSp>
        <p:nvGrpSpPr>
          <p:cNvPr id="18" name="Group 17">
            <a:extLst>
              <a:ext uri="{FF2B5EF4-FFF2-40B4-BE49-F238E27FC236}">
                <a16:creationId xmlns:a16="http://schemas.microsoft.com/office/drawing/2014/main" id="{0E986F38-E446-4F41-8020-663181BD1D6E}"/>
              </a:ext>
            </a:extLst>
          </p:cNvPr>
          <p:cNvGrpSpPr/>
          <p:nvPr/>
        </p:nvGrpSpPr>
        <p:grpSpPr>
          <a:xfrm rot="16200000">
            <a:off x="3273198" y="2866153"/>
            <a:ext cx="1612103" cy="215127"/>
            <a:chOff x="6580098" y="3580396"/>
            <a:chExt cx="4253421" cy="341069"/>
          </a:xfrm>
        </p:grpSpPr>
        <p:sp>
          <p:nvSpPr>
            <p:cNvPr id="19" name="Right Brace 18">
              <a:extLst>
                <a:ext uri="{FF2B5EF4-FFF2-40B4-BE49-F238E27FC236}">
                  <a16:creationId xmlns:a16="http://schemas.microsoft.com/office/drawing/2014/main" id="{7AD32517-283E-445A-91F8-A0BA7682D58D}"/>
                </a:ext>
              </a:extLst>
            </p:cNvPr>
            <p:cNvSpPr/>
            <p:nvPr/>
          </p:nvSpPr>
          <p:spPr>
            <a:xfrm rot="5400000">
              <a:off x="8552197" y="1608297"/>
              <a:ext cx="309223" cy="4253421"/>
            </a:xfrm>
            <a:prstGeom prst="rightBrace">
              <a:avLst>
                <a:gd name="adj1" fmla="val 0"/>
                <a:gd name="adj2" fmla="val 50000"/>
              </a:avLst>
            </a:prstGeom>
            <a:ln w="19050">
              <a:solidFill>
                <a:srgbClr val="009AD8"/>
              </a:solidFill>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atin typeface="Segoe UI" panose="020B0502040204020203" pitchFamily="34" charset="0"/>
              </a:endParaRPr>
            </a:p>
          </p:txBody>
        </p:sp>
        <p:sp>
          <p:nvSpPr>
            <p:cNvPr id="20" name="Isosceles Triangle 19">
              <a:extLst>
                <a:ext uri="{FF2B5EF4-FFF2-40B4-BE49-F238E27FC236}">
                  <a16:creationId xmlns:a16="http://schemas.microsoft.com/office/drawing/2014/main" id="{1D82F2F4-7EFF-417A-BADB-71ABEF7D48AE}"/>
                </a:ext>
              </a:extLst>
            </p:cNvPr>
            <p:cNvSpPr/>
            <p:nvPr/>
          </p:nvSpPr>
          <p:spPr>
            <a:xfrm rot="10800000">
              <a:off x="8301490" y="3746755"/>
              <a:ext cx="816982" cy="174710"/>
            </a:xfrm>
            <a:prstGeom prst="triangle">
              <a:avLst/>
            </a:prstGeom>
            <a:solidFill>
              <a:srgbClr val="009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anose="020B0502040204020203" pitchFamily="34" charset="0"/>
              </a:endParaRPr>
            </a:p>
          </p:txBody>
        </p:sp>
      </p:grpSp>
      <p:sp>
        <p:nvSpPr>
          <p:cNvPr id="21" name="Marcador de texto 5">
            <a:extLst>
              <a:ext uri="{FF2B5EF4-FFF2-40B4-BE49-F238E27FC236}">
                <a16:creationId xmlns:a16="http://schemas.microsoft.com/office/drawing/2014/main" id="{F54633E3-3F9A-4521-B9F9-838AFE323758}"/>
              </a:ext>
            </a:extLst>
          </p:cNvPr>
          <p:cNvSpPr txBox="1">
            <a:spLocks/>
          </p:cNvSpPr>
          <p:nvPr/>
        </p:nvSpPr>
        <p:spPr>
          <a:xfrm>
            <a:off x="4814564" y="1510813"/>
            <a:ext cx="2360624" cy="236598"/>
          </a:xfrm>
          <a:prstGeom prst="rect">
            <a:avLst/>
          </a:prstGeom>
        </p:spPr>
        <p:txBody>
          <a:bodyPr vert="horz" lIns="0" tIns="0" rIns="0" bIns="0" rtlCol="0" anchor="t">
            <a:noAutofit/>
          </a:bodyPr>
          <a:lstStyle>
            <a:lvl1pPr marL="0" indent="0" algn="l" defTabSz="685800" rtl="0" eaLnBrk="1" latinLnBrk="0" hangingPunct="1">
              <a:lnSpc>
                <a:spcPct val="100000"/>
              </a:lnSpc>
              <a:spcBef>
                <a:spcPts val="0"/>
              </a:spcBef>
              <a:buFont typeface="Arial" panose="020B0604020202020204" pitchFamily="34" charset="0"/>
              <a:buNone/>
              <a:defRPr sz="1800" b="1" i="0" kern="1200">
                <a:solidFill>
                  <a:srgbClr val="D0043C"/>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Tx/>
            </a:pPr>
            <a:r>
              <a:rPr lang="es-ES" b="0" spc="600" dirty="0">
                <a:solidFill>
                  <a:schemeClr val="accent1"/>
                </a:solidFill>
                <a:latin typeface="Segoe UI Semibold" panose="020B0702040204020203" pitchFamily="34" charset="0"/>
                <a:cs typeface="Segoe UI Semibold" panose="020B0702040204020203" pitchFamily="34" charset="0"/>
              </a:rPr>
              <a:t>MERITACIONS</a:t>
            </a:r>
          </a:p>
        </p:txBody>
      </p:sp>
      <p:sp>
        <p:nvSpPr>
          <p:cNvPr id="23" name="Elipse 23">
            <a:extLst>
              <a:ext uri="{FF2B5EF4-FFF2-40B4-BE49-F238E27FC236}">
                <a16:creationId xmlns:a16="http://schemas.microsoft.com/office/drawing/2014/main" id="{86B2AB2B-909C-47C8-9FB1-400F28A3BEC2}"/>
              </a:ext>
            </a:extLst>
          </p:cNvPr>
          <p:cNvSpPr/>
          <p:nvPr/>
        </p:nvSpPr>
        <p:spPr>
          <a:xfrm>
            <a:off x="9500833" y="5499936"/>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cxnSp>
        <p:nvCxnSpPr>
          <p:cNvPr id="33" name="Conector recto 298">
            <a:extLst>
              <a:ext uri="{FF2B5EF4-FFF2-40B4-BE49-F238E27FC236}">
                <a16:creationId xmlns:a16="http://schemas.microsoft.com/office/drawing/2014/main" id="{9539F593-4267-45B5-8578-4957AC4A3E9A}"/>
              </a:ext>
            </a:extLst>
          </p:cNvPr>
          <p:cNvCxnSpPr>
            <a:cxnSpLocks/>
          </p:cNvCxnSpPr>
          <p:nvPr/>
        </p:nvCxnSpPr>
        <p:spPr>
          <a:xfrm>
            <a:off x="4332402" y="1843313"/>
            <a:ext cx="3287598" cy="0"/>
          </a:xfrm>
          <a:prstGeom prst="line">
            <a:avLst/>
          </a:prstGeom>
          <a:ln w="19050" cap="rnd">
            <a:solidFill>
              <a:srgbClr val="5A5B5D"/>
            </a:solidFill>
            <a:round/>
          </a:ln>
        </p:spPr>
        <p:style>
          <a:lnRef idx="1">
            <a:schemeClr val="accent1"/>
          </a:lnRef>
          <a:fillRef idx="0">
            <a:schemeClr val="accent1"/>
          </a:fillRef>
          <a:effectRef idx="0">
            <a:schemeClr val="accent1"/>
          </a:effectRef>
          <a:fontRef idx="minor">
            <a:schemeClr val="tx1"/>
          </a:fontRef>
        </p:style>
      </p:cxnSp>
      <p:sp>
        <p:nvSpPr>
          <p:cNvPr id="14" name="Marcador de pie de página 1">
            <a:extLst>
              <a:ext uri="{FF2B5EF4-FFF2-40B4-BE49-F238E27FC236}">
                <a16:creationId xmlns:a16="http://schemas.microsoft.com/office/drawing/2014/main" id="{F0DB020F-7F00-41CE-8270-1F2852BB3E1D}"/>
              </a:ext>
            </a:extLst>
          </p:cNvPr>
          <p:cNvSpPr txBox="1">
            <a:spLocks/>
          </p:cNvSpPr>
          <p:nvPr/>
        </p:nvSpPr>
        <p:spPr>
          <a:xfrm>
            <a:off x="11595386" y="6601396"/>
            <a:ext cx="407502" cy="170878"/>
          </a:xfrm>
          <a:prstGeom prst="rect">
            <a:avLst/>
          </a:prstGeom>
        </p:spPr>
        <p:txBody>
          <a:bodyPr vert="horz" lIns="0" tIns="0" rIns="0" bIns="0" rtlCol="0" anchor="t"/>
          <a:lstStyle>
            <a:defPPr>
              <a:defRPr lang="es-ES"/>
            </a:defPPr>
            <a:lvl1pPr>
              <a:lnSpc>
                <a:spcPct val="100000"/>
              </a:lnSpc>
              <a:defRPr sz="1300" spc="-30" baseline="0">
                <a:solidFill>
                  <a:schemeClr val="accent1"/>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ES" sz="900" dirty="0">
                <a:solidFill>
                  <a:schemeClr val="bg1"/>
                </a:solidFill>
                <a:latin typeface="Segoe UI" panose="020B0502040204020203" pitchFamily="34" charset="0"/>
              </a:rPr>
              <a:t>p. </a:t>
            </a:r>
            <a:fld id="{C55AD5FC-D658-4668-AADB-0A3BDC5470A2}" type="slidenum">
              <a:rPr lang="es-ES" sz="900" smtClean="0">
                <a:solidFill>
                  <a:schemeClr val="bg1"/>
                </a:solidFill>
                <a:latin typeface="Segoe UI" panose="020B0502040204020203" pitchFamily="34" charset="0"/>
              </a:rPr>
              <a:pPr algn="l"/>
              <a:t>11</a:t>
            </a:fld>
            <a:endParaRPr lang="es-ES" sz="900" dirty="0">
              <a:solidFill>
                <a:schemeClr val="bg1"/>
              </a:solidFill>
              <a:latin typeface="Segoe UI" panose="020B0502040204020203" pitchFamily="34" charset="0"/>
            </a:endParaRPr>
          </a:p>
        </p:txBody>
      </p:sp>
      <p:grpSp>
        <p:nvGrpSpPr>
          <p:cNvPr id="37" name="Graphic 37">
            <a:extLst>
              <a:ext uri="{FF2B5EF4-FFF2-40B4-BE49-F238E27FC236}">
                <a16:creationId xmlns:a16="http://schemas.microsoft.com/office/drawing/2014/main" id="{489C803F-6BDC-4D1A-9107-C78D1BFD97DA}"/>
              </a:ext>
            </a:extLst>
          </p:cNvPr>
          <p:cNvGrpSpPr/>
          <p:nvPr/>
        </p:nvGrpSpPr>
        <p:grpSpPr>
          <a:xfrm>
            <a:off x="4337164" y="1362604"/>
            <a:ext cx="360045" cy="384810"/>
            <a:chOff x="4337164" y="1362604"/>
            <a:chExt cx="360045" cy="384810"/>
          </a:xfrm>
          <a:noFill/>
        </p:grpSpPr>
        <p:grpSp>
          <p:nvGrpSpPr>
            <p:cNvPr id="39" name="Graphic 37">
              <a:extLst>
                <a:ext uri="{FF2B5EF4-FFF2-40B4-BE49-F238E27FC236}">
                  <a16:creationId xmlns:a16="http://schemas.microsoft.com/office/drawing/2014/main" id="{82C41C70-7DE0-41D9-B5AD-C01A0381EE85}"/>
                </a:ext>
              </a:extLst>
            </p:cNvPr>
            <p:cNvGrpSpPr/>
            <p:nvPr/>
          </p:nvGrpSpPr>
          <p:grpSpPr>
            <a:xfrm>
              <a:off x="4337164" y="1516909"/>
              <a:ext cx="352425" cy="230505"/>
              <a:chOff x="4337164" y="1516909"/>
              <a:chExt cx="352425" cy="230505"/>
            </a:xfrm>
            <a:noFill/>
          </p:grpSpPr>
          <p:grpSp>
            <p:nvGrpSpPr>
              <p:cNvPr id="41" name="Graphic 37">
                <a:extLst>
                  <a:ext uri="{FF2B5EF4-FFF2-40B4-BE49-F238E27FC236}">
                    <a16:creationId xmlns:a16="http://schemas.microsoft.com/office/drawing/2014/main" id="{65C5B193-9BA7-4A48-B31C-D467A28D448D}"/>
                  </a:ext>
                </a:extLst>
              </p:cNvPr>
              <p:cNvGrpSpPr/>
              <p:nvPr/>
            </p:nvGrpSpPr>
            <p:grpSpPr>
              <a:xfrm>
                <a:off x="4337164" y="1673119"/>
                <a:ext cx="168592" cy="9525"/>
                <a:chOff x="4337164" y="1673119"/>
                <a:chExt cx="168592" cy="9525"/>
              </a:xfrm>
            </p:grpSpPr>
            <p:sp>
              <p:nvSpPr>
                <p:cNvPr id="42" name="Freeform: Shape 41">
                  <a:extLst>
                    <a:ext uri="{FF2B5EF4-FFF2-40B4-BE49-F238E27FC236}">
                      <a16:creationId xmlns:a16="http://schemas.microsoft.com/office/drawing/2014/main" id="{6C4FD181-E313-4611-9C49-BBD3818CF50B}"/>
                    </a:ext>
                  </a:extLst>
                </p:cNvPr>
                <p:cNvSpPr/>
                <p:nvPr/>
              </p:nvSpPr>
              <p:spPr>
                <a:xfrm>
                  <a:off x="4337164" y="1673119"/>
                  <a:ext cx="75247" cy="9525"/>
                </a:xfrm>
                <a:custGeom>
                  <a:avLst/>
                  <a:gdLst>
                    <a:gd name="connsiteX0" fmla="*/ 75248 w 75247"/>
                    <a:gd name="connsiteY0" fmla="*/ 0 h 9525"/>
                    <a:gd name="connsiteX1" fmla="*/ 0 w 75247"/>
                    <a:gd name="connsiteY1" fmla="*/ 0 h 9525"/>
                  </a:gdLst>
                  <a:ahLst/>
                  <a:cxnLst>
                    <a:cxn ang="0">
                      <a:pos x="connsiteX0" y="connsiteY0"/>
                    </a:cxn>
                    <a:cxn ang="0">
                      <a:pos x="connsiteX1" y="connsiteY1"/>
                    </a:cxn>
                  </a:cxnLst>
                  <a:rect l="l" t="t" r="r" b="b"/>
                  <a:pathLst>
                    <a:path w="75247" h="9525">
                      <a:moveTo>
                        <a:pt x="75248" y="0"/>
                      </a:moveTo>
                      <a:lnTo>
                        <a:pt x="0" y="0"/>
                      </a:lnTo>
                    </a:path>
                  </a:pathLst>
                </a:custGeom>
                <a:ln w="9525" cap="rnd">
                  <a:solidFill>
                    <a:srgbClr val="5A5B5D"/>
                  </a:solidFill>
                  <a:prstDash val="solid"/>
                  <a:round/>
                </a:ln>
              </p:spPr>
              <p:txBody>
                <a:bodyPr rtlCol="0" anchor="ctr"/>
                <a:lstStyle/>
                <a:p>
                  <a:endParaRPr lang="en-GB" dirty="0">
                    <a:latin typeface="Segoe UI" panose="020B0502040204020203" pitchFamily="34" charset="0"/>
                  </a:endParaRPr>
                </a:p>
              </p:txBody>
            </p:sp>
            <p:sp>
              <p:nvSpPr>
                <p:cNvPr id="43" name="Freeform: Shape 42">
                  <a:extLst>
                    <a:ext uri="{FF2B5EF4-FFF2-40B4-BE49-F238E27FC236}">
                      <a16:creationId xmlns:a16="http://schemas.microsoft.com/office/drawing/2014/main" id="{B52FD0AC-7E8C-454D-9FA7-5C760F7534F7}"/>
                    </a:ext>
                  </a:extLst>
                </p:cNvPr>
                <p:cNvSpPr/>
                <p:nvPr/>
              </p:nvSpPr>
              <p:spPr>
                <a:xfrm>
                  <a:off x="4430509" y="1673119"/>
                  <a:ext cx="75247" cy="9525"/>
                </a:xfrm>
                <a:custGeom>
                  <a:avLst/>
                  <a:gdLst>
                    <a:gd name="connsiteX0" fmla="*/ 75248 w 75247"/>
                    <a:gd name="connsiteY0" fmla="*/ 0 h 9525"/>
                    <a:gd name="connsiteX1" fmla="*/ 0 w 75247"/>
                    <a:gd name="connsiteY1" fmla="*/ 0 h 9525"/>
                  </a:gdLst>
                  <a:ahLst/>
                  <a:cxnLst>
                    <a:cxn ang="0">
                      <a:pos x="connsiteX0" y="connsiteY0"/>
                    </a:cxn>
                    <a:cxn ang="0">
                      <a:pos x="connsiteX1" y="connsiteY1"/>
                    </a:cxn>
                  </a:cxnLst>
                  <a:rect l="l" t="t" r="r" b="b"/>
                  <a:pathLst>
                    <a:path w="75247" h="9525">
                      <a:moveTo>
                        <a:pt x="75248" y="0"/>
                      </a:moveTo>
                      <a:lnTo>
                        <a:pt x="0" y="0"/>
                      </a:lnTo>
                    </a:path>
                  </a:pathLst>
                </a:custGeom>
                <a:ln w="9525" cap="rnd">
                  <a:solidFill>
                    <a:srgbClr val="5A5B5D"/>
                  </a:solidFill>
                  <a:prstDash val="solid"/>
                  <a:round/>
                </a:ln>
              </p:spPr>
              <p:txBody>
                <a:bodyPr rtlCol="0" anchor="ctr"/>
                <a:lstStyle/>
                <a:p>
                  <a:endParaRPr lang="en-GB" dirty="0">
                    <a:latin typeface="Segoe UI" panose="020B0502040204020203" pitchFamily="34" charset="0"/>
                  </a:endParaRPr>
                </a:p>
              </p:txBody>
            </p:sp>
          </p:grpSp>
          <p:grpSp>
            <p:nvGrpSpPr>
              <p:cNvPr id="44" name="Graphic 37">
                <a:extLst>
                  <a:ext uri="{FF2B5EF4-FFF2-40B4-BE49-F238E27FC236}">
                    <a16:creationId xmlns:a16="http://schemas.microsoft.com/office/drawing/2014/main" id="{B96FB397-3ACA-4123-8847-B514A5451BD0}"/>
                  </a:ext>
                </a:extLst>
              </p:cNvPr>
              <p:cNvGrpSpPr/>
              <p:nvPr/>
            </p:nvGrpSpPr>
            <p:grpSpPr>
              <a:xfrm>
                <a:off x="4337164" y="1597872"/>
                <a:ext cx="168592" cy="149542"/>
                <a:chOff x="4337164" y="1597872"/>
                <a:chExt cx="168592" cy="149542"/>
              </a:xfrm>
            </p:grpSpPr>
            <p:grpSp>
              <p:nvGrpSpPr>
                <p:cNvPr id="45" name="Graphic 37">
                  <a:extLst>
                    <a:ext uri="{FF2B5EF4-FFF2-40B4-BE49-F238E27FC236}">
                      <a16:creationId xmlns:a16="http://schemas.microsoft.com/office/drawing/2014/main" id="{F83A70DA-A096-4171-A082-56815E0582BE}"/>
                    </a:ext>
                  </a:extLst>
                </p:cNvPr>
                <p:cNvGrpSpPr/>
                <p:nvPr/>
              </p:nvGrpSpPr>
              <p:grpSpPr>
                <a:xfrm>
                  <a:off x="4337164" y="1747414"/>
                  <a:ext cx="168592" cy="9525"/>
                  <a:chOff x="4337164" y="1747414"/>
                  <a:chExt cx="168592" cy="9525"/>
                </a:xfrm>
              </p:grpSpPr>
              <p:sp>
                <p:nvSpPr>
                  <p:cNvPr id="46" name="Freeform: Shape 45">
                    <a:extLst>
                      <a:ext uri="{FF2B5EF4-FFF2-40B4-BE49-F238E27FC236}">
                        <a16:creationId xmlns:a16="http://schemas.microsoft.com/office/drawing/2014/main" id="{1F0C2694-C9E6-4D8B-B71A-6431CFB846F1}"/>
                      </a:ext>
                    </a:extLst>
                  </p:cNvPr>
                  <p:cNvSpPr/>
                  <p:nvPr/>
                </p:nvSpPr>
                <p:spPr>
                  <a:xfrm>
                    <a:off x="4337164" y="1747414"/>
                    <a:ext cx="75247" cy="9525"/>
                  </a:xfrm>
                  <a:custGeom>
                    <a:avLst/>
                    <a:gdLst>
                      <a:gd name="connsiteX0" fmla="*/ 75248 w 75247"/>
                      <a:gd name="connsiteY0" fmla="*/ 0 h 9525"/>
                      <a:gd name="connsiteX1" fmla="*/ 0 w 75247"/>
                      <a:gd name="connsiteY1" fmla="*/ 0 h 9525"/>
                    </a:gdLst>
                    <a:ahLst/>
                    <a:cxnLst>
                      <a:cxn ang="0">
                        <a:pos x="connsiteX0" y="connsiteY0"/>
                      </a:cxn>
                      <a:cxn ang="0">
                        <a:pos x="connsiteX1" y="connsiteY1"/>
                      </a:cxn>
                    </a:cxnLst>
                    <a:rect l="l" t="t" r="r" b="b"/>
                    <a:pathLst>
                      <a:path w="75247" h="9525">
                        <a:moveTo>
                          <a:pt x="75248" y="0"/>
                        </a:moveTo>
                        <a:lnTo>
                          <a:pt x="0" y="0"/>
                        </a:lnTo>
                      </a:path>
                    </a:pathLst>
                  </a:custGeom>
                  <a:ln w="9525" cap="rnd">
                    <a:solidFill>
                      <a:srgbClr val="5A5B5D"/>
                    </a:solidFill>
                    <a:prstDash val="solid"/>
                    <a:round/>
                  </a:ln>
                </p:spPr>
                <p:txBody>
                  <a:bodyPr rtlCol="0" anchor="ctr"/>
                  <a:lstStyle/>
                  <a:p>
                    <a:endParaRPr lang="en-GB" dirty="0">
                      <a:latin typeface="Segoe UI" panose="020B0502040204020203" pitchFamily="34" charset="0"/>
                    </a:endParaRPr>
                  </a:p>
                </p:txBody>
              </p:sp>
              <p:sp>
                <p:nvSpPr>
                  <p:cNvPr id="47" name="Freeform: Shape 46">
                    <a:extLst>
                      <a:ext uri="{FF2B5EF4-FFF2-40B4-BE49-F238E27FC236}">
                        <a16:creationId xmlns:a16="http://schemas.microsoft.com/office/drawing/2014/main" id="{BCB80D33-C763-41EB-9A01-F8244B3618EA}"/>
                      </a:ext>
                    </a:extLst>
                  </p:cNvPr>
                  <p:cNvSpPr/>
                  <p:nvPr/>
                </p:nvSpPr>
                <p:spPr>
                  <a:xfrm>
                    <a:off x="4430509" y="1747414"/>
                    <a:ext cx="75247" cy="9525"/>
                  </a:xfrm>
                  <a:custGeom>
                    <a:avLst/>
                    <a:gdLst>
                      <a:gd name="connsiteX0" fmla="*/ 75248 w 75247"/>
                      <a:gd name="connsiteY0" fmla="*/ 0 h 9525"/>
                      <a:gd name="connsiteX1" fmla="*/ 0 w 75247"/>
                      <a:gd name="connsiteY1" fmla="*/ 0 h 9525"/>
                    </a:gdLst>
                    <a:ahLst/>
                    <a:cxnLst>
                      <a:cxn ang="0">
                        <a:pos x="connsiteX0" y="connsiteY0"/>
                      </a:cxn>
                      <a:cxn ang="0">
                        <a:pos x="connsiteX1" y="connsiteY1"/>
                      </a:cxn>
                    </a:cxnLst>
                    <a:rect l="l" t="t" r="r" b="b"/>
                    <a:pathLst>
                      <a:path w="75247" h="9525">
                        <a:moveTo>
                          <a:pt x="75248" y="0"/>
                        </a:moveTo>
                        <a:lnTo>
                          <a:pt x="0" y="0"/>
                        </a:lnTo>
                      </a:path>
                    </a:pathLst>
                  </a:custGeom>
                  <a:ln w="9525" cap="rnd">
                    <a:solidFill>
                      <a:srgbClr val="5A5B5D"/>
                    </a:solidFill>
                    <a:prstDash val="solid"/>
                    <a:round/>
                  </a:ln>
                </p:spPr>
                <p:txBody>
                  <a:bodyPr rtlCol="0" anchor="ctr"/>
                  <a:lstStyle/>
                  <a:p>
                    <a:endParaRPr lang="en-GB" dirty="0">
                      <a:latin typeface="Segoe UI" panose="020B0502040204020203" pitchFamily="34" charset="0"/>
                    </a:endParaRPr>
                  </a:p>
                </p:txBody>
              </p:sp>
            </p:grpSp>
            <p:grpSp>
              <p:nvGrpSpPr>
                <p:cNvPr id="48" name="Graphic 37">
                  <a:extLst>
                    <a:ext uri="{FF2B5EF4-FFF2-40B4-BE49-F238E27FC236}">
                      <a16:creationId xmlns:a16="http://schemas.microsoft.com/office/drawing/2014/main" id="{707A39A7-D3C1-4356-B17E-B29D0A94F49C}"/>
                    </a:ext>
                  </a:extLst>
                </p:cNvPr>
                <p:cNvGrpSpPr/>
                <p:nvPr/>
              </p:nvGrpSpPr>
              <p:grpSpPr>
                <a:xfrm>
                  <a:off x="4337164" y="1710267"/>
                  <a:ext cx="168592" cy="9525"/>
                  <a:chOff x="4337164" y="1710267"/>
                  <a:chExt cx="168592" cy="9525"/>
                </a:xfrm>
              </p:grpSpPr>
              <p:sp>
                <p:nvSpPr>
                  <p:cNvPr id="49" name="Freeform: Shape 48">
                    <a:extLst>
                      <a:ext uri="{FF2B5EF4-FFF2-40B4-BE49-F238E27FC236}">
                        <a16:creationId xmlns:a16="http://schemas.microsoft.com/office/drawing/2014/main" id="{884905D8-2B09-4EA9-90EE-FA4434D56768}"/>
                      </a:ext>
                    </a:extLst>
                  </p:cNvPr>
                  <p:cNvSpPr/>
                  <p:nvPr/>
                </p:nvSpPr>
                <p:spPr>
                  <a:xfrm>
                    <a:off x="4337164" y="1710267"/>
                    <a:ext cx="75247" cy="9525"/>
                  </a:xfrm>
                  <a:custGeom>
                    <a:avLst/>
                    <a:gdLst>
                      <a:gd name="connsiteX0" fmla="*/ 75248 w 75247"/>
                      <a:gd name="connsiteY0" fmla="*/ 0 h 9525"/>
                      <a:gd name="connsiteX1" fmla="*/ 0 w 75247"/>
                      <a:gd name="connsiteY1" fmla="*/ 0 h 9525"/>
                    </a:gdLst>
                    <a:ahLst/>
                    <a:cxnLst>
                      <a:cxn ang="0">
                        <a:pos x="connsiteX0" y="connsiteY0"/>
                      </a:cxn>
                      <a:cxn ang="0">
                        <a:pos x="connsiteX1" y="connsiteY1"/>
                      </a:cxn>
                    </a:cxnLst>
                    <a:rect l="l" t="t" r="r" b="b"/>
                    <a:pathLst>
                      <a:path w="75247" h="9525">
                        <a:moveTo>
                          <a:pt x="75248" y="0"/>
                        </a:moveTo>
                        <a:lnTo>
                          <a:pt x="0" y="0"/>
                        </a:lnTo>
                      </a:path>
                    </a:pathLst>
                  </a:custGeom>
                  <a:ln w="9525" cap="rnd">
                    <a:solidFill>
                      <a:srgbClr val="5A5B5D"/>
                    </a:solidFill>
                    <a:prstDash val="solid"/>
                    <a:round/>
                  </a:ln>
                </p:spPr>
                <p:txBody>
                  <a:bodyPr rtlCol="0" anchor="ctr"/>
                  <a:lstStyle/>
                  <a:p>
                    <a:endParaRPr lang="en-GB" dirty="0">
                      <a:latin typeface="Segoe UI" panose="020B0502040204020203" pitchFamily="34" charset="0"/>
                    </a:endParaRPr>
                  </a:p>
                </p:txBody>
              </p:sp>
              <p:sp>
                <p:nvSpPr>
                  <p:cNvPr id="50" name="Freeform: Shape 49">
                    <a:extLst>
                      <a:ext uri="{FF2B5EF4-FFF2-40B4-BE49-F238E27FC236}">
                        <a16:creationId xmlns:a16="http://schemas.microsoft.com/office/drawing/2014/main" id="{49A48D0D-DB8D-4F04-AE15-C60B690B2B18}"/>
                      </a:ext>
                    </a:extLst>
                  </p:cNvPr>
                  <p:cNvSpPr/>
                  <p:nvPr/>
                </p:nvSpPr>
                <p:spPr>
                  <a:xfrm>
                    <a:off x="4430509" y="1710267"/>
                    <a:ext cx="75247" cy="9525"/>
                  </a:xfrm>
                  <a:custGeom>
                    <a:avLst/>
                    <a:gdLst>
                      <a:gd name="connsiteX0" fmla="*/ 75248 w 75247"/>
                      <a:gd name="connsiteY0" fmla="*/ 0 h 9525"/>
                      <a:gd name="connsiteX1" fmla="*/ 0 w 75247"/>
                      <a:gd name="connsiteY1" fmla="*/ 0 h 9525"/>
                    </a:gdLst>
                    <a:ahLst/>
                    <a:cxnLst>
                      <a:cxn ang="0">
                        <a:pos x="connsiteX0" y="connsiteY0"/>
                      </a:cxn>
                      <a:cxn ang="0">
                        <a:pos x="connsiteX1" y="connsiteY1"/>
                      </a:cxn>
                    </a:cxnLst>
                    <a:rect l="l" t="t" r="r" b="b"/>
                    <a:pathLst>
                      <a:path w="75247" h="9525">
                        <a:moveTo>
                          <a:pt x="75248" y="0"/>
                        </a:moveTo>
                        <a:lnTo>
                          <a:pt x="0" y="0"/>
                        </a:lnTo>
                      </a:path>
                    </a:pathLst>
                  </a:custGeom>
                  <a:ln w="9525" cap="rnd">
                    <a:solidFill>
                      <a:srgbClr val="5A5B5D"/>
                    </a:solidFill>
                    <a:prstDash val="solid"/>
                    <a:round/>
                  </a:ln>
                </p:spPr>
                <p:txBody>
                  <a:bodyPr rtlCol="0" anchor="ctr"/>
                  <a:lstStyle/>
                  <a:p>
                    <a:endParaRPr lang="en-GB" dirty="0">
                      <a:latin typeface="Segoe UI" panose="020B0502040204020203" pitchFamily="34" charset="0"/>
                    </a:endParaRPr>
                  </a:p>
                </p:txBody>
              </p:sp>
            </p:grpSp>
            <p:grpSp>
              <p:nvGrpSpPr>
                <p:cNvPr id="51" name="Graphic 37">
                  <a:extLst>
                    <a:ext uri="{FF2B5EF4-FFF2-40B4-BE49-F238E27FC236}">
                      <a16:creationId xmlns:a16="http://schemas.microsoft.com/office/drawing/2014/main" id="{F803D459-0CB6-4CA2-8CC5-5D12A664E018}"/>
                    </a:ext>
                  </a:extLst>
                </p:cNvPr>
                <p:cNvGrpSpPr/>
                <p:nvPr/>
              </p:nvGrpSpPr>
              <p:grpSpPr>
                <a:xfrm>
                  <a:off x="4337164" y="1747414"/>
                  <a:ext cx="168592" cy="9525"/>
                  <a:chOff x="4337164" y="1747414"/>
                  <a:chExt cx="168592" cy="9525"/>
                </a:xfrm>
              </p:grpSpPr>
              <p:sp>
                <p:nvSpPr>
                  <p:cNvPr id="52" name="Freeform: Shape 51">
                    <a:extLst>
                      <a:ext uri="{FF2B5EF4-FFF2-40B4-BE49-F238E27FC236}">
                        <a16:creationId xmlns:a16="http://schemas.microsoft.com/office/drawing/2014/main" id="{3BEDB57A-125F-4D3F-AC34-37AC5129BF5C}"/>
                      </a:ext>
                    </a:extLst>
                  </p:cNvPr>
                  <p:cNvSpPr/>
                  <p:nvPr/>
                </p:nvSpPr>
                <p:spPr>
                  <a:xfrm>
                    <a:off x="4337164" y="1747414"/>
                    <a:ext cx="75247" cy="9525"/>
                  </a:xfrm>
                  <a:custGeom>
                    <a:avLst/>
                    <a:gdLst>
                      <a:gd name="connsiteX0" fmla="*/ 75248 w 75247"/>
                      <a:gd name="connsiteY0" fmla="*/ 0 h 9525"/>
                      <a:gd name="connsiteX1" fmla="*/ 0 w 75247"/>
                      <a:gd name="connsiteY1" fmla="*/ 0 h 9525"/>
                    </a:gdLst>
                    <a:ahLst/>
                    <a:cxnLst>
                      <a:cxn ang="0">
                        <a:pos x="connsiteX0" y="connsiteY0"/>
                      </a:cxn>
                      <a:cxn ang="0">
                        <a:pos x="connsiteX1" y="connsiteY1"/>
                      </a:cxn>
                    </a:cxnLst>
                    <a:rect l="l" t="t" r="r" b="b"/>
                    <a:pathLst>
                      <a:path w="75247" h="9525">
                        <a:moveTo>
                          <a:pt x="75248" y="0"/>
                        </a:moveTo>
                        <a:lnTo>
                          <a:pt x="0" y="0"/>
                        </a:lnTo>
                      </a:path>
                    </a:pathLst>
                  </a:custGeom>
                  <a:ln w="9525" cap="rnd">
                    <a:solidFill>
                      <a:srgbClr val="5A5B5D"/>
                    </a:solidFill>
                    <a:prstDash val="solid"/>
                    <a:round/>
                  </a:ln>
                </p:spPr>
                <p:txBody>
                  <a:bodyPr rtlCol="0" anchor="ctr"/>
                  <a:lstStyle/>
                  <a:p>
                    <a:endParaRPr lang="en-GB" dirty="0">
                      <a:latin typeface="Segoe UI" panose="020B0502040204020203" pitchFamily="34" charset="0"/>
                    </a:endParaRPr>
                  </a:p>
                </p:txBody>
              </p:sp>
              <p:sp>
                <p:nvSpPr>
                  <p:cNvPr id="53" name="Freeform: Shape 52">
                    <a:extLst>
                      <a:ext uri="{FF2B5EF4-FFF2-40B4-BE49-F238E27FC236}">
                        <a16:creationId xmlns:a16="http://schemas.microsoft.com/office/drawing/2014/main" id="{A2C40BD7-A05E-482E-88E4-DEF246E00094}"/>
                      </a:ext>
                    </a:extLst>
                  </p:cNvPr>
                  <p:cNvSpPr/>
                  <p:nvPr/>
                </p:nvSpPr>
                <p:spPr>
                  <a:xfrm>
                    <a:off x="4430509" y="1747414"/>
                    <a:ext cx="75247" cy="9525"/>
                  </a:xfrm>
                  <a:custGeom>
                    <a:avLst/>
                    <a:gdLst>
                      <a:gd name="connsiteX0" fmla="*/ 75248 w 75247"/>
                      <a:gd name="connsiteY0" fmla="*/ 0 h 9525"/>
                      <a:gd name="connsiteX1" fmla="*/ 0 w 75247"/>
                      <a:gd name="connsiteY1" fmla="*/ 0 h 9525"/>
                    </a:gdLst>
                    <a:ahLst/>
                    <a:cxnLst>
                      <a:cxn ang="0">
                        <a:pos x="connsiteX0" y="connsiteY0"/>
                      </a:cxn>
                      <a:cxn ang="0">
                        <a:pos x="connsiteX1" y="connsiteY1"/>
                      </a:cxn>
                    </a:cxnLst>
                    <a:rect l="l" t="t" r="r" b="b"/>
                    <a:pathLst>
                      <a:path w="75247" h="9525">
                        <a:moveTo>
                          <a:pt x="75248" y="0"/>
                        </a:moveTo>
                        <a:lnTo>
                          <a:pt x="0" y="0"/>
                        </a:lnTo>
                      </a:path>
                    </a:pathLst>
                  </a:custGeom>
                  <a:ln w="9525" cap="rnd">
                    <a:solidFill>
                      <a:srgbClr val="5A5B5D"/>
                    </a:solidFill>
                    <a:prstDash val="solid"/>
                    <a:round/>
                  </a:ln>
                </p:spPr>
                <p:txBody>
                  <a:bodyPr rtlCol="0" anchor="ctr"/>
                  <a:lstStyle/>
                  <a:p>
                    <a:endParaRPr lang="en-GB" dirty="0">
                      <a:latin typeface="Segoe UI" panose="020B0502040204020203" pitchFamily="34" charset="0"/>
                    </a:endParaRPr>
                  </a:p>
                </p:txBody>
              </p:sp>
            </p:grpSp>
            <p:grpSp>
              <p:nvGrpSpPr>
                <p:cNvPr id="54" name="Graphic 37">
                  <a:extLst>
                    <a:ext uri="{FF2B5EF4-FFF2-40B4-BE49-F238E27FC236}">
                      <a16:creationId xmlns:a16="http://schemas.microsoft.com/office/drawing/2014/main" id="{F35D819C-7F42-48A3-941F-5A27E48C6EB5}"/>
                    </a:ext>
                  </a:extLst>
                </p:cNvPr>
                <p:cNvGrpSpPr/>
                <p:nvPr/>
              </p:nvGrpSpPr>
              <p:grpSpPr>
                <a:xfrm>
                  <a:off x="4337164" y="1710267"/>
                  <a:ext cx="168592" cy="9525"/>
                  <a:chOff x="4337164" y="1710267"/>
                  <a:chExt cx="168592" cy="9525"/>
                </a:xfrm>
              </p:grpSpPr>
              <p:sp>
                <p:nvSpPr>
                  <p:cNvPr id="55" name="Freeform: Shape 54">
                    <a:extLst>
                      <a:ext uri="{FF2B5EF4-FFF2-40B4-BE49-F238E27FC236}">
                        <a16:creationId xmlns:a16="http://schemas.microsoft.com/office/drawing/2014/main" id="{BD8AE72A-564F-487F-ACB6-9F06C793C842}"/>
                      </a:ext>
                    </a:extLst>
                  </p:cNvPr>
                  <p:cNvSpPr/>
                  <p:nvPr/>
                </p:nvSpPr>
                <p:spPr>
                  <a:xfrm>
                    <a:off x="4337164" y="1710267"/>
                    <a:ext cx="75247" cy="9525"/>
                  </a:xfrm>
                  <a:custGeom>
                    <a:avLst/>
                    <a:gdLst>
                      <a:gd name="connsiteX0" fmla="*/ 75248 w 75247"/>
                      <a:gd name="connsiteY0" fmla="*/ 0 h 9525"/>
                      <a:gd name="connsiteX1" fmla="*/ 0 w 75247"/>
                      <a:gd name="connsiteY1" fmla="*/ 0 h 9525"/>
                    </a:gdLst>
                    <a:ahLst/>
                    <a:cxnLst>
                      <a:cxn ang="0">
                        <a:pos x="connsiteX0" y="connsiteY0"/>
                      </a:cxn>
                      <a:cxn ang="0">
                        <a:pos x="connsiteX1" y="connsiteY1"/>
                      </a:cxn>
                    </a:cxnLst>
                    <a:rect l="l" t="t" r="r" b="b"/>
                    <a:pathLst>
                      <a:path w="75247" h="9525">
                        <a:moveTo>
                          <a:pt x="75248" y="0"/>
                        </a:moveTo>
                        <a:lnTo>
                          <a:pt x="0" y="0"/>
                        </a:lnTo>
                      </a:path>
                    </a:pathLst>
                  </a:custGeom>
                  <a:ln w="9525" cap="rnd">
                    <a:solidFill>
                      <a:srgbClr val="5A5B5D"/>
                    </a:solidFill>
                    <a:prstDash val="solid"/>
                    <a:round/>
                  </a:ln>
                </p:spPr>
                <p:txBody>
                  <a:bodyPr rtlCol="0" anchor="ctr"/>
                  <a:lstStyle/>
                  <a:p>
                    <a:endParaRPr lang="en-GB" dirty="0">
                      <a:latin typeface="Segoe UI" panose="020B0502040204020203" pitchFamily="34" charset="0"/>
                    </a:endParaRPr>
                  </a:p>
                </p:txBody>
              </p:sp>
              <p:sp>
                <p:nvSpPr>
                  <p:cNvPr id="56" name="Freeform: Shape 55">
                    <a:extLst>
                      <a:ext uri="{FF2B5EF4-FFF2-40B4-BE49-F238E27FC236}">
                        <a16:creationId xmlns:a16="http://schemas.microsoft.com/office/drawing/2014/main" id="{FC15D7D8-76F2-4DFE-B96B-9554D55F9888}"/>
                      </a:ext>
                    </a:extLst>
                  </p:cNvPr>
                  <p:cNvSpPr/>
                  <p:nvPr/>
                </p:nvSpPr>
                <p:spPr>
                  <a:xfrm>
                    <a:off x="4430509" y="1710267"/>
                    <a:ext cx="75247" cy="9525"/>
                  </a:xfrm>
                  <a:custGeom>
                    <a:avLst/>
                    <a:gdLst>
                      <a:gd name="connsiteX0" fmla="*/ 75248 w 75247"/>
                      <a:gd name="connsiteY0" fmla="*/ 0 h 9525"/>
                      <a:gd name="connsiteX1" fmla="*/ 0 w 75247"/>
                      <a:gd name="connsiteY1" fmla="*/ 0 h 9525"/>
                    </a:gdLst>
                    <a:ahLst/>
                    <a:cxnLst>
                      <a:cxn ang="0">
                        <a:pos x="connsiteX0" y="connsiteY0"/>
                      </a:cxn>
                      <a:cxn ang="0">
                        <a:pos x="connsiteX1" y="connsiteY1"/>
                      </a:cxn>
                    </a:cxnLst>
                    <a:rect l="l" t="t" r="r" b="b"/>
                    <a:pathLst>
                      <a:path w="75247" h="9525">
                        <a:moveTo>
                          <a:pt x="75248" y="0"/>
                        </a:moveTo>
                        <a:lnTo>
                          <a:pt x="0" y="0"/>
                        </a:lnTo>
                      </a:path>
                    </a:pathLst>
                  </a:custGeom>
                  <a:ln w="9525" cap="rnd">
                    <a:solidFill>
                      <a:srgbClr val="5A5B5D"/>
                    </a:solidFill>
                    <a:prstDash val="solid"/>
                    <a:round/>
                  </a:ln>
                </p:spPr>
                <p:txBody>
                  <a:bodyPr rtlCol="0" anchor="ctr"/>
                  <a:lstStyle/>
                  <a:p>
                    <a:endParaRPr lang="en-GB" dirty="0">
                      <a:latin typeface="Segoe UI" panose="020B0502040204020203" pitchFamily="34" charset="0"/>
                    </a:endParaRPr>
                  </a:p>
                </p:txBody>
              </p:sp>
            </p:grpSp>
            <p:grpSp>
              <p:nvGrpSpPr>
                <p:cNvPr id="57" name="Graphic 37">
                  <a:extLst>
                    <a:ext uri="{FF2B5EF4-FFF2-40B4-BE49-F238E27FC236}">
                      <a16:creationId xmlns:a16="http://schemas.microsoft.com/office/drawing/2014/main" id="{4D7B39C3-56D1-4AAF-8901-0CF50EE21E3E}"/>
                    </a:ext>
                  </a:extLst>
                </p:cNvPr>
                <p:cNvGrpSpPr/>
                <p:nvPr/>
              </p:nvGrpSpPr>
              <p:grpSpPr>
                <a:xfrm>
                  <a:off x="4337164" y="1673119"/>
                  <a:ext cx="168592" cy="9525"/>
                  <a:chOff x="4337164" y="1673119"/>
                  <a:chExt cx="168592" cy="9525"/>
                </a:xfrm>
              </p:grpSpPr>
              <p:sp>
                <p:nvSpPr>
                  <p:cNvPr id="58" name="Freeform: Shape 57">
                    <a:extLst>
                      <a:ext uri="{FF2B5EF4-FFF2-40B4-BE49-F238E27FC236}">
                        <a16:creationId xmlns:a16="http://schemas.microsoft.com/office/drawing/2014/main" id="{EE6BC1B4-69A1-4E4A-BD60-0D0F388CAB12}"/>
                      </a:ext>
                    </a:extLst>
                  </p:cNvPr>
                  <p:cNvSpPr/>
                  <p:nvPr/>
                </p:nvSpPr>
                <p:spPr>
                  <a:xfrm>
                    <a:off x="4337164" y="1673119"/>
                    <a:ext cx="75247" cy="9525"/>
                  </a:xfrm>
                  <a:custGeom>
                    <a:avLst/>
                    <a:gdLst>
                      <a:gd name="connsiteX0" fmla="*/ 75248 w 75247"/>
                      <a:gd name="connsiteY0" fmla="*/ 0 h 9525"/>
                      <a:gd name="connsiteX1" fmla="*/ 0 w 75247"/>
                      <a:gd name="connsiteY1" fmla="*/ 0 h 9525"/>
                    </a:gdLst>
                    <a:ahLst/>
                    <a:cxnLst>
                      <a:cxn ang="0">
                        <a:pos x="connsiteX0" y="connsiteY0"/>
                      </a:cxn>
                      <a:cxn ang="0">
                        <a:pos x="connsiteX1" y="connsiteY1"/>
                      </a:cxn>
                    </a:cxnLst>
                    <a:rect l="l" t="t" r="r" b="b"/>
                    <a:pathLst>
                      <a:path w="75247" h="9525">
                        <a:moveTo>
                          <a:pt x="75248" y="0"/>
                        </a:moveTo>
                        <a:lnTo>
                          <a:pt x="0" y="0"/>
                        </a:lnTo>
                      </a:path>
                    </a:pathLst>
                  </a:custGeom>
                  <a:ln w="9525" cap="rnd">
                    <a:solidFill>
                      <a:srgbClr val="5A5B5D"/>
                    </a:solidFill>
                    <a:prstDash val="solid"/>
                    <a:round/>
                  </a:ln>
                </p:spPr>
                <p:txBody>
                  <a:bodyPr rtlCol="0" anchor="ctr"/>
                  <a:lstStyle/>
                  <a:p>
                    <a:endParaRPr lang="en-GB" dirty="0">
                      <a:latin typeface="Segoe UI" panose="020B0502040204020203" pitchFamily="34" charset="0"/>
                    </a:endParaRPr>
                  </a:p>
                </p:txBody>
              </p:sp>
              <p:sp>
                <p:nvSpPr>
                  <p:cNvPr id="59" name="Freeform: Shape 58">
                    <a:extLst>
                      <a:ext uri="{FF2B5EF4-FFF2-40B4-BE49-F238E27FC236}">
                        <a16:creationId xmlns:a16="http://schemas.microsoft.com/office/drawing/2014/main" id="{E4F4B585-8745-483C-B67F-6DB4E89A6683}"/>
                      </a:ext>
                    </a:extLst>
                  </p:cNvPr>
                  <p:cNvSpPr/>
                  <p:nvPr/>
                </p:nvSpPr>
                <p:spPr>
                  <a:xfrm>
                    <a:off x="4430509" y="1673119"/>
                    <a:ext cx="75247" cy="9525"/>
                  </a:xfrm>
                  <a:custGeom>
                    <a:avLst/>
                    <a:gdLst>
                      <a:gd name="connsiteX0" fmla="*/ 75248 w 75247"/>
                      <a:gd name="connsiteY0" fmla="*/ 0 h 9525"/>
                      <a:gd name="connsiteX1" fmla="*/ 0 w 75247"/>
                      <a:gd name="connsiteY1" fmla="*/ 0 h 9525"/>
                    </a:gdLst>
                    <a:ahLst/>
                    <a:cxnLst>
                      <a:cxn ang="0">
                        <a:pos x="connsiteX0" y="connsiteY0"/>
                      </a:cxn>
                      <a:cxn ang="0">
                        <a:pos x="connsiteX1" y="connsiteY1"/>
                      </a:cxn>
                    </a:cxnLst>
                    <a:rect l="l" t="t" r="r" b="b"/>
                    <a:pathLst>
                      <a:path w="75247" h="9525">
                        <a:moveTo>
                          <a:pt x="75248" y="0"/>
                        </a:moveTo>
                        <a:lnTo>
                          <a:pt x="0" y="0"/>
                        </a:lnTo>
                      </a:path>
                    </a:pathLst>
                  </a:custGeom>
                  <a:ln w="9525" cap="rnd">
                    <a:solidFill>
                      <a:srgbClr val="5A5B5D"/>
                    </a:solidFill>
                    <a:prstDash val="solid"/>
                    <a:round/>
                  </a:ln>
                </p:spPr>
                <p:txBody>
                  <a:bodyPr rtlCol="0" anchor="ctr"/>
                  <a:lstStyle/>
                  <a:p>
                    <a:endParaRPr lang="en-GB" dirty="0">
                      <a:latin typeface="Segoe UI" panose="020B0502040204020203" pitchFamily="34" charset="0"/>
                    </a:endParaRPr>
                  </a:p>
                </p:txBody>
              </p:sp>
            </p:grpSp>
            <p:sp>
              <p:nvSpPr>
                <p:cNvPr id="60" name="Freeform: Shape 59">
                  <a:extLst>
                    <a:ext uri="{FF2B5EF4-FFF2-40B4-BE49-F238E27FC236}">
                      <a16:creationId xmlns:a16="http://schemas.microsoft.com/office/drawing/2014/main" id="{AD8CA574-0309-4C2D-BC35-67D4C49E7112}"/>
                    </a:ext>
                  </a:extLst>
                </p:cNvPr>
                <p:cNvSpPr/>
                <p:nvPr/>
              </p:nvSpPr>
              <p:spPr>
                <a:xfrm>
                  <a:off x="4337164" y="1635972"/>
                  <a:ext cx="75247" cy="9525"/>
                </a:xfrm>
                <a:custGeom>
                  <a:avLst/>
                  <a:gdLst>
                    <a:gd name="connsiteX0" fmla="*/ 75248 w 75247"/>
                    <a:gd name="connsiteY0" fmla="*/ 0 h 9525"/>
                    <a:gd name="connsiteX1" fmla="*/ 0 w 75247"/>
                    <a:gd name="connsiteY1" fmla="*/ 0 h 9525"/>
                  </a:gdLst>
                  <a:ahLst/>
                  <a:cxnLst>
                    <a:cxn ang="0">
                      <a:pos x="connsiteX0" y="connsiteY0"/>
                    </a:cxn>
                    <a:cxn ang="0">
                      <a:pos x="connsiteX1" y="connsiteY1"/>
                    </a:cxn>
                  </a:cxnLst>
                  <a:rect l="l" t="t" r="r" b="b"/>
                  <a:pathLst>
                    <a:path w="75247" h="9525">
                      <a:moveTo>
                        <a:pt x="75248" y="0"/>
                      </a:moveTo>
                      <a:lnTo>
                        <a:pt x="0" y="0"/>
                      </a:lnTo>
                    </a:path>
                  </a:pathLst>
                </a:custGeom>
                <a:ln w="9525" cap="rnd">
                  <a:solidFill>
                    <a:srgbClr val="5A5B5D"/>
                  </a:solidFill>
                  <a:prstDash val="solid"/>
                  <a:round/>
                </a:ln>
              </p:spPr>
              <p:txBody>
                <a:bodyPr rtlCol="0" anchor="ctr"/>
                <a:lstStyle/>
                <a:p>
                  <a:endParaRPr lang="en-GB" dirty="0">
                    <a:latin typeface="Segoe UI" panose="020B0502040204020203" pitchFamily="34" charset="0"/>
                  </a:endParaRPr>
                </a:p>
              </p:txBody>
            </p:sp>
            <p:sp>
              <p:nvSpPr>
                <p:cNvPr id="61" name="Freeform: Shape 60">
                  <a:extLst>
                    <a:ext uri="{FF2B5EF4-FFF2-40B4-BE49-F238E27FC236}">
                      <a16:creationId xmlns:a16="http://schemas.microsoft.com/office/drawing/2014/main" id="{4CE176E4-C9A6-413E-976F-9F31F3F98629}"/>
                    </a:ext>
                  </a:extLst>
                </p:cNvPr>
                <p:cNvSpPr/>
                <p:nvPr/>
              </p:nvSpPr>
              <p:spPr>
                <a:xfrm>
                  <a:off x="4337164" y="1597872"/>
                  <a:ext cx="75247" cy="9525"/>
                </a:xfrm>
                <a:custGeom>
                  <a:avLst/>
                  <a:gdLst>
                    <a:gd name="connsiteX0" fmla="*/ 75248 w 75247"/>
                    <a:gd name="connsiteY0" fmla="*/ 0 h 9525"/>
                    <a:gd name="connsiteX1" fmla="*/ 0 w 75247"/>
                    <a:gd name="connsiteY1" fmla="*/ 0 h 9525"/>
                  </a:gdLst>
                  <a:ahLst/>
                  <a:cxnLst>
                    <a:cxn ang="0">
                      <a:pos x="connsiteX0" y="connsiteY0"/>
                    </a:cxn>
                    <a:cxn ang="0">
                      <a:pos x="connsiteX1" y="connsiteY1"/>
                    </a:cxn>
                  </a:cxnLst>
                  <a:rect l="l" t="t" r="r" b="b"/>
                  <a:pathLst>
                    <a:path w="75247" h="9525">
                      <a:moveTo>
                        <a:pt x="75248" y="0"/>
                      </a:moveTo>
                      <a:lnTo>
                        <a:pt x="0" y="0"/>
                      </a:lnTo>
                    </a:path>
                  </a:pathLst>
                </a:custGeom>
                <a:ln w="9525" cap="rnd">
                  <a:solidFill>
                    <a:srgbClr val="5A5B5D"/>
                  </a:solidFill>
                  <a:prstDash val="solid"/>
                  <a:round/>
                </a:ln>
              </p:spPr>
              <p:txBody>
                <a:bodyPr rtlCol="0" anchor="ctr"/>
                <a:lstStyle/>
                <a:p>
                  <a:endParaRPr lang="en-GB" dirty="0">
                    <a:latin typeface="Segoe UI" panose="020B0502040204020203" pitchFamily="34" charset="0"/>
                  </a:endParaRPr>
                </a:p>
              </p:txBody>
            </p:sp>
          </p:grpSp>
          <p:sp>
            <p:nvSpPr>
              <p:cNvPr id="62" name="Freeform: Shape 61">
                <a:extLst>
                  <a:ext uri="{FF2B5EF4-FFF2-40B4-BE49-F238E27FC236}">
                    <a16:creationId xmlns:a16="http://schemas.microsoft.com/office/drawing/2014/main" id="{3B584AC6-446D-47AF-ABDA-CB573149B225}"/>
                  </a:ext>
                </a:extLst>
              </p:cNvPr>
              <p:cNvSpPr/>
              <p:nvPr/>
            </p:nvSpPr>
            <p:spPr>
              <a:xfrm>
                <a:off x="4337164" y="1560724"/>
                <a:ext cx="75247" cy="9525"/>
              </a:xfrm>
              <a:custGeom>
                <a:avLst/>
                <a:gdLst>
                  <a:gd name="connsiteX0" fmla="*/ 75248 w 75247"/>
                  <a:gd name="connsiteY0" fmla="*/ 0 h 9525"/>
                  <a:gd name="connsiteX1" fmla="*/ 0 w 75247"/>
                  <a:gd name="connsiteY1" fmla="*/ 0 h 9525"/>
                </a:gdLst>
                <a:ahLst/>
                <a:cxnLst>
                  <a:cxn ang="0">
                    <a:pos x="connsiteX0" y="connsiteY0"/>
                  </a:cxn>
                  <a:cxn ang="0">
                    <a:pos x="connsiteX1" y="connsiteY1"/>
                  </a:cxn>
                </a:cxnLst>
                <a:rect l="l" t="t" r="r" b="b"/>
                <a:pathLst>
                  <a:path w="75247" h="9525">
                    <a:moveTo>
                      <a:pt x="75248" y="0"/>
                    </a:moveTo>
                    <a:lnTo>
                      <a:pt x="0" y="0"/>
                    </a:lnTo>
                  </a:path>
                </a:pathLst>
              </a:custGeom>
              <a:ln w="9525" cap="rnd">
                <a:solidFill>
                  <a:srgbClr val="5A5B5D"/>
                </a:solidFill>
                <a:prstDash val="solid"/>
                <a:round/>
              </a:ln>
            </p:spPr>
            <p:txBody>
              <a:bodyPr rtlCol="0" anchor="ctr"/>
              <a:lstStyle/>
              <a:p>
                <a:endParaRPr lang="en-GB" dirty="0">
                  <a:latin typeface="Segoe UI" panose="020B0502040204020203" pitchFamily="34" charset="0"/>
                </a:endParaRPr>
              </a:p>
            </p:txBody>
          </p:sp>
          <p:grpSp>
            <p:nvGrpSpPr>
              <p:cNvPr id="63" name="Graphic 37">
                <a:extLst>
                  <a:ext uri="{FF2B5EF4-FFF2-40B4-BE49-F238E27FC236}">
                    <a16:creationId xmlns:a16="http://schemas.microsoft.com/office/drawing/2014/main" id="{ADE2DAB7-EE52-4D3B-BF7A-A3A9683A65F5}"/>
                  </a:ext>
                </a:extLst>
              </p:cNvPr>
              <p:cNvGrpSpPr/>
              <p:nvPr/>
            </p:nvGrpSpPr>
            <p:grpSpPr>
              <a:xfrm>
                <a:off x="4441939" y="1516909"/>
                <a:ext cx="53340" cy="127635"/>
                <a:chOff x="4441939" y="1516909"/>
                <a:chExt cx="53340" cy="127635"/>
              </a:xfrm>
              <a:noFill/>
            </p:grpSpPr>
            <p:sp>
              <p:nvSpPr>
                <p:cNvPr id="39936" name="Freeform: Shape 39935">
                  <a:extLst>
                    <a:ext uri="{FF2B5EF4-FFF2-40B4-BE49-F238E27FC236}">
                      <a16:creationId xmlns:a16="http://schemas.microsoft.com/office/drawing/2014/main" id="{AED4BD4D-E2B9-4444-9678-1EAB2BA1DCBB}"/>
                    </a:ext>
                  </a:extLst>
                </p:cNvPr>
                <p:cNvSpPr/>
                <p:nvPr/>
              </p:nvSpPr>
              <p:spPr>
                <a:xfrm>
                  <a:off x="4441939" y="1537864"/>
                  <a:ext cx="53340" cy="87630"/>
                </a:xfrm>
                <a:custGeom>
                  <a:avLst/>
                  <a:gdLst>
                    <a:gd name="connsiteX0" fmla="*/ 0 w 53340"/>
                    <a:gd name="connsiteY0" fmla="*/ 65723 h 87630"/>
                    <a:gd name="connsiteX1" fmla="*/ 26670 w 53340"/>
                    <a:gd name="connsiteY1" fmla="*/ 87630 h 87630"/>
                    <a:gd name="connsiteX2" fmla="*/ 53340 w 53340"/>
                    <a:gd name="connsiteY2" fmla="*/ 65723 h 87630"/>
                    <a:gd name="connsiteX3" fmla="*/ 26670 w 53340"/>
                    <a:gd name="connsiteY3" fmla="*/ 43815 h 87630"/>
                    <a:gd name="connsiteX4" fmla="*/ 0 w 53340"/>
                    <a:gd name="connsiteY4" fmla="*/ 21908 h 87630"/>
                    <a:gd name="connsiteX5" fmla="*/ 26670 w 53340"/>
                    <a:gd name="connsiteY5" fmla="*/ 0 h 87630"/>
                    <a:gd name="connsiteX6" fmla="*/ 53340 w 53340"/>
                    <a:gd name="connsiteY6" fmla="*/ 21908 h 87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40" h="87630">
                      <a:moveTo>
                        <a:pt x="0" y="65723"/>
                      </a:moveTo>
                      <a:cubicBezTo>
                        <a:pt x="0" y="78105"/>
                        <a:pt x="11430" y="87630"/>
                        <a:pt x="26670" y="87630"/>
                      </a:cubicBezTo>
                      <a:cubicBezTo>
                        <a:pt x="41910" y="87630"/>
                        <a:pt x="53340" y="78105"/>
                        <a:pt x="53340" y="65723"/>
                      </a:cubicBezTo>
                      <a:cubicBezTo>
                        <a:pt x="53340" y="53340"/>
                        <a:pt x="43815" y="43815"/>
                        <a:pt x="26670" y="43815"/>
                      </a:cubicBezTo>
                      <a:cubicBezTo>
                        <a:pt x="8572" y="43815"/>
                        <a:pt x="0" y="34290"/>
                        <a:pt x="0" y="21908"/>
                      </a:cubicBezTo>
                      <a:cubicBezTo>
                        <a:pt x="0" y="9525"/>
                        <a:pt x="11430" y="0"/>
                        <a:pt x="26670" y="0"/>
                      </a:cubicBezTo>
                      <a:cubicBezTo>
                        <a:pt x="41910" y="0"/>
                        <a:pt x="53340" y="9525"/>
                        <a:pt x="53340" y="21908"/>
                      </a:cubicBezTo>
                    </a:path>
                  </a:pathLst>
                </a:custGeom>
                <a:noFill/>
                <a:ln w="9525" cap="rnd">
                  <a:solidFill>
                    <a:srgbClr val="5A5B5D"/>
                  </a:solidFill>
                  <a:prstDash val="solid"/>
                  <a:round/>
                </a:ln>
              </p:spPr>
              <p:txBody>
                <a:bodyPr rtlCol="0" anchor="ctr"/>
                <a:lstStyle/>
                <a:p>
                  <a:endParaRPr lang="en-GB" dirty="0">
                    <a:latin typeface="Segoe UI" panose="020B0502040204020203" pitchFamily="34" charset="0"/>
                  </a:endParaRPr>
                </a:p>
              </p:txBody>
            </p:sp>
            <p:sp>
              <p:nvSpPr>
                <p:cNvPr id="39937" name="Freeform: Shape 39936">
                  <a:extLst>
                    <a:ext uri="{FF2B5EF4-FFF2-40B4-BE49-F238E27FC236}">
                      <a16:creationId xmlns:a16="http://schemas.microsoft.com/office/drawing/2014/main" id="{ADFED4E1-B90F-4D71-B433-BBD7B1B704C3}"/>
                    </a:ext>
                  </a:extLst>
                </p:cNvPr>
                <p:cNvSpPr/>
                <p:nvPr/>
              </p:nvSpPr>
              <p:spPr>
                <a:xfrm>
                  <a:off x="4467657" y="1516909"/>
                  <a:ext cx="9525" cy="15240"/>
                </a:xfrm>
                <a:custGeom>
                  <a:avLst/>
                  <a:gdLst>
                    <a:gd name="connsiteX0" fmla="*/ 0 w 9525"/>
                    <a:gd name="connsiteY0" fmla="*/ 15240 h 15240"/>
                    <a:gd name="connsiteX1" fmla="*/ 0 w 9525"/>
                    <a:gd name="connsiteY1" fmla="*/ 0 h 15240"/>
                  </a:gdLst>
                  <a:ahLst/>
                  <a:cxnLst>
                    <a:cxn ang="0">
                      <a:pos x="connsiteX0" y="connsiteY0"/>
                    </a:cxn>
                    <a:cxn ang="0">
                      <a:pos x="connsiteX1" y="connsiteY1"/>
                    </a:cxn>
                  </a:cxnLst>
                  <a:rect l="l" t="t" r="r" b="b"/>
                  <a:pathLst>
                    <a:path w="9525" h="15240">
                      <a:moveTo>
                        <a:pt x="0" y="15240"/>
                      </a:moveTo>
                      <a:lnTo>
                        <a:pt x="0" y="0"/>
                      </a:lnTo>
                    </a:path>
                  </a:pathLst>
                </a:custGeom>
                <a:ln w="9525" cap="rnd">
                  <a:solidFill>
                    <a:srgbClr val="5A5B5D"/>
                  </a:solidFill>
                  <a:prstDash val="solid"/>
                  <a:round/>
                </a:ln>
              </p:spPr>
              <p:txBody>
                <a:bodyPr rtlCol="0" anchor="ctr"/>
                <a:lstStyle/>
                <a:p>
                  <a:endParaRPr lang="en-GB" dirty="0">
                    <a:latin typeface="Segoe UI" panose="020B0502040204020203" pitchFamily="34" charset="0"/>
                  </a:endParaRPr>
                </a:p>
              </p:txBody>
            </p:sp>
            <p:sp>
              <p:nvSpPr>
                <p:cNvPr id="39940" name="Freeform: Shape 39939">
                  <a:extLst>
                    <a:ext uri="{FF2B5EF4-FFF2-40B4-BE49-F238E27FC236}">
                      <a16:creationId xmlns:a16="http://schemas.microsoft.com/office/drawing/2014/main" id="{579DAC5A-49A9-4AAB-ACF7-8673CBD2C333}"/>
                    </a:ext>
                  </a:extLst>
                </p:cNvPr>
                <p:cNvSpPr/>
                <p:nvPr/>
              </p:nvSpPr>
              <p:spPr>
                <a:xfrm>
                  <a:off x="4467657" y="1629304"/>
                  <a:ext cx="9525" cy="15240"/>
                </a:xfrm>
                <a:custGeom>
                  <a:avLst/>
                  <a:gdLst>
                    <a:gd name="connsiteX0" fmla="*/ 0 w 9525"/>
                    <a:gd name="connsiteY0" fmla="*/ 15240 h 15240"/>
                    <a:gd name="connsiteX1" fmla="*/ 0 w 9525"/>
                    <a:gd name="connsiteY1" fmla="*/ 0 h 15240"/>
                  </a:gdLst>
                  <a:ahLst/>
                  <a:cxnLst>
                    <a:cxn ang="0">
                      <a:pos x="connsiteX0" y="connsiteY0"/>
                    </a:cxn>
                    <a:cxn ang="0">
                      <a:pos x="connsiteX1" y="connsiteY1"/>
                    </a:cxn>
                  </a:cxnLst>
                  <a:rect l="l" t="t" r="r" b="b"/>
                  <a:pathLst>
                    <a:path w="9525" h="15240">
                      <a:moveTo>
                        <a:pt x="0" y="15240"/>
                      </a:moveTo>
                      <a:lnTo>
                        <a:pt x="0" y="0"/>
                      </a:lnTo>
                    </a:path>
                  </a:pathLst>
                </a:custGeom>
                <a:ln w="9525" cap="rnd">
                  <a:solidFill>
                    <a:srgbClr val="5A5B5D"/>
                  </a:solidFill>
                  <a:prstDash val="solid"/>
                  <a:round/>
                </a:ln>
              </p:spPr>
              <p:txBody>
                <a:bodyPr rtlCol="0" anchor="ctr"/>
                <a:lstStyle/>
                <a:p>
                  <a:endParaRPr lang="en-GB" dirty="0">
                    <a:latin typeface="Segoe UI" panose="020B0502040204020203" pitchFamily="34" charset="0"/>
                  </a:endParaRPr>
                </a:p>
              </p:txBody>
            </p:sp>
          </p:grpSp>
          <p:grpSp>
            <p:nvGrpSpPr>
              <p:cNvPr id="39941" name="Graphic 37">
                <a:extLst>
                  <a:ext uri="{FF2B5EF4-FFF2-40B4-BE49-F238E27FC236}">
                    <a16:creationId xmlns:a16="http://schemas.microsoft.com/office/drawing/2014/main" id="{DF79932C-7F79-4F5E-899D-783AA821DF82}"/>
                  </a:ext>
                </a:extLst>
              </p:cNvPr>
              <p:cNvGrpSpPr/>
              <p:nvPr/>
            </p:nvGrpSpPr>
            <p:grpSpPr>
              <a:xfrm>
                <a:off x="4523854" y="1560724"/>
                <a:ext cx="165734" cy="186690"/>
                <a:chOff x="4523854" y="1560724"/>
                <a:chExt cx="165734" cy="186690"/>
              </a:xfrm>
              <a:noFill/>
            </p:grpSpPr>
            <p:sp>
              <p:nvSpPr>
                <p:cNvPr id="39942" name="Freeform: Shape 39941">
                  <a:extLst>
                    <a:ext uri="{FF2B5EF4-FFF2-40B4-BE49-F238E27FC236}">
                      <a16:creationId xmlns:a16="http://schemas.microsoft.com/office/drawing/2014/main" id="{D8102AF5-C51D-49C8-B7B4-F319D5C6458A}"/>
                    </a:ext>
                  </a:extLst>
                </p:cNvPr>
                <p:cNvSpPr/>
                <p:nvPr/>
              </p:nvSpPr>
              <p:spPr>
                <a:xfrm>
                  <a:off x="4523854" y="1560724"/>
                  <a:ext cx="165734" cy="186690"/>
                </a:xfrm>
                <a:custGeom>
                  <a:avLst/>
                  <a:gdLst>
                    <a:gd name="connsiteX0" fmla="*/ 0 w 165734"/>
                    <a:gd name="connsiteY0" fmla="*/ 0 h 186690"/>
                    <a:gd name="connsiteX1" fmla="*/ 165735 w 165734"/>
                    <a:gd name="connsiteY1" fmla="*/ 0 h 186690"/>
                    <a:gd name="connsiteX2" fmla="*/ 165735 w 165734"/>
                    <a:gd name="connsiteY2" fmla="*/ 186690 h 186690"/>
                    <a:gd name="connsiteX3" fmla="*/ 0 w 165734"/>
                    <a:gd name="connsiteY3" fmla="*/ 186690 h 186690"/>
                  </a:gdLst>
                  <a:ahLst/>
                  <a:cxnLst>
                    <a:cxn ang="0">
                      <a:pos x="connsiteX0" y="connsiteY0"/>
                    </a:cxn>
                    <a:cxn ang="0">
                      <a:pos x="connsiteX1" y="connsiteY1"/>
                    </a:cxn>
                    <a:cxn ang="0">
                      <a:pos x="connsiteX2" y="connsiteY2"/>
                    </a:cxn>
                    <a:cxn ang="0">
                      <a:pos x="connsiteX3" y="connsiteY3"/>
                    </a:cxn>
                  </a:cxnLst>
                  <a:rect l="l" t="t" r="r" b="b"/>
                  <a:pathLst>
                    <a:path w="165734" h="186690">
                      <a:moveTo>
                        <a:pt x="0" y="0"/>
                      </a:moveTo>
                      <a:lnTo>
                        <a:pt x="165735" y="0"/>
                      </a:lnTo>
                      <a:lnTo>
                        <a:pt x="165735" y="186690"/>
                      </a:lnTo>
                      <a:lnTo>
                        <a:pt x="0" y="186690"/>
                      </a:lnTo>
                    </a:path>
                  </a:pathLst>
                </a:custGeom>
                <a:noFill/>
                <a:ln w="9525" cap="rnd">
                  <a:solidFill>
                    <a:srgbClr val="5A5B5D"/>
                  </a:solidFill>
                  <a:prstDash val="solid"/>
                  <a:round/>
                </a:ln>
              </p:spPr>
              <p:txBody>
                <a:bodyPr rtlCol="0" anchor="ctr"/>
                <a:lstStyle/>
                <a:p>
                  <a:endParaRPr lang="en-GB" dirty="0">
                    <a:latin typeface="Segoe UI" panose="020B0502040204020203" pitchFamily="34" charset="0"/>
                  </a:endParaRPr>
                </a:p>
              </p:txBody>
            </p:sp>
            <p:grpSp>
              <p:nvGrpSpPr>
                <p:cNvPr id="39943" name="Graphic 37">
                  <a:extLst>
                    <a:ext uri="{FF2B5EF4-FFF2-40B4-BE49-F238E27FC236}">
                      <a16:creationId xmlns:a16="http://schemas.microsoft.com/office/drawing/2014/main" id="{7A41F10A-7259-45AF-A8E4-1BB9F4E07DC5}"/>
                    </a:ext>
                  </a:extLst>
                </p:cNvPr>
                <p:cNvGrpSpPr/>
                <p:nvPr/>
              </p:nvGrpSpPr>
              <p:grpSpPr>
                <a:xfrm>
                  <a:off x="4628629" y="1560724"/>
                  <a:ext cx="60959" cy="186690"/>
                  <a:chOff x="4628629" y="1560724"/>
                  <a:chExt cx="60959" cy="186690"/>
                </a:xfrm>
                <a:noFill/>
              </p:grpSpPr>
              <p:sp>
                <p:nvSpPr>
                  <p:cNvPr id="39944" name="Freeform: Shape 39943">
                    <a:extLst>
                      <a:ext uri="{FF2B5EF4-FFF2-40B4-BE49-F238E27FC236}">
                        <a16:creationId xmlns:a16="http://schemas.microsoft.com/office/drawing/2014/main" id="{779B74DE-14C5-4F94-BC0A-57A6869F0D51}"/>
                      </a:ext>
                    </a:extLst>
                  </p:cNvPr>
                  <p:cNvSpPr/>
                  <p:nvPr/>
                </p:nvSpPr>
                <p:spPr>
                  <a:xfrm>
                    <a:off x="4628629" y="1560724"/>
                    <a:ext cx="60959" cy="60960"/>
                  </a:xfrm>
                  <a:custGeom>
                    <a:avLst/>
                    <a:gdLst>
                      <a:gd name="connsiteX0" fmla="*/ 60960 w 60959"/>
                      <a:gd name="connsiteY0" fmla="*/ 60960 h 60960"/>
                      <a:gd name="connsiteX1" fmla="*/ 0 w 60959"/>
                      <a:gd name="connsiteY1" fmla="*/ 0 h 60960"/>
                    </a:gdLst>
                    <a:ahLst/>
                    <a:cxnLst>
                      <a:cxn ang="0">
                        <a:pos x="connsiteX0" y="connsiteY0"/>
                      </a:cxn>
                      <a:cxn ang="0">
                        <a:pos x="connsiteX1" y="connsiteY1"/>
                      </a:cxn>
                    </a:cxnLst>
                    <a:rect l="l" t="t" r="r" b="b"/>
                    <a:pathLst>
                      <a:path w="60959" h="60960">
                        <a:moveTo>
                          <a:pt x="60960" y="60960"/>
                        </a:moveTo>
                        <a:cubicBezTo>
                          <a:pt x="27622" y="60960"/>
                          <a:pt x="0" y="34290"/>
                          <a:pt x="0" y="0"/>
                        </a:cubicBezTo>
                      </a:path>
                    </a:pathLst>
                  </a:custGeom>
                  <a:noFill/>
                  <a:ln w="9525" cap="rnd">
                    <a:solidFill>
                      <a:srgbClr val="5A5B5D"/>
                    </a:solidFill>
                    <a:prstDash val="solid"/>
                    <a:round/>
                  </a:ln>
                </p:spPr>
                <p:txBody>
                  <a:bodyPr rtlCol="0" anchor="ctr"/>
                  <a:lstStyle/>
                  <a:p>
                    <a:endParaRPr lang="en-GB" dirty="0">
                      <a:latin typeface="Segoe UI" panose="020B0502040204020203" pitchFamily="34" charset="0"/>
                    </a:endParaRPr>
                  </a:p>
                </p:txBody>
              </p:sp>
              <p:sp>
                <p:nvSpPr>
                  <p:cNvPr id="39945" name="Freeform: Shape 39944">
                    <a:extLst>
                      <a:ext uri="{FF2B5EF4-FFF2-40B4-BE49-F238E27FC236}">
                        <a16:creationId xmlns:a16="http://schemas.microsoft.com/office/drawing/2014/main" id="{ED8C846A-9350-41A3-B0F9-165AB09C83CA}"/>
                      </a:ext>
                    </a:extLst>
                  </p:cNvPr>
                  <p:cNvSpPr/>
                  <p:nvPr/>
                </p:nvSpPr>
                <p:spPr>
                  <a:xfrm>
                    <a:off x="4628629" y="1686454"/>
                    <a:ext cx="60959" cy="60960"/>
                  </a:xfrm>
                  <a:custGeom>
                    <a:avLst/>
                    <a:gdLst>
                      <a:gd name="connsiteX0" fmla="*/ 0 w 60959"/>
                      <a:gd name="connsiteY0" fmla="*/ 60960 h 60960"/>
                      <a:gd name="connsiteX1" fmla="*/ 60960 w 60959"/>
                      <a:gd name="connsiteY1" fmla="*/ 0 h 60960"/>
                    </a:gdLst>
                    <a:ahLst/>
                    <a:cxnLst>
                      <a:cxn ang="0">
                        <a:pos x="connsiteX0" y="connsiteY0"/>
                      </a:cxn>
                      <a:cxn ang="0">
                        <a:pos x="connsiteX1" y="connsiteY1"/>
                      </a:cxn>
                    </a:cxnLst>
                    <a:rect l="l" t="t" r="r" b="b"/>
                    <a:pathLst>
                      <a:path w="60959" h="60960">
                        <a:moveTo>
                          <a:pt x="0" y="60960"/>
                        </a:moveTo>
                        <a:cubicBezTo>
                          <a:pt x="0" y="27623"/>
                          <a:pt x="26670" y="0"/>
                          <a:pt x="60960" y="0"/>
                        </a:cubicBezTo>
                      </a:path>
                    </a:pathLst>
                  </a:custGeom>
                  <a:noFill/>
                  <a:ln w="9525" cap="rnd">
                    <a:solidFill>
                      <a:srgbClr val="5A5B5D"/>
                    </a:solidFill>
                    <a:prstDash val="solid"/>
                    <a:round/>
                  </a:ln>
                </p:spPr>
                <p:txBody>
                  <a:bodyPr rtlCol="0" anchor="ctr"/>
                  <a:lstStyle/>
                  <a:p>
                    <a:endParaRPr lang="en-GB" dirty="0">
                      <a:latin typeface="Segoe UI" panose="020B0502040204020203" pitchFamily="34" charset="0"/>
                    </a:endParaRPr>
                  </a:p>
                </p:txBody>
              </p:sp>
            </p:grpSp>
            <p:sp>
              <p:nvSpPr>
                <p:cNvPr id="39946" name="Freeform: Shape 39945">
                  <a:extLst>
                    <a:ext uri="{FF2B5EF4-FFF2-40B4-BE49-F238E27FC236}">
                      <a16:creationId xmlns:a16="http://schemas.microsoft.com/office/drawing/2014/main" id="{6F06B93E-5933-447A-A14C-A57476B967AC}"/>
                    </a:ext>
                  </a:extLst>
                </p:cNvPr>
                <p:cNvSpPr/>
                <p:nvPr/>
              </p:nvSpPr>
              <p:spPr>
                <a:xfrm>
                  <a:off x="4523854" y="1600729"/>
                  <a:ext cx="53340" cy="106680"/>
                </a:xfrm>
                <a:custGeom>
                  <a:avLst/>
                  <a:gdLst>
                    <a:gd name="connsiteX0" fmla="*/ 0 w 53340"/>
                    <a:gd name="connsiteY0" fmla="*/ 0 h 106680"/>
                    <a:gd name="connsiteX1" fmla="*/ 53340 w 53340"/>
                    <a:gd name="connsiteY1" fmla="*/ 53340 h 106680"/>
                    <a:gd name="connsiteX2" fmla="*/ 0 w 53340"/>
                    <a:gd name="connsiteY2" fmla="*/ 106680 h 106680"/>
                  </a:gdLst>
                  <a:ahLst/>
                  <a:cxnLst>
                    <a:cxn ang="0">
                      <a:pos x="connsiteX0" y="connsiteY0"/>
                    </a:cxn>
                    <a:cxn ang="0">
                      <a:pos x="connsiteX1" y="connsiteY1"/>
                    </a:cxn>
                    <a:cxn ang="0">
                      <a:pos x="connsiteX2" y="connsiteY2"/>
                    </a:cxn>
                  </a:cxnLst>
                  <a:rect l="l" t="t" r="r" b="b"/>
                  <a:pathLst>
                    <a:path w="53340" h="106680">
                      <a:moveTo>
                        <a:pt x="0" y="0"/>
                      </a:moveTo>
                      <a:cubicBezTo>
                        <a:pt x="29528" y="0"/>
                        <a:pt x="53340" y="23813"/>
                        <a:pt x="53340" y="53340"/>
                      </a:cubicBezTo>
                      <a:cubicBezTo>
                        <a:pt x="53340" y="82868"/>
                        <a:pt x="29528" y="106680"/>
                        <a:pt x="0" y="106680"/>
                      </a:cubicBezTo>
                    </a:path>
                  </a:pathLst>
                </a:custGeom>
                <a:noFill/>
                <a:ln w="9525" cap="rnd">
                  <a:solidFill>
                    <a:srgbClr val="5A5B5D"/>
                  </a:solidFill>
                  <a:prstDash val="solid"/>
                  <a:round/>
                </a:ln>
              </p:spPr>
              <p:txBody>
                <a:bodyPr rtlCol="0" anchor="ctr"/>
                <a:lstStyle/>
                <a:p>
                  <a:endParaRPr lang="en-GB" dirty="0">
                    <a:latin typeface="Segoe UI" panose="020B0502040204020203" pitchFamily="34" charset="0"/>
                  </a:endParaRPr>
                </a:p>
              </p:txBody>
            </p:sp>
            <p:sp>
              <p:nvSpPr>
                <p:cNvPr id="39947" name="Freeform: Shape 39946">
                  <a:extLst>
                    <a:ext uri="{FF2B5EF4-FFF2-40B4-BE49-F238E27FC236}">
                      <a16:creationId xmlns:a16="http://schemas.microsoft.com/office/drawing/2014/main" id="{5A84C93C-DC20-4AF1-86BE-A77BBB5290A2}"/>
                    </a:ext>
                  </a:extLst>
                </p:cNvPr>
                <p:cNvSpPr/>
                <p:nvPr/>
              </p:nvSpPr>
              <p:spPr>
                <a:xfrm>
                  <a:off x="4614342" y="1654069"/>
                  <a:ext cx="19050" cy="9525"/>
                </a:xfrm>
                <a:custGeom>
                  <a:avLst/>
                  <a:gdLst>
                    <a:gd name="connsiteX0" fmla="*/ 0 w 19050"/>
                    <a:gd name="connsiteY0" fmla="*/ 0 h 9525"/>
                    <a:gd name="connsiteX1" fmla="*/ 19050 w 19050"/>
                    <a:gd name="connsiteY1" fmla="*/ 0 h 9525"/>
                  </a:gdLst>
                  <a:ahLst/>
                  <a:cxnLst>
                    <a:cxn ang="0">
                      <a:pos x="connsiteX0" y="connsiteY0"/>
                    </a:cxn>
                    <a:cxn ang="0">
                      <a:pos x="connsiteX1" y="connsiteY1"/>
                    </a:cxn>
                  </a:cxnLst>
                  <a:rect l="l" t="t" r="r" b="b"/>
                  <a:pathLst>
                    <a:path w="19050" h="9525">
                      <a:moveTo>
                        <a:pt x="0" y="0"/>
                      </a:moveTo>
                      <a:lnTo>
                        <a:pt x="19050" y="0"/>
                      </a:lnTo>
                    </a:path>
                  </a:pathLst>
                </a:custGeom>
                <a:ln w="9525" cap="rnd">
                  <a:solidFill>
                    <a:srgbClr val="5A5B5D"/>
                  </a:solidFill>
                  <a:prstDash val="solid"/>
                  <a:round/>
                </a:ln>
              </p:spPr>
              <p:txBody>
                <a:bodyPr rtlCol="0" anchor="ctr"/>
                <a:lstStyle/>
                <a:p>
                  <a:endParaRPr lang="en-GB" dirty="0">
                    <a:latin typeface="Segoe UI" panose="020B0502040204020203" pitchFamily="34" charset="0"/>
                  </a:endParaRPr>
                </a:p>
              </p:txBody>
            </p:sp>
          </p:grpSp>
        </p:grpSp>
        <p:grpSp>
          <p:nvGrpSpPr>
            <p:cNvPr id="39948" name="Graphic 37">
              <a:extLst>
                <a:ext uri="{FF2B5EF4-FFF2-40B4-BE49-F238E27FC236}">
                  <a16:creationId xmlns:a16="http://schemas.microsoft.com/office/drawing/2014/main" id="{BAAFC0A4-4E00-485C-A54D-6A4FB31796F1}"/>
                </a:ext>
              </a:extLst>
            </p:cNvPr>
            <p:cNvGrpSpPr/>
            <p:nvPr/>
          </p:nvGrpSpPr>
          <p:grpSpPr>
            <a:xfrm>
              <a:off x="4494327" y="1445472"/>
              <a:ext cx="75247" cy="74295"/>
              <a:chOff x="4494327" y="1445472"/>
              <a:chExt cx="75247" cy="74295"/>
            </a:xfrm>
          </p:grpSpPr>
          <p:sp>
            <p:nvSpPr>
              <p:cNvPr id="39949" name="Freeform: Shape 39948">
                <a:extLst>
                  <a:ext uri="{FF2B5EF4-FFF2-40B4-BE49-F238E27FC236}">
                    <a16:creationId xmlns:a16="http://schemas.microsoft.com/office/drawing/2014/main" id="{B90B87A9-8386-463B-8950-0BB6913BFB9E}"/>
                  </a:ext>
                </a:extLst>
              </p:cNvPr>
              <p:cNvSpPr/>
              <p:nvPr/>
            </p:nvSpPr>
            <p:spPr>
              <a:xfrm>
                <a:off x="4531474" y="1445472"/>
                <a:ext cx="9525" cy="74295"/>
              </a:xfrm>
              <a:custGeom>
                <a:avLst/>
                <a:gdLst>
                  <a:gd name="connsiteX0" fmla="*/ 0 w 9525"/>
                  <a:gd name="connsiteY0" fmla="*/ 0 h 74295"/>
                  <a:gd name="connsiteX1" fmla="*/ 0 w 9525"/>
                  <a:gd name="connsiteY1" fmla="*/ 74295 h 74295"/>
                </a:gdLst>
                <a:ahLst/>
                <a:cxnLst>
                  <a:cxn ang="0">
                    <a:pos x="connsiteX0" y="connsiteY0"/>
                  </a:cxn>
                  <a:cxn ang="0">
                    <a:pos x="connsiteX1" y="connsiteY1"/>
                  </a:cxn>
                </a:cxnLst>
                <a:rect l="l" t="t" r="r" b="b"/>
                <a:pathLst>
                  <a:path w="9525" h="74295">
                    <a:moveTo>
                      <a:pt x="0" y="0"/>
                    </a:moveTo>
                    <a:lnTo>
                      <a:pt x="0" y="74295"/>
                    </a:lnTo>
                  </a:path>
                </a:pathLst>
              </a:custGeom>
              <a:ln w="9525" cap="rnd">
                <a:solidFill>
                  <a:srgbClr val="5A5B5D"/>
                </a:solidFill>
                <a:prstDash val="solid"/>
                <a:round/>
              </a:ln>
            </p:spPr>
            <p:txBody>
              <a:bodyPr rtlCol="0" anchor="ctr"/>
              <a:lstStyle/>
              <a:p>
                <a:endParaRPr lang="en-GB" dirty="0">
                  <a:latin typeface="Segoe UI" panose="020B0502040204020203" pitchFamily="34" charset="0"/>
                </a:endParaRPr>
              </a:p>
            </p:txBody>
          </p:sp>
          <p:sp>
            <p:nvSpPr>
              <p:cNvPr id="39950" name="Freeform: Shape 39949">
                <a:extLst>
                  <a:ext uri="{FF2B5EF4-FFF2-40B4-BE49-F238E27FC236}">
                    <a16:creationId xmlns:a16="http://schemas.microsoft.com/office/drawing/2014/main" id="{5164F34A-56A0-49C9-B926-0060F9C3054F}"/>
                  </a:ext>
                </a:extLst>
              </p:cNvPr>
              <p:cNvSpPr/>
              <p:nvPr/>
            </p:nvSpPr>
            <p:spPr>
              <a:xfrm>
                <a:off x="4494327" y="1482619"/>
                <a:ext cx="75247" cy="9525"/>
              </a:xfrm>
              <a:custGeom>
                <a:avLst/>
                <a:gdLst>
                  <a:gd name="connsiteX0" fmla="*/ 0 w 75247"/>
                  <a:gd name="connsiteY0" fmla="*/ 0 h 9525"/>
                  <a:gd name="connsiteX1" fmla="*/ 75248 w 75247"/>
                  <a:gd name="connsiteY1" fmla="*/ 0 h 9525"/>
                </a:gdLst>
                <a:ahLst/>
                <a:cxnLst>
                  <a:cxn ang="0">
                    <a:pos x="connsiteX0" y="connsiteY0"/>
                  </a:cxn>
                  <a:cxn ang="0">
                    <a:pos x="connsiteX1" y="connsiteY1"/>
                  </a:cxn>
                </a:cxnLst>
                <a:rect l="l" t="t" r="r" b="b"/>
                <a:pathLst>
                  <a:path w="75247" h="9525">
                    <a:moveTo>
                      <a:pt x="0" y="0"/>
                    </a:moveTo>
                    <a:lnTo>
                      <a:pt x="75248" y="0"/>
                    </a:lnTo>
                  </a:path>
                </a:pathLst>
              </a:custGeom>
              <a:ln w="9525" cap="rnd">
                <a:solidFill>
                  <a:srgbClr val="5A5B5D"/>
                </a:solidFill>
                <a:prstDash val="solid"/>
                <a:round/>
              </a:ln>
            </p:spPr>
            <p:txBody>
              <a:bodyPr rtlCol="0" anchor="ctr"/>
              <a:lstStyle/>
              <a:p>
                <a:endParaRPr lang="en-GB" dirty="0">
                  <a:latin typeface="Segoe UI" panose="020B0502040204020203" pitchFamily="34" charset="0"/>
                </a:endParaRPr>
              </a:p>
            </p:txBody>
          </p:sp>
        </p:grpSp>
        <p:grpSp>
          <p:nvGrpSpPr>
            <p:cNvPr id="39951" name="Graphic 37">
              <a:extLst>
                <a:ext uri="{FF2B5EF4-FFF2-40B4-BE49-F238E27FC236}">
                  <a16:creationId xmlns:a16="http://schemas.microsoft.com/office/drawing/2014/main" id="{9A501A9C-2047-433D-8DB6-863D6DAEDA3E}"/>
                </a:ext>
              </a:extLst>
            </p:cNvPr>
            <p:cNvGrpSpPr/>
            <p:nvPr/>
          </p:nvGrpSpPr>
          <p:grpSpPr>
            <a:xfrm>
              <a:off x="4641964" y="1469284"/>
              <a:ext cx="55244" cy="56197"/>
              <a:chOff x="4641964" y="1469284"/>
              <a:chExt cx="55244" cy="56197"/>
            </a:xfrm>
          </p:grpSpPr>
          <p:sp>
            <p:nvSpPr>
              <p:cNvPr id="39952" name="Freeform: Shape 39951">
                <a:extLst>
                  <a:ext uri="{FF2B5EF4-FFF2-40B4-BE49-F238E27FC236}">
                    <a16:creationId xmlns:a16="http://schemas.microsoft.com/office/drawing/2014/main" id="{FE2C9185-484E-4D38-899B-165239A829D0}"/>
                  </a:ext>
                </a:extLst>
              </p:cNvPr>
              <p:cNvSpPr/>
              <p:nvPr/>
            </p:nvSpPr>
            <p:spPr>
              <a:xfrm>
                <a:off x="4669587" y="1469284"/>
                <a:ext cx="9525" cy="56197"/>
              </a:xfrm>
              <a:custGeom>
                <a:avLst/>
                <a:gdLst>
                  <a:gd name="connsiteX0" fmla="*/ 0 w 9525"/>
                  <a:gd name="connsiteY0" fmla="*/ 0 h 56197"/>
                  <a:gd name="connsiteX1" fmla="*/ 0 w 9525"/>
                  <a:gd name="connsiteY1" fmla="*/ 56198 h 56197"/>
                </a:gdLst>
                <a:ahLst/>
                <a:cxnLst>
                  <a:cxn ang="0">
                    <a:pos x="connsiteX0" y="connsiteY0"/>
                  </a:cxn>
                  <a:cxn ang="0">
                    <a:pos x="connsiteX1" y="connsiteY1"/>
                  </a:cxn>
                </a:cxnLst>
                <a:rect l="l" t="t" r="r" b="b"/>
                <a:pathLst>
                  <a:path w="9525" h="56197">
                    <a:moveTo>
                      <a:pt x="0" y="0"/>
                    </a:moveTo>
                    <a:lnTo>
                      <a:pt x="0" y="56198"/>
                    </a:lnTo>
                  </a:path>
                </a:pathLst>
              </a:custGeom>
              <a:ln w="9525" cap="rnd">
                <a:solidFill>
                  <a:srgbClr val="009AD8"/>
                </a:solidFill>
                <a:prstDash val="solid"/>
                <a:round/>
              </a:ln>
            </p:spPr>
            <p:txBody>
              <a:bodyPr rtlCol="0" anchor="ctr"/>
              <a:lstStyle/>
              <a:p>
                <a:endParaRPr lang="en-GB" dirty="0">
                  <a:latin typeface="Segoe UI" panose="020B0502040204020203" pitchFamily="34" charset="0"/>
                </a:endParaRPr>
              </a:p>
            </p:txBody>
          </p:sp>
          <p:sp>
            <p:nvSpPr>
              <p:cNvPr id="39953" name="Freeform: Shape 39952">
                <a:extLst>
                  <a:ext uri="{FF2B5EF4-FFF2-40B4-BE49-F238E27FC236}">
                    <a16:creationId xmlns:a16="http://schemas.microsoft.com/office/drawing/2014/main" id="{E1878DA9-351F-4754-AE10-B33E794CD3C0}"/>
                  </a:ext>
                </a:extLst>
              </p:cNvPr>
              <p:cNvSpPr/>
              <p:nvPr/>
            </p:nvSpPr>
            <p:spPr>
              <a:xfrm>
                <a:off x="4641964" y="1497859"/>
                <a:ext cx="55244" cy="9525"/>
              </a:xfrm>
              <a:custGeom>
                <a:avLst/>
                <a:gdLst>
                  <a:gd name="connsiteX0" fmla="*/ 0 w 55244"/>
                  <a:gd name="connsiteY0" fmla="*/ 0 h 9525"/>
                  <a:gd name="connsiteX1" fmla="*/ 55245 w 55244"/>
                  <a:gd name="connsiteY1" fmla="*/ 0 h 9525"/>
                </a:gdLst>
                <a:ahLst/>
                <a:cxnLst>
                  <a:cxn ang="0">
                    <a:pos x="connsiteX0" y="connsiteY0"/>
                  </a:cxn>
                  <a:cxn ang="0">
                    <a:pos x="connsiteX1" y="connsiteY1"/>
                  </a:cxn>
                </a:cxnLst>
                <a:rect l="l" t="t" r="r" b="b"/>
                <a:pathLst>
                  <a:path w="55244" h="9525">
                    <a:moveTo>
                      <a:pt x="0" y="0"/>
                    </a:moveTo>
                    <a:lnTo>
                      <a:pt x="55245" y="0"/>
                    </a:lnTo>
                  </a:path>
                </a:pathLst>
              </a:custGeom>
              <a:ln w="9525" cap="rnd">
                <a:solidFill>
                  <a:srgbClr val="009AD8"/>
                </a:solidFill>
                <a:prstDash val="solid"/>
                <a:round/>
              </a:ln>
            </p:spPr>
            <p:txBody>
              <a:bodyPr rtlCol="0" anchor="ctr"/>
              <a:lstStyle/>
              <a:p>
                <a:endParaRPr lang="en-GB" dirty="0">
                  <a:latin typeface="Segoe UI" panose="020B0502040204020203" pitchFamily="34" charset="0"/>
                </a:endParaRPr>
              </a:p>
            </p:txBody>
          </p:sp>
        </p:grpSp>
        <p:grpSp>
          <p:nvGrpSpPr>
            <p:cNvPr id="39954" name="Graphic 37">
              <a:extLst>
                <a:ext uri="{FF2B5EF4-FFF2-40B4-BE49-F238E27FC236}">
                  <a16:creationId xmlns:a16="http://schemas.microsoft.com/office/drawing/2014/main" id="{E5C21A51-1C8A-4294-B92C-4CABB7EC04C1}"/>
                </a:ext>
              </a:extLst>
            </p:cNvPr>
            <p:cNvGrpSpPr/>
            <p:nvPr/>
          </p:nvGrpSpPr>
          <p:grpSpPr>
            <a:xfrm>
              <a:off x="4586719" y="1387369"/>
              <a:ext cx="56197" cy="56197"/>
              <a:chOff x="4586719" y="1387369"/>
              <a:chExt cx="56197" cy="56197"/>
            </a:xfrm>
          </p:grpSpPr>
          <p:sp>
            <p:nvSpPr>
              <p:cNvPr id="39955" name="Freeform: Shape 39954">
                <a:extLst>
                  <a:ext uri="{FF2B5EF4-FFF2-40B4-BE49-F238E27FC236}">
                    <a16:creationId xmlns:a16="http://schemas.microsoft.com/office/drawing/2014/main" id="{8DC12129-BF60-436F-8A01-618CEE7B6B18}"/>
                  </a:ext>
                </a:extLst>
              </p:cNvPr>
              <p:cNvSpPr/>
              <p:nvPr/>
            </p:nvSpPr>
            <p:spPr>
              <a:xfrm>
                <a:off x="4614342" y="1387369"/>
                <a:ext cx="9525" cy="56197"/>
              </a:xfrm>
              <a:custGeom>
                <a:avLst/>
                <a:gdLst>
                  <a:gd name="connsiteX0" fmla="*/ 0 w 9525"/>
                  <a:gd name="connsiteY0" fmla="*/ 0 h 56197"/>
                  <a:gd name="connsiteX1" fmla="*/ 0 w 9525"/>
                  <a:gd name="connsiteY1" fmla="*/ 56198 h 56197"/>
                </a:gdLst>
                <a:ahLst/>
                <a:cxnLst>
                  <a:cxn ang="0">
                    <a:pos x="connsiteX0" y="connsiteY0"/>
                  </a:cxn>
                  <a:cxn ang="0">
                    <a:pos x="connsiteX1" y="connsiteY1"/>
                  </a:cxn>
                </a:cxnLst>
                <a:rect l="l" t="t" r="r" b="b"/>
                <a:pathLst>
                  <a:path w="9525" h="56197">
                    <a:moveTo>
                      <a:pt x="0" y="0"/>
                    </a:moveTo>
                    <a:lnTo>
                      <a:pt x="0" y="56198"/>
                    </a:lnTo>
                  </a:path>
                </a:pathLst>
              </a:custGeom>
              <a:ln w="9525" cap="rnd">
                <a:solidFill>
                  <a:srgbClr val="009AD8"/>
                </a:solidFill>
                <a:prstDash val="solid"/>
                <a:round/>
              </a:ln>
            </p:spPr>
            <p:txBody>
              <a:bodyPr rtlCol="0" anchor="ctr"/>
              <a:lstStyle/>
              <a:p>
                <a:endParaRPr lang="en-GB" dirty="0">
                  <a:latin typeface="Segoe UI" panose="020B0502040204020203" pitchFamily="34" charset="0"/>
                </a:endParaRPr>
              </a:p>
            </p:txBody>
          </p:sp>
          <p:sp>
            <p:nvSpPr>
              <p:cNvPr id="39956" name="Freeform: Shape 39955">
                <a:extLst>
                  <a:ext uri="{FF2B5EF4-FFF2-40B4-BE49-F238E27FC236}">
                    <a16:creationId xmlns:a16="http://schemas.microsoft.com/office/drawing/2014/main" id="{EC39A4F7-6E27-430B-BFA4-8EF407C05872}"/>
                  </a:ext>
                </a:extLst>
              </p:cNvPr>
              <p:cNvSpPr/>
              <p:nvPr/>
            </p:nvSpPr>
            <p:spPr>
              <a:xfrm>
                <a:off x="4586719" y="1414992"/>
                <a:ext cx="56197" cy="9525"/>
              </a:xfrm>
              <a:custGeom>
                <a:avLst/>
                <a:gdLst>
                  <a:gd name="connsiteX0" fmla="*/ 0 w 56197"/>
                  <a:gd name="connsiteY0" fmla="*/ 0 h 9525"/>
                  <a:gd name="connsiteX1" fmla="*/ 56197 w 56197"/>
                  <a:gd name="connsiteY1" fmla="*/ 0 h 9525"/>
                </a:gdLst>
                <a:ahLst/>
                <a:cxnLst>
                  <a:cxn ang="0">
                    <a:pos x="connsiteX0" y="connsiteY0"/>
                  </a:cxn>
                  <a:cxn ang="0">
                    <a:pos x="connsiteX1" y="connsiteY1"/>
                  </a:cxn>
                </a:cxnLst>
                <a:rect l="l" t="t" r="r" b="b"/>
                <a:pathLst>
                  <a:path w="56197" h="9525">
                    <a:moveTo>
                      <a:pt x="0" y="0"/>
                    </a:moveTo>
                    <a:lnTo>
                      <a:pt x="56197" y="0"/>
                    </a:lnTo>
                  </a:path>
                </a:pathLst>
              </a:custGeom>
              <a:ln w="9525" cap="rnd">
                <a:solidFill>
                  <a:srgbClr val="009AD8"/>
                </a:solidFill>
                <a:prstDash val="solid"/>
                <a:round/>
              </a:ln>
            </p:spPr>
            <p:txBody>
              <a:bodyPr rtlCol="0" anchor="ctr"/>
              <a:lstStyle/>
              <a:p>
                <a:endParaRPr lang="en-GB" dirty="0">
                  <a:latin typeface="Segoe UI" panose="020B0502040204020203" pitchFamily="34" charset="0"/>
                </a:endParaRPr>
              </a:p>
            </p:txBody>
          </p:sp>
        </p:grpSp>
        <p:grpSp>
          <p:nvGrpSpPr>
            <p:cNvPr id="39957" name="Graphic 37">
              <a:extLst>
                <a:ext uri="{FF2B5EF4-FFF2-40B4-BE49-F238E27FC236}">
                  <a16:creationId xmlns:a16="http://schemas.microsoft.com/office/drawing/2014/main" id="{B4E7A85E-F09A-4B3F-8B3D-4A77C9ED0A86}"/>
                </a:ext>
              </a:extLst>
            </p:cNvPr>
            <p:cNvGrpSpPr/>
            <p:nvPr/>
          </p:nvGrpSpPr>
          <p:grpSpPr>
            <a:xfrm>
              <a:off x="4434319" y="1362604"/>
              <a:ext cx="56197" cy="56197"/>
              <a:chOff x="4434319" y="1362604"/>
              <a:chExt cx="56197" cy="56197"/>
            </a:xfrm>
          </p:grpSpPr>
          <p:sp>
            <p:nvSpPr>
              <p:cNvPr id="39958" name="Freeform: Shape 39957">
                <a:extLst>
                  <a:ext uri="{FF2B5EF4-FFF2-40B4-BE49-F238E27FC236}">
                    <a16:creationId xmlns:a16="http://schemas.microsoft.com/office/drawing/2014/main" id="{D73A6496-A341-4211-B219-ADB06063C401}"/>
                  </a:ext>
                </a:extLst>
              </p:cNvPr>
              <p:cNvSpPr/>
              <p:nvPr/>
            </p:nvSpPr>
            <p:spPr>
              <a:xfrm>
                <a:off x="4462894" y="1362604"/>
                <a:ext cx="9525" cy="56197"/>
              </a:xfrm>
              <a:custGeom>
                <a:avLst/>
                <a:gdLst>
                  <a:gd name="connsiteX0" fmla="*/ 0 w 9525"/>
                  <a:gd name="connsiteY0" fmla="*/ 0 h 56197"/>
                  <a:gd name="connsiteX1" fmla="*/ 0 w 9525"/>
                  <a:gd name="connsiteY1" fmla="*/ 56198 h 56197"/>
                </a:gdLst>
                <a:ahLst/>
                <a:cxnLst>
                  <a:cxn ang="0">
                    <a:pos x="connsiteX0" y="connsiteY0"/>
                  </a:cxn>
                  <a:cxn ang="0">
                    <a:pos x="connsiteX1" y="connsiteY1"/>
                  </a:cxn>
                </a:cxnLst>
                <a:rect l="l" t="t" r="r" b="b"/>
                <a:pathLst>
                  <a:path w="9525" h="56197">
                    <a:moveTo>
                      <a:pt x="0" y="0"/>
                    </a:moveTo>
                    <a:lnTo>
                      <a:pt x="0" y="56198"/>
                    </a:lnTo>
                  </a:path>
                </a:pathLst>
              </a:custGeom>
              <a:ln w="9525" cap="rnd">
                <a:solidFill>
                  <a:srgbClr val="5A5B5D"/>
                </a:solidFill>
                <a:prstDash val="solid"/>
                <a:round/>
              </a:ln>
            </p:spPr>
            <p:txBody>
              <a:bodyPr rtlCol="0" anchor="ctr"/>
              <a:lstStyle/>
              <a:p>
                <a:endParaRPr lang="en-GB" dirty="0">
                  <a:latin typeface="Segoe UI" panose="020B0502040204020203" pitchFamily="34" charset="0"/>
                </a:endParaRPr>
              </a:p>
            </p:txBody>
          </p:sp>
          <p:sp>
            <p:nvSpPr>
              <p:cNvPr id="39959" name="Freeform: Shape 39958">
                <a:extLst>
                  <a:ext uri="{FF2B5EF4-FFF2-40B4-BE49-F238E27FC236}">
                    <a16:creationId xmlns:a16="http://schemas.microsoft.com/office/drawing/2014/main" id="{76236EFB-A208-485D-A737-A63D989132FB}"/>
                  </a:ext>
                </a:extLst>
              </p:cNvPr>
              <p:cNvSpPr/>
              <p:nvPr/>
            </p:nvSpPr>
            <p:spPr>
              <a:xfrm>
                <a:off x="4434319" y="1390227"/>
                <a:ext cx="56197" cy="9525"/>
              </a:xfrm>
              <a:custGeom>
                <a:avLst/>
                <a:gdLst>
                  <a:gd name="connsiteX0" fmla="*/ 0 w 56197"/>
                  <a:gd name="connsiteY0" fmla="*/ 0 h 9525"/>
                  <a:gd name="connsiteX1" fmla="*/ 56198 w 56197"/>
                  <a:gd name="connsiteY1" fmla="*/ 0 h 9525"/>
                </a:gdLst>
                <a:ahLst/>
                <a:cxnLst>
                  <a:cxn ang="0">
                    <a:pos x="connsiteX0" y="connsiteY0"/>
                  </a:cxn>
                  <a:cxn ang="0">
                    <a:pos x="connsiteX1" y="connsiteY1"/>
                  </a:cxn>
                </a:cxnLst>
                <a:rect l="l" t="t" r="r" b="b"/>
                <a:pathLst>
                  <a:path w="56197" h="9525">
                    <a:moveTo>
                      <a:pt x="0" y="0"/>
                    </a:moveTo>
                    <a:lnTo>
                      <a:pt x="56198" y="0"/>
                    </a:lnTo>
                  </a:path>
                </a:pathLst>
              </a:custGeom>
              <a:ln w="9525" cap="rnd">
                <a:solidFill>
                  <a:srgbClr val="5A5B5D"/>
                </a:solidFill>
                <a:prstDash val="solid"/>
                <a:round/>
              </a:ln>
            </p:spPr>
            <p:txBody>
              <a:bodyPr rtlCol="0" anchor="ctr"/>
              <a:lstStyle/>
              <a:p>
                <a:endParaRPr lang="en-GB" dirty="0">
                  <a:latin typeface="Segoe UI" panose="020B0502040204020203" pitchFamily="34" charset="0"/>
                </a:endParaRPr>
              </a:p>
            </p:txBody>
          </p:sp>
        </p:grpSp>
        <p:grpSp>
          <p:nvGrpSpPr>
            <p:cNvPr id="39960" name="Graphic 37">
              <a:extLst>
                <a:ext uri="{FF2B5EF4-FFF2-40B4-BE49-F238E27FC236}">
                  <a16:creationId xmlns:a16="http://schemas.microsoft.com/office/drawing/2014/main" id="{2DEE0776-32E6-42F9-9B95-76AD323DBFA0}"/>
                </a:ext>
              </a:extLst>
            </p:cNvPr>
            <p:cNvGrpSpPr/>
            <p:nvPr/>
          </p:nvGrpSpPr>
          <p:grpSpPr>
            <a:xfrm>
              <a:off x="4346689" y="1457854"/>
              <a:ext cx="56197" cy="56197"/>
              <a:chOff x="4346689" y="1457854"/>
              <a:chExt cx="56197" cy="56197"/>
            </a:xfrm>
          </p:grpSpPr>
          <p:sp>
            <p:nvSpPr>
              <p:cNvPr id="39961" name="Freeform: Shape 39960">
                <a:extLst>
                  <a:ext uri="{FF2B5EF4-FFF2-40B4-BE49-F238E27FC236}">
                    <a16:creationId xmlns:a16="http://schemas.microsoft.com/office/drawing/2014/main" id="{FAD83AB6-070E-4E17-B4FB-946739E0F13A}"/>
                  </a:ext>
                </a:extLst>
              </p:cNvPr>
              <p:cNvSpPr/>
              <p:nvPr/>
            </p:nvSpPr>
            <p:spPr>
              <a:xfrm>
                <a:off x="4374312" y="1457854"/>
                <a:ext cx="9525" cy="56197"/>
              </a:xfrm>
              <a:custGeom>
                <a:avLst/>
                <a:gdLst>
                  <a:gd name="connsiteX0" fmla="*/ 0 w 9525"/>
                  <a:gd name="connsiteY0" fmla="*/ 0 h 56197"/>
                  <a:gd name="connsiteX1" fmla="*/ 0 w 9525"/>
                  <a:gd name="connsiteY1" fmla="*/ 56197 h 56197"/>
                </a:gdLst>
                <a:ahLst/>
                <a:cxnLst>
                  <a:cxn ang="0">
                    <a:pos x="connsiteX0" y="connsiteY0"/>
                  </a:cxn>
                  <a:cxn ang="0">
                    <a:pos x="connsiteX1" y="connsiteY1"/>
                  </a:cxn>
                </a:cxnLst>
                <a:rect l="l" t="t" r="r" b="b"/>
                <a:pathLst>
                  <a:path w="9525" h="56197">
                    <a:moveTo>
                      <a:pt x="0" y="0"/>
                    </a:moveTo>
                    <a:lnTo>
                      <a:pt x="0" y="56197"/>
                    </a:lnTo>
                  </a:path>
                </a:pathLst>
              </a:custGeom>
              <a:ln w="9525" cap="rnd">
                <a:solidFill>
                  <a:srgbClr val="5A5B5D"/>
                </a:solidFill>
                <a:prstDash val="solid"/>
                <a:round/>
              </a:ln>
            </p:spPr>
            <p:txBody>
              <a:bodyPr rtlCol="0" anchor="ctr"/>
              <a:lstStyle/>
              <a:p>
                <a:endParaRPr lang="en-GB" dirty="0">
                  <a:latin typeface="Segoe UI" panose="020B0502040204020203" pitchFamily="34" charset="0"/>
                </a:endParaRPr>
              </a:p>
            </p:txBody>
          </p:sp>
          <p:sp>
            <p:nvSpPr>
              <p:cNvPr id="39962" name="Freeform: Shape 39961">
                <a:extLst>
                  <a:ext uri="{FF2B5EF4-FFF2-40B4-BE49-F238E27FC236}">
                    <a16:creationId xmlns:a16="http://schemas.microsoft.com/office/drawing/2014/main" id="{EC7BDC05-2876-40A2-BF71-30F7AEF720E1}"/>
                  </a:ext>
                </a:extLst>
              </p:cNvPr>
              <p:cNvSpPr/>
              <p:nvPr/>
            </p:nvSpPr>
            <p:spPr>
              <a:xfrm>
                <a:off x="4346689" y="1485477"/>
                <a:ext cx="56197" cy="9525"/>
              </a:xfrm>
              <a:custGeom>
                <a:avLst/>
                <a:gdLst>
                  <a:gd name="connsiteX0" fmla="*/ 0 w 56197"/>
                  <a:gd name="connsiteY0" fmla="*/ 0 h 9525"/>
                  <a:gd name="connsiteX1" fmla="*/ 56198 w 56197"/>
                  <a:gd name="connsiteY1" fmla="*/ 0 h 9525"/>
                </a:gdLst>
                <a:ahLst/>
                <a:cxnLst>
                  <a:cxn ang="0">
                    <a:pos x="connsiteX0" y="connsiteY0"/>
                  </a:cxn>
                  <a:cxn ang="0">
                    <a:pos x="connsiteX1" y="connsiteY1"/>
                  </a:cxn>
                </a:cxnLst>
                <a:rect l="l" t="t" r="r" b="b"/>
                <a:pathLst>
                  <a:path w="56197" h="9525">
                    <a:moveTo>
                      <a:pt x="0" y="0"/>
                    </a:moveTo>
                    <a:lnTo>
                      <a:pt x="56198" y="0"/>
                    </a:lnTo>
                  </a:path>
                </a:pathLst>
              </a:custGeom>
              <a:ln w="9525" cap="rnd">
                <a:solidFill>
                  <a:srgbClr val="5A5B5D"/>
                </a:solidFill>
                <a:prstDash val="solid"/>
                <a:round/>
              </a:ln>
            </p:spPr>
            <p:txBody>
              <a:bodyPr rtlCol="0" anchor="ctr"/>
              <a:lstStyle/>
              <a:p>
                <a:endParaRPr lang="en-GB" dirty="0">
                  <a:latin typeface="Segoe UI" panose="020B0502040204020203" pitchFamily="34" charset="0"/>
                </a:endParaRPr>
              </a:p>
            </p:txBody>
          </p:sp>
        </p:grpSp>
      </p:grpSp>
      <p:pic>
        <p:nvPicPr>
          <p:cNvPr id="71" name="Picture 2">
            <a:extLst>
              <a:ext uri="{FF2B5EF4-FFF2-40B4-BE49-F238E27FC236}">
                <a16:creationId xmlns:a16="http://schemas.microsoft.com/office/drawing/2014/main" id="{1C81470F-80D1-4E20-87C6-9BD193C80D15}"/>
              </a:ext>
            </a:extLst>
          </p:cNvPr>
          <p:cNvPicPr>
            <a:picLocks noChangeAspect="1" noChangeArrowheads="1"/>
          </p:cNvPicPr>
          <p:nvPr/>
        </p:nvPicPr>
        <p:blipFill>
          <a:blip r:embed="rId5" cstate="print"/>
          <a:srcRect/>
          <a:stretch>
            <a:fillRect/>
          </a:stretch>
        </p:blipFill>
        <p:spPr bwMode="auto">
          <a:xfrm>
            <a:off x="761296" y="1656984"/>
            <a:ext cx="3092392" cy="4648983"/>
          </a:xfrm>
          <a:prstGeom prst="rect">
            <a:avLst/>
          </a:prstGeom>
          <a:noFill/>
          <a:ln w="9525">
            <a:solidFill>
              <a:schemeClr val="accent1">
                <a:shade val="50000"/>
                <a:alpha val="99000"/>
              </a:schemeClr>
            </a:solidFill>
            <a:miter lim="800000"/>
            <a:headEnd/>
            <a:tailEnd/>
          </a:ln>
        </p:spPr>
      </p:pic>
      <p:pic>
        <p:nvPicPr>
          <p:cNvPr id="72" name="Picture 3">
            <a:extLst>
              <a:ext uri="{FF2B5EF4-FFF2-40B4-BE49-F238E27FC236}">
                <a16:creationId xmlns:a16="http://schemas.microsoft.com/office/drawing/2014/main" id="{B56EBAE5-A604-4798-8FA1-6AD54D16D556}"/>
              </a:ext>
            </a:extLst>
          </p:cNvPr>
          <p:cNvPicPr>
            <a:picLocks noChangeAspect="1" noChangeArrowheads="1"/>
          </p:cNvPicPr>
          <p:nvPr/>
        </p:nvPicPr>
        <p:blipFill>
          <a:blip r:embed="rId6" cstate="print"/>
          <a:srcRect/>
          <a:stretch>
            <a:fillRect/>
          </a:stretch>
        </p:blipFill>
        <p:spPr bwMode="auto">
          <a:xfrm>
            <a:off x="4185828" y="1936961"/>
            <a:ext cx="7304715" cy="4883384"/>
          </a:xfrm>
          <a:prstGeom prst="rect">
            <a:avLst/>
          </a:prstGeom>
          <a:noFill/>
          <a:ln w="9525">
            <a:noFill/>
            <a:miter lim="800000"/>
            <a:headEnd/>
            <a:tailEnd/>
          </a:ln>
        </p:spPr>
      </p:pic>
      <p:sp>
        <p:nvSpPr>
          <p:cNvPr id="22" name="Rectángulo 385">
            <a:extLst>
              <a:ext uri="{FF2B5EF4-FFF2-40B4-BE49-F238E27FC236}">
                <a16:creationId xmlns:a16="http://schemas.microsoft.com/office/drawing/2014/main" id="{5273A2BA-D0D7-4AC9-9AD4-8D371173C47E}"/>
              </a:ext>
            </a:extLst>
          </p:cNvPr>
          <p:cNvSpPr/>
          <p:nvPr/>
        </p:nvSpPr>
        <p:spPr>
          <a:xfrm>
            <a:off x="10648058" y="6436337"/>
            <a:ext cx="861587" cy="384008"/>
          </a:xfrm>
          <a:prstGeom prst="roundRect">
            <a:avLst>
              <a:gd name="adj" fmla="val 50000"/>
            </a:avLst>
          </a:prstGeom>
          <a:noFill/>
          <a:ln w="38100">
            <a:solidFill>
              <a:srgbClr val="009A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Tree>
    <p:extLst>
      <p:ext uri="{BB962C8B-B14F-4D97-AF65-F5344CB8AC3E}">
        <p14:creationId xmlns:p14="http://schemas.microsoft.com/office/powerpoint/2010/main" val="118329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ángulo 144">
            <a:extLst>
              <a:ext uri="{FF2B5EF4-FFF2-40B4-BE49-F238E27FC236}">
                <a16:creationId xmlns:a16="http://schemas.microsoft.com/office/drawing/2014/main" id="{D0D1600D-30A5-4935-A761-7CE5C9BD0211}"/>
              </a:ext>
            </a:extLst>
          </p:cNvPr>
          <p:cNvSpPr/>
          <p:nvPr/>
        </p:nvSpPr>
        <p:spPr>
          <a:xfrm>
            <a:off x="1322" y="5573816"/>
            <a:ext cx="8765304" cy="8793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pic>
        <p:nvPicPr>
          <p:cNvPr id="100" name="Picture 99" descr="A room with chairs and a table&#10;&#10;Description automatically generated with medium confidence">
            <a:extLst>
              <a:ext uri="{FF2B5EF4-FFF2-40B4-BE49-F238E27FC236}">
                <a16:creationId xmlns:a16="http://schemas.microsoft.com/office/drawing/2014/main" id="{05D3B932-91FC-45AD-A6C9-3F00A02CA127}"/>
              </a:ext>
            </a:extLst>
          </p:cNvPr>
          <p:cNvPicPr>
            <a:picLocks noChangeAspect="1"/>
          </p:cNvPicPr>
          <p:nvPr/>
        </p:nvPicPr>
        <p:blipFill rotWithShape="1">
          <a:blip r:embed="rId3">
            <a:extLst>
              <a:ext uri="{28A0092B-C50C-407E-A947-70E740481C1C}">
                <a14:useLocalDpi xmlns:a14="http://schemas.microsoft.com/office/drawing/2010/main" val="0"/>
              </a:ext>
            </a:extLst>
          </a:blip>
          <a:srcRect l="27801" r="12335" b="20097"/>
          <a:stretch/>
        </p:blipFill>
        <p:spPr>
          <a:xfrm flipH="1">
            <a:off x="8766628" y="0"/>
            <a:ext cx="3425372" cy="6858000"/>
          </a:xfrm>
          <a:prstGeom prst="rect">
            <a:avLst/>
          </a:prstGeom>
        </p:spPr>
      </p:pic>
      <p:sp>
        <p:nvSpPr>
          <p:cNvPr id="22" name="Text Placeholder 6">
            <a:extLst>
              <a:ext uri="{FF2B5EF4-FFF2-40B4-BE49-F238E27FC236}">
                <a16:creationId xmlns:a16="http://schemas.microsoft.com/office/drawing/2014/main" id="{DD33B68B-EC44-4540-8BAE-6A380CB68FD6}"/>
              </a:ext>
            </a:extLst>
          </p:cNvPr>
          <p:cNvSpPr txBox="1">
            <a:spLocks/>
          </p:cNvSpPr>
          <p:nvPr/>
        </p:nvSpPr>
        <p:spPr>
          <a:xfrm>
            <a:off x="8766629" y="0"/>
            <a:ext cx="3425371" cy="6858000"/>
          </a:xfrm>
          <a:prstGeom prst="rect">
            <a:avLst/>
          </a:prstGeom>
          <a:gradFill flip="none" rotWithShape="1">
            <a:gsLst>
              <a:gs pos="18000">
                <a:schemeClr val="accent2">
                  <a:alpha val="8000"/>
                </a:schemeClr>
              </a:gs>
              <a:gs pos="87000">
                <a:schemeClr val="accent1">
                  <a:alpha val="20000"/>
                </a:schemeClr>
              </a:gs>
              <a:gs pos="71000">
                <a:schemeClr val="accent1">
                  <a:alpha val="10000"/>
                </a:schemeClr>
              </a:gs>
              <a:gs pos="100000">
                <a:schemeClr val="accent1">
                  <a:alpha val="12000"/>
                </a:schemeClr>
              </a:gs>
            </a:gsLst>
            <a:lin ang="8100000" scaled="1"/>
            <a:tileRect/>
          </a:gradFill>
          <a:ln w="6350" cap="flat" cmpd="sng" algn="ctr">
            <a:noFill/>
            <a:prstDash val="solid"/>
            <a:miter lim="800000"/>
          </a:ln>
        </p:spPr>
        <p:style>
          <a:lnRef idx="1">
            <a:schemeClr val="accent1"/>
          </a:lnRef>
          <a:fillRef idx="3">
            <a:schemeClr val="accent1"/>
          </a:fillRef>
          <a:effectRef idx="2">
            <a:schemeClr val="accent1"/>
          </a:effectRef>
          <a:fontRef idx="minor">
            <a:schemeClr val="lt1"/>
          </a:fontRef>
        </p:style>
        <p:txBody>
          <a:bodyPr rtlCol="0" anchor="ctr"/>
          <a:lstStyle>
            <a:lvl1pPr marL="0" indent="0" algn="l" defTabSz="914400" rtl="0" eaLnBrk="1" latinLnBrk="0" hangingPunct="1">
              <a:lnSpc>
                <a:spcPct val="90000"/>
              </a:lnSpc>
              <a:spcBef>
                <a:spcPts val="1000"/>
              </a:spcBef>
              <a:buFont typeface="Arial" panose="020B0604020202020204" pitchFamily="34" charset="0"/>
              <a:buNone/>
              <a:defRPr lang="en-US" sz="1800" kern="1200" dirty="0">
                <a:solidFill>
                  <a:prstClr val="white">
                    <a:alpha val="0"/>
                  </a:prstClr>
                </a:solidFill>
                <a:latin typeface="Segoe UI"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lgn="ctr"/>
            <a:r>
              <a:rPr lang="es-ES" dirty="0"/>
              <a:t>.</a:t>
            </a:r>
          </a:p>
        </p:txBody>
      </p:sp>
      <p:sp>
        <p:nvSpPr>
          <p:cNvPr id="18" name="Titular">
            <a:extLst>
              <a:ext uri="{FF2B5EF4-FFF2-40B4-BE49-F238E27FC236}">
                <a16:creationId xmlns:a16="http://schemas.microsoft.com/office/drawing/2014/main" id="{1F13F93D-D24D-4C0D-932B-4AB212A5DB32}"/>
              </a:ext>
            </a:extLst>
          </p:cNvPr>
          <p:cNvSpPr txBox="1">
            <a:spLocks/>
          </p:cNvSpPr>
          <p:nvPr/>
        </p:nvSpPr>
        <p:spPr>
          <a:xfrm>
            <a:off x="752738" y="740459"/>
            <a:ext cx="8013891" cy="405588"/>
          </a:xfrm>
          <a:prstGeom prst="rect">
            <a:avLst/>
          </a:prstGeom>
        </p:spPr>
        <p:txBody>
          <a:bodyPr spcFirstLastPara="1" vert="horz" wrap="square" lIns="0" tIns="0" rIns="0" bIns="0" rtlCol="0" anchor="t" anchorCtr="0">
            <a:noAutofit/>
          </a:bodyPr>
          <a:lstStyle>
            <a:lvl1pPr marL="0" lvl="0" indent="0" algn="l" defTabSz="685800" rtl="0" eaLnBrk="1" latinLnBrk="0" hangingPunct="1">
              <a:lnSpc>
                <a:spcPts val="4000"/>
              </a:lnSpc>
              <a:spcBef>
                <a:spcPts val="0"/>
              </a:spcBef>
              <a:spcAft>
                <a:spcPts val="0"/>
              </a:spcAft>
              <a:buSzPts val="2000"/>
              <a:buFont typeface="Arial" panose="020B0604020202020204" pitchFamily="34" charset="0"/>
              <a:buNone/>
              <a:defRPr sz="4000" b="1" i="0" kern="1200">
                <a:solidFill>
                  <a:srgbClr val="424242"/>
                </a:solidFill>
                <a:latin typeface="Open Sans ExtraBold" panose="020B0606030504020204" pitchFamily="34" charset="0"/>
                <a:ea typeface="Open Sans ExtraBold" panose="020B0606030504020204" pitchFamily="34" charset="0"/>
                <a:cs typeface="Open Sans ExtraBold" panose="020B0606030504020204" pitchFamily="34" charset="0"/>
                <a:sym typeface="Playfair Display"/>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a-DK" sz="2800" spc="300" dirty="0">
                <a:solidFill>
                  <a:schemeClr val="accent1"/>
                </a:solidFill>
                <a:latin typeface="Segoe UI Semibold" panose="020B0702040204020203" pitchFamily="34" charset="0"/>
                <a:ea typeface="Segoe UI Black" panose="020B0A02040204020203" pitchFamily="34" charset="0"/>
                <a:cs typeface="Segoe UI Semibold" panose="020B0702040204020203" pitchFamily="34" charset="0"/>
              </a:rPr>
              <a:t>06. </a:t>
            </a:r>
            <a:r>
              <a:rPr lang="es-ES" sz="2800" b="0" i="0" u="none" strike="noStrike" cap="none" spc="300" dirty="0">
                <a:solidFill>
                  <a:schemeClr val="tx1"/>
                </a:solidFill>
                <a:latin typeface="Segoe UI" panose="020B0502040204020203" pitchFamily="34" charset="0"/>
                <a:ea typeface="Segoe UI Black" panose="020B0A02040204020203" pitchFamily="34" charset="0"/>
                <a:cs typeface="Segoe UI Semibold" panose="020B0702040204020203" pitchFamily="34" charset="0"/>
                <a:sym typeface="Open Sans SemiBold"/>
              </a:rPr>
              <a:t>LES </a:t>
            </a:r>
            <a:r>
              <a:rPr lang="es-ES" sz="2800" b="0" i="0" u="none" strike="noStrike" cap="none" spc="300" dirty="0">
                <a:solidFill>
                  <a:schemeClr val="tx1"/>
                </a:solidFill>
                <a:latin typeface="Segoe UI Semibold" panose="020B0702040204020203" pitchFamily="34" charset="0"/>
                <a:ea typeface="Segoe UI Black" panose="020B0A02040204020203" pitchFamily="34" charset="0"/>
                <a:cs typeface="Segoe UI Semibold" panose="020B0702040204020203" pitchFamily="34" charset="0"/>
                <a:sym typeface="Open Sans SemiBold"/>
              </a:rPr>
              <a:t>DEDUCCIONS I RETENCIONS</a:t>
            </a:r>
          </a:p>
          <a:p>
            <a:endParaRPr lang="es-ES" sz="2800" b="0" i="0" u="none" strike="noStrike" cap="none" spc="300" dirty="0">
              <a:solidFill>
                <a:schemeClr val="tx2"/>
              </a:solidFill>
              <a:latin typeface="Segoe UI Semibold" panose="020B0702040204020203" pitchFamily="34" charset="0"/>
              <a:ea typeface="Segoe UI Black" panose="020B0A02040204020203" pitchFamily="34" charset="0"/>
              <a:cs typeface="Segoe UI Semibold" panose="020B0702040204020203" pitchFamily="34" charset="0"/>
              <a:sym typeface="Open Sans SemiBold"/>
            </a:endParaRPr>
          </a:p>
        </p:txBody>
      </p:sp>
      <p:cxnSp>
        <p:nvCxnSpPr>
          <p:cNvPr id="19" name="Straight Connector 38">
            <a:extLst>
              <a:ext uri="{FF2B5EF4-FFF2-40B4-BE49-F238E27FC236}">
                <a16:creationId xmlns:a16="http://schemas.microsoft.com/office/drawing/2014/main" id="{BA776279-E6C6-4C29-8277-DDAEC82B484B}"/>
              </a:ext>
            </a:extLst>
          </p:cNvPr>
          <p:cNvCxnSpPr>
            <a:cxnSpLocks/>
          </p:cNvCxnSpPr>
          <p:nvPr/>
        </p:nvCxnSpPr>
        <p:spPr>
          <a:xfrm>
            <a:off x="570084" y="861156"/>
            <a:ext cx="0" cy="258451"/>
          </a:xfrm>
          <a:prstGeom prst="line">
            <a:avLst/>
          </a:prstGeom>
          <a:ln w="381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0" name="Rectángulo 245">
            <a:extLst>
              <a:ext uri="{FF2B5EF4-FFF2-40B4-BE49-F238E27FC236}">
                <a16:creationId xmlns:a16="http://schemas.microsoft.com/office/drawing/2014/main" id="{5A0F5C95-DC02-4434-9DEF-EB8802662FE0}"/>
              </a:ext>
            </a:extLst>
          </p:cNvPr>
          <p:cNvSpPr/>
          <p:nvPr/>
        </p:nvSpPr>
        <p:spPr>
          <a:xfrm>
            <a:off x="-162556" y="846389"/>
            <a:ext cx="621068" cy="28798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grpSp>
        <p:nvGrpSpPr>
          <p:cNvPr id="29" name="Group 28">
            <a:extLst>
              <a:ext uri="{FF2B5EF4-FFF2-40B4-BE49-F238E27FC236}">
                <a16:creationId xmlns:a16="http://schemas.microsoft.com/office/drawing/2014/main" id="{344CA411-62C1-44A5-B739-F9AB01926419}"/>
              </a:ext>
            </a:extLst>
          </p:cNvPr>
          <p:cNvGrpSpPr/>
          <p:nvPr/>
        </p:nvGrpSpPr>
        <p:grpSpPr>
          <a:xfrm rot="16200000">
            <a:off x="3439084" y="4330926"/>
            <a:ext cx="1280330" cy="215127"/>
            <a:chOff x="6580098" y="3580396"/>
            <a:chExt cx="4253421" cy="341069"/>
          </a:xfrm>
        </p:grpSpPr>
        <p:sp>
          <p:nvSpPr>
            <p:cNvPr id="30" name="Right Brace 29">
              <a:extLst>
                <a:ext uri="{FF2B5EF4-FFF2-40B4-BE49-F238E27FC236}">
                  <a16:creationId xmlns:a16="http://schemas.microsoft.com/office/drawing/2014/main" id="{C29A6245-94D1-4966-B39F-D69639DDE6E1}"/>
                </a:ext>
              </a:extLst>
            </p:cNvPr>
            <p:cNvSpPr/>
            <p:nvPr/>
          </p:nvSpPr>
          <p:spPr>
            <a:xfrm rot="5400000">
              <a:off x="8552197" y="1608297"/>
              <a:ext cx="309223" cy="4253421"/>
            </a:xfrm>
            <a:prstGeom prst="rightBrace">
              <a:avLst>
                <a:gd name="adj1" fmla="val 0"/>
                <a:gd name="adj2" fmla="val 50000"/>
              </a:avLst>
            </a:prstGeom>
            <a:ln w="19050">
              <a:solidFill>
                <a:srgbClr val="E65A2B"/>
              </a:solidFill>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atin typeface="Segoe UI" panose="020B0502040204020203" pitchFamily="34" charset="0"/>
              </a:endParaRPr>
            </a:p>
          </p:txBody>
        </p:sp>
        <p:sp>
          <p:nvSpPr>
            <p:cNvPr id="32" name="Isosceles Triangle 31">
              <a:extLst>
                <a:ext uri="{FF2B5EF4-FFF2-40B4-BE49-F238E27FC236}">
                  <a16:creationId xmlns:a16="http://schemas.microsoft.com/office/drawing/2014/main" id="{9BE3E902-B479-4046-8F28-A0666CF9B198}"/>
                </a:ext>
              </a:extLst>
            </p:cNvPr>
            <p:cNvSpPr/>
            <p:nvPr/>
          </p:nvSpPr>
          <p:spPr>
            <a:xfrm rot="10800000">
              <a:off x="8301490" y="3746755"/>
              <a:ext cx="816982" cy="174710"/>
            </a:xfrm>
            <a:prstGeom prst="triangle">
              <a:avLst/>
            </a:prstGeom>
            <a:solidFill>
              <a:srgbClr val="E65A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anose="020B0502040204020203" pitchFamily="34" charset="0"/>
              </a:endParaRPr>
            </a:p>
          </p:txBody>
        </p:sp>
      </p:grpSp>
      <p:sp>
        <p:nvSpPr>
          <p:cNvPr id="41" name="Rectángulo 385">
            <a:extLst>
              <a:ext uri="{FF2B5EF4-FFF2-40B4-BE49-F238E27FC236}">
                <a16:creationId xmlns:a16="http://schemas.microsoft.com/office/drawing/2014/main" id="{E1C3BB4A-A578-47BB-B945-6D96FC9A4DA9}"/>
              </a:ext>
            </a:extLst>
          </p:cNvPr>
          <p:cNvSpPr/>
          <p:nvPr/>
        </p:nvSpPr>
        <p:spPr>
          <a:xfrm>
            <a:off x="8864222" y="5131070"/>
            <a:ext cx="861587" cy="384008"/>
          </a:xfrm>
          <a:prstGeom prst="roundRect">
            <a:avLst>
              <a:gd name="adj" fmla="val 50000"/>
            </a:avLst>
          </a:prstGeom>
          <a:noFill/>
          <a:ln w="38100">
            <a:solidFill>
              <a:srgbClr val="E65A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46" name="Elipse 23">
            <a:extLst>
              <a:ext uri="{FF2B5EF4-FFF2-40B4-BE49-F238E27FC236}">
                <a16:creationId xmlns:a16="http://schemas.microsoft.com/office/drawing/2014/main" id="{D5D2C1FC-EF7E-4FA5-B201-65CC0CB785F4}"/>
              </a:ext>
            </a:extLst>
          </p:cNvPr>
          <p:cNvSpPr/>
          <p:nvPr/>
        </p:nvSpPr>
        <p:spPr>
          <a:xfrm>
            <a:off x="4185828" y="1287320"/>
            <a:ext cx="421874" cy="421874"/>
          </a:xfrm>
          <a:prstGeom prst="ellipse">
            <a:avLst/>
          </a:prstGeom>
          <a:solidFill>
            <a:srgbClr val="E65A2B">
              <a:alpha val="5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47" name="Marcador de texto 5">
            <a:extLst>
              <a:ext uri="{FF2B5EF4-FFF2-40B4-BE49-F238E27FC236}">
                <a16:creationId xmlns:a16="http://schemas.microsoft.com/office/drawing/2014/main" id="{F9C52302-836B-4D1A-A5FE-9C0B9556A8D2}"/>
              </a:ext>
            </a:extLst>
          </p:cNvPr>
          <p:cNvSpPr txBox="1">
            <a:spLocks/>
          </p:cNvSpPr>
          <p:nvPr/>
        </p:nvSpPr>
        <p:spPr>
          <a:xfrm>
            <a:off x="4814563" y="1510813"/>
            <a:ext cx="2464933" cy="247278"/>
          </a:xfrm>
          <a:prstGeom prst="rect">
            <a:avLst/>
          </a:prstGeom>
        </p:spPr>
        <p:txBody>
          <a:bodyPr vert="horz" lIns="0" tIns="0" rIns="0" bIns="0" rtlCol="0" anchor="t">
            <a:noAutofit/>
          </a:bodyPr>
          <a:lstStyle>
            <a:lvl1pPr marL="0" indent="0" algn="l" defTabSz="685800" rtl="0" eaLnBrk="1" latinLnBrk="0" hangingPunct="1">
              <a:lnSpc>
                <a:spcPct val="100000"/>
              </a:lnSpc>
              <a:spcBef>
                <a:spcPts val="0"/>
              </a:spcBef>
              <a:buFont typeface="Arial" panose="020B0604020202020204" pitchFamily="34" charset="0"/>
              <a:buNone/>
              <a:defRPr sz="1800" b="1" i="0" kern="1200">
                <a:solidFill>
                  <a:srgbClr val="D0043C"/>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Tx/>
            </a:pPr>
            <a:r>
              <a:rPr lang="es-ES" b="0" spc="600" dirty="0">
                <a:solidFill>
                  <a:srgbClr val="E65A2B"/>
                </a:solidFill>
                <a:latin typeface="Segoe UI Semibold" panose="020B0702040204020203" pitchFamily="34" charset="0"/>
                <a:cs typeface="Segoe UI Semibold" panose="020B0702040204020203" pitchFamily="34" charset="0"/>
              </a:rPr>
              <a:t>DEDUCCIONS</a:t>
            </a:r>
            <a:endParaRPr lang="es-ES" b="0" spc="600" dirty="0">
              <a:solidFill>
                <a:schemeClr val="accent1"/>
              </a:solidFill>
              <a:latin typeface="Segoe UI Semibold" panose="020B0702040204020203" pitchFamily="34" charset="0"/>
              <a:cs typeface="Segoe UI Semibold" panose="020B0702040204020203" pitchFamily="34" charset="0"/>
            </a:endParaRPr>
          </a:p>
        </p:txBody>
      </p:sp>
      <p:cxnSp>
        <p:nvCxnSpPr>
          <p:cNvPr id="48" name="Conector recto 298">
            <a:extLst>
              <a:ext uri="{FF2B5EF4-FFF2-40B4-BE49-F238E27FC236}">
                <a16:creationId xmlns:a16="http://schemas.microsoft.com/office/drawing/2014/main" id="{C3F93511-4C52-4802-B756-05051281135E}"/>
              </a:ext>
            </a:extLst>
          </p:cNvPr>
          <p:cNvCxnSpPr>
            <a:cxnSpLocks/>
          </p:cNvCxnSpPr>
          <p:nvPr/>
        </p:nvCxnSpPr>
        <p:spPr>
          <a:xfrm>
            <a:off x="4332402" y="1843313"/>
            <a:ext cx="4434226" cy="0"/>
          </a:xfrm>
          <a:prstGeom prst="line">
            <a:avLst/>
          </a:prstGeom>
          <a:ln w="19050" cap="rnd">
            <a:solidFill>
              <a:srgbClr val="5A5B5D"/>
            </a:solidFill>
            <a:round/>
          </a:ln>
        </p:spPr>
        <p:style>
          <a:lnRef idx="1">
            <a:schemeClr val="accent1"/>
          </a:lnRef>
          <a:fillRef idx="0">
            <a:schemeClr val="accent1"/>
          </a:fillRef>
          <a:effectRef idx="0">
            <a:schemeClr val="accent1"/>
          </a:effectRef>
          <a:fontRef idx="minor">
            <a:schemeClr val="tx1"/>
          </a:fontRef>
        </p:style>
      </p:cxnSp>
      <p:grpSp>
        <p:nvGrpSpPr>
          <p:cNvPr id="49" name="Graphic 37">
            <a:extLst>
              <a:ext uri="{FF2B5EF4-FFF2-40B4-BE49-F238E27FC236}">
                <a16:creationId xmlns:a16="http://schemas.microsoft.com/office/drawing/2014/main" id="{21404008-9014-4416-B18F-1B6D809C62A5}"/>
              </a:ext>
            </a:extLst>
          </p:cNvPr>
          <p:cNvGrpSpPr/>
          <p:nvPr/>
        </p:nvGrpSpPr>
        <p:grpSpPr>
          <a:xfrm>
            <a:off x="4337164" y="1390227"/>
            <a:ext cx="360044" cy="357187"/>
            <a:chOff x="4337164" y="1390227"/>
            <a:chExt cx="360044" cy="357187"/>
          </a:xfrm>
          <a:noFill/>
        </p:grpSpPr>
        <p:grpSp>
          <p:nvGrpSpPr>
            <p:cNvPr id="50" name="Graphic 37">
              <a:extLst>
                <a:ext uri="{FF2B5EF4-FFF2-40B4-BE49-F238E27FC236}">
                  <a16:creationId xmlns:a16="http://schemas.microsoft.com/office/drawing/2014/main" id="{9CE983C6-2CAF-48CB-95AA-1C800E7B78F8}"/>
                </a:ext>
              </a:extLst>
            </p:cNvPr>
            <p:cNvGrpSpPr/>
            <p:nvPr/>
          </p:nvGrpSpPr>
          <p:grpSpPr>
            <a:xfrm>
              <a:off x="4337164" y="1516909"/>
              <a:ext cx="352425" cy="230505"/>
              <a:chOff x="4337164" y="1516909"/>
              <a:chExt cx="352425" cy="230505"/>
            </a:xfrm>
            <a:noFill/>
          </p:grpSpPr>
          <p:grpSp>
            <p:nvGrpSpPr>
              <p:cNvPr id="66" name="Graphic 37">
                <a:extLst>
                  <a:ext uri="{FF2B5EF4-FFF2-40B4-BE49-F238E27FC236}">
                    <a16:creationId xmlns:a16="http://schemas.microsoft.com/office/drawing/2014/main" id="{FE896D5E-43D3-45CD-9B3D-8DBA9F711C53}"/>
                  </a:ext>
                </a:extLst>
              </p:cNvPr>
              <p:cNvGrpSpPr/>
              <p:nvPr/>
            </p:nvGrpSpPr>
            <p:grpSpPr>
              <a:xfrm>
                <a:off x="4337164" y="1673119"/>
                <a:ext cx="168592" cy="9525"/>
                <a:chOff x="4337164" y="1673119"/>
                <a:chExt cx="168592" cy="9525"/>
              </a:xfrm>
            </p:grpSpPr>
            <p:sp>
              <p:nvSpPr>
                <p:cNvPr id="97" name="Freeform: Shape 96">
                  <a:extLst>
                    <a:ext uri="{FF2B5EF4-FFF2-40B4-BE49-F238E27FC236}">
                      <a16:creationId xmlns:a16="http://schemas.microsoft.com/office/drawing/2014/main" id="{76D0826B-D0A5-404D-AA4B-0B930793A638}"/>
                    </a:ext>
                  </a:extLst>
                </p:cNvPr>
                <p:cNvSpPr/>
                <p:nvPr/>
              </p:nvSpPr>
              <p:spPr>
                <a:xfrm>
                  <a:off x="4337164" y="1673119"/>
                  <a:ext cx="75247" cy="9525"/>
                </a:xfrm>
                <a:custGeom>
                  <a:avLst/>
                  <a:gdLst>
                    <a:gd name="connsiteX0" fmla="*/ 75248 w 75247"/>
                    <a:gd name="connsiteY0" fmla="*/ 0 h 9525"/>
                    <a:gd name="connsiteX1" fmla="*/ 0 w 75247"/>
                    <a:gd name="connsiteY1" fmla="*/ 0 h 9525"/>
                  </a:gdLst>
                  <a:ahLst/>
                  <a:cxnLst>
                    <a:cxn ang="0">
                      <a:pos x="connsiteX0" y="connsiteY0"/>
                    </a:cxn>
                    <a:cxn ang="0">
                      <a:pos x="connsiteX1" y="connsiteY1"/>
                    </a:cxn>
                  </a:cxnLst>
                  <a:rect l="l" t="t" r="r" b="b"/>
                  <a:pathLst>
                    <a:path w="75247" h="9525">
                      <a:moveTo>
                        <a:pt x="75248" y="0"/>
                      </a:moveTo>
                      <a:lnTo>
                        <a:pt x="0" y="0"/>
                      </a:lnTo>
                    </a:path>
                  </a:pathLst>
                </a:custGeom>
                <a:ln w="9525" cap="rnd">
                  <a:solidFill>
                    <a:srgbClr val="5A5B5D"/>
                  </a:solidFill>
                  <a:prstDash val="solid"/>
                  <a:round/>
                </a:ln>
              </p:spPr>
              <p:txBody>
                <a:bodyPr rtlCol="0" anchor="ctr"/>
                <a:lstStyle/>
                <a:p>
                  <a:endParaRPr lang="en-GB" dirty="0">
                    <a:latin typeface="Segoe UI" panose="020B0502040204020203" pitchFamily="34" charset="0"/>
                  </a:endParaRPr>
                </a:p>
              </p:txBody>
            </p:sp>
            <p:sp>
              <p:nvSpPr>
                <p:cNvPr id="98" name="Freeform: Shape 97">
                  <a:extLst>
                    <a:ext uri="{FF2B5EF4-FFF2-40B4-BE49-F238E27FC236}">
                      <a16:creationId xmlns:a16="http://schemas.microsoft.com/office/drawing/2014/main" id="{A82ED3C1-F883-4CEE-B132-4E3FD059FFE4}"/>
                    </a:ext>
                  </a:extLst>
                </p:cNvPr>
                <p:cNvSpPr/>
                <p:nvPr/>
              </p:nvSpPr>
              <p:spPr>
                <a:xfrm>
                  <a:off x="4430509" y="1673119"/>
                  <a:ext cx="75247" cy="9525"/>
                </a:xfrm>
                <a:custGeom>
                  <a:avLst/>
                  <a:gdLst>
                    <a:gd name="connsiteX0" fmla="*/ 75248 w 75247"/>
                    <a:gd name="connsiteY0" fmla="*/ 0 h 9525"/>
                    <a:gd name="connsiteX1" fmla="*/ 0 w 75247"/>
                    <a:gd name="connsiteY1" fmla="*/ 0 h 9525"/>
                  </a:gdLst>
                  <a:ahLst/>
                  <a:cxnLst>
                    <a:cxn ang="0">
                      <a:pos x="connsiteX0" y="connsiteY0"/>
                    </a:cxn>
                    <a:cxn ang="0">
                      <a:pos x="connsiteX1" y="connsiteY1"/>
                    </a:cxn>
                  </a:cxnLst>
                  <a:rect l="l" t="t" r="r" b="b"/>
                  <a:pathLst>
                    <a:path w="75247" h="9525">
                      <a:moveTo>
                        <a:pt x="75248" y="0"/>
                      </a:moveTo>
                      <a:lnTo>
                        <a:pt x="0" y="0"/>
                      </a:lnTo>
                    </a:path>
                  </a:pathLst>
                </a:custGeom>
                <a:ln w="9525" cap="rnd">
                  <a:solidFill>
                    <a:srgbClr val="5A5B5D"/>
                  </a:solidFill>
                  <a:prstDash val="solid"/>
                  <a:round/>
                </a:ln>
              </p:spPr>
              <p:txBody>
                <a:bodyPr rtlCol="0" anchor="ctr"/>
                <a:lstStyle/>
                <a:p>
                  <a:endParaRPr lang="en-GB" dirty="0">
                    <a:latin typeface="Segoe UI" panose="020B0502040204020203" pitchFamily="34" charset="0"/>
                  </a:endParaRPr>
                </a:p>
              </p:txBody>
            </p:sp>
          </p:grpSp>
          <p:grpSp>
            <p:nvGrpSpPr>
              <p:cNvPr id="67" name="Graphic 37">
                <a:extLst>
                  <a:ext uri="{FF2B5EF4-FFF2-40B4-BE49-F238E27FC236}">
                    <a16:creationId xmlns:a16="http://schemas.microsoft.com/office/drawing/2014/main" id="{9117A307-FE89-4C52-9CD3-3B468CDAE8C5}"/>
                  </a:ext>
                </a:extLst>
              </p:cNvPr>
              <p:cNvGrpSpPr/>
              <p:nvPr/>
            </p:nvGrpSpPr>
            <p:grpSpPr>
              <a:xfrm>
                <a:off x="4337164" y="1597872"/>
                <a:ext cx="168592" cy="149542"/>
                <a:chOff x="4337164" y="1597872"/>
                <a:chExt cx="168592" cy="149542"/>
              </a:xfrm>
            </p:grpSpPr>
            <p:grpSp>
              <p:nvGrpSpPr>
                <p:cNvPr id="80" name="Graphic 37">
                  <a:extLst>
                    <a:ext uri="{FF2B5EF4-FFF2-40B4-BE49-F238E27FC236}">
                      <a16:creationId xmlns:a16="http://schemas.microsoft.com/office/drawing/2014/main" id="{8A67A7DC-BE8D-4CFF-9FF1-1C97B2D5278B}"/>
                    </a:ext>
                  </a:extLst>
                </p:cNvPr>
                <p:cNvGrpSpPr/>
                <p:nvPr/>
              </p:nvGrpSpPr>
              <p:grpSpPr>
                <a:xfrm>
                  <a:off x="4337164" y="1747414"/>
                  <a:ext cx="168592" cy="9525"/>
                  <a:chOff x="4337164" y="1747414"/>
                  <a:chExt cx="168592" cy="9525"/>
                </a:xfrm>
              </p:grpSpPr>
              <p:sp>
                <p:nvSpPr>
                  <p:cNvPr id="95" name="Freeform: Shape 94">
                    <a:extLst>
                      <a:ext uri="{FF2B5EF4-FFF2-40B4-BE49-F238E27FC236}">
                        <a16:creationId xmlns:a16="http://schemas.microsoft.com/office/drawing/2014/main" id="{CCB3DF51-536F-4146-8556-65BFA7FD1442}"/>
                      </a:ext>
                    </a:extLst>
                  </p:cNvPr>
                  <p:cNvSpPr/>
                  <p:nvPr/>
                </p:nvSpPr>
                <p:spPr>
                  <a:xfrm>
                    <a:off x="4337164" y="1747414"/>
                    <a:ext cx="75247" cy="9525"/>
                  </a:xfrm>
                  <a:custGeom>
                    <a:avLst/>
                    <a:gdLst>
                      <a:gd name="connsiteX0" fmla="*/ 75248 w 75247"/>
                      <a:gd name="connsiteY0" fmla="*/ 0 h 9525"/>
                      <a:gd name="connsiteX1" fmla="*/ 0 w 75247"/>
                      <a:gd name="connsiteY1" fmla="*/ 0 h 9525"/>
                    </a:gdLst>
                    <a:ahLst/>
                    <a:cxnLst>
                      <a:cxn ang="0">
                        <a:pos x="connsiteX0" y="connsiteY0"/>
                      </a:cxn>
                      <a:cxn ang="0">
                        <a:pos x="connsiteX1" y="connsiteY1"/>
                      </a:cxn>
                    </a:cxnLst>
                    <a:rect l="l" t="t" r="r" b="b"/>
                    <a:pathLst>
                      <a:path w="75247" h="9525">
                        <a:moveTo>
                          <a:pt x="75248" y="0"/>
                        </a:moveTo>
                        <a:lnTo>
                          <a:pt x="0" y="0"/>
                        </a:lnTo>
                      </a:path>
                    </a:pathLst>
                  </a:custGeom>
                  <a:ln w="9525" cap="rnd">
                    <a:solidFill>
                      <a:srgbClr val="5A5B5D"/>
                    </a:solidFill>
                    <a:prstDash val="solid"/>
                    <a:round/>
                  </a:ln>
                </p:spPr>
                <p:txBody>
                  <a:bodyPr rtlCol="0" anchor="ctr"/>
                  <a:lstStyle/>
                  <a:p>
                    <a:endParaRPr lang="en-GB" dirty="0">
                      <a:latin typeface="Segoe UI" panose="020B0502040204020203" pitchFamily="34" charset="0"/>
                    </a:endParaRPr>
                  </a:p>
                </p:txBody>
              </p:sp>
              <p:sp>
                <p:nvSpPr>
                  <p:cNvPr id="96" name="Freeform: Shape 95">
                    <a:extLst>
                      <a:ext uri="{FF2B5EF4-FFF2-40B4-BE49-F238E27FC236}">
                        <a16:creationId xmlns:a16="http://schemas.microsoft.com/office/drawing/2014/main" id="{AFA31EB9-9553-4C92-B256-AB54C0A779DF}"/>
                      </a:ext>
                    </a:extLst>
                  </p:cNvPr>
                  <p:cNvSpPr/>
                  <p:nvPr/>
                </p:nvSpPr>
                <p:spPr>
                  <a:xfrm>
                    <a:off x="4430509" y="1747414"/>
                    <a:ext cx="75247" cy="9525"/>
                  </a:xfrm>
                  <a:custGeom>
                    <a:avLst/>
                    <a:gdLst>
                      <a:gd name="connsiteX0" fmla="*/ 75248 w 75247"/>
                      <a:gd name="connsiteY0" fmla="*/ 0 h 9525"/>
                      <a:gd name="connsiteX1" fmla="*/ 0 w 75247"/>
                      <a:gd name="connsiteY1" fmla="*/ 0 h 9525"/>
                    </a:gdLst>
                    <a:ahLst/>
                    <a:cxnLst>
                      <a:cxn ang="0">
                        <a:pos x="connsiteX0" y="connsiteY0"/>
                      </a:cxn>
                      <a:cxn ang="0">
                        <a:pos x="connsiteX1" y="connsiteY1"/>
                      </a:cxn>
                    </a:cxnLst>
                    <a:rect l="l" t="t" r="r" b="b"/>
                    <a:pathLst>
                      <a:path w="75247" h="9525">
                        <a:moveTo>
                          <a:pt x="75248" y="0"/>
                        </a:moveTo>
                        <a:lnTo>
                          <a:pt x="0" y="0"/>
                        </a:lnTo>
                      </a:path>
                    </a:pathLst>
                  </a:custGeom>
                  <a:ln w="9525" cap="rnd">
                    <a:solidFill>
                      <a:srgbClr val="5A5B5D"/>
                    </a:solidFill>
                    <a:prstDash val="solid"/>
                    <a:round/>
                  </a:ln>
                </p:spPr>
                <p:txBody>
                  <a:bodyPr rtlCol="0" anchor="ctr"/>
                  <a:lstStyle/>
                  <a:p>
                    <a:endParaRPr lang="en-GB" dirty="0">
                      <a:latin typeface="Segoe UI" panose="020B0502040204020203" pitchFamily="34" charset="0"/>
                    </a:endParaRPr>
                  </a:p>
                </p:txBody>
              </p:sp>
            </p:grpSp>
            <p:grpSp>
              <p:nvGrpSpPr>
                <p:cNvPr id="81" name="Graphic 37">
                  <a:extLst>
                    <a:ext uri="{FF2B5EF4-FFF2-40B4-BE49-F238E27FC236}">
                      <a16:creationId xmlns:a16="http://schemas.microsoft.com/office/drawing/2014/main" id="{78E59F0B-9C99-4EF7-A393-AFB3567929E5}"/>
                    </a:ext>
                  </a:extLst>
                </p:cNvPr>
                <p:cNvGrpSpPr/>
                <p:nvPr/>
              </p:nvGrpSpPr>
              <p:grpSpPr>
                <a:xfrm>
                  <a:off x="4337164" y="1710267"/>
                  <a:ext cx="168592" cy="9525"/>
                  <a:chOff x="4337164" y="1710267"/>
                  <a:chExt cx="168592" cy="9525"/>
                </a:xfrm>
              </p:grpSpPr>
              <p:sp>
                <p:nvSpPr>
                  <p:cNvPr id="93" name="Freeform: Shape 92">
                    <a:extLst>
                      <a:ext uri="{FF2B5EF4-FFF2-40B4-BE49-F238E27FC236}">
                        <a16:creationId xmlns:a16="http://schemas.microsoft.com/office/drawing/2014/main" id="{E2CF90A1-99FC-4A95-AB8A-70BFB7F5CA76}"/>
                      </a:ext>
                    </a:extLst>
                  </p:cNvPr>
                  <p:cNvSpPr/>
                  <p:nvPr/>
                </p:nvSpPr>
                <p:spPr>
                  <a:xfrm>
                    <a:off x="4337164" y="1710267"/>
                    <a:ext cx="75247" cy="9525"/>
                  </a:xfrm>
                  <a:custGeom>
                    <a:avLst/>
                    <a:gdLst>
                      <a:gd name="connsiteX0" fmla="*/ 75248 w 75247"/>
                      <a:gd name="connsiteY0" fmla="*/ 0 h 9525"/>
                      <a:gd name="connsiteX1" fmla="*/ 0 w 75247"/>
                      <a:gd name="connsiteY1" fmla="*/ 0 h 9525"/>
                    </a:gdLst>
                    <a:ahLst/>
                    <a:cxnLst>
                      <a:cxn ang="0">
                        <a:pos x="connsiteX0" y="connsiteY0"/>
                      </a:cxn>
                      <a:cxn ang="0">
                        <a:pos x="connsiteX1" y="connsiteY1"/>
                      </a:cxn>
                    </a:cxnLst>
                    <a:rect l="l" t="t" r="r" b="b"/>
                    <a:pathLst>
                      <a:path w="75247" h="9525">
                        <a:moveTo>
                          <a:pt x="75248" y="0"/>
                        </a:moveTo>
                        <a:lnTo>
                          <a:pt x="0" y="0"/>
                        </a:lnTo>
                      </a:path>
                    </a:pathLst>
                  </a:custGeom>
                  <a:ln w="9525" cap="rnd">
                    <a:solidFill>
                      <a:srgbClr val="5A5B5D"/>
                    </a:solidFill>
                    <a:prstDash val="solid"/>
                    <a:round/>
                  </a:ln>
                </p:spPr>
                <p:txBody>
                  <a:bodyPr rtlCol="0" anchor="ctr"/>
                  <a:lstStyle/>
                  <a:p>
                    <a:endParaRPr lang="en-GB" dirty="0">
                      <a:latin typeface="Segoe UI" panose="020B0502040204020203" pitchFamily="34" charset="0"/>
                    </a:endParaRPr>
                  </a:p>
                </p:txBody>
              </p:sp>
              <p:sp>
                <p:nvSpPr>
                  <p:cNvPr id="94" name="Freeform: Shape 93">
                    <a:extLst>
                      <a:ext uri="{FF2B5EF4-FFF2-40B4-BE49-F238E27FC236}">
                        <a16:creationId xmlns:a16="http://schemas.microsoft.com/office/drawing/2014/main" id="{6A4CE7E0-F67A-4CA2-AB24-91DC161A2169}"/>
                      </a:ext>
                    </a:extLst>
                  </p:cNvPr>
                  <p:cNvSpPr/>
                  <p:nvPr/>
                </p:nvSpPr>
                <p:spPr>
                  <a:xfrm>
                    <a:off x="4430509" y="1710267"/>
                    <a:ext cx="75247" cy="9525"/>
                  </a:xfrm>
                  <a:custGeom>
                    <a:avLst/>
                    <a:gdLst>
                      <a:gd name="connsiteX0" fmla="*/ 75248 w 75247"/>
                      <a:gd name="connsiteY0" fmla="*/ 0 h 9525"/>
                      <a:gd name="connsiteX1" fmla="*/ 0 w 75247"/>
                      <a:gd name="connsiteY1" fmla="*/ 0 h 9525"/>
                    </a:gdLst>
                    <a:ahLst/>
                    <a:cxnLst>
                      <a:cxn ang="0">
                        <a:pos x="connsiteX0" y="connsiteY0"/>
                      </a:cxn>
                      <a:cxn ang="0">
                        <a:pos x="connsiteX1" y="connsiteY1"/>
                      </a:cxn>
                    </a:cxnLst>
                    <a:rect l="l" t="t" r="r" b="b"/>
                    <a:pathLst>
                      <a:path w="75247" h="9525">
                        <a:moveTo>
                          <a:pt x="75248" y="0"/>
                        </a:moveTo>
                        <a:lnTo>
                          <a:pt x="0" y="0"/>
                        </a:lnTo>
                      </a:path>
                    </a:pathLst>
                  </a:custGeom>
                  <a:ln w="9525" cap="rnd">
                    <a:solidFill>
                      <a:srgbClr val="5A5B5D"/>
                    </a:solidFill>
                    <a:prstDash val="solid"/>
                    <a:round/>
                  </a:ln>
                </p:spPr>
                <p:txBody>
                  <a:bodyPr rtlCol="0" anchor="ctr"/>
                  <a:lstStyle/>
                  <a:p>
                    <a:endParaRPr lang="en-GB" dirty="0">
                      <a:latin typeface="Segoe UI" panose="020B0502040204020203" pitchFamily="34" charset="0"/>
                    </a:endParaRPr>
                  </a:p>
                </p:txBody>
              </p:sp>
            </p:grpSp>
            <p:grpSp>
              <p:nvGrpSpPr>
                <p:cNvPr id="82" name="Graphic 37">
                  <a:extLst>
                    <a:ext uri="{FF2B5EF4-FFF2-40B4-BE49-F238E27FC236}">
                      <a16:creationId xmlns:a16="http://schemas.microsoft.com/office/drawing/2014/main" id="{8FA55730-824A-4AE6-BEE2-BD9ADCCDDA33}"/>
                    </a:ext>
                  </a:extLst>
                </p:cNvPr>
                <p:cNvGrpSpPr/>
                <p:nvPr/>
              </p:nvGrpSpPr>
              <p:grpSpPr>
                <a:xfrm>
                  <a:off x="4337164" y="1747414"/>
                  <a:ext cx="168592" cy="9525"/>
                  <a:chOff x="4337164" y="1747414"/>
                  <a:chExt cx="168592" cy="9525"/>
                </a:xfrm>
              </p:grpSpPr>
              <p:sp>
                <p:nvSpPr>
                  <p:cNvPr id="91" name="Freeform: Shape 90">
                    <a:extLst>
                      <a:ext uri="{FF2B5EF4-FFF2-40B4-BE49-F238E27FC236}">
                        <a16:creationId xmlns:a16="http://schemas.microsoft.com/office/drawing/2014/main" id="{53F822E0-D409-439C-B7D1-21BC78DDFD29}"/>
                      </a:ext>
                    </a:extLst>
                  </p:cNvPr>
                  <p:cNvSpPr/>
                  <p:nvPr/>
                </p:nvSpPr>
                <p:spPr>
                  <a:xfrm>
                    <a:off x="4337164" y="1747414"/>
                    <a:ext cx="75247" cy="9525"/>
                  </a:xfrm>
                  <a:custGeom>
                    <a:avLst/>
                    <a:gdLst>
                      <a:gd name="connsiteX0" fmla="*/ 75248 w 75247"/>
                      <a:gd name="connsiteY0" fmla="*/ 0 h 9525"/>
                      <a:gd name="connsiteX1" fmla="*/ 0 w 75247"/>
                      <a:gd name="connsiteY1" fmla="*/ 0 h 9525"/>
                    </a:gdLst>
                    <a:ahLst/>
                    <a:cxnLst>
                      <a:cxn ang="0">
                        <a:pos x="connsiteX0" y="connsiteY0"/>
                      </a:cxn>
                      <a:cxn ang="0">
                        <a:pos x="connsiteX1" y="connsiteY1"/>
                      </a:cxn>
                    </a:cxnLst>
                    <a:rect l="l" t="t" r="r" b="b"/>
                    <a:pathLst>
                      <a:path w="75247" h="9525">
                        <a:moveTo>
                          <a:pt x="75248" y="0"/>
                        </a:moveTo>
                        <a:lnTo>
                          <a:pt x="0" y="0"/>
                        </a:lnTo>
                      </a:path>
                    </a:pathLst>
                  </a:custGeom>
                  <a:ln w="9525" cap="rnd">
                    <a:solidFill>
                      <a:srgbClr val="5A5B5D"/>
                    </a:solidFill>
                    <a:prstDash val="solid"/>
                    <a:round/>
                  </a:ln>
                </p:spPr>
                <p:txBody>
                  <a:bodyPr rtlCol="0" anchor="ctr"/>
                  <a:lstStyle/>
                  <a:p>
                    <a:endParaRPr lang="en-GB" dirty="0">
                      <a:latin typeface="Segoe UI" panose="020B0502040204020203" pitchFamily="34" charset="0"/>
                    </a:endParaRPr>
                  </a:p>
                </p:txBody>
              </p:sp>
              <p:sp>
                <p:nvSpPr>
                  <p:cNvPr id="92" name="Freeform: Shape 91">
                    <a:extLst>
                      <a:ext uri="{FF2B5EF4-FFF2-40B4-BE49-F238E27FC236}">
                        <a16:creationId xmlns:a16="http://schemas.microsoft.com/office/drawing/2014/main" id="{CB8205DD-43C5-4B96-9E74-45FDA0CAE132}"/>
                      </a:ext>
                    </a:extLst>
                  </p:cNvPr>
                  <p:cNvSpPr/>
                  <p:nvPr/>
                </p:nvSpPr>
                <p:spPr>
                  <a:xfrm>
                    <a:off x="4430509" y="1747414"/>
                    <a:ext cx="75247" cy="9525"/>
                  </a:xfrm>
                  <a:custGeom>
                    <a:avLst/>
                    <a:gdLst>
                      <a:gd name="connsiteX0" fmla="*/ 75248 w 75247"/>
                      <a:gd name="connsiteY0" fmla="*/ 0 h 9525"/>
                      <a:gd name="connsiteX1" fmla="*/ 0 w 75247"/>
                      <a:gd name="connsiteY1" fmla="*/ 0 h 9525"/>
                    </a:gdLst>
                    <a:ahLst/>
                    <a:cxnLst>
                      <a:cxn ang="0">
                        <a:pos x="connsiteX0" y="connsiteY0"/>
                      </a:cxn>
                      <a:cxn ang="0">
                        <a:pos x="connsiteX1" y="connsiteY1"/>
                      </a:cxn>
                    </a:cxnLst>
                    <a:rect l="l" t="t" r="r" b="b"/>
                    <a:pathLst>
                      <a:path w="75247" h="9525">
                        <a:moveTo>
                          <a:pt x="75248" y="0"/>
                        </a:moveTo>
                        <a:lnTo>
                          <a:pt x="0" y="0"/>
                        </a:lnTo>
                      </a:path>
                    </a:pathLst>
                  </a:custGeom>
                  <a:ln w="9525" cap="rnd">
                    <a:solidFill>
                      <a:srgbClr val="5A5B5D"/>
                    </a:solidFill>
                    <a:prstDash val="solid"/>
                    <a:round/>
                  </a:ln>
                </p:spPr>
                <p:txBody>
                  <a:bodyPr rtlCol="0" anchor="ctr"/>
                  <a:lstStyle/>
                  <a:p>
                    <a:endParaRPr lang="en-GB" dirty="0">
                      <a:latin typeface="Segoe UI" panose="020B0502040204020203" pitchFamily="34" charset="0"/>
                    </a:endParaRPr>
                  </a:p>
                </p:txBody>
              </p:sp>
            </p:grpSp>
            <p:grpSp>
              <p:nvGrpSpPr>
                <p:cNvPr id="83" name="Graphic 37">
                  <a:extLst>
                    <a:ext uri="{FF2B5EF4-FFF2-40B4-BE49-F238E27FC236}">
                      <a16:creationId xmlns:a16="http://schemas.microsoft.com/office/drawing/2014/main" id="{0106C973-D4F8-44B6-BC45-866B78222DD0}"/>
                    </a:ext>
                  </a:extLst>
                </p:cNvPr>
                <p:cNvGrpSpPr/>
                <p:nvPr/>
              </p:nvGrpSpPr>
              <p:grpSpPr>
                <a:xfrm>
                  <a:off x="4337164" y="1710267"/>
                  <a:ext cx="168592" cy="9525"/>
                  <a:chOff x="4337164" y="1710267"/>
                  <a:chExt cx="168592" cy="9525"/>
                </a:xfrm>
              </p:grpSpPr>
              <p:sp>
                <p:nvSpPr>
                  <p:cNvPr id="89" name="Freeform: Shape 88">
                    <a:extLst>
                      <a:ext uri="{FF2B5EF4-FFF2-40B4-BE49-F238E27FC236}">
                        <a16:creationId xmlns:a16="http://schemas.microsoft.com/office/drawing/2014/main" id="{870E32C6-F6FD-45B2-AE99-6CAD086CE86B}"/>
                      </a:ext>
                    </a:extLst>
                  </p:cNvPr>
                  <p:cNvSpPr/>
                  <p:nvPr/>
                </p:nvSpPr>
                <p:spPr>
                  <a:xfrm>
                    <a:off x="4337164" y="1710267"/>
                    <a:ext cx="75247" cy="9525"/>
                  </a:xfrm>
                  <a:custGeom>
                    <a:avLst/>
                    <a:gdLst>
                      <a:gd name="connsiteX0" fmla="*/ 75248 w 75247"/>
                      <a:gd name="connsiteY0" fmla="*/ 0 h 9525"/>
                      <a:gd name="connsiteX1" fmla="*/ 0 w 75247"/>
                      <a:gd name="connsiteY1" fmla="*/ 0 h 9525"/>
                    </a:gdLst>
                    <a:ahLst/>
                    <a:cxnLst>
                      <a:cxn ang="0">
                        <a:pos x="connsiteX0" y="connsiteY0"/>
                      </a:cxn>
                      <a:cxn ang="0">
                        <a:pos x="connsiteX1" y="connsiteY1"/>
                      </a:cxn>
                    </a:cxnLst>
                    <a:rect l="l" t="t" r="r" b="b"/>
                    <a:pathLst>
                      <a:path w="75247" h="9525">
                        <a:moveTo>
                          <a:pt x="75248" y="0"/>
                        </a:moveTo>
                        <a:lnTo>
                          <a:pt x="0" y="0"/>
                        </a:lnTo>
                      </a:path>
                    </a:pathLst>
                  </a:custGeom>
                  <a:ln w="9525" cap="rnd">
                    <a:solidFill>
                      <a:srgbClr val="5A5B5D"/>
                    </a:solidFill>
                    <a:prstDash val="solid"/>
                    <a:round/>
                  </a:ln>
                </p:spPr>
                <p:txBody>
                  <a:bodyPr rtlCol="0" anchor="ctr"/>
                  <a:lstStyle/>
                  <a:p>
                    <a:endParaRPr lang="en-GB" dirty="0">
                      <a:latin typeface="Segoe UI" panose="020B0502040204020203" pitchFamily="34" charset="0"/>
                    </a:endParaRPr>
                  </a:p>
                </p:txBody>
              </p:sp>
              <p:sp>
                <p:nvSpPr>
                  <p:cNvPr id="90" name="Freeform: Shape 89">
                    <a:extLst>
                      <a:ext uri="{FF2B5EF4-FFF2-40B4-BE49-F238E27FC236}">
                        <a16:creationId xmlns:a16="http://schemas.microsoft.com/office/drawing/2014/main" id="{A545D6C6-1293-4124-985F-5CEC051F297E}"/>
                      </a:ext>
                    </a:extLst>
                  </p:cNvPr>
                  <p:cNvSpPr/>
                  <p:nvPr/>
                </p:nvSpPr>
                <p:spPr>
                  <a:xfrm>
                    <a:off x="4430509" y="1710267"/>
                    <a:ext cx="75247" cy="9525"/>
                  </a:xfrm>
                  <a:custGeom>
                    <a:avLst/>
                    <a:gdLst>
                      <a:gd name="connsiteX0" fmla="*/ 75248 w 75247"/>
                      <a:gd name="connsiteY0" fmla="*/ 0 h 9525"/>
                      <a:gd name="connsiteX1" fmla="*/ 0 w 75247"/>
                      <a:gd name="connsiteY1" fmla="*/ 0 h 9525"/>
                    </a:gdLst>
                    <a:ahLst/>
                    <a:cxnLst>
                      <a:cxn ang="0">
                        <a:pos x="connsiteX0" y="connsiteY0"/>
                      </a:cxn>
                      <a:cxn ang="0">
                        <a:pos x="connsiteX1" y="connsiteY1"/>
                      </a:cxn>
                    </a:cxnLst>
                    <a:rect l="l" t="t" r="r" b="b"/>
                    <a:pathLst>
                      <a:path w="75247" h="9525">
                        <a:moveTo>
                          <a:pt x="75248" y="0"/>
                        </a:moveTo>
                        <a:lnTo>
                          <a:pt x="0" y="0"/>
                        </a:lnTo>
                      </a:path>
                    </a:pathLst>
                  </a:custGeom>
                  <a:ln w="9525" cap="rnd">
                    <a:solidFill>
                      <a:srgbClr val="5A5B5D"/>
                    </a:solidFill>
                    <a:prstDash val="solid"/>
                    <a:round/>
                  </a:ln>
                </p:spPr>
                <p:txBody>
                  <a:bodyPr rtlCol="0" anchor="ctr"/>
                  <a:lstStyle/>
                  <a:p>
                    <a:endParaRPr lang="en-GB" dirty="0">
                      <a:latin typeface="Segoe UI" panose="020B0502040204020203" pitchFamily="34" charset="0"/>
                    </a:endParaRPr>
                  </a:p>
                </p:txBody>
              </p:sp>
            </p:grpSp>
            <p:grpSp>
              <p:nvGrpSpPr>
                <p:cNvPr id="84" name="Graphic 37">
                  <a:extLst>
                    <a:ext uri="{FF2B5EF4-FFF2-40B4-BE49-F238E27FC236}">
                      <a16:creationId xmlns:a16="http://schemas.microsoft.com/office/drawing/2014/main" id="{CE485C66-7586-4369-B8DE-D2105F75C101}"/>
                    </a:ext>
                  </a:extLst>
                </p:cNvPr>
                <p:cNvGrpSpPr/>
                <p:nvPr/>
              </p:nvGrpSpPr>
              <p:grpSpPr>
                <a:xfrm>
                  <a:off x="4337164" y="1673119"/>
                  <a:ext cx="168592" cy="9525"/>
                  <a:chOff x="4337164" y="1673119"/>
                  <a:chExt cx="168592" cy="9525"/>
                </a:xfrm>
              </p:grpSpPr>
              <p:sp>
                <p:nvSpPr>
                  <p:cNvPr id="87" name="Freeform: Shape 86">
                    <a:extLst>
                      <a:ext uri="{FF2B5EF4-FFF2-40B4-BE49-F238E27FC236}">
                        <a16:creationId xmlns:a16="http://schemas.microsoft.com/office/drawing/2014/main" id="{B4B16791-7D6F-459E-BC2F-375B30107CB3}"/>
                      </a:ext>
                    </a:extLst>
                  </p:cNvPr>
                  <p:cNvSpPr/>
                  <p:nvPr/>
                </p:nvSpPr>
                <p:spPr>
                  <a:xfrm>
                    <a:off x="4337164" y="1673119"/>
                    <a:ext cx="75247" cy="9525"/>
                  </a:xfrm>
                  <a:custGeom>
                    <a:avLst/>
                    <a:gdLst>
                      <a:gd name="connsiteX0" fmla="*/ 75248 w 75247"/>
                      <a:gd name="connsiteY0" fmla="*/ 0 h 9525"/>
                      <a:gd name="connsiteX1" fmla="*/ 0 w 75247"/>
                      <a:gd name="connsiteY1" fmla="*/ 0 h 9525"/>
                    </a:gdLst>
                    <a:ahLst/>
                    <a:cxnLst>
                      <a:cxn ang="0">
                        <a:pos x="connsiteX0" y="connsiteY0"/>
                      </a:cxn>
                      <a:cxn ang="0">
                        <a:pos x="connsiteX1" y="connsiteY1"/>
                      </a:cxn>
                    </a:cxnLst>
                    <a:rect l="l" t="t" r="r" b="b"/>
                    <a:pathLst>
                      <a:path w="75247" h="9525">
                        <a:moveTo>
                          <a:pt x="75248" y="0"/>
                        </a:moveTo>
                        <a:lnTo>
                          <a:pt x="0" y="0"/>
                        </a:lnTo>
                      </a:path>
                    </a:pathLst>
                  </a:custGeom>
                  <a:ln w="9525" cap="rnd">
                    <a:solidFill>
                      <a:srgbClr val="5A5B5D"/>
                    </a:solidFill>
                    <a:prstDash val="solid"/>
                    <a:round/>
                  </a:ln>
                </p:spPr>
                <p:txBody>
                  <a:bodyPr rtlCol="0" anchor="ctr"/>
                  <a:lstStyle/>
                  <a:p>
                    <a:endParaRPr lang="en-GB" dirty="0">
                      <a:latin typeface="Segoe UI" panose="020B0502040204020203" pitchFamily="34" charset="0"/>
                    </a:endParaRPr>
                  </a:p>
                </p:txBody>
              </p:sp>
              <p:sp>
                <p:nvSpPr>
                  <p:cNvPr id="88" name="Freeform: Shape 87">
                    <a:extLst>
                      <a:ext uri="{FF2B5EF4-FFF2-40B4-BE49-F238E27FC236}">
                        <a16:creationId xmlns:a16="http://schemas.microsoft.com/office/drawing/2014/main" id="{D29959FC-DD0B-412B-BD47-1FB8EE1C32F5}"/>
                      </a:ext>
                    </a:extLst>
                  </p:cNvPr>
                  <p:cNvSpPr/>
                  <p:nvPr/>
                </p:nvSpPr>
                <p:spPr>
                  <a:xfrm>
                    <a:off x="4430509" y="1673119"/>
                    <a:ext cx="75247" cy="9525"/>
                  </a:xfrm>
                  <a:custGeom>
                    <a:avLst/>
                    <a:gdLst>
                      <a:gd name="connsiteX0" fmla="*/ 75248 w 75247"/>
                      <a:gd name="connsiteY0" fmla="*/ 0 h 9525"/>
                      <a:gd name="connsiteX1" fmla="*/ 0 w 75247"/>
                      <a:gd name="connsiteY1" fmla="*/ 0 h 9525"/>
                    </a:gdLst>
                    <a:ahLst/>
                    <a:cxnLst>
                      <a:cxn ang="0">
                        <a:pos x="connsiteX0" y="connsiteY0"/>
                      </a:cxn>
                      <a:cxn ang="0">
                        <a:pos x="connsiteX1" y="connsiteY1"/>
                      </a:cxn>
                    </a:cxnLst>
                    <a:rect l="l" t="t" r="r" b="b"/>
                    <a:pathLst>
                      <a:path w="75247" h="9525">
                        <a:moveTo>
                          <a:pt x="75248" y="0"/>
                        </a:moveTo>
                        <a:lnTo>
                          <a:pt x="0" y="0"/>
                        </a:lnTo>
                      </a:path>
                    </a:pathLst>
                  </a:custGeom>
                  <a:ln w="9525" cap="rnd">
                    <a:solidFill>
                      <a:srgbClr val="5A5B5D"/>
                    </a:solidFill>
                    <a:prstDash val="solid"/>
                    <a:round/>
                  </a:ln>
                </p:spPr>
                <p:txBody>
                  <a:bodyPr rtlCol="0" anchor="ctr"/>
                  <a:lstStyle/>
                  <a:p>
                    <a:endParaRPr lang="en-GB" dirty="0">
                      <a:latin typeface="Segoe UI" panose="020B0502040204020203" pitchFamily="34" charset="0"/>
                    </a:endParaRPr>
                  </a:p>
                </p:txBody>
              </p:sp>
            </p:grpSp>
            <p:sp>
              <p:nvSpPr>
                <p:cNvPr id="85" name="Freeform: Shape 84">
                  <a:extLst>
                    <a:ext uri="{FF2B5EF4-FFF2-40B4-BE49-F238E27FC236}">
                      <a16:creationId xmlns:a16="http://schemas.microsoft.com/office/drawing/2014/main" id="{12CB96A5-1D74-452A-AD43-1F39DC085318}"/>
                    </a:ext>
                  </a:extLst>
                </p:cNvPr>
                <p:cNvSpPr/>
                <p:nvPr/>
              </p:nvSpPr>
              <p:spPr>
                <a:xfrm>
                  <a:off x="4337164" y="1635972"/>
                  <a:ext cx="75247" cy="9525"/>
                </a:xfrm>
                <a:custGeom>
                  <a:avLst/>
                  <a:gdLst>
                    <a:gd name="connsiteX0" fmla="*/ 75248 w 75247"/>
                    <a:gd name="connsiteY0" fmla="*/ 0 h 9525"/>
                    <a:gd name="connsiteX1" fmla="*/ 0 w 75247"/>
                    <a:gd name="connsiteY1" fmla="*/ 0 h 9525"/>
                  </a:gdLst>
                  <a:ahLst/>
                  <a:cxnLst>
                    <a:cxn ang="0">
                      <a:pos x="connsiteX0" y="connsiteY0"/>
                    </a:cxn>
                    <a:cxn ang="0">
                      <a:pos x="connsiteX1" y="connsiteY1"/>
                    </a:cxn>
                  </a:cxnLst>
                  <a:rect l="l" t="t" r="r" b="b"/>
                  <a:pathLst>
                    <a:path w="75247" h="9525">
                      <a:moveTo>
                        <a:pt x="75248" y="0"/>
                      </a:moveTo>
                      <a:lnTo>
                        <a:pt x="0" y="0"/>
                      </a:lnTo>
                    </a:path>
                  </a:pathLst>
                </a:custGeom>
                <a:ln w="9525" cap="rnd">
                  <a:solidFill>
                    <a:srgbClr val="5A5B5D"/>
                  </a:solidFill>
                  <a:prstDash val="solid"/>
                  <a:round/>
                </a:ln>
              </p:spPr>
              <p:txBody>
                <a:bodyPr rtlCol="0" anchor="ctr"/>
                <a:lstStyle/>
                <a:p>
                  <a:endParaRPr lang="en-GB" dirty="0">
                    <a:latin typeface="Segoe UI" panose="020B0502040204020203" pitchFamily="34" charset="0"/>
                  </a:endParaRPr>
                </a:p>
              </p:txBody>
            </p:sp>
            <p:sp>
              <p:nvSpPr>
                <p:cNvPr id="86" name="Freeform: Shape 85">
                  <a:extLst>
                    <a:ext uri="{FF2B5EF4-FFF2-40B4-BE49-F238E27FC236}">
                      <a16:creationId xmlns:a16="http://schemas.microsoft.com/office/drawing/2014/main" id="{512155AE-F598-4682-BAF1-5E86B1DCC3FB}"/>
                    </a:ext>
                  </a:extLst>
                </p:cNvPr>
                <p:cNvSpPr/>
                <p:nvPr/>
              </p:nvSpPr>
              <p:spPr>
                <a:xfrm>
                  <a:off x="4337164" y="1597872"/>
                  <a:ext cx="75247" cy="9525"/>
                </a:xfrm>
                <a:custGeom>
                  <a:avLst/>
                  <a:gdLst>
                    <a:gd name="connsiteX0" fmla="*/ 75248 w 75247"/>
                    <a:gd name="connsiteY0" fmla="*/ 0 h 9525"/>
                    <a:gd name="connsiteX1" fmla="*/ 0 w 75247"/>
                    <a:gd name="connsiteY1" fmla="*/ 0 h 9525"/>
                  </a:gdLst>
                  <a:ahLst/>
                  <a:cxnLst>
                    <a:cxn ang="0">
                      <a:pos x="connsiteX0" y="connsiteY0"/>
                    </a:cxn>
                    <a:cxn ang="0">
                      <a:pos x="connsiteX1" y="connsiteY1"/>
                    </a:cxn>
                  </a:cxnLst>
                  <a:rect l="l" t="t" r="r" b="b"/>
                  <a:pathLst>
                    <a:path w="75247" h="9525">
                      <a:moveTo>
                        <a:pt x="75248" y="0"/>
                      </a:moveTo>
                      <a:lnTo>
                        <a:pt x="0" y="0"/>
                      </a:lnTo>
                    </a:path>
                  </a:pathLst>
                </a:custGeom>
                <a:ln w="9525" cap="rnd">
                  <a:solidFill>
                    <a:srgbClr val="5A5B5D"/>
                  </a:solidFill>
                  <a:prstDash val="solid"/>
                  <a:round/>
                </a:ln>
              </p:spPr>
              <p:txBody>
                <a:bodyPr rtlCol="0" anchor="ctr"/>
                <a:lstStyle/>
                <a:p>
                  <a:endParaRPr lang="en-GB" dirty="0">
                    <a:latin typeface="Segoe UI" panose="020B0502040204020203" pitchFamily="34" charset="0"/>
                  </a:endParaRPr>
                </a:p>
              </p:txBody>
            </p:sp>
          </p:grpSp>
          <p:sp>
            <p:nvSpPr>
              <p:cNvPr id="68" name="Freeform: Shape 67">
                <a:extLst>
                  <a:ext uri="{FF2B5EF4-FFF2-40B4-BE49-F238E27FC236}">
                    <a16:creationId xmlns:a16="http://schemas.microsoft.com/office/drawing/2014/main" id="{DC00DBD6-5A38-417D-8938-DA37A2FFEF4E}"/>
                  </a:ext>
                </a:extLst>
              </p:cNvPr>
              <p:cNvSpPr/>
              <p:nvPr/>
            </p:nvSpPr>
            <p:spPr>
              <a:xfrm>
                <a:off x="4337164" y="1560724"/>
                <a:ext cx="75247" cy="9525"/>
              </a:xfrm>
              <a:custGeom>
                <a:avLst/>
                <a:gdLst>
                  <a:gd name="connsiteX0" fmla="*/ 75248 w 75247"/>
                  <a:gd name="connsiteY0" fmla="*/ 0 h 9525"/>
                  <a:gd name="connsiteX1" fmla="*/ 0 w 75247"/>
                  <a:gd name="connsiteY1" fmla="*/ 0 h 9525"/>
                </a:gdLst>
                <a:ahLst/>
                <a:cxnLst>
                  <a:cxn ang="0">
                    <a:pos x="connsiteX0" y="connsiteY0"/>
                  </a:cxn>
                  <a:cxn ang="0">
                    <a:pos x="connsiteX1" y="connsiteY1"/>
                  </a:cxn>
                </a:cxnLst>
                <a:rect l="l" t="t" r="r" b="b"/>
                <a:pathLst>
                  <a:path w="75247" h="9525">
                    <a:moveTo>
                      <a:pt x="75248" y="0"/>
                    </a:moveTo>
                    <a:lnTo>
                      <a:pt x="0" y="0"/>
                    </a:lnTo>
                  </a:path>
                </a:pathLst>
              </a:custGeom>
              <a:ln w="9525" cap="rnd">
                <a:solidFill>
                  <a:srgbClr val="5A5B5D"/>
                </a:solidFill>
                <a:prstDash val="solid"/>
                <a:round/>
              </a:ln>
            </p:spPr>
            <p:txBody>
              <a:bodyPr rtlCol="0" anchor="ctr"/>
              <a:lstStyle/>
              <a:p>
                <a:endParaRPr lang="en-GB" dirty="0">
                  <a:latin typeface="Segoe UI" panose="020B0502040204020203" pitchFamily="34" charset="0"/>
                </a:endParaRPr>
              </a:p>
            </p:txBody>
          </p:sp>
          <p:grpSp>
            <p:nvGrpSpPr>
              <p:cNvPr id="69" name="Graphic 37">
                <a:extLst>
                  <a:ext uri="{FF2B5EF4-FFF2-40B4-BE49-F238E27FC236}">
                    <a16:creationId xmlns:a16="http://schemas.microsoft.com/office/drawing/2014/main" id="{FE603076-1EA6-4FA5-B394-F59F598BEB26}"/>
                  </a:ext>
                </a:extLst>
              </p:cNvPr>
              <p:cNvGrpSpPr/>
              <p:nvPr/>
            </p:nvGrpSpPr>
            <p:grpSpPr>
              <a:xfrm>
                <a:off x="4441939" y="1516909"/>
                <a:ext cx="53340" cy="127635"/>
                <a:chOff x="4441939" y="1516909"/>
                <a:chExt cx="53340" cy="127635"/>
              </a:xfrm>
              <a:noFill/>
            </p:grpSpPr>
            <p:sp>
              <p:nvSpPr>
                <p:cNvPr id="77" name="Freeform: Shape 76">
                  <a:extLst>
                    <a:ext uri="{FF2B5EF4-FFF2-40B4-BE49-F238E27FC236}">
                      <a16:creationId xmlns:a16="http://schemas.microsoft.com/office/drawing/2014/main" id="{0EE35F7F-D514-4329-84E5-58AF9AD0CCD2}"/>
                    </a:ext>
                  </a:extLst>
                </p:cNvPr>
                <p:cNvSpPr/>
                <p:nvPr/>
              </p:nvSpPr>
              <p:spPr>
                <a:xfrm>
                  <a:off x="4441939" y="1537864"/>
                  <a:ext cx="53340" cy="87630"/>
                </a:xfrm>
                <a:custGeom>
                  <a:avLst/>
                  <a:gdLst>
                    <a:gd name="connsiteX0" fmla="*/ 0 w 53340"/>
                    <a:gd name="connsiteY0" fmla="*/ 65723 h 87630"/>
                    <a:gd name="connsiteX1" fmla="*/ 26670 w 53340"/>
                    <a:gd name="connsiteY1" fmla="*/ 87630 h 87630"/>
                    <a:gd name="connsiteX2" fmla="*/ 53340 w 53340"/>
                    <a:gd name="connsiteY2" fmla="*/ 65723 h 87630"/>
                    <a:gd name="connsiteX3" fmla="*/ 26670 w 53340"/>
                    <a:gd name="connsiteY3" fmla="*/ 43815 h 87630"/>
                    <a:gd name="connsiteX4" fmla="*/ 0 w 53340"/>
                    <a:gd name="connsiteY4" fmla="*/ 21908 h 87630"/>
                    <a:gd name="connsiteX5" fmla="*/ 26670 w 53340"/>
                    <a:gd name="connsiteY5" fmla="*/ 0 h 87630"/>
                    <a:gd name="connsiteX6" fmla="*/ 53340 w 53340"/>
                    <a:gd name="connsiteY6" fmla="*/ 21908 h 87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40" h="87630">
                      <a:moveTo>
                        <a:pt x="0" y="65723"/>
                      </a:moveTo>
                      <a:cubicBezTo>
                        <a:pt x="0" y="78105"/>
                        <a:pt x="11430" y="87630"/>
                        <a:pt x="26670" y="87630"/>
                      </a:cubicBezTo>
                      <a:cubicBezTo>
                        <a:pt x="41910" y="87630"/>
                        <a:pt x="53340" y="78105"/>
                        <a:pt x="53340" y="65723"/>
                      </a:cubicBezTo>
                      <a:cubicBezTo>
                        <a:pt x="53340" y="53340"/>
                        <a:pt x="43815" y="43815"/>
                        <a:pt x="26670" y="43815"/>
                      </a:cubicBezTo>
                      <a:cubicBezTo>
                        <a:pt x="8572" y="43815"/>
                        <a:pt x="0" y="34290"/>
                        <a:pt x="0" y="21908"/>
                      </a:cubicBezTo>
                      <a:cubicBezTo>
                        <a:pt x="0" y="9525"/>
                        <a:pt x="11430" y="0"/>
                        <a:pt x="26670" y="0"/>
                      </a:cubicBezTo>
                      <a:cubicBezTo>
                        <a:pt x="41910" y="0"/>
                        <a:pt x="53340" y="9525"/>
                        <a:pt x="53340" y="21908"/>
                      </a:cubicBezTo>
                    </a:path>
                  </a:pathLst>
                </a:custGeom>
                <a:noFill/>
                <a:ln w="9525" cap="rnd">
                  <a:solidFill>
                    <a:srgbClr val="5A5B5D"/>
                  </a:solidFill>
                  <a:prstDash val="solid"/>
                  <a:round/>
                </a:ln>
              </p:spPr>
              <p:txBody>
                <a:bodyPr rtlCol="0" anchor="ctr"/>
                <a:lstStyle/>
                <a:p>
                  <a:endParaRPr lang="en-GB" dirty="0">
                    <a:latin typeface="Segoe UI" panose="020B0502040204020203" pitchFamily="34" charset="0"/>
                  </a:endParaRPr>
                </a:p>
              </p:txBody>
            </p:sp>
            <p:sp>
              <p:nvSpPr>
                <p:cNvPr id="78" name="Freeform: Shape 77">
                  <a:extLst>
                    <a:ext uri="{FF2B5EF4-FFF2-40B4-BE49-F238E27FC236}">
                      <a16:creationId xmlns:a16="http://schemas.microsoft.com/office/drawing/2014/main" id="{FA2ACAA0-746D-47D4-8E47-26EA56CBCF6D}"/>
                    </a:ext>
                  </a:extLst>
                </p:cNvPr>
                <p:cNvSpPr/>
                <p:nvPr/>
              </p:nvSpPr>
              <p:spPr>
                <a:xfrm>
                  <a:off x="4467657" y="1516909"/>
                  <a:ext cx="9525" cy="15240"/>
                </a:xfrm>
                <a:custGeom>
                  <a:avLst/>
                  <a:gdLst>
                    <a:gd name="connsiteX0" fmla="*/ 0 w 9525"/>
                    <a:gd name="connsiteY0" fmla="*/ 15240 h 15240"/>
                    <a:gd name="connsiteX1" fmla="*/ 0 w 9525"/>
                    <a:gd name="connsiteY1" fmla="*/ 0 h 15240"/>
                  </a:gdLst>
                  <a:ahLst/>
                  <a:cxnLst>
                    <a:cxn ang="0">
                      <a:pos x="connsiteX0" y="connsiteY0"/>
                    </a:cxn>
                    <a:cxn ang="0">
                      <a:pos x="connsiteX1" y="connsiteY1"/>
                    </a:cxn>
                  </a:cxnLst>
                  <a:rect l="l" t="t" r="r" b="b"/>
                  <a:pathLst>
                    <a:path w="9525" h="15240">
                      <a:moveTo>
                        <a:pt x="0" y="15240"/>
                      </a:moveTo>
                      <a:lnTo>
                        <a:pt x="0" y="0"/>
                      </a:lnTo>
                    </a:path>
                  </a:pathLst>
                </a:custGeom>
                <a:ln w="9525" cap="rnd">
                  <a:solidFill>
                    <a:srgbClr val="5A5B5D"/>
                  </a:solidFill>
                  <a:prstDash val="solid"/>
                  <a:round/>
                </a:ln>
              </p:spPr>
              <p:txBody>
                <a:bodyPr rtlCol="0" anchor="ctr"/>
                <a:lstStyle/>
                <a:p>
                  <a:endParaRPr lang="en-GB" dirty="0">
                    <a:latin typeface="Segoe UI" panose="020B0502040204020203" pitchFamily="34" charset="0"/>
                  </a:endParaRPr>
                </a:p>
              </p:txBody>
            </p:sp>
            <p:sp>
              <p:nvSpPr>
                <p:cNvPr id="79" name="Freeform: Shape 78">
                  <a:extLst>
                    <a:ext uri="{FF2B5EF4-FFF2-40B4-BE49-F238E27FC236}">
                      <a16:creationId xmlns:a16="http://schemas.microsoft.com/office/drawing/2014/main" id="{78EDD26A-0089-43DA-9A4F-1ADB73F8A29F}"/>
                    </a:ext>
                  </a:extLst>
                </p:cNvPr>
                <p:cNvSpPr/>
                <p:nvPr/>
              </p:nvSpPr>
              <p:spPr>
                <a:xfrm>
                  <a:off x="4467657" y="1629304"/>
                  <a:ext cx="9525" cy="15240"/>
                </a:xfrm>
                <a:custGeom>
                  <a:avLst/>
                  <a:gdLst>
                    <a:gd name="connsiteX0" fmla="*/ 0 w 9525"/>
                    <a:gd name="connsiteY0" fmla="*/ 15240 h 15240"/>
                    <a:gd name="connsiteX1" fmla="*/ 0 w 9525"/>
                    <a:gd name="connsiteY1" fmla="*/ 0 h 15240"/>
                  </a:gdLst>
                  <a:ahLst/>
                  <a:cxnLst>
                    <a:cxn ang="0">
                      <a:pos x="connsiteX0" y="connsiteY0"/>
                    </a:cxn>
                    <a:cxn ang="0">
                      <a:pos x="connsiteX1" y="connsiteY1"/>
                    </a:cxn>
                  </a:cxnLst>
                  <a:rect l="l" t="t" r="r" b="b"/>
                  <a:pathLst>
                    <a:path w="9525" h="15240">
                      <a:moveTo>
                        <a:pt x="0" y="15240"/>
                      </a:moveTo>
                      <a:lnTo>
                        <a:pt x="0" y="0"/>
                      </a:lnTo>
                    </a:path>
                  </a:pathLst>
                </a:custGeom>
                <a:ln w="9525" cap="rnd">
                  <a:solidFill>
                    <a:srgbClr val="5A5B5D"/>
                  </a:solidFill>
                  <a:prstDash val="solid"/>
                  <a:round/>
                </a:ln>
              </p:spPr>
              <p:txBody>
                <a:bodyPr rtlCol="0" anchor="ctr"/>
                <a:lstStyle/>
                <a:p>
                  <a:endParaRPr lang="en-GB" dirty="0">
                    <a:latin typeface="Segoe UI" panose="020B0502040204020203" pitchFamily="34" charset="0"/>
                  </a:endParaRPr>
                </a:p>
              </p:txBody>
            </p:sp>
          </p:grpSp>
          <p:grpSp>
            <p:nvGrpSpPr>
              <p:cNvPr id="70" name="Graphic 37">
                <a:extLst>
                  <a:ext uri="{FF2B5EF4-FFF2-40B4-BE49-F238E27FC236}">
                    <a16:creationId xmlns:a16="http://schemas.microsoft.com/office/drawing/2014/main" id="{54C2B168-4126-45D9-8C95-370EFFCC2AC5}"/>
                  </a:ext>
                </a:extLst>
              </p:cNvPr>
              <p:cNvGrpSpPr/>
              <p:nvPr/>
            </p:nvGrpSpPr>
            <p:grpSpPr>
              <a:xfrm>
                <a:off x="4523854" y="1560724"/>
                <a:ext cx="165734" cy="186690"/>
                <a:chOff x="4523854" y="1560724"/>
                <a:chExt cx="165734" cy="186690"/>
              </a:xfrm>
              <a:noFill/>
            </p:grpSpPr>
            <p:sp>
              <p:nvSpPr>
                <p:cNvPr id="71" name="Freeform: Shape 70">
                  <a:extLst>
                    <a:ext uri="{FF2B5EF4-FFF2-40B4-BE49-F238E27FC236}">
                      <a16:creationId xmlns:a16="http://schemas.microsoft.com/office/drawing/2014/main" id="{B95A8205-2FC7-45F0-86C5-65AC3CA770C7}"/>
                    </a:ext>
                  </a:extLst>
                </p:cNvPr>
                <p:cNvSpPr/>
                <p:nvPr/>
              </p:nvSpPr>
              <p:spPr>
                <a:xfrm>
                  <a:off x="4523854" y="1560724"/>
                  <a:ext cx="165734" cy="186690"/>
                </a:xfrm>
                <a:custGeom>
                  <a:avLst/>
                  <a:gdLst>
                    <a:gd name="connsiteX0" fmla="*/ 0 w 165734"/>
                    <a:gd name="connsiteY0" fmla="*/ 0 h 186690"/>
                    <a:gd name="connsiteX1" fmla="*/ 165735 w 165734"/>
                    <a:gd name="connsiteY1" fmla="*/ 0 h 186690"/>
                    <a:gd name="connsiteX2" fmla="*/ 165735 w 165734"/>
                    <a:gd name="connsiteY2" fmla="*/ 186690 h 186690"/>
                    <a:gd name="connsiteX3" fmla="*/ 0 w 165734"/>
                    <a:gd name="connsiteY3" fmla="*/ 186690 h 186690"/>
                  </a:gdLst>
                  <a:ahLst/>
                  <a:cxnLst>
                    <a:cxn ang="0">
                      <a:pos x="connsiteX0" y="connsiteY0"/>
                    </a:cxn>
                    <a:cxn ang="0">
                      <a:pos x="connsiteX1" y="connsiteY1"/>
                    </a:cxn>
                    <a:cxn ang="0">
                      <a:pos x="connsiteX2" y="connsiteY2"/>
                    </a:cxn>
                    <a:cxn ang="0">
                      <a:pos x="connsiteX3" y="connsiteY3"/>
                    </a:cxn>
                  </a:cxnLst>
                  <a:rect l="l" t="t" r="r" b="b"/>
                  <a:pathLst>
                    <a:path w="165734" h="186690">
                      <a:moveTo>
                        <a:pt x="0" y="0"/>
                      </a:moveTo>
                      <a:lnTo>
                        <a:pt x="165735" y="0"/>
                      </a:lnTo>
                      <a:lnTo>
                        <a:pt x="165735" y="186690"/>
                      </a:lnTo>
                      <a:lnTo>
                        <a:pt x="0" y="186690"/>
                      </a:lnTo>
                    </a:path>
                  </a:pathLst>
                </a:custGeom>
                <a:noFill/>
                <a:ln w="9525" cap="rnd">
                  <a:solidFill>
                    <a:srgbClr val="5A5B5D"/>
                  </a:solidFill>
                  <a:prstDash val="solid"/>
                  <a:round/>
                </a:ln>
              </p:spPr>
              <p:txBody>
                <a:bodyPr rtlCol="0" anchor="ctr"/>
                <a:lstStyle/>
                <a:p>
                  <a:endParaRPr lang="en-GB" dirty="0">
                    <a:latin typeface="Segoe UI" panose="020B0502040204020203" pitchFamily="34" charset="0"/>
                  </a:endParaRPr>
                </a:p>
              </p:txBody>
            </p:sp>
            <p:grpSp>
              <p:nvGrpSpPr>
                <p:cNvPr id="72" name="Graphic 37">
                  <a:extLst>
                    <a:ext uri="{FF2B5EF4-FFF2-40B4-BE49-F238E27FC236}">
                      <a16:creationId xmlns:a16="http://schemas.microsoft.com/office/drawing/2014/main" id="{0F7F98E7-37CD-4DF2-AAA6-66659EBB9207}"/>
                    </a:ext>
                  </a:extLst>
                </p:cNvPr>
                <p:cNvGrpSpPr/>
                <p:nvPr/>
              </p:nvGrpSpPr>
              <p:grpSpPr>
                <a:xfrm>
                  <a:off x="4628629" y="1560724"/>
                  <a:ext cx="60959" cy="186690"/>
                  <a:chOff x="4628629" y="1560724"/>
                  <a:chExt cx="60959" cy="186690"/>
                </a:xfrm>
                <a:noFill/>
              </p:grpSpPr>
              <p:sp>
                <p:nvSpPr>
                  <p:cNvPr id="75" name="Freeform: Shape 74">
                    <a:extLst>
                      <a:ext uri="{FF2B5EF4-FFF2-40B4-BE49-F238E27FC236}">
                        <a16:creationId xmlns:a16="http://schemas.microsoft.com/office/drawing/2014/main" id="{666349ED-8BC9-4263-8509-5B6A7CF47236}"/>
                      </a:ext>
                    </a:extLst>
                  </p:cNvPr>
                  <p:cNvSpPr/>
                  <p:nvPr/>
                </p:nvSpPr>
                <p:spPr>
                  <a:xfrm>
                    <a:off x="4628629" y="1560724"/>
                    <a:ext cx="60959" cy="60960"/>
                  </a:xfrm>
                  <a:custGeom>
                    <a:avLst/>
                    <a:gdLst>
                      <a:gd name="connsiteX0" fmla="*/ 60960 w 60959"/>
                      <a:gd name="connsiteY0" fmla="*/ 60960 h 60960"/>
                      <a:gd name="connsiteX1" fmla="*/ 0 w 60959"/>
                      <a:gd name="connsiteY1" fmla="*/ 0 h 60960"/>
                    </a:gdLst>
                    <a:ahLst/>
                    <a:cxnLst>
                      <a:cxn ang="0">
                        <a:pos x="connsiteX0" y="connsiteY0"/>
                      </a:cxn>
                      <a:cxn ang="0">
                        <a:pos x="connsiteX1" y="connsiteY1"/>
                      </a:cxn>
                    </a:cxnLst>
                    <a:rect l="l" t="t" r="r" b="b"/>
                    <a:pathLst>
                      <a:path w="60959" h="60960">
                        <a:moveTo>
                          <a:pt x="60960" y="60960"/>
                        </a:moveTo>
                        <a:cubicBezTo>
                          <a:pt x="27622" y="60960"/>
                          <a:pt x="0" y="34290"/>
                          <a:pt x="0" y="0"/>
                        </a:cubicBezTo>
                      </a:path>
                    </a:pathLst>
                  </a:custGeom>
                  <a:noFill/>
                  <a:ln w="9525" cap="rnd">
                    <a:solidFill>
                      <a:srgbClr val="5A5B5D"/>
                    </a:solidFill>
                    <a:prstDash val="solid"/>
                    <a:round/>
                  </a:ln>
                </p:spPr>
                <p:txBody>
                  <a:bodyPr rtlCol="0" anchor="ctr"/>
                  <a:lstStyle/>
                  <a:p>
                    <a:endParaRPr lang="en-GB" dirty="0">
                      <a:latin typeface="Segoe UI" panose="020B0502040204020203" pitchFamily="34" charset="0"/>
                    </a:endParaRPr>
                  </a:p>
                </p:txBody>
              </p:sp>
              <p:sp>
                <p:nvSpPr>
                  <p:cNvPr id="76" name="Freeform: Shape 75">
                    <a:extLst>
                      <a:ext uri="{FF2B5EF4-FFF2-40B4-BE49-F238E27FC236}">
                        <a16:creationId xmlns:a16="http://schemas.microsoft.com/office/drawing/2014/main" id="{31F58E16-B714-4C60-B807-71DF0282B2C7}"/>
                      </a:ext>
                    </a:extLst>
                  </p:cNvPr>
                  <p:cNvSpPr/>
                  <p:nvPr/>
                </p:nvSpPr>
                <p:spPr>
                  <a:xfrm>
                    <a:off x="4628629" y="1686454"/>
                    <a:ext cx="60959" cy="60960"/>
                  </a:xfrm>
                  <a:custGeom>
                    <a:avLst/>
                    <a:gdLst>
                      <a:gd name="connsiteX0" fmla="*/ 0 w 60959"/>
                      <a:gd name="connsiteY0" fmla="*/ 60960 h 60960"/>
                      <a:gd name="connsiteX1" fmla="*/ 60960 w 60959"/>
                      <a:gd name="connsiteY1" fmla="*/ 0 h 60960"/>
                    </a:gdLst>
                    <a:ahLst/>
                    <a:cxnLst>
                      <a:cxn ang="0">
                        <a:pos x="connsiteX0" y="connsiteY0"/>
                      </a:cxn>
                      <a:cxn ang="0">
                        <a:pos x="connsiteX1" y="connsiteY1"/>
                      </a:cxn>
                    </a:cxnLst>
                    <a:rect l="l" t="t" r="r" b="b"/>
                    <a:pathLst>
                      <a:path w="60959" h="60960">
                        <a:moveTo>
                          <a:pt x="0" y="60960"/>
                        </a:moveTo>
                        <a:cubicBezTo>
                          <a:pt x="0" y="27623"/>
                          <a:pt x="26670" y="0"/>
                          <a:pt x="60960" y="0"/>
                        </a:cubicBezTo>
                      </a:path>
                    </a:pathLst>
                  </a:custGeom>
                  <a:noFill/>
                  <a:ln w="9525" cap="rnd">
                    <a:solidFill>
                      <a:srgbClr val="5A5B5D"/>
                    </a:solidFill>
                    <a:prstDash val="solid"/>
                    <a:round/>
                  </a:ln>
                </p:spPr>
                <p:txBody>
                  <a:bodyPr rtlCol="0" anchor="ctr"/>
                  <a:lstStyle/>
                  <a:p>
                    <a:endParaRPr lang="en-GB" dirty="0">
                      <a:latin typeface="Segoe UI" panose="020B0502040204020203" pitchFamily="34" charset="0"/>
                    </a:endParaRPr>
                  </a:p>
                </p:txBody>
              </p:sp>
            </p:grpSp>
            <p:sp>
              <p:nvSpPr>
                <p:cNvPr id="73" name="Freeform: Shape 72">
                  <a:extLst>
                    <a:ext uri="{FF2B5EF4-FFF2-40B4-BE49-F238E27FC236}">
                      <a16:creationId xmlns:a16="http://schemas.microsoft.com/office/drawing/2014/main" id="{63C47F86-D90B-4A3F-AFF7-591658AC309B}"/>
                    </a:ext>
                  </a:extLst>
                </p:cNvPr>
                <p:cNvSpPr/>
                <p:nvPr/>
              </p:nvSpPr>
              <p:spPr>
                <a:xfrm>
                  <a:off x="4523854" y="1600729"/>
                  <a:ext cx="53340" cy="106680"/>
                </a:xfrm>
                <a:custGeom>
                  <a:avLst/>
                  <a:gdLst>
                    <a:gd name="connsiteX0" fmla="*/ 0 w 53340"/>
                    <a:gd name="connsiteY0" fmla="*/ 0 h 106680"/>
                    <a:gd name="connsiteX1" fmla="*/ 53340 w 53340"/>
                    <a:gd name="connsiteY1" fmla="*/ 53340 h 106680"/>
                    <a:gd name="connsiteX2" fmla="*/ 0 w 53340"/>
                    <a:gd name="connsiteY2" fmla="*/ 106680 h 106680"/>
                  </a:gdLst>
                  <a:ahLst/>
                  <a:cxnLst>
                    <a:cxn ang="0">
                      <a:pos x="connsiteX0" y="connsiteY0"/>
                    </a:cxn>
                    <a:cxn ang="0">
                      <a:pos x="connsiteX1" y="connsiteY1"/>
                    </a:cxn>
                    <a:cxn ang="0">
                      <a:pos x="connsiteX2" y="connsiteY2"/>
                    </a:cxn>
                  </a:cxnLst>
                  <a:rect l="l" t="t" r="r" b="b"/>
                  <a:pathLst>
                    <a:path w="53340" h="106680">
                      <a:moveTo>
                        <a:pt x="0" y="0"/>
                      </a:moveTo>
                      <a:cubicBezTo>
                        <a:pt x="29528" y="0"/>
                        <a:pt x="53340" y="23813"/>
                        <a:pt x="53340" y="53340"/>
                      </a:cubicBezTo>
                      <a:cubicBezTo>
                        <a:pt x="53340" y="82868"/>
                        <a:pt x="29528" y="106680"/>
                        <a:pt x="0" y="106680"/>
                      </a:cubicBezTo>
                    </a:path>
                  </a:pathLst>
                </a:custGeom>
                <a:noFill/>
                <a:ln w="9525" cap="rnd">
                  <a:solidFill>
                    <a:srgbClr val="5A5B5D"/>
                  </a:solidFill>
                  <a:prstDash val="solid"/>
                  <a:round/>
                </a:ln>
              </p:spPr>
              <p:txBody>
                <a:bodyPr rtlCol="0" anchor="ctr"/>
                <a:lstStyle/>
                <a:p>
                  <a:endParaRPr lang="en-GB" dirty="0">
                    <a:latin typeface="Segoe UI" panose="020B0502040204020203" pitchFamily="34" charset="0"/>
                  </a:endParaRPr>
                </a:p>
              </p:txBody>
            </p:sp>
            <p:sp>
              <p:nvSpPr>
                <p:cNvPr id="74" name="Freeform: Shape 73">
                  <a:extLst>
                    <a:ext uri="{FF2B5EF4-FFF2-40B4-BE49-F238E27FC236}">
                      <a16:creationId xmlns:a16="http://schemas.microsoft.com/office/drawing/2014/main" id="{BF08D184-3A3F-43ED-8387-C44B164F458A}"/>
                    </a:ext>
                  </a:extLst>
                </p:cNvPr>
                <p:cNvSpPr/>
                <p:nvPr/>
              </p:nvSpPr>
              <p:spPr>
                <a:xfrm>
                  <a:off x="4614342" y="1654069"/>
                  <a:ext cx="19050" cy="9525"/>
                </a:xfrm>
                <a:custGeom>
                  <a:avLst/>
                  <a:gdLst>
                    <a:gd name="connsiteX0" fmla="*/ 0 w 19050"/>
                    <a:gd name="connsiteY0" fmla="*/ 0 h 9525"/>
                    <a:gd name="connsiteX1" fmla="*/ 19050 w 19050"/>
                    <a:gd name="connsiteY1" fmla="*/ 0 h 9525"/>
                  </a:gdLst>
                  <a:ahLst/>
                  <a:cxnLst>
                    <a:cxn ang="0">
                      <a:pos x="connsiteX0" y="connsiteY0"/>
                    </a:cxn>
                    <a:cxn ang="0">
                      <a:pos x="connsiteX1" y="connsiteY1"/>
                    </a:cxn>
                  </a:cxnLst>
                  <a:rect l="l" t="t" r="r" b="b"/>
                  <a:pathLst>
                    <a:path w="19050" h="9525">
                      <a:moveTo>
                        <a:pt x="0" y="0"/>
                      </a:moveTo>
                      <a:lnTo>
                        <a:pt x="19050" y="0"/>
                      </a:lnTo>
                    </a:path>
                  </a:pathLst>
                </a:custGeom>
                <a:ln w="9525" cap="rnd">
                  <a:solidFill>
                    <a:srgbClr val="5A5B5D"/>
                  </a:solidFill>
                  <a:prstDash val="solid"/>
                  <a:round/>
                </a:ln>
              </p:spPr>
              <p:txBody>
                <a:bodyPr rtlCol="0" anchor="ctr"/>
                <a:lstStyle/>
                <a:p>
                  <a:endParaRPr lang="en-GB" dirty="0">
                    <a:latin typeface="Segoe UI" panose="020B0502040204020203" pitchFamily="34" charset="0"/>
                  </a:endParaRPr>
                </a:p>
              </p:txBody>
            </p:sp>
          </p:grpSp>
        </p:grpSp>
        <p:sp>
          <p:nvSpPr>
            <p:cNvPr id="65" name="Freeform: Shape 64">
              <a:extLst>
                <a:ext uri="{FF2B5EF4-FFF2-40B4-BE49-F238E27FC236}">
                  <a16:creationId xmlns:a16="http://schemas.microsoft.com/office/drawing/2014/main" id="{0B0B28C4-7F3E-4B19-A86F-6206A3E7CED8}"/>
                </a:ext>
              </a:extLst>
            </p:cNvPr>
            <p:cNvSpPr/>
            <p:nvPr/>
          </p:nvSpPr>
          <p:spPr>
            <a:xfrm>
              <a:off x="4494327" y="1482619"/>
              <a:ext cx="75247" cy="9525"/>
            </a:xfrm>
            <a:custGeom>
              <a:avLst/>
              <a:gdLst>
                <a:gd name="connsiteX0" fmla="*/ 0 w 75247"/>
                <a:gd name="connsiteY0" fmla="*/ 0 h 9525"/>
                <a:gd name="connsiteX1" fmla="*/ 75248 w 75247"/>
                <a:gd name="connsiteY1" fmla="*/ 0 h 9525"/>
              </a:gdLst>
              <a:ahLst/>
              <a:cxnLst>
                <a:cxn ang="0">
                  <a:pos x="connsiteX0" y="connsiteY0"/>
                </a:cxn>
                <a:cxn ang="0">
                  <a:pos x="connsiteX1" y="connsiteY1"/>
                </a:cxn>
              </a:cxnLst>
              <a:rect l="l" t="t" r="r" b="b"/>
              <a:pathLst>
                <a:path w="75247" h="9525">
                  <a:moveTo>
                    <a:pt x="0" y="0"/>
                  </a:moveTo>
                  <a:lnTo>
                    <a:pt x="75248" y="0"/>
                  </a:lnTo>
                </a:path>
              </a:pathLst>
            </a:custGeom>
            <a:ln w="9525" cap="rnd">
              <a:solidFill>
                <a:srgbClr val="5A5B5D"/>
              </a:solidFill>
              <a:prstDash val="solid"/>
              <a:round/>
            </a:ln>
          </p:spPr>
          <p:txBody>
            <a:bodyPr rtlCol="0" anchor="ctr"/>
            <a:lstStyle/>
            <a:p>
              <a:endParaRPr lang="en-GB" dirty="0">
                <a:latin typeface="Segoe UI" panose="020B0502040204020203" pitchFamily="34" charset="0"/>
              </a:endParaRPr>
            </a:p>
          </p:txBody>
        </p:sp>
        <p:sp>
          <p:nvSpPr>
            <p:cNvPr id="63" name="Freeform: Shape 62">
              <a:extLst>
                <a:ext uri="{FF2B5EF4-FFF2-40B4-BE49-F238E27FC236}">
                  <a16:creationId xmlns:a16="http://schemas.microsoft.com/office/drawing/2014/main" id="{FD6802F7-FFEE-4B2E-AF51-1E27BE11CC2D}"/>
                </a:ext>
              </a:extLst>
            </p:cNvPr>
            <p:cNvSpPr/>
            <p:nvPr/>
          </p:nvSpPr>
          <p:spPr>
            <a:xfrm>
              <a:off x="4641964" y="1497859"/>
              <a:ext cx="55244" cy="9525"/>
            </a:xfrm>
            <a:custGeom>
              <a:avLst/>
              <a:gdLst>
                <a:gd name="connsiteX0" fmla="*/ 0 w 55244"/>
                <a:gd name="connsiteY0" fmla="*/ 0 h 9525"/>
                <a:gd name="connsiteX1" fmla="*/ 55245 w 55244"/>
                <a:gd name="connsiteY1" fmla="*/ 0 h 9525"/>
              </a:gdLst>
              <a:ahLst/>
              <a:cxnLst>
                <a:cxn ang="0">
                  <a:pos x="connsiteX0" y="connsiteY0"/>
                </a:cxn>
                <a:cxn ang="0">
                  <a:pos x="connsiteX1" y="connsiteY1"/>
                </a:cxn>
              </a:cxnLst>
              <a:rect l="l" t="t" r="r" b="b"/>
              <a:pathLst>
                <a:path w="55244" h="9525">
                  <a:moveTo>
                    <a:pt x="0" y="0"/>
                  </a:moveTo>
                  <a:lnTo>
                    <a:pt x="55245" y="0"/>
                  </a:lnTo>
                </a:path>
              </a:pathLst>
            </a:custGeom>
            <a:ln w="9525" cap="rnd">
              <a:solidFill>
                <a:srgbClr val="E65A2B"/>
              </a:solidFill>
              <a:prstDash val="solid"/>
              <a:round/>
            </a:ln>
          </p:spPr>
          <p:txBody>
            <a:bodyPr rtlCol="0" anchor="ctr"/>
            <a:lstStyle/>
            <a:p>
              <a:endParaRPr lang="en-GB" dirty="0">
                <a:latin typeface="Segoe UI" panose="020B0502040204020203" pitchFamily="34" charset="0"/>
              </a:endParaRPr>
            </a:p>
          </p:txBody>
        </p:sp>
        <p:sp>
          <p:nvSpPr>
            <p:cNvPr id="61" name="Freeform: Shape 60">
              <a:extLst>
                <a:ext uri="{FF2B5EF4-FFF2-40B4-BE49-F238E27FC236}">
                  <a16:creationId xmlns:a16="http://schemas.microsoft.com/office/drawing/2014/main" id="{FB008966-1765-4A28-ADC1-958540BC15C1}"/>
                </a:ext>
              </a:extLst>
            </p:cNvPr>
            <p:cNvSpPr/>
            <p:nvPr/>
          </p:nvSpPr>
          <p:spPr>
            <a:xfrm>
              <a:off x="4586719" y="1414992"/>
              <a:ext cx="56197" cy="9525"/>
            </a:xfrm>
            <a:custGeom>
              <a:avLst/>
              <a:gdLst>
                <a:gd name="connsiteX0" fmla="*/ 0 w 56197"/>
                <a:gd name="connsiteY0" fmla="*/ 0 h 9525"/>
                <a:gd name="connsiteX1" fmla="*/ 56197 w 56197"/>
                <a:gd name="connsiteY1" fmla="*/ 0 h 9525"/>
              </a:gdLst>
              <a:ahLst/>
              <a:cxnLst>
                <a:cxn ang="0">
                  <a:pos x="connsiteX0" y="connsiteY0"/>
                </a:cxn>
                <a:cxn ang="0">
                  <a:pos x="connsiteX1" y="connsiteY1"/>
                </a:cxn>
              </a:cxnLst>
              <a:rect l="l" t="t" r="r" b="b"/>
              <a:pathLst>
                <a:path w="56197" h="9525">
                  <a:moveTo>
                    <a:pt x="0" y="0"/>
                  </a:moveTo>
                  <a:lnTo>
                    <a:pt x="56197" y="0"/>
                  </a:lnTo>
                </a:path>
              </a:pathLst>
            </a:custGeom>
            <a:ln w="9525" cap="rnd">
              <a:solidFill>
                <a:srgbClr val="E65A2B"/>
              </a:solidFill>
              <a:prstDash val="solid"/>
              <a:round/>
            </a:ln>
          </p:spPr>
          <p:txBody>
            <a:bodyPr rtlCol="0" anchor="ctr"/>
            <a:lstStyle/>
            <a:p>
              <a:endParaRPr lang="en-GB" dirty="0">
                <a:latin typeface="Segoe UI" panose="020B0502040204020203" pitchFamily="34" charset="0"/>
              </a:endParaRPr>
            </a:p>
          </p:txBody>
        </p:sp>
        <p:sp>
          <p:nvSpPr>
            <p:cNvPr id="59" name="Freeform: Shape 58">
              <a:extLst>
                <a:ext uri="{FF2B5EF4-FFF2-40B4-BE49-F238E27FC236}">
                  <a16:creationId xmlns:a16="http://schemas.microsoft.com/office/drawing/2014/main" id="{C5EB5EA2-D6DB-4843-ABA8-6E147F4AB359}"/>
                </a:ext>
              </a:extLst>
            </p:cNvPr>
            <p:cNvSpPr/>
            <p:nvPr/>
          </p:nvSpPr>
          <p:spPr>
            <a:xfrm>
              <a:off x="4434319" y="1390227"/>
              <a:ext cx="56197" cy="9525"/>
            </a:xfrm>
            <a:custGeom>
              <a:avLst/>
              <a:gdLst>
                <a:gd name="connsiteX0" fmla="*/ 0 w 56197"/>
                <a:gd name="connsiteY0" fmla="*/ 0 h 9525"/>
                <a:gd name="connsiteX1" fmla="*/ 56198 w 56197"/>
                <a:gd name="connsiteY1" fmla="*/ 0 h 9525"/>
              </a:gdLst>
              <a:ahLst/>
              <a:cxnLst>
                <a:cxn ang="0">
                  <a:pos x="connsiteX0" y="connsiteY0"/>
                </a:cxn>
                <a:cxn ang="0">
                  <a:pos x="connsiteX1" y="connsiteY1"/>
                </a:cxn>
              </a:cxnLst>
              <a:rect l="l" t="t" r="r" b="b"/>
              <a:pathLst>
                <a:path w="56197" h="9525">
                  <a:moveTo>
                    <a:pt x="0" y="0"/>
                  </a:moveTo>
                  <a:lnTo>
                    <a:pt x="56198" y="0"/>
                  </a:lnTo>
                </a:path>
              </a:pathLst>
            </a:custGeom>
            <a:ln w="9525" cap="rnd">
              <a:solidFill>
                <a:srgbClr val="5A5B5D"/>
              </a:solidFill>
              <a:prstDash val="solid"/>
              <a:round/>
            </a:ln>
          </p:spPr>
          <p:txBody>
            <a:bodyPr rtlCol="0" anchor="ctr"/>
            <a:lstStyle/>
            <a:p>
              <a:endParaRPr lang="en-GB" dirty="0">
                <a:latin typeface="Segoe UI" panose="020B0502040204020203" pitchFamily="34" charset="0"/>
              </a:endParaRPr>
            </a:p>
          </p:txBody>
        </p:sp>
        <p:sp>
          <p:nvSpPr>
            <p:cNvPr id="57" name="Freeform: Shape 56">
              <a:extLst>
                <a:ext uri="{FF2B5EF4-FFF2-40B4-BE49-F238E27FC236}">
                  <a16:creationId xmlns:a16="http://schemas.microsoft.com/office/drawing/2014/main" id="{744BE3D7-2F2E-4FA9-9108-2DF4FD101D7A}"/>
                </a:ext>
              </a:extLst>
            </p:cNvPr>
            <p:cNvSpPr/>
            <p:nvPr/>
          </p:nvSpPr>
          <p:spPr>
            <a:xfrm>
              <a:off x="4346689" y="1485477"/>
              <a:ext cx="56197" cy="9525"/>
            </a:xfrm>
            <a:custGeom>
              <a:avLst/>
              <a:gdLst>
                <a:gd name="connsiteX0" fmla="*/ 0 w 56197"/>
                <a:gd name="connsiteY0" fmla="*/ 0 h 9525"/>
                <a:gd name="connsiteX1" fmla="*/ 56198 w 56197"/>
                <a:gd name="connsiteY1" fmla="*/ 0 h 9525"/>
              </a:gdLst>
              <a:ahLst/>
              <a:cxnLst>
                <a:cxn ang="0">
                  <a:pos x="connsiteX0" y="connsiteY0"/>
                </a:cxn>
                <a:cxn ang="0">
                  <a:pos x="connsiteX1" y="connsiteY1"/>
                </a:cxn>
              </a:cxnLst>
              <a:rect l="l" t="t" r="r" b="b"/>
              <a:pathLst>
                <a:path w="56197" h="9525">
                  <a:moveTo>
                    <a:pt x="0" y="0"/>
                  </a:moveTo>
                  <a:lnTo>
                    <a:pt x="56198" y="0"/>
                  </a:lnTo>
                </a:path>
              </a:pathLst>
            </a:custGeom>
            <a:ln w="9525" cap="rnd">
              <a:solidFill>
                <a:srgbClr val="5A5B5D"/>
              </a:solidFill>
              <a:prstDash val="solid"/>
              <a:round/>
            </a:ln>
          </p:spPr>
          <p:txBody>
            <a:bodyPr rtlCol="0" anchor="ctr"/>
            <a:lstStyle/>
            <a:p>
              <a:endParaRPr lang="en-GB" dirty="0">
                <a:latin typeface="Segoe UI" panose="020B0502040204020203" pitchFamily="34" charset="0"/>
              </a:endParaRPr>
            </a:p>
          </p:txBody>
        </p:sp>
      </p:grpSp>
      <p:sp>
        <p:nvSpPr>
          <p:cNvPr id="36" name="Marcador de pie de página 1">
            <a:extLst>
              <a:ext uri="{FF2B5EF4-FFF2-40B4-BE49-F238E27FC236}">
                <a16:creationId xmlns:a16="http://schemas.microsoft.com/office/drawing/2014/main" id="{FB7880E2-1026-4CE2-8CD0-34A9C0BA8003}"/>
              </a:ext>
            </a:extLst>
          </p:cNvPr>
          <p:cNvSpPr txBox="1">
            <a:spLocks/>
          </p:cNvSpPr>
          <p:nvPr/>
        </p:nvSpPr>
        <p:spPr>
          <a:xfrm>
            <a:off x="11595386" y="6601396"/>
            <a:ext cx="407502" cy="170878"/>
          </a:xfrm>
          <a:prstGeom prst="rect">
            <a:avLst/>
          </a:prstGeom>
        </p:spPr>
        <p:txBody>
          <a:bodyPr vert="horz" lIns="0" tIns="0" rIns="0" bIns="0" rtlCol="0" anchor="t"/>
          <a:lstStyle>
            <a:defPPr>
              <a:defRPr lang="es-ES"/>
            </a:defPPr>
            <a:lvl1pPr>
              <a:lnSpc>
                <a:spcPct val="100000"/>
              </a:lnSpc>
              <a:defRPr sz="1300" spc="-30" baseline="0">
                <a:solidFill>
                  <a:schemeClr val="accent1"/>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ES" sz="900" dirty="0">
                <a:solidFill>
                  <a:schemeClr val="bg1"/>
                </a:solidFill>
                <a:latin typeface="Segoe UI" panose="020B0502040204020203" pitchFamily="34" charset="0"/>
              </a:rPr>
              <a:t>p. </a:t>
            </a:r>
            <a:fld id="{C55AD5FC-D658-4668-AADB-0A3BDC5470A2}" type="slidenum">
              <a:rPr lang="es-ES" sz="900" smtClean="0">
                <a:solidFill>
                  <a:schemeClr val="bg1"/>
                </a:solidFill>
                <a:latin typeface="Segoe UI" panose="020B0502040204020203" pitchFamily="34" charset="0"/>
              </a:rPr>
              <a:pPr algn="l"/>
              <a:t>12</a:t>
            </a:fld>
            <a:endParaRPr lang="es-ES" sz="900" dirty="0">
              <a:solidFill>
                <a:schemeClr val="bg1"/>
              </a:solidFill>
              <a:latin typeface="Segoe UI" panose="020B0502040204020203" pitchFamily="34" charset="0"/>
            </a:endParaRPr>
          </a:p>
        </p:txBody>
      </p:sp>
      <p:pic>
        <p:nvPicPr>
          <p:cNvPr id="99" name="Picture 2">
            <a:extLst>
              <a:ext uri="{FF2B5EF4-FFF2-40B4-BE49-F238E27FC236}">
                <a16:creationId xmlns:a16="http://schemas.microsoft.com/office/drawing/2014/main" id="{5330E1B9-723D-4DAD-BAF3-8B60C9A401DD}"/>
              </a:ext>
            </a:extLst>
          </p:cNvPr>
          <p:cNvPicPr>
            <a:picLocks noChangeAspect="1" noChangeArrowheads="1"/>
          </p:cNvPicPr>
          <p:nvPr/>
        </p:nvPicPr>
        <p:blipFill>
          <a:blip r:embed="rId4" cstate="print"/>
          <a:srcRect/>
          <a:stretch>
            <a:fillRect/>
          </a:stretch>
        </p:blipFill>
        <p:spPr bwMode="auto">
          <a:xfrm>
            <a:off x="761296" y="1656984"/>
            <a:ext cx="3092392" cy="4648983"/>
          </a:xfrm>
          <a:prstGeom prst="rect">
            <a:avLst/>
          </a:prstGeom>
          <a:noFill/>
          <a:ln w="9525">
            <a:solidFill>
              <a:schemeClr val="accent1">
                <a:shade val="50000"/>
                <a:alpha val="99000"/>
              </a:schemeClr>
            </a:solidFill>
            <a:miter lim="800000"/>
            <a:headEnd/>
            <a:tailEnd/>
          </a:ln>
        </p:spPr>
      </p:pic>
      <p:pic>
        <p:nvPicPr>
          <p:cNvPr id="101" name="Picture 3">
            <a:extLst>
              <a:ext uri="{FF2B5EF4-FFF2-40B4-BE49-F238E27FC236}">
                <a16:creationId xmlns:a16="http://schemas.microsoft.com/office/drawing/2014/main" id="{2CF5FB1D-52BE-4590-9117-31BDC9A7A5AC}"/>
              </a:ext>
            </a:extLst>
          </p:cNvPr>
          <p:cNvPicPr>
            <a:picLocks noChangeAspect="1" noChangeArrowheads="1"/>
          </p:cNvPicPr>
          <p:nvPr/>
        </p:nvPicPr>
        <p:blipFill>
          <a:blip r:embed="rId5" cstate="print"/>
          <a:srcRect/>
          <a:stretch>
            <a:fillRect/>
          </a:stretch>
        </p:blipFill>
        <p:spPr bwMode="auto">
          <a:xfrm>
            <a:off x="4253201" y="1877943"/>
            <a:ext cx="7183610" cy="4887402"/>
          </a:xfrm>
          <a:prstGeom prst="rect">
            <a:avLst/>
          </a:prstGeom>
          <a:noFill/>
          <a:ln w="9525">
            <a:noFill/>
            <a:miter lim="800000"/>
            <a:headEnd/>
            <a:tailEnd/>
          </a:ln>
        </p:spPr>
      </p:pic>
      <p:sp>
        <p:nvSpPr>
          <p:cNvPr id="33" name="Elipse 23">
            <a:extLst>
              <a:ext uri="{FF2B5EF4-FFF2-40B4-BE49-F238E27FC236}">
                <a16:creationId xmlns:a16="http://schemas.microsoft.com/office/drawing/2014/main" id="{9F8B8F7F-DA94-4200-9775-8EDB5E854F56}"/>
              </a:ext>
            </a:extLst>
          </p:cNvPr>
          <p:cNvSpPr/>
          <p:nvPr/>
        </p:nvSpPr>
        <p:spPr>
          <a:xfrm>
            <a:off x="9894771" y="5528484"/>
            <a:ext cx="590349" cy="481398"/>
          </a:xfrm>
          <a:prstGeom prst="ellipse">
            <a:avLst/>
          </a:prstGeom>
          <a:solidFill>
            <a:srgbClr val="E65A2B">
              <a:alpha val="5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34" name="Rectángulo 385">
            <a:extLst>
              <a:ext uri="{FF2B5EF4-FFF2-40B4-BE49-F238E27FC236}">
                <a16:creationId xmlns:a16="http://schemas.microsoft.com/office/drawing/2014/main" id="{7100D3BB-1303-4F49-B2CC-ACC7B127E6B6}"/>
              </a:ext>
            </a:extLst>
          </p:cNvPr>
          <p:cNvSpPr/>
          <p:nvPr/>
        </p:nvSpPr>
        <p:spPr>
          <a:xfrm>
            <a:off x="9910419" y="6009882"/>
            <a:ext cx="661176" cy="348141"/>
          </a:xfrm>
          <a:prstGeom prst="roundRect">
            <a:avLst>
              <a:gd name="adj" fmla="val 50000"/>
            </a:avLst>
          </a:prstGeom>
          <a:noFill/>
          <a:ln w="38100">
            <a:solidFill>
              <a:srgbClr val="E65A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40" name="Rectángulo 385">
            <a:extLst>
              <a:ext uri="{FF2B5EF4-FFF2-40B4-BE49-F238E27FC236}">
                <a16:creationId xmlns:a16="http://schemas.microsoft.com/office/drawing/2014/main" id="{91124325-886C-4B29-9DD6-63D079BA25BB}"/>
              </a:ext>
            </a:extLst>
          </p:cNvPr>
          <p:cNvSpPr/>
          <p:nvPr/>
        </p:nvSpPr>
        <p:spPr>
          <a:xfrm>
            <a:off x="10646978" y="1877942"/>
            <a:ext cx="783726" cy="246619"/>
          </a:xfrm>
          <a:prstGeom prst="roundRect">
            <a:avLst>
              <a:gd name="adj" fmla="val 50000"/>
            </a:avLst>
          </a:prstGeom>
          <a:noFill/>
          <a:ln w="38100">
            <a:solidFill>
              <a:srgbClr val="E65A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pic>
        <p:nvPicPr>
          <p:cNvPr id="62" name="Graphic 31">
            <a:extLst>
              <a:ext uri="{FF2B5EF4-FFF2-40B4-BE49-F238E27FC236}">
                <a16:creationId xmlns:a16="http://schemas.microsoft.com/office/drawing/2014/main" id="{43473EFB-0087-4C8B-81AD-1E1D7A3C28C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646978" y="445701"/>
            <a:ext cx="1114004" cy="246619"/>
          </a:xfrm>
          <a:prstGeom prst="rect">
            <a:avLst/>
          </a:prstGeom>
        </p:spPr>
      </p:pic>
    </p:spTree>
    <p:extLst>
      <p:ext uri="{BB962C8B-B14F-4D97-AF65-F5344CB8AC3E}">
        <p14:creationId xmlns:p14="http://schemas.microsoft.com/office/powerpoint/2010/main" val="2982010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Picture 129" descr="A person working on a computer&#10;&#10;Description automatically generated with low confidence">
            <a:extLst>
              <a:ext uri="{FF2B5EF4-FFF2-40B4-BE49-F238E27FC236}">
                <a16:creationId xmlns:a16="http://schemas.microsoft.com/office/drawing/2014/main" id="{F43B725E-36BD-4EE3-B475-EBCF9C2E45AF}"/>
              </a:ext>
            </a:extLst>
          </p:cNvPr>
          <p:cNvPicPr>
            <a:picLocks noChangeAspect="1"/>
          </p:cNvPicPr>
          <p:nvPr/>
        </p:nvPicPr>
        <p:blipFill rotWithShape="1">
          <a:blip r:embed="rId3">
            <a:extLst>
              <a:ext uri="{28A0092B-C50C-407E-A947-70E740481C1C}">
                <a14:useLocalDpi xmlns:a14="http://schemas.microsoft.com/office/drawing/2010/main" val="0"/>
              </a:ext>
            </a:extLst>
          </a:blip>
          <a:srcRect t="15757" b="4973"/>
          <a:stretch/>
        </p:blipFill>
        <p:spPr>
          <a:xfrm flipH="1">
            <a:off x="0" y="0"/>
            <a:ext cx="12192000" cy="6453188"/>
          </a:xfrm>
          <a:prstGeom prst="rect">
            <a:avLst/>
          </a:prstGeom>
        </p:spPr>
      </p:pic>
      <p:sp>
        <p:nvSpPr>
          <p:cNvPr id="133" name="Text Placeholder 6">
            <a:extLst>
              <a:ext uri="{FF2B5EF4-FFF2-40B4-BE49-F238E27FC236}">
                <a16:creationId xmlns:a16="http://schemas.microsoft.com/office/drawing/2014/main" id="{4396D83B-04B6-4550-93BA-C02F19D0C8A2}"/>
              </a:ext>
            </a:extLst>
          </p:cNvPr>
          <p:cNvSpPr txBox="1">
            <a:spLocks/>
          </p:cNvSpPr>
          <p:nvPr/>
        </p:nvSpPr>
        <p:spPr>
          <a:xfrm>
            <a:off x="1" y="0"/>
            <a:ext cx="12192000" cy="6453188"/>
          </a:xfrm>
          <a:prstGeom prst="rect">
            <a:avLst/>
          </a:prstGeom>
          <a:gradFill flip="none" rotWithShape="1">
            <a:gsLst>
              <a:gs pos="18000">
                <a:schemeClr val="accent2">
                  <a:alpha val="8000"/>
                </a:schemeClr>
              </a:gs>
              <a:gs pos="87000">
                <a:schemeClr val="accent1">
                  <a:alpha val="20000"/>
                </a:schemeClr>
              </a:gs>
              <a:gs pos="71000">
                <a:schemeClr val="accent1">
                  <a:alpha val="10000"/>
                </a:schemeClr>
              </a:gs>
              <a:gs pos="100000">
                <a:schemeClr val="accent1">
                  <a:alpha val="12000"/>
                </a:schemeClr>
              </a:gs>
            </a:gsLst>
            <a:lin ang="8100000" scaled="1"/>
            <a:tileRect/>
          </a:gradFill>
          <a:ln w="6350" cap="flat" cmpd="sng" algn="ctr">
            <a:noFill/>
            <a:prstDash val="solid"/>
            <a:miter lim="800000"/>
          </a:ln>
        </p:spPr>
        <p:style>
          <a:lnRef idx="1">
            <a:schemeClr val="accent1"/>
          </a:lnRef>
          <a:fillRef idx="3">
            <a:schemeClr val="accent1"/>
          </a:fillRef>
          <a:effectRef idx="2">
            <a:schemeClr val="accent1"/>
          </a:effectRef>
          <a:fontRef idx="minor">
            <a:schemeClr val="lt1"/>
          </a:fontRef>
        </p:style>
        <p:txBody>
          <a:bodyPr rtlCol="0" anchor="ctr"/>
          <a:lstStyle>
            <a:lvl1pPr marL="0" indent="0" algn="l" defTabSz="914400" rtl="0" eaLnBrk="1" latinLnBrk="0" hangingPunct="1">
              <a:lnSpc>
                <a:spcPct val="90000"/>
              </a:lnSpc>
              <a:spcBef>
                <a:spcPts val="1000"/>
              </a:spcBef>
              <a:buFont typeface="Arial" panose="020B0604020202020204" pitchFamily="34" charset="0"/>
              <a:buNone/>
              <a:defRPr lang="en-US" sz="1800" kern="1200" dirty="0">
                <a:solidFill>
                  <a:prstClr val="white">
                    <a:alpha val="0"/>
                  </a:prstClr>
                </a:solidFill>
                <a:latin typeface="Segoe UI"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lgn="ctr"/>
            <a:r>
              <a:rPr lang="es-ES" dirty="0"/>
              <a:t>.</a:t>
            </a:r>
          </a:p>
        </p:txBody>
      </p:sp>
      <p:sp>
        <p:nvSpPr>
          <p:cNvPr id="131" name="Rectangle 130">
            <a:extLst>
              <a:ext uri="{FF2B5EF4-FFF2-40B4-BE49-F238E27FC236}">
                <a16:creationId xmlns:a16="http://schemas.microsoft.com/office/drawing/2014/main" id="{9780C9F9-1A13-4DDA-86E3-C52E04E737E2}"/>
              </a:ext>
            </a:extLst>
          </p:cNvPr>
          <p:cNvSpPr/>
          <p:nvPr/>
        </p:nvSpPr>
        <p:spPr>
          <a:xfrm>
            <a:off x="0" y="0"/>
            <a:ext cx="7820212" cy="41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anose="020B0502040204020203" pitchFamily="34" charset="0"/>
            </a:endParaRPr>
          </a:p>
        </p:txBody>
      </p:sp>
      <p:sp>
        <p:nvSpPr>
          <p:cNvPr id="122" name="Elipse 23">
            <a:extLst>
              <a:ext uri="{FF2B5EF4-FFF2-40B4-BE49-F238E27FC236}">
                <a16:creationId xmlns:a16="http://schemas.microsoft.com/office/drawing/2014/main" id="{E6B0B545-5203-4AE8-A5C3-EE10A128E999}"/>
              </a:ext>
            </a:extLst>
          </p:cNvPr>
          <p:cNvSpPr/>
          <p:nvPr/>
        </p:nvSpPr>
        <p:spPr>
          <a:xfrm>
            <a:off x="3185019" y="2179050"/>
            <a:ext cx="510467" cy="510467"/>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123" name="Elipse 23">
            <a:extLst>
              <a:ext uri="{FF2B5EF4-FFF2-40B4-BE49-F238E27FC236}">
                <a16:creationId xmlns:a16="http://schemas.microsoft.com/office/drawing/2014/main" id="{24B2CE33-F56B-4BEF-8D1F-F6D1501636DB}"/>
              </a:ext>
            </a:extLst>
          </p:cNvPr>
          <p:cNvSpPr/>
          <p:nvPr/>
        </p:nvSpPr>
        <p:spPr>
          <a:xfrm>
            <a:off x="6002451" y="2179050"/>
            <a:ext cx="510467" cy="510467"/>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121" name="Elipse 23">
            <a:extLst>
              <a:ext uri="{FF2B5EF4-FFF2-40B4-BE49-F238E27FC236}">
                <a16:creationId xmlns:a16="http://schemas.microsoft.com/office/drawing/2014/main" id="{F9DED417-63EF-4322-B694-F56C025080D9}"/>
              </a:ext>
            </a:extLst>
          </p:cNvPr>
          <p:cNvSpPr/>
          <p:nvPr/>
        </p:nvSpPr>
        <p:spPr>
          <a:xfrm>
            <a:off x="1111778" y="2179050"/>
            <a:ext cx="510467" cy="510467"/>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16" name="Marcador de pie de página 1">
            <a:extLst>
              <a:ext uri="{FF2B5EF4-FFF2-40B4-BE49-F238E27FC236}">
                <a16:creationId xmlns:a16="http://schemas.microsoft.com/office/drawing/2014/main" id="{87400C97-E050-4216-AE0F-ED76F12F38E3}"/>
              </a:ext>
            </a:extLst>
          </p:cNvPr>
          <p:cNvSpPr txBox="1">
            <a:spLocks/>
          </p:cNvSpPr>
          <p:nvPr/>
        </p:nvSpPr>
        <p:spPr>
          <a:xfrm>
            <a:off x="11595386" y="6601396"/>
            <a:ext cx="407502" cy="170878"/>
          </a:xfrm>
          <a:prstGeom prst="rect">
            <a:avLst/>
          </a:prstGeom>
        </p:spPr>
        <p:txBody>
          <a:bodyPr vert="horz" lIns="0" tIns="0" rIns="0" bIns="0" rtlCol="0" anchor="t"/>
          <a:lstStyle>
            <a:defPPr>
              <a:defRPr lang="es-ES"/>
            </a:defPPr>
            <a:lvl1pPr>
              <a:lnSpc>
                <a:spcPct val="100000"/>
              </a:lnSpc>
              <a:defRPr sz="1300" spc="-30" baseline="0">
                <a:solidFill>
                  <a:schemeClr val="accent1"/>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ES" sz="900" dirty="0">
                <a:solidFill>
                  <a:srgbClr val="5A5B5D"/>
                </a:solidFill>
                <a:latin typeface="Segoe UI" panose="020B0502040204020203" pitchFamily="34" charset="0"/>
              </a:rPr>
              <a:t>p. </a:t>
            </a:r>
            <a:fld id="{C55AD5FC-D658-4668-AADB-0A3BDC5470A2}" type="slidenum">
              <a:rPr lang="es-ES" sz="900" smtClean="0">
                <a:solidFill>
                  <a:srgbClr val="5A5B5D"/>
                </a:solidFill>
                <a:latin typeface="Segoe UI" panose="020B0502040204020203" pitchFamily="34" charset="0"/>
              </a:rPr>
              <a:pPr algn="l"/>
              <a:t>13</a:t>
            </a:fld>
            <a:endParaRPr lang="es-ES" sz="900" dirty="0">
              <a:solidFill>
                <a:srgbClr val="5A5B5D"/>
              </a:solidFill>
              <a:latin typeface="Segoe UI" panose="020B0502040204020203" pitchFamily="34" charset="0"/>
            </a:endParaRPr>
          </a:p>
        </p:txBody>
      </p:sp>
      <p:sp>
        <p:nvSpPr>
          <p:cNvPr id="17" name="Titular">
            <a:extLst>
              <a:ext uri="{FF2B5EF4-FFF2-40B4-BE49-F238E27FC236}">
                <a16:creationId xmlns:a16="http://schemas.microsoft.com/office/drawing/2014/main" id="{BA2DAB44-13AD-4E79-A4F1-743976924490}"/>
              </a:ext>
            </a:extLst>
          </p:cNvPr>
          <p:cNvSpPr txBox="1">
            <a:spLocks/>
          </p:cNvSpPr>
          <p:nvPr/>
        </p:nvSpPr>
        <p:spPr>
          <a:xfrm>
            <a:off x="752738" y="740459"/>
            <a:ext cx="8013891" cy="405588"/>
          </a:xfrm>
          <a:prstGeom prst="rect">
            <a:avLst/>
          </a:prstGeom>
        </p:spPr>
        <p:txBody>
          <a:bodyPr spcFirstLastPara="1" vert="horz" wrap="square" lIns="0" tIns="0" rIns="0" bIns="0" rtlCol="0" anchor="t" anchorCtr="0">
            <a:noAutofit/>
          </a:bodyPr>
          <a:lstStyle>
            <a:lvl1pPr marL="0" lvl="0" indent="0" algn="l" defTabSz="685800" rtl="0" eaLnBrk="1" latinLnBrk="0" hangingPunct="1">
              <a:lnSpc>
                <a:spcPts val="4000"/>
              </a:lnSpc>
              <a:spcBef>
                <a:spcPts val="0"/>
              </a:spcBef>
              <a:spcAft>
                <a:spcPts val="0"/>
              </a:spcAft>
              <a:buSzPts val="2000"/>
              <a:buFont typeface="Arial" panose="020B0604020202020204" pitchFamily="34" charset="0"/>
              <a:buNone/>
              <a:defRPr sz="4000" b="1" i="0" kern="1200">
                <a:solidFill>
                  <a:srgbClr val="424242"/>
                </a:solidFill>
                <a:latin typeface="Open Sans ExtraBold" panose="020B0606030504020204" pitchFamily="34" charset="0"/>
                <a:ea typeface="Open Sans ExtraBold" panose="020B0606030504020204" pitchFamily="34" charset="0"/>
                <a:cs typeface="Open Sans ExtraBold" panose="020B0606030504020204" pitchFamily="34" charset="0"/>
                <a:sym typeface="Playfair Display"/>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a-DK" sz="2800" spc="300" dirty="0">
                <a:solidFill>
                  <a:schemeClr val="accent1"/>
                </a:solidFill>
                <a:latin typeface="Segoe UI Semibold" panose="020B0702040204020203" pitchFamily="34" charset="0"/>
                <a:ea typeface="Segoe UI Black" panose="020B0A02040204020203" pitchFamily="34" charset="0"/>
                <a:cs typeface="Segoe UI Semibold" panose="020B0702040204020203" pitchFamily="34" charset="0"/>
              </a:rPr>
              <a:t>07. </a:t>
            </a:r>
            <a:r>
              <a:rPr lang="es-ES" sz="2800" b="0" i="0" u="none" strike="noStrike" cap="none" spc="300" dirty="0">
                <a:solidFill>
                  <a:schemeClr val="tx1"/>
                </a:solidFill>
                <a:latin typeface="Segoe UI Semibold" panose="020B0702040204020203" pitchFamily="34" charset="0"/>
                <a:ea typeface="Segoe UI Black" panose="020B0A02040204020203" pitchFamily="34" charset="0"/>
                <a:cs typeface="Segoe UI Semibold" panose="020B0702040204020203" pitchFamily="34" charset="0"/>
                <a:sym typeface="Open Sans SemiBold"/>
              </a:rPr>
              <a:t>COM PERCEBRE </a:t>
            </a:r>
            <a:r>
              <a:rPr lang="es-ES" sz="2800" b="0" i="0" u="none" strike="noStrike" cap="none" spc="300" dirty="0">
                <a:solidFill>
                  <a:schemeClr val="tx1"/>
                </a:solidFill>
                <a:latin typeface="Segoe UI" panose="020B0502040204020203" pitchFamily="34" charset="0"/>
                <a:ea typeface="Segoe UI Black" panose="020B0A02040204020203" pitchFamily="34" charset="0"/>
                <a:cs typeface="Segoe UI Semibold" panose="020B0702040204020203" pitchFamily="34" charset="0"/>
                <a:sym typeface="Open Sans SemiBold"/>
              </a:rPr>
              <a:t>EL SALARI</a:t>
            </a:r>
          </a:p>
          <a:p>
            <a:endParaRPr lang="es-ES" sz="2800" b="0" i="0" u="none" strike="noStrike" cap="none" spc="300" dirty="0">
              <a:solidFill>
                <a:schemeClr val="tx2"/>
              </a:solidFill>
              <a:latin typeface="Segoe UI" panose="020B0502040204020203" pitchFamily="34" charset="0"/>
              <a:ea typeface="Segoe UI Black" panose="020B0A02040204020203" pitchFamily="34" charset="0"/>
              <a:cs typeface="Segoe UI Semibold" panose="020B0702040204020203" pitchFamily="34" charset="0"/>
              <a:sym typeface="Open Sans SemiBold"/>
            </a:endParaRPr>
          </a:p>
        </p:txBody>
      </p:sp>
      <p:cxnSp>
        <p:nvCxnSpPr>
          <p:cNvPr id="18" name="Straight Connector 38">
            <a:extLst>
              <a:ext uri="{FF2B5EF4-FFF2-40B4-BE49-F238E27FC236}">
                <a16:creationId xmlns:a16="http://schemas.microsoft.com/office/drawing/2014/main" id="{52DBB2F7-E2A9-4845-A87D-380F0C29FED0}"/>
              </a:ext>
            </a:extLst>
          </p:cNvPr>
          <p:cNvCxnSpPr>
            <a:cxnSpLocks/>
          </p:cNvCxnSpPr>
          <p:nvPr/>
        </p:nvCxnSpPr>
        <p:spPr>
          <a:xfrm>
            <a:off x="570084" y="861156"/>
            <a:ext cx="0" cy="258451"/>
          </a:xfrm>
          <a:prstGeom prst="line">
            <a:avLst/>
          </a:prstGeom>
          <a:ln w="381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9" name="Rectángulo 245">
            <a:extLst>
              <a:ext uri="{FF2B5EF4-FFF2-40B4-BE49-F238E27FC236}">
                <a16:creationId xmlns:a16="http://schemas.microsoft.com/office/drawing/2014/main" id="{48BB5CA9-F290-4876-A554-7A0A09DB6006}"/>
              </a:ext>
            </a:extLst>
          </p:cNvPr>
          <p:cNvSpPr/>
          <p:nvPr/>
        </p:nvSpPr>
        <p:spPr>
          <a:xfrm>
            <a:off x="-162556" y="846389"/>
            <a:ext cx="621068" cy="28798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grpSp>
        <p:nvGrpSpPr>
          <p:cNvPr id="58" name="Graphic 2">
            <a:extLst>
              <a:ext uri="{FF2B5EF4-FFF2-40B4-BE49-F238E27FC236}">
                <a16:creationId xmlns:a16="http://schemas.microsoft.com/office/drawing/2014/main" id="{0AD6A333-4B65-44E7-8467-880428E20664}"/>
              </a:ext>
            </a:extLst>
          </p:cNvPr>
          <p:cNvGrpSpPr/>
          <p:nvPr/>
        </p:nvGrpSpPr>
        <p:grpSpPr>
          <a:xfrm>
            <a:off x="755104" y="2306285"/>
            <a:ext cx="614871" cy="595854"/>
            <a:chOff x="1352314" y="2123080"/>
            <a:chExt cx="461962" cy="447674"/>
          </a:xfrm>
          <a:noFill/>
        </p:grpSpPr>
        <p:sp>
          <p:nvSpPr>
            <p:cNvPr id="59" name="Freeform: Shape 58">
              <a:extLst>
                <a:ext uri="{FF2B5EF4-FFF2-40B4-BE49-F238E27FC236}">
                  <a16:creationId xmlns:a16="http://schemas.microsoft.com/office/drawing/2014/main" id="{8A2EEC28-0F1A-4C07-8CEB-373CE59BE08C}"/>
                </a:ext>
              </a:extLst>
            </p:cNvPr>
            <p:cNvSpPr/>
            <p:nvPr/>
          </p:nvSpPr>
          <p:spPr>
            <a:xfrm>
              <a:off x="1352314" y="2123080"/>
              <a:ext cx="9525" cy="9525"/>
            </a:xfrm>
            <a:custGeom>
              <a:avLst/>
              <a:gdLst/>
              <a:ahLst/>
              <a:cxnLst/>
              <a:rect l="l" t="t" r="r" b="b"/>
              <a:pathLst>
                <a:path w="9525" h="9525"/>
              </a:pathLst>
            </a:custGeom>
            <a:noFill/>
            <a:ln w="9525" cap="flat">
              <a:solidFill>
                <a:srgbClr val="5A5B5D"/>
              </a:solidFill>
              <a:prstDash val="solid"/>
              <a:miter/>
            </a:ln>
          </p:spPr>
          <p:txBody>
            <a:bodyPr rtlCol="0" anchor="ctr"/>
            <a:lstStyle/>
            <a:p>
              <a:endParaRPr lang="en-GB" dirty="0">
                <a:latin typeface="Segoe UI" panose="020B0502040204020203" pitchFamily="34" charset="0"/>
              </a:endParaRPr>
            </a:p>
          </p:txBody>
        </p:sp>
        <p:grpSp>
          <p:nvGrpSpPr>
            <p:cNvPr id="60" name="Graphic 2">
              <a:extLst>
                <a:ext uri="{FF2B5EF4-FFF2-40B4-BE49-F238E27FC236}">
                  <a16:creationId xmlns:a16="http://schemas.microsoft.com/office/drawing/2014/main" id="{C0F673B0-1543-48C6-AF82-2213C4B1D88D}"/>
                </a:ext>
              </a:extLst>
            </p:cNvPr>
            <p:cNvGrpSpPr/>
            <p:nvPr/>
          </p:nvGrpSpPr>
          <p:grpSpPr>
            <a:xfrm>
              <a:off x="1727599" y="2440262"/>
              <a:ext cx="86677" cy="130492"/>
              <a:chOff x="1727599" y="2440262"/>
              <a:chExt cx="86677" cy="130492"/>
            </a:xfrm>
            <a:noFill/>
          </p:grpSpPr>
          <p:sp>
            <p:nvSpPr>
              <p:cNvPr id="61" name="Freeform: Shape 60">
                <a:extLst>
                  <a:ext uri="{FF2B5EF4-FFF2-40B4-BE49-F238E27FC236}">
                    <a16:creationId xmlns:a16="http://schemas.microsoft.com/office/drawing/2014/main" id="{D433AE08-DF86-4D40-BA30-E781ACCF8B1A}"/>
                  </a:ext>
                </a:extLst>
              </p:cNvPr>
              <p:cNvSpPr/>
              <p:nvPr/>
            </p:nvSpPr>
            <p:spPr>
              <a:xfrm>
                <a:off x="1727599" y="2526940"/>
                <a:ext cx="86677" cy="43815"/>
              </a:xfrm>
              <a:custGeom>
                <a:avLst/>
                <a:gdLst>
                  <a:gd name="connsiteX0" fmla="*/ 0 w 86677"/>
                  <a:gd name="connsiteY0" fmla="*/ 0 h 43815"/>
                  <a:gd name="connsiteX1" fmla="*/ 86678 w 86677"/>
                  <a:gd name="connsiteY1" fmla="*/ 0 h 43815"/>
                  <a:gd name="connsiteX2" fmla="*/ 86678 w 86677"/>
                  <a:gd name="connsiteY2" fmla="*/ 43815 h 43815"/>
                  <a:gd name="connsiteX3" fmla="*/ 0 w 86677"/>
                  <a:gd name="connsiteY3" fmla="*/ 43815 h 43815"/>
                </a:gdLst>
                <a:ahLst/>
                <a:cxnLst>
                  <a:cxn ang="0">
                    <a:pos x="connsiteX0" y="connsiteY0"/>
                  </a:cxn>
                  <a:cxn ang="0">
                    <a:pos x="connsiteX1" y="connsiteY1"/>
                  </a:cxn>
                  <a:cxn ang="0">
                    <a:pos x="connsiteX2" y="connsiteY2"/>
                  </a:cxn>
                  <a:cxn ang="0">
                    <a:pos x="connsiteX3" y="connsiteY3"/>
                  </a:cxn>
                </a:cxnLst>
                <a:rect l="l" t="t" r="r" b="b"/>
                <a:pathLst>
                  <a:path w="86677" h="43815">
                    <a:moveTo>
                      <a:pt x="0" y="0"/>
                    </a:moveTo>
                    <a:lnTo>
                      <a:pt x="86678" y="0"/>
                    </a:lnTo>
                    <a:lnTo>
                      <a:pt x="86678" y="43815"/>
                    </a:lnTo>
                    <a:lnTo>
                      <a:pt x="0" y="43815"/>
                    </a:lnTo>
                    <a:close/>
                  </a:path>
                </a:pathLst>
              </a:custGeom>
              <a:noFill/>
              <a:ln w="9525" cap="flat">
                <a:solidFill>
                  <a:srgbClr val="4ABDF0"/>
                </a:solidFill>
                <a:prstDash val="solid"/>
                <a:miter/>
              </a:ln>
            </p:spPr>
            <p:txBody>
              <a:bodyPr rtlCol="0" anchor="ctr"/>
              <a:lstStyle/>
              <a:p>
                <a:endParaRPr lang="en-GB" dirty="0">
                  <a:latin typeface="Segoe UI" panose="020B0502040204020203" pitchFamily="34" charset="0"/>
                </a:endParaRPr>
              </a:p>
            </p:txBody>
          </p:sp>
          <p:sp>
            <p:nvSpPr>
              <p:cNvPr id="62" name="Freeform: Shape 61">
                <a:extLst>
                  <a:ext uri="{FF2B5EF4-FFF2-40B4-BE49-F238E27FC236}">
                    <a16:creationId xmlns:a16="http://schemas.microsoft.com/office/drawing/2014/main" id="{A076FA1E-5612-46C2-B988-FC67006C20E1}"/>
                  </a:ext>
                </a:extLst>
              </p:cNvPr>
              <p:cNvSpPr/>
              <p:nvPr/>
            </p:nvSpPr>
            <p:spPr>
              <a:xfrm>
                <a:off x="1727599" y="2483125"/>
                <a:ext cx="86677" cy="43815"/>
              </a:xfrm>
              <a:custGeom>
                <a:avLst/>
                <a:gdLst>
                  <a:gd name="connsiteX0" fmla="*/ 0 w 86677"/>
                  <a:gd name="connsiteY0" fmla="*/ 0 h 43815"/>
                  <a:gd name="connsiteX1" fmla="*/ 86678 w 86677"/>
                  <a:gd name="connsiteY1" fmla="*/ 0 h 43815"/>
                  <a:gd name="connsiteX2" fmla="*/ 86678 w 86677"/>
                  <a:gd name="connsiteY2" fmla="*/ 43815 h 43815"/>
                  <a:gd name="connsiteX3" fmla="*/ 0 w 86677"/>
                  <a:gd name="connsiteY3" fmla="*/ 43815 h 43815"/>
                </a:gdLst>
                <a:ahLst/>
                <a:cxnLst>
                  <a:cxn ang="0">
                    <a:pos x="connsiteX0" y="connsiteY0"/>
                  </a:cxn>
                  <a:cxn ang="0">
                    <a:pos x="connsiteX1" y="connsiteY1"/>
                  </a:cxn>
                  <a:cxn ang="0">
                    <a:pos x="connsiteX2" y="connsiteY2"/>
                  </a:cxn>
                  <a:cxn ang="0">
                    <a:pos x="connsiteX3" y="connsiteY3"/>
                  </a:cxn>
                </a:cxnLst>
                <a:rect l="l" t="t" r="r" b="b"/>
                <a:pathLst>
                  <a:path w="86677" h="43815">
                    <a:moveTo>
                      <a:pt x="0" y="0"/>
                    </a:moveTo>
                    <a:lnTo>
                      <a:pt x="86678" y="0"/>
                    </a:lnTo>
                    <a:lnTo>
                      <a:pt x="86678" y="43815"/>
                    </a:lnTo>
                    <a:lnTo>
                      <a:pt x="0" y="43815"/>
                    </a:lnTo>
                    <a:close/>
                  </a:path>
                </a:pathLst>
              </a:custGeom>
              <a:noFill/>
              <a:ln w="9525" cap="flat">
                <a:solidFill>
                  <a:srgbClr val="4ABDF0"/>
                </a:solidFill>
                <a:prstDash val="solid"/>
                <a:miter/>
              </a:ln>
            </p:spPr>
            <p:txBody>
              <a:bodyPr rtlCol="0" anchor="ctr"/>
              <a:lstStyle/>
              <a:p>
                <a:endParaRPr lang="en-GB" dirty="0">
                  <a:latin typeface="Segoe UI" panose="020B0502040204020203" pitchFamily="34" charset="0"/>
                </a:endParaRPr>
              </a:p>
            </p:txBody>
          </p:sp>
          <p:sp>
            <p:nvSpPr>
              <p:cNvPr id="63" name="Freeform: Shape 62">
                <a:extLst>
                  <a:ext uri="{FF2B5EF4-FFF2-40B4-BE49-F238E27FC236}">
                    <a16:creationId xmlns:a16="http://schemas.microsoft.com/office/drawing/2014/main" id="{067DCCD8-A8B4-43FD-9191-38B983CEA613}"/>
                  </a:ext>
                </a:extLst>
              </p:cNvPr>
              <p:cNvSpPr/>
              <p:nvPr/>
            </p:nvSpPr>
            <p:spPr>
              <a:xfrm>
                <a:off x="1727599" y="2440262"/>
                <a:ext cx="86677" cy="43815"/>
              </a:xfrm>
              <a:custGeom>
                <a:avLst/>
                <a:gdLst>
                  <a:gd name="connsiteX0" fmla="*/ 0 w 86677"/>
                  <a:gd name="connsiteY0" fmla="*/ 0 h 43815"/>
                  <a:gd name="connsiteX1" fmla="*/ 86678 w 86677"/>
                  <a:gd name="connsiteY1" fmla="*/ 0 h 43815"/>
                  <a:gd name="connsiteX2" fmla="*/ 86678 w 86677"/>
                  <a:gd name="connsiteY2" fmla="*/ 43815 h 43815"/>
                  <a:gd name="connsiteX3" fmla="*/ 0 w 86677"/>
                  <a:gd name="connsiteY3" fmla="*/ 43815 h 43815"/>
                </a:gdLst>
                <a:ahLst/>
                <a:cxnLst>
                  <a:cxn ang="0">
                    <a:pos x="connsiteX0" y="connsiteY0"/>
                  </a:cxn>
                  <a:cxn ang="0">
                    <a:pos x="connsiteX1" y="connsiteY1"/>
                  </a:cxn>
                  <a:cxn ang="0">
                    <a:pos x="connsiteX2" y="connsiteY2"/>
                  </a:cxn>
                  <a:cxn ang="0">
                    <a:pos x="connsiteX3" y="connsiteY3"/>
                  </a:cxn>
                </a:cxnLst>
                <a:rect l="l" t="t" r="r" b="b"/>
                <a:pathLst>
                  <a:path w="86677" h="43815">
                    <a:moveTo>
                      <a:pt x="0" y="0"/>
                    </a:moveTo>
                    <a:lnTo>
                      <a:pt x="86678" y="0"/>
                    </a:lnTo>
                    <a:lnTo>
                      <a:pt x="86678" y="43815"/>
                    </a:lnTo>
                    <a:lnTo>
                      <a:pt x="0" y="43815"/>
                    </a:lnTo>
                    <a:close/>
                  </a:path>
                </a:pathLst>
              </a:custGeom>
              <a:noFill/>
              <a:ln w="9525" cap="flat">
                <a:solidFill>
                  <a:srgbClr val="4ABDF0"/>
                </a:solidFill>
                <a:prstDash val="solid"/>
                <a:miter/>
              </a:ln>
            </p:spPr>
            <p:txBody>
              <a:bodyPr rtlCol="0" anchor="ctr"/>
              <a:lstStyle/>
              <a:p>
                <a:endParaRPr lang="en-GB" dirty="0">
                  <a:latin typeface="Segoe UI" panose="020B0502040204020203" pitchFamily="34" charset="0"/>
                </a:endParaRPr>
              </a:p>
            </p:txBody>
          </p:sp>
        </p:grpSp>
        <p:grpSp>
          <p:nvGrpSpPr>
            <p:cNvPr id="64" name="Graphic 2">
              <a:extLst>
                <a:ext uri="{FF2B5EF4-FFF2-40B4-BE49-F238E27FC236}">
                  <a16:creationId xmlns:a16="http://schemas.microsoft.com/office/drawing/2014/main" id="{72651A12-BAB1-4C41-9C58-64B2ED3A57EE}"/>
                </a:ext>
              </a:extLst>
            </p:cNvPr>
            <p:cNvGrpSpPr/>
            <p:nvPr/>
          </p:nvGrpSpPr>
          <p:grpSpPr>
            <a:xfrm>
              <a:off x="1438991" y="2308817"/>
              <a:ext cx="86677" cy="87630"/>
              <a:chOff x="1438991" y="2308817"/>
              <a:chExt cx="86677" cy="87630"/>
            </a:xfrm>
            <a:noFill/>
          </p:grpSpPr>
          <p:sp>
            <p:nvSpPr>
              <p:cNvPr id="65" name="Freeform: Shape 64">
                <a:extLst>
                  <a:ext uri="{FF2B5EF4-FFF2-40B4-BE49-F238E27FC236}">
                    <a16:creationId xmlns:a16="http://schemas.microsoft.com/office/drawing/2014/main" id="{7920E02C-46B3-4EC6-BC77-29DAEBCB49B8}"/>
                  </a:ext>
                </a:extLst>
              </p:cNvPr>
              <p:cNvSpPr/>
              <p:nvPr/>
            </p:nvSpPr>
            <p:spPr>
              <a:xfrm>
                <a:off x="1438991" y="2352632"/>
                <a:ext cx="86677" cy="43815"/>
              </a:xfrm>
              <a:custGeom>
                <a:avLst/>
                <a:gdLst>
                  <a:gd name="connsiteX0" fmla="*/ 0 w 86677"/>
                  <a:gd name="connsiteY0" fmla="*/ 0 h 43815"/>
                  <a:gd name="connsiteX1" fmla="*/ 86678 w 86677"/>
                  <a:gd name="connsiteY1" fmla="*/ 0 h 43815"/>
                  <a:gd name="connsiteX2" fmla="*/ 86678 w 86677"/>
                  <a:gd name="connsiteY2" fmla="*/ 43815 h 43815"/>
                  <a:gd name="connsiteX3" fmla="*/ 0 w 86677"/>
                  <a:gd name="connsiteY3" fmla="*/ 43815 h 43815"/>
                </a:gdLst>
                <a:ahLst/>
                <a:cxnLst>
                  <a:cxn ang="0">
                    <a:pos x="connsiteX0" y="connsiteY0"/>
                  </a:cxn>
                  <a:cxn ang="0">
                    <a:pos x="connsiteX1" y="connsiteY1"/>
                  </a:cxn>
                  <a:cxn ang="0">
                    <a:pos x="connsiteX2" y="connsiteY2"/>
                  </a:cxn>
                  <a:cxn ang="0">
                    <a:pos x="connsiteX3" y="connsiteY3"/>
                  </a:cxn>
                </a:cxnLst>
                <a:rect l="l" t="t" r="r" b="b"/>
                <a:pathLst>
                  <a:path w="86677" h="43815">
                    <a:moveTo>
                      <a:pt x="0" y="0"/>
                    </a:moveTo>
                    <a:lnTo>
                      <a:pt x="86678" y="0"/>
                    </a:lnTo>
                    <a:lnTo>
                      <a:pt x="86678" y="43815"/>
                    </a:lnTo>
                    <a:lnTo>
                      <a:pt x="0" y="43815"/>
                    </a:lnTo>
                    <a:close/>
                  </a:path>
                </a:pathLst>
              </a:custGeom>
              <a:noFill/>
              <a:ln w="9525" cap="flat">
                <a:solidFill>
                  <a:srgbClr val="5A5B5D"/>
                </a:solidFill>
                <a:prstDash val="solid"/>
                <a:miter/>
              </a:ln>
            </p:spPr>
            <p:txBody>
              <a:bodyPr rtlCol="0" anchor="ctr"/>
              <a:lstStyle/>
              <a:p>
                <a:endParaRPr lang="en-GB" dirty="0">
                  <a:latin typeface="Segoe UI" panose="020B0502040204020203" pitchFamily="34" charset="0"/>
                </a:endParaRPr>
              </a:p>
            </p:txBody>
          </p:sp>
          <p:sp>
            <p:nvSpPr>
              <p:cNvPr id="66" name="Freeform: Shape 65">
                <a:extLst>
                  <a:ext uri="{FF2B5EF4-FFF2-40B4-BE49-F238E27FC236}">
                    <a16:creationId xmlns:a16="http://schemas.microsoft.com/office/drawing/2014/main" id="{D8C2D1E3-AB79-4A3D-941A-F763331EC6CC}"/>
                  </a:ext>
                </a:extLst>
              </p:cNvPr>
              <p:cNvSpPr/>
              <p:nvPr/>
            </p:nvSpPr>
            <p:spPr>
              <a:xfrm>
                <a:off x="1438991" y="2308817"/>
                <a:ext cx="86677" cy="43815"/>
              </a:xfrm>
              <a:custGeom>
                <a:avLst/>
                <a:gdLst>
                  <a:gd name="connsiteX0" fmla="*/ 0 w 86677"/>
                  <a:gd name="connsiteY0" fmla="*/ 0 h 43815"/>
                  <a:gd name="connsiteX1" fmla="*/ 86678 w 86677"/>
                  <a:gd name="connsiteY1" fmla="*/ 0 h 43815"/>
                  <a:gd name="connsiteX2" fmla="*/ 86678 w 86677"/>
                  <a:gd name="connsiteY2" fmla="*/ 43815 h 43815"/>
                  <a:gd name="connsiteX3" fmla="*/ 0 w 86677"/>
                  <a:gd name="connsiteY3" fmla="*/ 43815 h 43815"/>
                </a:gdLst>
                <a:ahLst/>
                <a:cxnLst>
                  <a:cxn ang="0">
                    <a:pos x="connsiteX0" y="connsiteY0"/>
                  </a:cxn>
                  <a:cxn ang="0">
                    <a:pos x="connsiteX1" y="connsiteY1"/>
                  </a:cxn>
                  <a:cxn ang="0">
                    <a:pos x="connsiteX2" y="connsiteY2"/>
                  </a:cxn>
                  <a:cxn ang="0">
                    <a:pos x="connsiteX3" y="connsiteY3"/>
                  </a:cxn>
                </a:cxnLst>
                <a:rect l="l" t="t" r="r" b="b"/>
                <a:pathLst>
                  <a:path w="86677" h="43815">
                    <a:moveTo>
                      <a:pt x="0" y="0"/>
                    </a:moveTo>
                    <a:lnTo>
                      <a:pt x="86678" y="0"/>
                    </a:lnTo>
                    <a:lnTo>
                      <a:pt x="86678" y="43815"/>
                    </a:lnTo>
                    <a:lnTo>
                      <a:pt x="0" y="43815"/>
                    </a:lnTo>
                    <a:close/>
                  </a:path>
                </a:pathLst>
              </a:custGeom>
              <a:noFill/>
              <a:ln w="9525" cap="flat">
                <a:solidFill>
                  <a:srgbClr val="5A5B5D"/>
                </a:solidFill>
                <a:prstDash val="solid"/>
                <a:miter/>
              </a:ln>
            </p:spPr>
            <p:txBody>
              <a:bodyPr rtlCol="0" anchor="ctr"/>
              <a:lstStyle/>
              <a:p>
                <a:endParaRPr lang="en-GB" dirty="0">
                  <a:latin typeface="Segoe UI" panose="020B0502040204020203" pitchFamily="34" charset="0"/>
                </a:endParaRPr>
              </a:p>
            </p:txBody>
          </p:sp>
        </p:grpSp>
        <p:grpSp>
          <p:nvGrpSpPr>
            <p:cNvPr id="67" name="Graphic 2">
              <a:extLst>
                <a:ext uri="{FF2B5EF4-FFF2-40B4-BE49-F238E27FC236}">
                  <a16:creationId xmlns:a16="http://schemas.microsoft.com/office/drawing/2014/main" id="{AAA7CF4A-D110-4811-B5A7-145DFD41CA13}"/>
                </a:ext>
              </a:extLst>
            </p:cNvPr>
            <p:cNvGrpSpPr/>
            <p:nvPr/>
          </p:nvGrpSpPr>
          <p:grpSpPr>
            <a:xfrm>
              <a:off x="1525669" y="2127842"/>
              <a:ext cx="244791" cy="311468"/>
              <a:chOff x="1525669" y="2127842"/>
              <a:chExt cx="244791" cy="311468"/>
            </a:xfrm>
            <a:noFill/>
          </p:grpSpPr>
          <p:sp>
            <p:nvSpPr>
              <p:cNvPr id="68" name="Freeform: Shape 67">
                <a:extLst>
                  <a:ext uri="{FF2B5EF4-FFF2-40B4-BE49-F238E27FC236}">
                    <a16:creationId xmlns:a16="http://schemas.microsoft.com/office/drawing/2014/main" id="{32473F1F-9651-4A1B-90F3-BD83EBF52BE3}"/>
                  </a:ext>
                </a:extLst>
              </p:cNvPr>
              <p:cNvSpPr/>
              <p:nvPr/>
            </p:nvSpPr>
            <p:spPr>
              <a:xfrm>
                <a:off x="1578265" y="2127842"/>
                <a:ext cx="122904" cy="109537"/>
              </a:xfrm>
              <a:custGeom>
                <a:avLst/>
                <a:gdLst>
                  <a:gd name="connsiteX0" fmla="*/ 743 w 122904"/>
                  <a:gd name="connsiteY0" fmla="*/ 20955 h 109537"/>
                  <a:gd name="connsiteX1" fmla="*/ 12173 w 122904"/>
                  <a:gd name="connsiteY1" fmla="*/ 0 h 109537"/>
                  <a:gd name="connsiteX2" fmla="*/ 12173 w 122904"/>
                  <a:gd name="connsiteY2" fmla="*/ 0 h 109537"/>
                  <a:gd name="connsiteX3" fmla="*/ 53131 w 122904"/>
                  <a:gd name="connsiteY3" fmla="*/ 24765 h 109537"/>
                  <a:gd name="connsiteX4" fmla="*/ 110281 w 122904"/>
                  <a:gd name="connsiteY4" fmla="*/ 0 h 109537"/>
                  <a:gd name="connsiteX5" fmla="*/ 110281 w 122904"/>
                  <a:gd name="connsiteY5" fmla="*/ 0 h 109537"/>
                  <a:gd name="connsiteX6" fmla="*/ 121711 w 122904"/>
                  <a:gd name="connsiteY6" fmla="*/ 20955 h 109537"/>
                  <a:gd name="connsiteX7" fmla="*/ 109328 w 122904"/>
                  <a:gd name="connsiteY7" fmla="*/ 52388 h 109537"/>
                  <a:gd name="connsiteX8" fmla="*/ 105518 w 122904"/>
                  <a:gd name="connsiteY8" fmla="*/ 72390 h 109537"/>
                  <a:gd name="connsiteX9" fmla="*/ 105518 w 122904"/>
                  <a:gd name="connsiteY9" fmla="*/ 109538 h 109537"/>
                  <a:gd name="connsiteX10" fmla="*/ 16936 w 122904"/>
                  <a:gd name="connsiteY10" fmla="*/ 109538 h 109537"/>
                  <a:gd name="connsiteX11" fmla="*/ 16936 w 122904"/>
                  <a:gd name="connsiteY11" fmla="*/ 72390 h 109537"/>
                  <a:gd name="connsiteX12" fmla="*/ 13126 w 122904"/>
                  <a:gd name="connsiteY12" fmla="*/ 52388 h 109537"/>
                  <a:gd name="connsiteX13" fmla="*/ 743 w 122904"/>
                  <a:gd name="connsiteY13" fmla="*/ 20955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2904" h="109537">
                    <a:moveTo>
                      <a:pt x="743" y="20955"/>
                    </a:moveTo>
                    <a:cubicBezTo>
                      <a:pt x="-2114" y="11430"/>
                      <a:pt x="3601" y="0"/>
                      <a:pt x="12173" y="0"/>
                    </a:cubicBezTo>
                    <a:cubicBezTo>
                      <a:pt x="12173" y="0"/>
                      <a:pt x="12173" y="0"/>
                      <a:pt x="12173" y="0"/>
                    </a:cubicBezTo>
                    <a:cubicBezTo>
                      <a:pt x="17888" y="0"/>
                      <a:pt x="39796" y="26670"/>
                      <a:pt x="53131" y="24765"/>
                    </a:cubicBezTo>
                    <a:cubicBezTo>
                      <a:pt x="79801" y="20955"/>
                      <a:pt x="105518" y="0"/>
                      <a:pt x="110281" y="0"/>
                    </a:cubicBezTo>
                    <a:cubicBezTo>
                      <a:pt x="110281" y="0"/>
                      <a:pt x="110281" y="0"/>
                      <a:pt x="110281" y="0"/>
                    </a:cubicBezTo>
                    <a:cubicBezTo>
                      <a:pt x="119806" y="0"/>
                      <a:pt x="125521" y="11430"/>
                      <a:pt x="121711" y="20955"/>
                    </a:cubicBezTo>
                    <a:lnTo>
                      <a:pt x="109328" y="52388"/>
                    </a:lnTo>
                    <a:cubicBezTo>
                      <a:pt x="106471" y="59055"/>
                      <a:pt x="105518" y="65723"/>
                      <a:pt x="105518" y="72390"/>
                    </a:cubicBezTo>
                    <a:lnTo>
                      <a:pt x="105518" y="109538"/>
                    </a:lnTo>
                    <a:lnTo>
                      <a:pt x="16936" y="109538"/>
                    </a:lnTo>
                    <a:lnTo>
                      <a:pt x="16936" y="72390"/>
                    </a:lnTo>
                    <a:cubicBezTo>
                      <a:pt x="16936" y="65723"/>
                      <a:pt x="15983" y="59055"/>
                      <a:pt x="13126" y="52388"/>
                    </a:cubicBezTo>
                    <a:lnTo>
                      <a:pt x="743" y="20955"/>
                    </a:lnTo>
                    <a:close/>
                  </a:path>
                </a:pathLst>
              </a:custGeom>
              <a:noFill/>
              <a:ln w="9525" cap="flat">
                <a:solidFill>
                  <a:srgbClr val="5A5B5D"/>
                </a:solidFill>
                <a:prstDash val="solid"/>
                <a:miter/>
              </a:ln>
            </p:spPr>
            <p:txBody>
              <a:bodyPr rtlCol="0" anchor="ctr"/>
              <a:lstStyle/>
              <a:p>
                <a:endParaRPr lang="en-GB" dirty="0">
                  <a:latin typeface="Segoe UI" panose="020B0502040204020203" pitchFamily="34" charset="0"/>
                </a:endParaRPr>
              </a:p>
            </p:txBody>
          </p:sp>
          <p:sp>
            <p:nvSpPr>
              <p:cNvPr id="69" name="Freeform: Shape 68">
                <a:extLst>
                  <a:ext uri="{FF2B5EF4-FFF2-40B4-BE49-F238E27FC236}">
                    <a16:creationId xmlns:a16="http://schemas.microsoft.com/office/drawing/2014/main" id="{7040283C-937C-4808-A6D0-C4070423EE6C}"/>
                  </a:ext>
                </a:extLst>
              </p:cNvPr>
              <p:cNvSpPr/>
              <p:nvPr/>
            </p:nvSpPr>
            <p:spPr>
              <a:xfrm>
                <a:off x="1595201" y="2197375"/>
                <a:ext cx="88582" cy="9525"/>
              </a:xfrm>
              <a:custGeom>
                <a:avLst/>
                <a:gdLst>
                  <a:gd name="connsiteX0" fmla="*/ 88582 w 88582"/>
                  <a:gd name="connsiteY0" fmla="*/ 0 h 9525"/>
                  <a:gd name="connsiteX1" fmla="*/ 0 w 88582"/>
                  <a:gd name="connsiteY1" fmla="*/ 0 h 9525"/>
                </a:gdLst>
                <a:ahLst/>
                <a:cxnLst>
                  <a:cxn ang="0">
                    <a:pos x="connsiteX0" y="connsiteY0"/>
                  </a:cxn>
                  <a:cxn ang="0">
                    <a:pos x="connsiteX1" y="connsiteY1"/>
                  </a:cxn>
                </a:cxnLst>
                <a:rect l="l" t="t" r="r" b="b"/>
                <a:pathLst>
                  <a:path w="88582" h="9525">
                    <a:moveTo>
                      <a:pt x="88582" y="0"/>
                    </a:moveTo>
                    <a:lnTo>
                      <a:pt x="0" y="0"/>
                    </a:lnTo>
                  </a:path>
                </a:pathLst>
              </a:custGeom>
              <a:ln w="9525" cap="flat">
                <a:solidFill>
                  <a:srgbClr val="5A5B5D"/>
                </a:solidFill>
                <a:prstDash val="solid"/>
                <a:miter/>
              </a:ln>
            </p:spPr>
            <p:txBody>
              <a:bodyPr rtlCol="0" anchor="ctr"/>
              <a:lstStyle/>
              <a:p>
                <a:endParaRPr lang="en-GB" dirty="0">
                  <a:latin typeface="Segoe UI" panose="020B0502040204020203" pitchFamily="34" charset="0"/>
                </a:endParaRPr>
              </a:p>
            </p:txBody>
          </p:sp>
          <p:sp>
            <p:nvSpPr>
              <p:cNvPr id="70" name="Freeform: Shape 69">
                <a:extLst>
                  <a:ext uri="{FF2B5EF4-FFF2-40B4-BE49-F238E27FC236}">
                    <a16:creationId xmlns:a16="http://schemas.microsoft.com/office/drawing/2014/main" id="{667546D2-343A-40CC-A684-FCF9BE332373}"/>
                  </a:ext>
                </a:extLst>
              </p:cNvPr>
              <p:cNvSpPr/>
              <p:nvPr/>
            </p:nvSpPr>
            <p:spPr>
              <a:xfrm>
                <a:off x="1525669" y="2237380"/>
                <a:ext cx="69532" cy="71437"/>
              </a:xfrm>
              <a:custGeom>
                <a:avLst/>
                <a:gdLst>
                  <a:gd name="connsiteX0" fmla="*/ 0 w 69532"/>
                  <a:gd name="connsiteY0" fmla="*/ 71438 h 71437"/>
                  <a:gd name="connsiteX1" fmla="*/ 69532 w 69532"/>
                  <a:gd name="connsiteY1" fmla="*/ 0 h 71437"/>
                </a:gdLst>
                <a:ahLst/>
                <a:cxnLst>
                  <a:cxn ang="0">
                    <a:pos x="connsiteX0" y="connsiteY0"/>
                  </a:cxn>
                  <a:cxn ang="0">
                    <a:pos x="connsiteX1" y="connsiteY1"/>
                  </a:cxn>
                </a:cxnLst>
                <a:rect l="l" t="t" r="r" b="b"/>
                <a:pathLst>
                  <a:path w="69532" h="71437">
                    <a:moveTo>
                      <a:pt x="0" y="71438"/>
                    </a:moveTo>
                    <a:cubicBezTo>
                      <a:pt x="13335" y="40005"/>
                      <a:pt x="34290" y="15240"/>
                      <a:pt x="69532" y="0"/>
                    </a:cubicBezTo>
                  </a:path>
                </a:pathLst>
              </a:custGeom>
              <a:noFill/>
              <a:ln w="9525" cap="flat">
                <a:solidFill>
                  <a:srgbClr val="5A5B5D"/>
                </a:solidFill>
                <a:prstDash val="solid"/>
                <a:miter/>
              </a:ln>
            </p:spPr>
            <p:txBody>
              <a:bodyPr rtlCol="0" anchor="ctr"/>
              <a:lstStyle/>
              <a:p>
                <a:endParaRPr lang="en-GB" dirty="0">
                  <a:latin typeface="Segoe UI" panose="020B0502040204020203" pitchFamily="34" charset="0"/>
                </a:endParaRPr>
              </a:p>
            </p:txBody>
          </p:sp>
          <p:sp>
            <p:nvSpPr>
              <p:cNvPr id="72" name="Freeform: Shape 71">
                <a:extLst>
                  <a:ext uri="{FF2B5EF4-FFF2-40B4-BE49-F238E27FC236}">
                    <a16:creationId xmlns:a16="http://schemas.microsoft.com/office/drawing/2014/main" id="{213AC703-1E8B-453E-AE14-C637EEB46F4C}"/>
                  </a:ext>
                </a:extLst>
              </p:cNvPr>
              <p:cNvSpPr/>
              <p:nvPr/>
            </p:nvSpPr>
            <p:spPr>
              <a:xfrm>
                <a:off x="1683783" y="2237380"/>
                <a:ext cx="86677" cy="201930"/>
              </a:xfrm>
              <a:custGeom>
                <a:avLst/>
                <a:gdLst>
                  <a:gd name="connsiteX0" fmla="*/ 0 w 86677"/>
                  <a:gd name="connsiteY0" fmla="*/ 0 h 201930"/>
                  <a:gd name="connsiteX1" fmla="*/ 86678 w 86677"/>
                  <a:gd name="connsiteY1" fmla="*/ 183833 h 201930"/>
                  <a:gd name="connsiteX2" fmla="*/ 86678 w 86677"/>
                  <a:gd name="connsiteY2" fmla="*/ 201930 h 201930"/>
                </a:gdLst>
                <a:ahLst/>
                <a:cxnLst>
                  <a:cxn ang="0">
                    <a:pos x="connsiteX0" y="connsiteY0"/>
                  </a:cxn>
                  <a:cxn ang="0">
                    <a:pos x="connsiteX1" y="connsiteY1"/>
                  </a:cxn>
                  <a:cxn ang="0">
                    <a:pos x="connsiteX2" y="connsiteY2"/>
                  </a:cxn>
                </a:cxnLst>
                <a:rect l="l" t="t" r="r" b="b"/>
                <a:pathLst>
                  <a:path w="86677" h="201930">
                    <a:moveTo>
                      <a:pt x="0" y="0"/>
                    </a:moveTo>
                    <a:cubicBezTo>
                      <a:pt x="69532" y="30480"/>
                      <a:pt x="86678" y="101918"/>
                      <a:pt x="86678" y="183833"/>
                    </a:cubicBezTo>
                    <a:lnTo>
                      <a:pt x="86678" y="201930"/>
                    </a:lnTo>
                  </a:path>
                </a:pathLst>
              </a:custGeom>
              <a:noFill/>
              <a:ln w="9525" cap="flat">
                <a:solidFill>
                  <a:srgbClr val="5A5B5D"/>
                </a:solidFill>
                <a:prstDash val="solid"/>
                <a:miter/>
              </a:ln>
            </p:spPr>
            <p:txBody>
              <a:bodyPr rtlCol="0" anchor="ctr"/>
              <a:lstStyle/>
              <a:p>
                <a:endParaRPr lang="en-GB" dirty="0">
                  <a:latin typeface="Segoe UI" panose="020B0502040204020203" pitchFamily="34" charset="0"/>
                </a:endParaRPr>
              </a:p>
            </p:txBody>
          </p:sp>
        </p:grpSp>
        <p:grpSp>
          <p:nvGrpSpPr>
            <p:cNvPr id="73" name="Graphic 2">
              <a:extLst>
                <a:ext uri="{FF2B5EF4-FFF2-40B4-BE49-F238E27FC236}">
                  <a16:creationId xmlns:a16="http://schemas.microsoft.com/office/drawing/2014/main" id="{85C48F68-2062-4028-9DCD-7B1EB121A494}"/>
                </a:ext>
              </a:extLst>
            </p:cNvPr>
            <p:cNvGrpSpPr/>
            <p:nvPr/>
          </p:nvGrpSpPr>
          <p:grpSpPr>
            <a:xfrm>
              <a:off x="1357076" y="2396447"/>
              <a:ext cx="326707" cy="174307"/>
              <a:chOff x="1357076" y="2396447"/>
              <a:chExt cx="326707" cy="174307"/>
            </a:xfrm>
            <a:noFill/>
          </p:grpSpPr>
          <p:sp>
            <p:nvSpPr>
              <p:cNvPr id="74" name="Freeform: Shape 73">
                <a:extLst>
                  <a:ext uri="{FF2B5EF4-FFF2-40B4-BE49-F238E27FC236}">
                    <a16:creationId xmlns:a16="http://schemas.microsoft.com/office/drawing/2014/main" id="{7E2628B0-7571-4141-AD4E-014BD4A9F497}"/>
                  </a:ext>
                </a:extLst>
              </p:cNvPr>
              <p:cNvSpPr/>
              <p:nvPr/>
            </p:nvSpPr>
            <p:spPr>
              <a:xfrm>
                <a:off x="1357076" y="2396447"/>
                <a:ext cx="326707" cy="173355"/>
              </a:xfrm>
              <a:custGeom>
                <a:avLst/>
                <a:gdLst>
                  <a:gd name="connsiteX0" fmla="*/ 0 w 326707"/>
                  <a:gd name="connsiteY0" fmla="*/ 0 h 173355"/>
                  <a:gd name="connsiteX1" fmla="*/ 326708 w 326707"/>
                  <a:gd name="connsiteY1" fmla="*/ 0 h 173355"/>
                  <a:gd name="connsiteX2" fmla="*/ 326708 w 326707"/>
                  <a:gd name="connsiteY2" fmla="*/ 173355 h 173355"/>
                  <a:gd name="connsiteX3" fmla="*/ 0 w 326707"/>
                  <a:gd name="connsiteY3" fmla="*/ 173355 h 173355"/>
                </a:gdLst>
                <a:ahLst/>
                <a:cxnLst>
                  <a:cxn ang="0">
                    <a:pos x="connsiteX0" y="connsiteY0"/>
                  </a:cxn>
                  <a:cxn ang="0">
                    <a:pos x="connsiteX1" y="connsiteY1"/>
                  </a:cxn>
                  <a:cxn ang="0">
                    <a:pos x="connsiteX2" y="connsiteY2"/>
                  </a:cxn>
                  <a:cxn ang="0">
                    <a:pos x="connsiteX3" y="connsiteY3"/>
                  </a:cxn>
                </a:cxnLst>
                <a:rect l="l" t="t" r="r" b="b"/>
                <a:pathLst>
                  <a:path w="326707" h="173355">
                    <a:moveTo>
                      <a:pt x="0" y="0"/>
                    </a:moveTo>
                    <a:lnTo>
                      <a:pt x="326708" y="0"/>
                    </a:lnTo>
                    <a:lnTo>
                      <a:pt x="326708" y="173355"/>
                    </a:lnTo>
                    <a:lnTo>
                      <a:pt x="0" y="173355"/>
                    </a:lnTo>
                    <a:close/>
                  </a:path>
                </a:pathLst>
              </a:custGeom>
              <a:noFill/>
              <a:ln w="9525" cap="flat">
                <a:solidFill>
                  <a:srgbClr val="4ABDF0"/>
                </a:solidFill>
                <a:prstDash val="solid"/>
                <a:miter/>
              </a:ln>
            </p:spPr>
            <p:txBody>
              <a:bodyPr rtlCol="0" anchor="ctr"/>
              <a:lstStyle/>
              <a:p>
                <a:endParaRPr lang="en-GB" dirty="0">
                  <a:latin typeface="Segoe UI" panose="020B0502040204020203" pitchFamily="34" charset="0"/>
                </a:endParaRPr>
              </a:p>
            </p:txBody>
          </p:sp>
          <p:sp>
            <p:nvSpPr>
              <p:cNvPr id="75" name="Freeform: Shape 74">
                <a:extLst>
                  <a:ext uri="{FF2B5EF4-FFF2-40B4-BE49-F238E27FC236}">
                    <a16:creationId xmlns:a16="http://schemas.microsoft.com/office/drawing/2014/main" id="{562D87F2-D90A-41BB-B7C2-D31D25E2D5E0}"/>
                  </a:ext>
                </a:extLst>
              </p:cNvPr>
              <p:cNvSpPr/>
              <p:nvPr/>
            </p:nvSpPr>
            <p:spPr>
              <a:xfrm>
                <a:off x="1639969" y="2525987"/>
                <a:ext cx="43814" cy="43815"/>
              </a:xfrm>
              <a:custGeom>
                <a:avLst/>
                <a:gdLst>
                  <a:gd name="connsiteX0" fmla="*/ 0 w 43814"/>
                  <a:gd name="connsiteY0" fmla="*/ 43815 h 43815"/>
                  <a:gd name="connsiteX1" fmla="*/ 43815 w 43814"/>
                  <a:gd name="connsiteY1" fmla="*/ 0 h 43815"/>
                </a:gdLst>
                <a:ahLst/>
                <a:cxnLst>
                  <a:cxn ang="0">
                    <a:pos x="connsiteX0" y="connsiteY0"/>
                  </a:cxn>
                  <a:cxn ang="0">
                    <a:pos x="connsiteX1" y="connsiteY1"/>
                  </a:cxn>
                </a:cxnLst>
                <a:rect l="l" t="t" r="r" b="b"/>
                <a:pathLst>
                  <a:path w="43814" h="43815">
                    <a:moveTo>
                      <a:pt x="0" y="43815"/>
                    </a:moveTo>
                    <a:cubicBezTo>
                      <a:pt x="0" y="20003"/>
                      <a:pt x="19050" y="0"/>
                      <a:pt x="43815" y="0"/>
                    </a:cubicBezTo>
                  </a:path>
                </a:pathLst>
              </a:custGeom>
              <a:noFill/>
              <a:ln w="9525" cap="flat">
                <a:solidFill>
                  <a:srgbClr val="4ABDF0"/>
                </a:solidFill>
                <a:prstDash val="solid"/>
                <a:miter/>
              </a:ln>
            </p:spPr>
            <p:txBody>
              <a:bodyPr rtlCol="0" anchor="ctr"/>
              <a:lstStyle/>
              <a:p>
                <a:endParaRPr lang="en-GB" dirty="0">
                  <a:latin typeface="Segoe UI" panose="020B0502040204020203" pitchFamily="34" charset="0"/>
                </a:endParaRPr>
              </a:p>
            </p:txBody>
          </p:sp>
          <p:sp>
            <p:nvSpPr>
              <p:cNvPr id="76" name="Freeform: Shape 75">
                <a:extLst>
                  <a:ext uri="{FF2B5EF4-FFF2-40B4-BE49-F238E27FC236}">
                    <a16:creationId xmlns:a16="http://schemas.microsoft.com/office/drawing/2014/main" id="{23655C21-1C52-4B4A-85D2-C6D6A7AC1D15}"/>
                  </a:ext>
                </a:extLst>
              </p:cNvPr>
              <p:cNvSpPr/>
              <p:nvPr/>
            </p:nvSpPr>
            <p:spPr>
              <a:xfrm>
                <a:off x="1357076" y="2526940"/>
                <a:ext cx="43814" cy="43814"/>
              </a:xfrm>
              <a:custGeom>
                <a:avLst/>
                <a:gdLst>
                  <a:gd name="connsiteX0" fmla="*/ 0 w 43814"/>
                  <a:gd name="connsiteY0" fmla="*/ 0 h 43814"/>
                  <a:gd name="connsiteX1" fmla="*/ 43815 w 43814"/>
                  <a:gd name="connsiteY1" fmla="*/ 43815 h 43814"/>
                </a:gdLst>
                <a:ahLst/>
                <a:cxnLst>
                  <a:cxn ang="0">
                    <a:pos x="connsiteX0" y="connsiteY0"/>
                  </a:cxn>
                  <a:cxn ang="0">
                    <a:pos x="connsiteX1" y="connsiteY1"/>
                  </a:cxn>
                </a:cxnLst>
                <a:rect l="l" t="t" r="r" b="b"/>
                <a:pathLst>
                  <a:path w="43814" h="43814">
                    <a:moveTo>
                      <a:pt x="0" y="0"/>
                    </a:moveTo>
                    <a:cubicBezTo>
                      <a:pt x="23813" y="0"/>
                      <a:pt x="43815" y="19050"/>
                      <a:pt x="43815" y="43815"/>
                    </a:cubicBezTo>
                  </a:path>
                </a:pathLst>
              </a:custGeom>
              <a:noFill/>
              <a:ln w="9525" cap="flat">
                <a:solidFill>
                  <a:srgbClr val="4ABDF0"/>
                </a:solidFill>
                <a:prstDash val="solid"/>
                <a:miter/>
              </a:ln>
            </p:spPr>
            <p:txBody>
              <a:bodyPr rtlCol="0" anchor="ctr"/>
              <a:lstStyle/>
              <a:p>
                <a:endParaRPr lang="en-GB" dirty="0">
                  <a:latin typeface="Segoe UI" panose="020B0502040204020203" pitchFamily="34" charset="0"/>
                </a:endParaRPr>
              </a:p>
            </p:txBody>
          </p:sp>
          <p:sp>
            <p:nvSpPr>
              <p:cNvPr id="77" name="Freeform: Shape 76">
                <a:extLst>
                  <a:ext uri="{FF2B5EF4-FFF2-40B4-BE49-F238E27FC236}">
                    <a16:creationId xmlns:a16="http://schemas.microsoft.com/office/drawing/2014/main" id="{BEC60CA4-EE0C-4575-B2E9-28B8BC49F00A}"/>
                  </a:ext>
                </a:extLst>
              </p:cNvPr>
              <p:cNvSpPr/>
              <p:nvPr/>
            </p:nvSpPr>
            <p:spPr>
              <a:xfrm>
                <a:off x="1357076" y="2396447"/>
                <a:ext cx="43814" cy="43814"/>
              </a:xfrm>
              <a:custGeom>
                <a:avLst/>
                <a:gdLst>
                  <a:gd name="connsiteX0" fmla="*/ 43815 w 43814"/>
                  <a:gd name="connsiteY0" fmla="*/ 0 h 43814"/>
                  <a:gd name="connsiteX1" fmla="*/ 0 w 43814"/>
                  <a:gd name="connsiteY1" fmla="*/ 43815 h 43814"/>
                </a:gdLst>
                <a:ahLst/>
                <a:cxnLst>
                  <a:cxn ang="0">
                    <a:pos x="connsiteX0" y="connsiteY0"/>
                  </a:cxn>
                  <a:cxn ang="0">
                    <a:pos x="connsiteX1" y="connsiteY1"/>
                  </a:cxn>
                </a:cxnLst>
                <a:rect l="l" t="t" r="r" b="b"/>
                <a:pathLst>
                  <a:path w="43814" h="43814">
                    <a:moveTo>
                      <a:pt x="43815" y="0"/>
                    </a:moveTo>
                    <a:cubicBezTo>
                      <a:pt x="43815" y="23813"/>
                      <a:pt x="24765" y="43815"/>
                      <a:pt x="0" y="43815"/>
                    </a:cubicBezTo>
                  </a:path>
                </a:pathLst>
              </a:custGeom>
              <a:noFill/>
              <a:ln w="9525" cap="flat">
                <a:solidFill>
                  <a:srgbClr val="4ABDF0"/>
                </a:solidFill>
                <a:prstDash val="solid"/>
                <a:miter/>
              </a:ln>
            </p:spPr>
            <p:txBody>
              <a:bodyPr rtlCol="0" anchor="ctr"/>
              <a:lstStyle/>
              <a:p>
                <a:endParaRPr lang="en-GB" dirty="0">
                  <a:latin typeface="Segoe UI" panose="020B0502040204020203" pitchFamily="34" charset="0"/>
                </a:endParaRPr>
              </a:p>
            </p:txBody>
          </p:sp>
          <p:sp>
            <p:nvSpPr>
              <p:cNvPr id="78" name="Freeform: Shape 77">
                <a:extLst>
                  <a:ext uri="{FF2B5EF4-FFF2-40B4-BE49-F238E27FC236}">
                    <a16:creationId xmlns:a16="http://schemas.microsoft.com/office/drawing/2014/main" id="{A64A4147-1011-4B5B-B099-C5769C5357CA}"/>
                  </a:ext>
                </a:extLst>
              </p:cNvPr>
              <p:cNvSpPr/>
              <p:nvPr/>
            </p:nvSpPr>
            <p:spPr>
              <a:xfrm>
                <a:off x="1639969" y="2396447"/>
                <a:ext cx="43814" cy="43814"/>
              </a:xfrm>
              <a:custGeom>
                <a:avLst/>
                <a:gdLst>
                  <a:gd name="connsiteX0" fmla="*/ 43815 w 43814"/>
                  <a:gd name="connsiteY0" fmla="*/ 43815 h 43814"/>
                  <a:gd name="connsiteX1" fmla="*/ 0 w 43814"/>
                  <a:gd name="connsiteY1" fmla="*/ 0 h 43814"/>
                </a:gdLst>
                <a:ahLst/>
                <a:cxnLst>
                  <a:cxn ang="0">
                    <a:pos x="connsiteX0" y="connsiteY0"/>
                  </a:cxn>
                  <a:cxn ang="0">
                    <a:pos x="connsiteX1" y="connsiteY1"/>
                  </a:cxn>
                </a:cxnLst>
                <a:rect l="l" t="t" r="r" b="b"/>
                <a:pathLst>
                  <a:path w="43814" h="43814">
                    <a:moveTo>
                      <a:pt x="43815" y="43815"/>
                    </a:moveTo>
                    <a:cubicBezTo>
                      <a:pt x="20002" y="43815"/>
                      <a:pt x="0" y="24765"/>
                      <a:pt x="0" y="0"/>
                    </a:cubicBezTo>
                  </a:path>
                </a:pathLst>
              </a:custGeom>
              <a:noFill/>
              <a:ln w="9525" cap="flat">
                <a:solidFill>
                  <a:srgbClr val="4ABDF0"/>
                </a:solidFill>
                <a:prstDash val="solid"/>
                <a:miter/>
              </a:ln>
            </p:spPr>
            <p:txBody>
              <a:bodyPr rtlCol="0" anchor="ctr"/>
              <a:lstStyle/>
              <a:p>
                <a:endParaRPr lang="en-GB" dirty="0">
                  <a:latin typeface="Segoe UI" panose="020B0502040204020203" pitchFamily="34" charset="0"/>
                </a:endParaRPr>
              </a:p>
            </p:txBody>
          </p:sp>
          <p:grpSp>
            <p:nvGrpSpPr>
              <p:cNvPr id="79" name="Graphic 2">
                <a:extLst>
                  <a:ext uri="{FF2B5EF4-FFF2-40B4-BE49-F238E27FC236}">
                    <a16:creationId xmlns:a16="http://schemas.microsoft.com/office/drawing/2014/main" id="{8B397CFA-8F98-48F8-BBE4-35128C6339EA}"/>
                  </a:ext>
                </a:extLst>
              </p:cNvPr>
              <p:cNvGrpSpPr/>
              <p:nvPr/>
            </p:nvGrpSpPr>
            <p:grpSpPr>
              <a:xfrm>
                <a:off x="1499951" y="2428832"/>
                <a:ext cx="40005" cy="108584"/>
                <a:chOff x="1499951" y="2428832"/>
                <a:chExt cx="40005" cy="108584"/>
              </a:xfrm>
              <a:noFill/>
            </p:grpSpPr>
            <p:sp>
              <p:nvSpPr>
                <p:cNvPr id="80" name="Freeform: Shape 79">
                  <a:extLst>
                    <a:ext uri="{FF2B5EF4-FFF2-40B4-BE49-F238E27FC236}">
                      <a16:creationId xmlns:a16="http://schemas.microsoft.com/office/drawing/2014/main" id="{3F1CC2AA-E51C-4304-BED7-9BEB92C6FA14}"/>
                    </a:ext>
                  </a:extLst>
                </p:cNvPr>
                <p:cNvSpPr/>
                <p:nvPr/>
              </p:nvSpPr>
              <p:spPr>
                <a:xfrm>
                  <a:off x="1499951" y="2448835"/>
                  <a:ext cx="40005" cy="68580"/>
                </a:xfrm>
                <a:custGeom>
                  <a:avLst/>
                  <a:gdLst>
                    <a:gd name="connsiteX0" fmla="*/ 0 w 40005"/>
                    <a:gd name="connsiteY0" fmla="*/ 51435 h 68580"/>
                    <a:gd name="connsiteX1" fmla="*/ 20003 w 40005"/>
                    <a:gd name="connsiteY1" fmla="*/ 68580 h 68580"/>
                    <a:gd name="connsiteX2" fmla="*/ 40005 w 40005"/>
                    <a:gd name="connsiteY2" fmla="*/ 51435 h 68580"/>
                    <a:gd name="connsiteX3" fmla="*/ 20003 w 40005"/>
                    <a:gd name="connsiteY3" fmla="*/ 34290 h 68580"/>
                    <a:gd name="connsiteX4" fmla="*/ 0 w 40005"/>
                    <a:gd name="connsiteY4" fmla="*/ 17145 h 68580"/>
                    <a:gd name="connsiteX5" fmla="*/ 20003 w 40005"/>
                    <a:gd name="connsiteY5" fmla="*/ 0 h 68580"/>
                    <a:gd name="connsiteX6" fmla="*/ 40005 w 40005"/>
                    <a:gd name="connsiteY6" fmla="*/ 17145 h 6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005" h="68580">
                      <a:moveTo>
                        <a:pt x="0" y="51435"/>
                      </a:moveTo>
                      <a:cubicBezTo>
                        <a:pt x="0" y="60960"/>
                        <a:pt x="8572" y="68580"/>
                        <a:pt x="20003" y="68580"/>
                      </a:cubicBezTo>
                      <a:cubicBezTo>
                        <a:pt x="31432" y="68580"/>
                        <a:pt x="40005" y="60960"/>
                        <a:pt x="40005" y="51435"/>
                      </a:cubicBezTo>
                      <a:cubicBezTo>
                        <a:pt x="40005" y="41910"/>
                        <a:pt x="33338" y="34290"/>
                        <a:pt x="20003" y="34290"/>
                      </a:cubicBezTo>
                      <a:cubicBezTo>
                        <a:pt x="6668" y="34290"/>
                        <a:pt x="0" y="26670"/>
                        <a:pt x="0" y="17145"/>
                      </a:cubicBezTo>
                      <a:cubicBezTo>
                        <a:pt x="0" y="7620"/>
                        <a:pt x="8572" y="0"/>
                        <a:pt x="20003" y="0"/>
                      </a:cubicBezTo>
                      <a:cubicBezTo>
                        <a:pt x="31432" y="0"/>
                        <a:pt x="40005" y="7620"/>
                        <a:pt x="40005" y="17145"/>
                      </a:cubicBezTo>
                    </a:path>
                  </a:pathLst>
                </a:custGeom>
                <a:noFill/>
                <a:ln w="9525" cap="flat">
                  <a:solidFill>
                    <a:srgbClr val="5A5B5D"/>
                  </a:solidFill>
                  <a:prstDash val="solid"/>
                  <a:miter/>
                </a:ln>
              </p:spPr>
              <p:txBody>
                <a:bodyPr rtlCol="0" anchor="ctr"/>
                <a:lstStyle/>
                <a:p>
                  <a:endParaRPr lang="en-GB" dirty="0">
                    <a:latin typeface="Segoe UI" panose="020B0502040204020203" pitchFamily="34" charset="0"/>
                  </a:endParaRPr>
                </a:p>
              </p:txBody>
            </p:sp>
            <p:sp>
              <p:nvSpPr>
                <p:cNvPr id="81" name="Freeform: Shape 80">
                  <a:extLst>
                    <a:ext uri="{FF2B5EF4-FFF2-40B4-BE49-F238E27FC236}">
                      <a16:creationId xmlns:a16="http://schemas.microsoft.com/office/drawing/2014/main" id="{4F9DEE95-8307-41B4-A148-8D864864B587}"/>
                    </a:ext>
                  </a:extLst>
                </p:cNvPr>
                <p:cNvSpPr/>
                <p:nvPr/>
              </p:nvSpPr>
              <p:spPr>
                <a:xfrm>
                  <a:off x="1520906" y="2428832"/>
                  <a:ext cx="9525" cy="20954"/>
                </a:xfrm>
                <a:custGeom>
                  <a:avLst/>
                  <a:gdLst>
                    <a:gd name="connsiteX0" fmla="*/ 0 w 9525"/>
                    <a:gd name="connsiteY0" fmla="*/ 20955 h 20954"/>
                    <a:gd name="connsiteX1" fmla="*/ 0 w 9525"/>
                    <a:gd name="connsiteY1" fmla="*/ 0 h 20954"/>
                  </a:gdLst>
                  <a:ahLst/>
                  <a:cxnLst>
                    <a:cxn ang="0">
                      <a:pos x="connsiteX0" y="connsiteY0"/>
                    </a:cxn>
                    <a:cxn ang="0">
                      <a:pos x="connsiteX1" y="connsiteY1"/>
                    </a:cxn>
                  </a:cxnLst>
                  <a:rect l="l" t="t" r="r" b="b"/>
                  <a:pathLst>
                    <a:path w="9525" h="20954">
                      <a:moveTo>
                        <a:pt x="0" y="20955"/>
                      </a:moveTo>
                      <a:lnTo>
                        <a:pt x="0" y="0"/>
                      </a:lnTo>
                    </a:path>
                  </a:pathLst>
                </a:custGeom>
                <a:ln w="9525" cap="flat">
                  <a:solidFill>
                    <a:srgbClr val="5A5B5D"/>
                  </a:solidFill>
                  <a:prstDash val="solid"/>
                  <a:miter/>
                </a:ln>
              </p:spPr>
              <p:txBody>
                <a:bodyPr rtlCol="0" anchor="ctr"/>
                <a:lstStyle/>
                <a:p>
                  <a:endParaRPr lang="en-GB" dirty="0">
                    <a:latin typeface="Segoe UI" panose="020B0502040204020203" pitchFamily="34" charset="0"/>
                  </a:endParaRPr>
                </a:p>
              </p:txBody>
            </p:sp>
            <p:sp>
              <p:nvSpPr>
                <p:cNvPr id="82" name="Freeform: Shape 81">
                  <a:extLst>
                    <a:ext uri="{FF2B5EF4-FFF2-40B4-BE49-F238E27FC236}">
                      <a16:creationId xmlns:a16="http://schemas.microsoft.com/office/drawing/2014/main" id="{55C818ED-9D43-459A-9B85-0B0AE5AC376C}"/>
                    </a:ext>
                  </a:extLst>
                </p:cNvPr>
                <p:cNvSpPr/>
                <p:nvPr/>
              </p:nvSpPr>
              <p:spPr>
                <a:xfrm>
                  <a:off x="1520906" y="2517415"/>
                  <a:ext cx="9525" cy="20002"/>
                </a:xfrm>
                <a:custGeom>
                  <a:avLst/>
                  <a:gdLst>
                    <a:gd name="connsiteX0" fmla="*/ 0 w 9525"/>
                    <a:gd name="connsiteY0" fmla="*/ 20003 h 20002"/>
                    <a:gd name="connsiteX1" fmla="*/ 0 w 9525"/>
                    <a:gd name="connsiteY1" fmla="*/ 0 h 20002"/>
                  </a:gdLst>
                  <a:ahLst/>
                  <a:cxnLst>
                    <a:cxn ang="0">
                      <a:pos x="connsiteX0" y="connsiteY0"/>
                    </a:cxn>
                    <a:cxn ang="0">
                      <a:pos x="connsiteX1" y="connsiteY1"/>
                    </a:cxn>
                  </a:cxnLst>
                  <a:rect l="l" t="t" r="r" b="b"/>
                  <a:pathLst>
                    <a:path w="9525" h="20002">
                      <a:moveTo>
                        <a:pt x="0" y="20003"/>
                      </a:moveTo>
                      <a:lnTo>
                        <a:pt x="0" y="0"/>
                      </a:lnTo>
                    </a:path>
                  </a:pathLst>
                </a:custGeom>
                <a:ln w="9525" cap="flat">
                  <a:solidFill>
                    <a:srgbClr val="5A5B5D"/>
                  </a:solidFill>
                  <a:prstDash val="solid"/>
                  <a:miter/>
                </a:ln>
              </p:spPr>
              <p:txBody>
                <a:bodyPr rtlCol="0" anchor="ctr"/>
                <a:lstStyle/>
                <a:p>
                  <a:endParaRPr lang="en-GB" dirty="0">
                    <a:latin typeface="Segoe UI" panose="020B0502040204020203" pitchFamily="34" charset="0"/>
                  </a:endParaRPr>
                </a:p>
              </p:txBody>
            </p:sp>
          </p:grpSp>
        </p:grpSp>
      </p:grpSp>
      <p:grpSp>
        <p:nvGrpSpPr>
          <p:cNvPr id="113" name="Group 112">
            <a:extLst>
              <a:ext uri="{FF2B5EF4-FFF2-40B4-BE49-F238E27FC236}">
                <a16:creationId xmlns:a16="http://schemas.microsoft.com/office/drawing/2014/main" id="{8369C0C8-6CEB-486E-991B-ADAD5BD63FAD}"/>
              </a:ext>
            </a:extLst>
          </p:cNvPr>
          <p:cNvGrpSpPr/>
          <p:nvPr/>
        </p:nvGrpSpPr>
        <p:grpSpPr>
          <a:xfrm>
            <a:off x="2845420" y="2383618"/>
            <a:ext cx="681322" cy="518521"/>
            <a:chOff x="2142559" y="2043964"/>
            <a:chExt cx="511887" cy="389573"/>
          </a:xfrm>
        </p:grpSpPr>
        <p:grpSp>
          <p:nvGrpSpPr>
            <p:cNvPr id="42" name="Group 41">
              <a:extLst>
                <a:ext uri="{FF2B5EF4-FFF2-40B4-BE49-F238E27FC236}">
                  <a16:creationId xmlns:a16="http://schemas.microsoft.com/office/drawing/2014/main" id="{C561E63E-22CF-4B9C-8BC9-3FAE8016F49F}"/>
                </a:ext>
              </a:extLst>
            </p:cNvPr>
            <p:cNvGrpSpPr/>
            <p:nvPr/>
          </p:nvGrpSpPr>
          <p:grpSpPr>
            <a:xfrm>
              <a:off x="2142559" y="2261664"/>
              <a:ext cx="165647" cy="84267"/>
              <a:chOff x="2214416" y="1889028"/>
              <a:chExt cx="136896" cy="57556"/>
            </a:xfrm>
          </p:grpSpPr>
          <p:sp>
            <p:nvSpPr>
              <p:cNvPr id="40" name="Freeform: Shape 39">
                <a:extLst>
                  <a:ext uri="{FF2B5EF4-FFF2-40B4-BE49-F238E27FC236}">
                    <a16:creationId xmlns:a16="http://schemas.microsoft.com/office/drawing/2014/main" id="{BEABB763-92D9-45B1-BFF6-3C08F3A4CCE5}"/>
                  </a:ext>
                </a:extLst>
              </p:cNvPr>
              <p:cNvSpPr/>
              <p:nvPr/>
            </p:nvSpPr>
            <p:spPr>
              <a:xfrm>
                <a:off x="2214416" y="1915603"/>
                <a:ext cx="130706" cy="9716"/>
              </a:xfrm>
              <a:custGeom>
                <a:avLst/>
                <a:gdLst>
                  <a:gd name="connsiteX0" fmla="*/ 0 w 210502"/>
                  <a:gd name="connsiteY0" fmla="*/ 0 h 9525"/>
                  <a:gd name="connsiteX1" fmla="*/ 210503 w 210502"/>
                  <a:gd name="connsiteY1" fmla="*/ 0 h 9525"/>
                </a:gdLst>
                <a:ahLst/>
                <a:cxnLst>
                  <a:cxn ang="0">
                    <a:pos x="connsiteX0" y="connsiteY0"/>
                  </a:cxn>
                  <a:cxn ang="0">
                    <a:pos x="connsiteX1" y="connsiteY1"/>
                  </a:cxn>
                </a:cxnLst>
                <a:rect l="l" t="t" r="r" b="b"/>
                <a:pathLst>
                  <a:path w="210502" h="9525">
                    <a:moveTo>
                      <a:pt x="0" y="0"/>
                    </a:moveTo>
                    <a:lnTo>
                      <a:pt x="210503" y="0"/>
                    </a:lnTo>
                  </a:path>
                </a:pathLst>
              </a:custGeom>
              <a:ln w="9525" cap="rnd">
                <a:solidFill>
                  <a:srgbClr val="4ABDF0"/>
                </a:solidFill>
                <a:prstDash val="solid"/>
                <a:round/>
              </a:ln>
            </p:spPr>
            <p:txBody>
              <a:bodyPr rtlCol="0" anchor="ctr"/>
              <a:lstStyle/>
              <a:p>
                <a:endParaRPr lang="en-GB" dirty="0">
                  <a:latin typeface="Segoe UI" panose="020B0502040204020203" pitchFamily="34" charset="0"/>
                </a:endParaRPr>
              </a:p>
            </p:txBody>
          </p:sp>
          <p:sp>
            <p:nvSpPr>
              <p:cNvPr id="41" name="Freeform: Shape 40">
                <a:extLst>
                  <a:ext uri="{FF2B5EF4-FFF2-40B4-BE49-F238E27FC236}">
                    <a16:creationId xmlns:a16="http://schemas.microsoft.com/office/drawing/2014/main" id="{655F8663-21B1-4097-9347-580D4FBC1C60}"/>
                  </a:ext>
                </a:extLst>
              </p:cNvPr>
              <p:cNvSpPr/>
              <p:nvPr/>
            </p:nvSpPr>
            <p:spPr>
              <a:xfrm>
                <a:off x="2323690" y="1889028"/>
                <a:ext cx="27622" cy="54292"/>
              </a:xfrm>
              <a:custGeom>
                <a:avLst/>
                <a:gdLst>
                  <a:gd name="connsiteX0" fmla="*/ 0 w 27622"/>
                  <a:gd name="connsiteY0" fmla="*/ 0 h 54292"/>
                  <a:gd name="connsiteX1" fmla="*/ 27623 w 27622"/>
                  <a:gd name="connsiteY1" fmla="*/ 26670 h 54292"/>
                  <a:gd name="connsiteX2" fmla="*/ 0 w 27622"/>
                  <a:gd name="connsiteY2" fmla="*/ 54293 h 54292"/>
                </a:gdLst>
                <a:ahLst/>
                <a:cxnLst>
                  <a:cxn ang="0">
                    <a:pos x="connsiteX0" y="connsiteY0"/>
                  </a:cxn>
                  <a:cxn ang="0">
                    <a:pos x="connsiteX1" y="connsiteY1"/>
                  </a:cxn>
                  <a:cxn ang="0">
                    <a:pos x="connsiteX2" y="connsiteY2"/>
                  </a:cxn>
                </a:cxnLst>
                <a:rect l="l" t="t" r="r" b="b"/>
                <a:pathLst>
                  <a:path w="27622" h="54292">
                    <a:moveTo>
                      <a:pt x="0" y="0"/>
                    </a:moveTo>
                    <a:lnTo>
                      <a:pt x="27623" y="26670"/>
                    </a:lnTo>
                    <a:lnTo>
                      <a:pt x="0" y="54293"/>
                    </a:lnTo>
                  </a:path>
                </a:pathLst>
              </a:custGeom>
              <a:noFill/>
              <a:ln w="9525" cap="rnd">
                <a:solidFill>
                  <a:srgbClr val="4ABDF0"/>
                </a:solidFill>
                <a:prstDash val="solid"/>
                <a:round/>
              </a:ln>
            </p:spPr>
            <p:txBody>
              <a:bodyPr rtlCol="0" anchor="ctr"/>
              <a:lstStyle/>
              <a:p>
                <a:endParaRPr lang="en-GB" dirty="0">
                  <a:latin typeface="Segoe UI" panose="020B0502040204020203" pitchFamily="34" charset="0"/>
                </a:endParaRPr>
              </a:p>
            </p:txBody>
          </p:sp>
          <p:sp>
            <p:nvSpPr>
              <p:cNvPr id="43" name="Freeform: Shape 42">
                <a:extLst>
                  <a:ext uri="{FF2B5EF4-FFF2-40B4-BE49-F238E27FC236}">
                    <a16:creationId xmlns:a16="http://schemas.microsoft.com/office/drawing/2014/main" id="{24563CE4-B00B-46CE-B150-50D6EB9F4BE1}"/>
                  </a:ext>
                </a:extLst>
              </p:cNvPr>
              <p:cNvSpPr/>
              <p:nvPr/>
            </p:nvSpPr>
            <p:spPr>
              <a:xfrm>
                <a:off x="2257003" y="1891039"/>
                <a:ext cx="25860" cy="9620"/>
              </a:xfrm>
              <a:custGeom>
                <a:avLst/>
                <a:gdLst>
                  <a:gd name="connsiteX0" fmla="*/ 0 w 210502"/>
                  <a:gd name="connsiteY0" fmla="*/ 0 h 9525"/>
                  <a:gd name="connsiteX1" fmla="*/ 210503 w 210502"/>
                  <a:gd name="connsiteY1" fmla="*/ 0 h 9525"/>
                </a:gdLst>
                <a:ahLst/>
                <a:cxnLst>
                  <a:cxn ang="0">
                    <a:pos x="connsiteX0" y="connsiteY0"/>
                  </a:cxn>
                  <a:cxn ang="0">
                    <a:pos x="connsiteX1" y="connsiteY1"/>
                  </a:cxn>
                </a:cxnLst>
                <a:rect l="l" t="t" r="r" b="b"/>
                <a:pathLst>
                  <a:path w="210502" h="9525">
                    <a:moveTo>
                      <a:pt x="0" y="0"/>
                    </a:moveTo>
                    <a:lnTo>
                      <a:pt x="210503" y="0"/>
                    </a:lnTo>
                  </a:path>
                </a:pathLst>
              </a:custGeom>
              <a:ln w="9525" cap="rnd">
                <a:solidFill>
                  <a:srgbClr val="4ABDF0"/>
                </a:solidFill>
                <a:prstDash val="solid"/>
                <a:round/>
              </a:ln>
            </p:spPr>
            <p:txBody>
              <a:bodyPr rtlCol="0" anchor="ctr"/>
              <a:lstStyle/>
              <a:p>
                <a:endParaRPr lang="en-GB" dirty="0">
                  <a:latin typeface="Segoe UI" panose="020B0502040204020203" pitchFamily="34" charset="0"/>
                </a:endParaRPr>
              </a:p>
            </p:txBody>
          </p:sp>
          <p:sp>
            <p:nvSpPr>
              <p:cNvPr id="44" name="Freeform: Shape 43">
                <a:extLst>
                  <a:ext uri="{FF2B5EF4-FFF2-40B4-BE49-F238E27FC236}">
                    <a16:creationId xmlns:a16="http://schemas.microsoft.com/office/drawing/2014/main" id="{BD32EE0A-8787-49D7-B612-89BB3CCD4E78}"/>
                  </a:ext>
                </a:extLst>
              </p:cNvPr>
              <p:cNvSpPr/>
              <p:nvPr/>
            </p:nvSpPr>
            <p:spPr>
              <a:xfrm>
                <a:off x="2272797" y="1936964"/>
                <a:ext cx="25860" cy="9620"/>
              </a:xfrm>
              <a:custGeom>
                <a:avLst/>
                <a:gdLst>
                  <a:gd name="connsiteX0" fmla="*/ 0 w 210502"/>
                  <a:gd name="connsiteY0" fmla="*/ 0 h 9525"/>
                  <a:gd name="connsiteX1" fmla="*/ 210503 w 210502"/>
                  <a:gd name="connsiteY1" fmla="*/ 0 h 9525"/>
                </a:gdLst>
                <a:ahLst/>
                <a:cxnLst>
                  <a:cxn ang="0">
                    <a:pos x="connsiteX0" y="connsiteY0"/>
                  </a:cxn>
                  <a:cxn ang="0">
                    <a:pos x="connsiteX1" y="connsiteY1"/>
                  </a:cxn>
                </a:cxnLst>
                <a:rect l="l" t="t" r="r" b="b"/>
                <a:pathLst>
                  <a:path w="210502" h="9525">
                    <a:moveTo>
                      <a:pt x="0" y="0"/>
                    </a:moveTo>
                    <a:lnTo>
                      <a:pt x="210503" y="0"/>
                    </a:lnTo>
                  </a:path>
                </a:pathLst>
              </a:custGeom>
              <a:ln w="9525" cap="rnd">
                <a:solidFill>
                  <a:srgbClr val="4ABDF0"/>
                </a:solidFill>
                <a:prstDash val="solid"/>
                <a:round/>
              </a:ln>
            </p:spPr>
            <p:txBody>
              <a:bodyPr rtlCol="0" anchor="ctr"/>
              <a:lstStyle/>
              <a:p>
                <a:endParaRPr lang="en-GB" dirty="0">
                  <a:latin typeface="Segoe UI" panose="020B0502040204020203" pitchFamily="34" charset="0"/>
                </a:endParaRPr>
              </a:p>
            </p:txBody>
          </p:sp>
        </p:grpSp>
        <p:grpSp>
          <p:nvGrpSpPr>
            <p:cNvPr id="57" name="Group 56">
              <a:extLst>
                <a:ext uri="{FF2B5EF4-FFF2-40B4-BE49-F238E27FC236}">
                  <a16:creationId xmlns:a16="http://schemas.microsoft.com/office/drawing/2014/main" id="{E303D3B6-C600-448C-942C-6B2A9EBFA487}"/>
                </a:ext>
              </a:extLst>
            </p:cNvPr>
            <p:cNvGrpSpPr/>
            <p:nvPr/>
          </p:nvGrpSpPr>
          <p:grpSpPr>
            <a:xfrm>
              <a:off x="2213201" y="2043964"/>
              <a:ext cx="418147" cy="389573"/>
              <a:chOff x="2213201" y="2043964"/>
              <a:chExt cx="418147" cy="389573"/>
            </a:xfrm>
          </p:grpSpPr>
          <p:grpSp>
            <p:nvGrpSpPr>
              <p:cNvPr id="45" name="Graphic 5">
                <a:extLst>
                  <a:ext uri="{FF2B5EF4-FFF2-40B4-BE49-F238E27FC236}">
                    <a16:creationId xmlns:a16="http://schemas.microsoft.com/office/drawing/2014/main" id="{91932E48-F6B6-450F-AD32-F71012D394F4}"/>
                  </a:ext>
                </a:extLst>
              </p:cNvPr>
              <p:cNvGrpSpPr/>
              <p:nvPr/>
            </p:nvGrpSpPr>
            <p:grpSpPr>
              <a:xfrm>
                <a:off x="2213201" y="2043964"/>
                <a:ext cx="418147" cy="389573"/>
                <a:chOff x="2213201" y="2043964"/>
                <a:chExt cx="418147" cy="389573"/>
              </a:xfrm>
              <a:noFill/>
            </p:grpSpPr>
            <p:sp>
              <p:nvSpPr>
                <p:cNvPr id="47" name="Freeform: Shape 46">
                  <a:extLst>
                    <a:ext uri="{FF2B5EF4-FFF2-40B4-BE49-F238E27FC236}">
                      <a16:creationId xmlns:a16="http://schemas.microsoft.com/office/drawing/2014/main" id="{E60B7477-13E7-4778-9B18-C7A796B0FDFD}"/>
                    </a:ext>
                  </a:extLst>
                </p:cNvPr>
                <p:cNvSpPr/>
                <p:nvPr/>
              </p:nvSpPr>
              <p:spPr>
                <a:xfrm>
                  <a:off x="2516096" y="2205889"/>
                  <a:ext cx="47624" cy="180022"/>
                </a:xfrm>
                <a:custGeom>
                  <a:avLst/>
                  <a:gdLst>
                    <a:gd name="connsiteX0" fmla="*/ 0 w 47624"/>
                    <a:gd name="connsiteY0" fmla="*/ 0 h 180022"/>
                    <a:gd name="connsiteX1" fmla="*/ 47625 w 47624"/>
                    <a:gd name="connsiteY1" fmla="*/ 0 h 180022"/>
                    <a:gd name="connsiteX2" fmla="*/ 47625 w 47624"/>
                    <a:gd name="connsiteY2" fmla="*/ 180023 h 180022"/>
                    <a:gd name="connsiteX3" fmla="*/ 0 w 47624"/>
                    <a:gd name="connsiteY3" fmla="*/ 180023 h 180022"/>
                  </a:gdLst>
                  <a:ahLst/>
                  <a:cxnLst>
                    <a:cxn ang="0">
                      <a:pos x="connsiteX0" y="connsiteY0"/>
                    </a:cxn>
                    <a:cxn ang="0">
                      <a:pos x="connsiteX1" y="connsiteY1"/>
                    </a:cxn>
                    <a:cxn ang="0">
                      <a:pos x="connsiteX2" y="connsiteY2"/>
                    </a:cxn>
                    <a:cxn ang="0">
                      <a:pos x="connsiteX3" y="connsiteY3"/>
                    </a:cxn>
                  </a:cxnLst>
                  <a:rect l="l" t="t" r="r" b="b"/>
                  <a:pathLst>
                    <a:path w="47624" h="180022">
                      <a:moveTo>
                        <a:pt x="0" y="0"/>
                      </a:moveTo>
                      <a:lnTo>
                        <a:pt x="47625" y="0"/>
                      </a:lnTo>
                      <a:lnTo>
                        <a:pt x="47625" y="180023"/>
                      </a:lnTo>
                      <a:lnTo>
                        <a:pt x="0" y="180023"/>
                      </a:lnTo>
                      <a:close/>
                    </a:path>
                  </a:pathLst>
                </a:custGeom>
                <a:noFill/>
                <a:ln w="9525" cap="flat">
                  <a:solidFill>
                    <a:srgbClr val="5A5B5D"/>
                  </a:solidFill>
                  <a:prstDash val="solid"/>
                  <a:miter/>
                </a:ln>
              </p:spPr>
              <p:txBody>
                <a:bodyPr rtlCol="0" anchor="ctr"/>
                <a:lstStyle/>
                <a:p>
                  <a:endParaRPr lang="en-GB" dirty="0">
                    <a:latin typeface="Segoe UI" panose="020B0502040204020203" pitchFamily="34" charset="0"/>
                  </a:endParaRPr>
                </a:p>
              </p:txBody>
            </p:sp>
            <p:sp>
              <p:nvSpPr>
                <p:cNvPr id="48" name="Freeform: Shape 47">
                  <a:extLst>
                    <a:ext uri="{FF2B5EF4-FFF2-40B4-BE49-F238E27FC236}">
                      <a16:creationId xmlns:a16="http://schemas.microsoft.com/office/drawing/2014/main" id="{50EBC5E0-404F-4EEC-8500-7AD5D3B7A996}"/>
                    </a:ext>
                  </a:extLst>
                </p:cNvPr>
                <p:cNvSpPr/>
                <p:nvPr/>
              </p:nvSpPr>
              <p:spPr>
                <a:xfrm>
                  <a:off x="2397986" y="2205889"/>
                  <a:ext cx="47625" cy="180022"/>
                </a:xfrm>
                <a:custGeom>
                  <a:avLst/>
                  <a:gdLst>
                    <a:gd name="connsiteX0" fmla="*/ 0 w 47625"/>
                    <a:gd name="connsiteY0" fmla="*/ 0 h 180022"/>
                    <a:gd name="connsiteX1" fmla="*/ 47625 w 47625"/>
                    <a:gd name="connsiteY1" fmla="*/ 0 h 180022"/>
                    <a:gd name="connsiteX2" fmla="*/ 47625 w 47625"/>
                    <a:gd name="connsiteY2" fmla="*/ 180023 h 180022"/>
                    <a:gd name="connsiteX3" fmla="*/ 0 w 47625"/>
                    <a:gd name="connsiteY3" fmla="*/ 180023 h 180022"/>
                  </a:gdLst>
                  <a:ahLst/>
                  <a:cxnLst>
                    <a:cxn ang="0">
                      <a:pos x="connsiteX0" y="connsiteY0"/>
                    </a:cxn>
                    <a:cxn ang="0">
                      <a:pos x="connsiteX1" y="connsiteY1"/>
                    </a:cxn>
                    <a:cxn ang="0">
                      <a:pos x="connsiteX2" y="connsiteY2"/>
                    </a:cxn>
                    <a:cxn ang="0">
                      <a:pos x="connsiteX3" y="connsiteY3"/>
                    </a:cxn>
                  </a:cxnLst>
                  <a:rect l="l" t="t" r="r" b="b"/>
                  <a:pathLst>
                    <a:path w="47625" h="180022">
                      <a:moveTo>
                        <a:pt x="0" y="0"/>
                      </a:moveTo>
                      <a:lnTo>
                        <a:pt x="47625" y="0"/>
                      </a:lnTo>
                      <a:lnTo>
                        <a:pt x="47625" y="180023"/>
                      </a:lnTo>
                      <a:lnTo>
                        <a:pt x="0" y="180023"/>
                      </a:lnTo>
                      <a:close/>
                    </a:path>
                  </a:pathLst>
                </a:custGeom>
                <a:noFill/>
                <a:ln w="9525" cap="flat">
                  <a:solidFill>
                    <a:srgbClr val="5A5B5D"/>
                  </a:solidFill>
                  <a:prstDash val="solid"/>
                  <a:miter/>
                </a:ln>
              </p:spPr>
              <p:txBody>
                <a:bodyPr rtlCol="0" anchor="ctr"/>
                <a:lstStyle/>
                <a:p>
                  <a:endParaRPr lang="en-GB" dirty="0">
                    <a:latin typeface="Segoe UI" panose="020B0502040204020203" pitchFamily="34" charset="0"/>
                  </a:endParaRPr>
                </a:p>
              </p:txBody>
            </p:sp>
            <p:sp>
              <p:nvSpPr>
                <p:cNvPr id="49" name="Freeform: Shape 48">
                  <a:extLst>
                    <a:ext uri="{FF2B5EF4-FFF2-40B4-BE49-F238E27FC236}">
                      <a16:creationId xmlns:a16="http://schemas.microsoft.com/office/drawing/2014/main" id="{6FCBE62E-A0B6-40FE-A6B3-94703D40915B}"/>
                    </a:ext>
                  </a:extLst>
                </p:cNvPr>
                <p:cNvSpPr/>
                <p:nvPr/>
              </p:nvSpPr>
              <p:spPr>
                <a:xfrm>
                  <a:off x="2240823" y="2385912"/>
                  <a:ext cx="360997" cy="38100"/>
                </a:xfrm>
                <a:custGeom>
                  <a:avLst/>
                  <a:gdLst>
                    <a:gd name="connsiteX0" fmla="*/ 360998 w 360997"/>
                    <a:gd name="connsiteY0" fmla="*/ 38100 h 38100"/>
                    <a:gd name="connsiteX1" fmla="*/ 360998 w 360997"/>
                    <a:gd name="connsiteY1" fmla="*/ 0 h 38100"/>
                    <a:gd name="connsiteX2" fmla="*/ 0 w 360997"/>
                    <a:gd name="connsiteY2" fmla="*/ 0 h 38100"/>
                    <a:gd name="connsiteX3" fmla="*/ 0 w 360997"/>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0997" h="38100">
                      <a:moveTo>
                        <a:pt x="360998" y="38100"/>
                      </a:moveTo>
                      <a:lnTo>
                        <a:pt x="360998" y="0"/>
                      </a:lnTo>
                      <a:lnTo>
                        <a:pt x="0" y="0"/>
                      </a:lnTo>
                      <a:lnTo>
                        <a:pt x="0" y="38100"/>
                      </a:lnTo>
                    </a:path>
                  </a:pathLst>
                </a:custGeom>
                <a:noFill/>
                <a:ln w="9525" cap="flat">
                  <a:solidFill>
                    <a:srgbClr val="5A5B5D"/>
                  </a:solidFill>
                  <a:prstDash val="solid"/>
                  <a:miter/>
                </a:ln>
              </p:spPr>
              <p:txBody>
                <a:bodyPr rtlCol="0" anchor="ctr"/>
                <a:lstStyle/>
                <a:p>
                  <a:endParaRPr lang="en-GB" dirty="0">
                    <a:latin typeface="Segoe UI" panose="020B0502040204020203" pitchFamily="34" charset="0"/>
                  </a:endParaRPr>
                </a:p>
              </p:txBody>
            </p:sp>
            <p:sp>
              <p:nvSpPr>
                <p:cNvPr id="50" name="Freeform: Shape 49">
                  <a:extLst>
                    <a:ext uri="{FF2B5EF4-FFF2-40B4-BE49-F238E27FC236}">
                      <a16:creationId xmlns:a16="http://schemas.microsoft.com/office/drawing/2014/main" id="{76B70CB5-F04A-4CD5-AC10-3E747CBAFCEF}"/>
                    </a:ext>
                  </a:extLst>
                </p:cNvPr>
                <p:cNvSpPr/>
                <p:nvPr/>
              </p:nvSpPr>
              <p:spPr>
                <a:xfrm>
                  <a:off x="2259873" y="2167789"/>
                  <a:ext cx="322897" cy="38100"/>
                </a:xfrm>
                <a:custGeom>
                  <a:avLst/>
                  <a:gdLst>
                    <a:gd name="connsiteX0" fmla="*/ 322898 w 322897"/>
                    <a:gd name="connsiteY0" fmla="*/ 0 h 38100"/>
                    <a:gd name="connsiteX1" fmla="*/ 322898 w 322897"/>
                    <a:gd name="connsiteY1" fmla="*/ 38100 h 38100"/>
                    <a:gd name="connsiteX2" fmla="*/ 0 w 322897"/>
                    <a:gd name="connsiteY2" fmla="*/ 38100 h 38100"/>
                    <a:gd name="connsiteX3" fmla="*/ 0 w 322897"/>
                    <a:gd name="connsiteY3" fmla="*/ 0 h 38100"/>
                  </a:gdLst>
                  <a:ahLst/>
                  <a:cxnLst>
                    <a:cxn ang="0">
                      <a:pos x="connsiteX0" y="connsiteY0"/>
                    </a:cxn>
                    <a:cxn ang="0">
                      <a:pos x="connsiteX1" y="connsiteY1"/>
                    </a:cxn>
                    <a:cxn ang="0">
                      <a:pos x="connsiteX2" y="connsiteY2"/>
                    </a:cxn>
                    <a:cxn ang="0">
                      <a:pos x="connsiteX3" y="connsiteY3"/>
                    </a:cxn>
                  </a:cxnLst>
                  <a:rect l="l" t="t" r="r" b="b"/>
                  <a:pathLst>
                    <a:path w="322897" h="38100">
                      <a:moveTo>
                        <a:pt x="322898" y="0"/>
                      </a:moveTo>
                      <a:lnTo>
                        <a:pt x="322898" y="38100"/>
                      </a:lnTo>
                      <a:lnTo>
                        <a:pt x="0" y="38100"/>
                      </a:lnTo>
                      <a:lnTo>
                        <a:pt x="0" y="0"/>
                      </a:lnTo>
                    </a:path>
                  </a:pathLst>
                </a:custGeom>
                <a:noFill/>
                <a:ln w="9525" cap="flat">
                  <a:solidFill>
                    <a:srgbClr val="5A5B5D"/>
                  </a:solidFill>
                  <a:prstDash val="solid"/>
                  <a:miter/>
                </a:ln>
              </p:spPr>
              <p:txBody>
                <a:bodyPr rtlCol="0" anchor="ctr"/>
                <a:lstStyle/>
                <a:p>
                  <a:endParaRPr lang="en-GB" dirty="0">
                    <a:latin typeface="Segoe UI" panose="020B0502040204020203" pitchFamily="34" charset="0"/>
                  </a:endParaRPr>
                </a:p>
              </p:txBody>
            </p:sp>
            <p:sp>
              <p:nvSpPr>
                <p:cNvPr id="51" name="Freeform: Shape 50">
                  <a:extLst>
                    <a:ext uri="{FF2B5EF4-FFF2-40B4-BE49-F238E27FC236}">
                      <a16:creationId xmlns:a16="http://schemas.microsoft.com/office/drawing/2014/main" id="{F0A825B6-8DBD-4038-AF46-10A8BA9B1167}"/>
                    </a:ext>
                  </a:extLst>
                </p:cNvPr>
                <p:cNvSpPr/>
                <p:nvPr/>
              </p:nvSpPr>
              <p:spPr>
                <a:xfrm>
                  <a:off x="2213201" y="2424012"/>
                  <a:ext cx="418147" cy="9525"/>
                </a:xfrm>
                <a:custGeom>
                  <a:avLst/>
                  <a:gdLst>
                    <a:gd name="connsiteX0" fmla="*/ 0 w 418147"/>
                    <a:gd name="connsiteY0" fmla="*/ 0 h 9525"/>
                    <a:gd name="connsiteX1" fmla="*/ 418148 w 418147"/>
                    <a:gd name="connsiteY1" fmla="*/ 0 h 9525"/>
                  </a:gdLst>
                  <a:ahLst/>
                  <a:cxnLst>
                    <a:cxn ang="0">
                      <a:pos x="connsiteX0" y="connsiteY0"/>
                    </a:cxn>
                    <a:cxn ang="0">
                      <a:pos x="connsiteX1" y="connsiteY1"/>
                    </a:cxn>
                  </a:cxnLst>
                  <a:rect l="l" t="t" r="r" b="b"/>
                  <a:pathLst>
                    <a:path w="418147" h="9525">
                      <a:moveTo>
                        <a:pt x="0" y="0"/>
                      </a:moveTo>
                      <a:lnTo>
                        <a:pt x="418148" y="0"/>
                      </a:lnTo>
                    </a:path>
                  </a:pathLst>
                </a:custGeom>
                <a:ln w="9525" cap="flat">
                  <a:solidFill>
                    <a:srgbClr val="5A5B5D"/>
                  </a:solidFill>
                  <a:prstDash val="solid"/>
                  <a:miter/>
                </a:ln>
              </p:spPr>
              <p:txBody>
                <a:bodyPr rtlCol="0" anchor="ctr"/>
                <a:lstStyle/>
                <a:p>
                  <a:endParaRPr lang="en-GB" dirty="0">
                    <a:latin typeface="Segoe UI" panose="020B0502040204020203" pitchFamily="34" charset="0"/>
                  </a:endParaRPr>
                </a:p>
              </p:txBody>
            </p:sp>
            <p:sp>
              <p:nvSpPr>
                <p:cNvPr id="52" name="Freeform: Shape 51">
                  <a:extLst>
                    <a:ext uri="{FF2B5EF4-FFF2-40B4-BE49-F238E27FC236}">
                      <a16:creationId xmlns:a16="http://schemas.microsoft.com/office/drawing/2014/main" id="{1CC15077-A962-49AE-B773-BF3B33655274}"/>
                    </a:ext>
                  </a:extLst>
                </p:cNvPr>
                <p:cNvSpPr/>
                <p:nvPr/>
              </p:nvSpPr>
              <p:spPr>
                <a:xfrm>
                  <a:off x="2221773" y="2043964"/>
                  <a:ext cx="399097" cy="123825"/>
                </a:xfrm>
                <a:custGeom>
                  <a:avLst/>
                  <a:gdLst>
                    <a:gd name="connsiteX0" fmla="*/ 0 w 399097"/>
                    <a:gd name="connsiteY0" fmla="*/ 123825 h 123825"/>
                    <a:gd name="connsiteX1" fmla="*/ 0 w 399097"/>
                    <a:gd name="connsiteY1" fmla="*/ 82868 h 123825"/>
                    <a:gd name="connsiteX2" fmla="*/ 200025 w 399097"/>
                    <a:gd name="connsiteY2" fmla="*/ 0 h 123825"/>
                    <a:gd name="connsiteX3" fmla="*/ 399098 w 399097"/>
                    <a:gd name="connsiteY3" fmla="*/ 82868 h 123825"/>
                    <a:gd name="connsiteX4" fmla="*/ 399098 w 399097"/>
                    <a:gd name="connsiteY4" fmla="*/ 123825 h 123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097" h="123825">
                      <a:moveTo>
                        <a:pt x="0" y="123825"/>
                      </a:moveTo>
                      <a:lnTo>
                        <a:pt x="0" y="82868"/>
                      </a:lnTo>
                      <a:lnTo>
                        <a:pt x="200025" y="0"/>
                      </a:lnTo>
                      <a:lnTo>
                        <a:pt x="399098" y="82868"/>
                      </a:lnTo>
                      <a:lnTo>
                        <a:pt x="399098" y="123825"/>
                      </a:lnTo>
                      <a:close/>
                    </a:path>
                  </a:pathLst>
                </a:custGeom>
                <a:noFill/>
                <a:ln w="9525" cap="flat">
                  <a:solidFill>
                    <a:srgbClr val="5A5B5D"/>
                  </a:solidFill>
                  <a:prstDash val="solid"/>
                  <a:miter/>
                </a:ln>
              </p:spPr>
              <p:txBody>
                <a:bodyPr rtlCol="0" anchor="ctr"/>
                <a:lstStyle/>
                <a:p>
                  <a:endParaRPr lang="en-GB" dirty="0">
                    <a:latin typeface="Segoe UI" panose="020B0502040204020203" pitchFamily="34" charset="0"/>
                  </a:endParaRPr>
                </a:p>
              </p:txBody>
            </p:sp>
            <p:sp>
              <p:nvSpPr>
                <p:cNvPr id="53" name="Freeform: Shape 52">
                  <a:extLst>
                    <a:ext uri="{FF2B5EF4-FFF2-40B4-BE49-F238E27FC236}">
                      <a16:creationId xmlns:a16="http://schemas.microsoft.com/office/drawing/2014/main" id="{0684E143-A19F-454F-AF59-986845AD41D8}"/>
                    </a:ext>
                  </a:extLst>
                </p:cNvPr>
                <p:cNvSpPr/>
                <p:nvPr/>
              </p:nvSpPr>
              <p:spPr>
                <a:xfrm>
                  <a:off x="2314166" y="2085874"/>
                  <a:ext cx="215265" cy="43814"/>
                </a:xfrm>
                <a:custGeom>
                  <a:avLst/>
                  <a:gdLst>
                    <a:gd name="connsiteX0" fmla="*/ 0 w 215265"/>
                    <a:gd name="connsiteY0" fmla="*/ 43815 h 43814"/>
                    <a:gd name="connsiteX1" fmla="*/ 0 w 215265"/>
                    <a:gd name="connsiteY1" fmla="*/ 42862 h 43814"/>
                    <a:gd name="connsiteX2" fmla="*/ 107632 w 215265"/>
                    <a:gd name="connsiteY2" fmla="*/ 0 h 43814"/>
                    <a:gd name="connsiteX3" fmla="*/ 215265 w 215265"/>
                    <a:gd name="connsiteY3" fmla="*/ 40957 h 43814"/>
                    <a:gd name="connsiteX4" fmla="*/ 215265 w 215265"/>
                    <a:gd name="connsiteY4" fmla="*/ 43815 h 43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65" h="43814">
                      <a:moveTo>
                        <a:pt x="0" y="43815"/>
                      </a:moveTo>
                      <a:lnTo>
                        <a:pt x="0" y="42862"/>
                      </a:lnTo>
                      <a:lnTo>
                        <a:pt x="107632" y="0"/>
                      </a:lnTo>
                      <a:lnTo>
                        <a:pt x="215265" y="40957"/>
                      </a:lnTo>
                      <a:lnTo>
                        <a:pt x="215265" y="43815"/>
                      </a:lnTo>
                      <a:close/>
                    </a:path>
                  </a:pathLst>
                </a:custGeom>
                <a:noFill/>
                <a:ln w="9525" cap="flat">
                  <a:solidFill>
                    <a:srgbClr val="5A5B5D"/>
                  </a:solidFill>
                  <a:prstDash val="solid"/>
                  <a:miter/>
                </a:ln>
              </p:spPr>
              <p:txBody>
                <a:bodyPr rtlCol="0" anchor="ctr"/>
                <a:lstStyle/>
                <a:p>
                  <a:endParaRPr lang="en-GB" dirty="0">
                    <a:latin typeface="Segoe UI" panose="020B0502040204020203" pitchFamily="34" charset="0"/>
                  </a:endParaRPr>
                </a:p>
              </p:txBody>
            </p:sp>
          </p:grpSp>
          <p:sp>
            <p:nvSpPr>
              <p:cNvPr id="54" name="Freeform: Shape 53">
                <a:extLst>
                  <a:ext uri="{FF2B5EF4-FFF2-40B4-BE49-F238E27FC236}">
                    <a16:creationId xmlns:a16="http://schemas.microsoft.com/office/drawing/2014/main" id="{9C894A7B-210F-4AA0-8C6F-8C12D260D8E2}"/>
                  </a:ext>
                </a:extLst>
              </p:cNvPr>
              <p:cNvSpPr/>
              <p:nvPr/>
            </p:nvSpPr>
            <p:spPr>
              <a:xfrm rot="16200000">
                <a:off x="2244797" y="2288666"/>
                <a:ext cx="177335" cy="9525"/>
              </a:xfrm>
              <a:custGeom>
                <a:avLst/>
                <a:gdLst>
                  <a:gd name="connsiteX0" fmla="*/ 0 w 418147"/>
                  <a:gd name="connsiteY0" fmla="*/ 0 h 9525"/>
                  <a:gd name="connsiteX1" fmla="*/ 418148 w 418147"/>
                  <a:gd name="connsiteY1" fmla="*/ 0 h 9525"/>
                </a:gdLst>
                <a:ahLst/>
                <a:cxnLst>
                  <a:cxn ang="0">
                    <a:pos x="connsiteX0" y="connsiteY0"/>
                  </a:cxn>
                  <a:cxn ang="0">
                    <a:pos x="connsiteX1" y="connsiteY1"/>
                  </a:cxn>
                </a:cxnLst>
                <a:rect l="l" t="t" r="r" b="b"/>
                <a:pathLst>
                  <a:path w="418147" h="9525">
                    <a:moveTo>
                      <a:pt x="0" y="0"/>
                    </a:moveTo>
                    <a:lnTo>
                      <a:pt x="418148" y="0"/>
                    </a:lnTo>
                  </a:path>
                </a:pathLst>
              </a:custGeom>
              <a:ln w="9525" cap="flat">
                <a:solidFill>
                  <a:srgbClr val="5A5B5D"/>
                </a:solidFill>
                <a:prstDash val="solid"/>
                <a:miter/>
              </a:ln>
            </p:spPr>
            <p:txBody>
              <a:bodyPr rtlCol="0" anchor="ctr"/>
              <a:lstStyle/>
              <a:p>
                <a:endParaRPr lang="en-GB" dirty="0">
                  <a:latin typeface="Segoe UI" panose="020B0502040204020203" pitchFamily="34" charset="0"/>
                </a:endParaRPr>
              </a:p>
            </p:txBody>
          </p:sp>
          <p:sp>
            <p:nvSpPr>
              <p:cNvPr id="55" name="Freeform: Shape 54">
                <a:extLst>
                  <a:ext uri="{FF2B5EF4-FFF2-40B4-BE49-F238E27FC236}">
                    <a16:creationId xmlns:a16="http://schemas.microsoft.com/office/drawing/2014/main" id="{DC1638AC-6E29-47A9-B7DF-6946CD1408B4}"/>
                  </a:ext>
                </a:extLst>
              </p:cNvPr>
              <p:cNvSpPr/>
              <p:nvPr/>
            </p:nvSpPr>
            <p:spPr>
              <a:xfrm rot="16200000">
                <a:off x="2270369" y="2217660"/>
                <a:ext cx="31895" cy="8659"/>
              </a:xfrm>
              <a:custGeom>
                <a:avLst/>
                <a:gdLst>
                  <a:gd name="connsiteX0" fmla="*/ 0 w 418147"/>
                  <a:gd name="connsiteY0" fmla="*/ 0 h 9525"/>
                  <a:gd name="connsiteX1" fmla="*/ 418148 w 418147"/>
                  <a:gd name="connsiteY1" fmla="*/ 0 h 9525"/>
                </a:gdLst>
                <a:ahLst/>
                <a:cxnLst>
                  <a:cxn ang="0">
                    <a:pos x="connsiteX0" y="connsiteY0"/>
                  </a:cxn>
                  <a:cxn ang="0">
                    <a:pos x="connsiteX1" y="connsiteY1"/>
                  </a:cxn>
                </a:cxnLst>
                <a:rect l="l" t="t" r="r" b="b"/>
                <a:pathLst>
                  <a:path w="418147" h="9525">
                    <a:moveTo>
                      <a:pt x="0" y="0"/>
                    </a:moveTo>
                    <a:lnTo>
                      <a:pt x="418148" y="0"/>
                    </a:lnTo>
                  </a:path>
                </a:pathLst>
              </a:custGeom>
              <a:ln w="9525" cap="flat">
                <a:solidFill>
                  <a:srgbClr val="5A5B5D"/>
                </a:solidFill>
                <a:prstDash val="solid"/>
                <a:miter/>
              </a:ln>
            </p:spPr>
            <p:txBody>
              <a:bodyPr rtlCol="0" anchor="ctr"/>
              <a:lstStyle/>
              <a:p>
                <a:endParaRPr lang="en-GB" dirty="0">
                  <a:latin typeface="Segoe UI" panose="020B0502040204020203" pitchFamily="34" charset="0"/>
                </a:endParaRPr>
              </a:p>
            </p:txBody>
          </p:sp>
          <p:sp>
            <p:nvSpPr>
              <p:cNvPr id="56" name="Freeform: Shape 55">
                <a:extLst>
                  <a:ext uri="{FF2B5EF4-FFF2-40B4-BE49-F238E27FC236}">
                    <a16:creationId xmlns:a16="http://schemas.microsoft.com/office/drawing/2014/main" id="{B12232F9-B675-436A-8136-95B72492098A}"/>
                  </a:ext>
                </a:extLst>
              </p:cNvPr>
              <p:cNvSpPr/>
              <p:nvPr/>
            </p:nvSpPr>
            <p:spPr>
              <a:xfrm rot="16200000">
                <a:off x="2270369" y="2365634"/>
                <a:ext cx="31895" cy="8659"/>
              </a:xfrm>
              <a:custGeom>
                <a:avLst/>
                <a:gdLst>
                  <a:gd name="connsiteX0" fmla="*/ 0 w 418147"/>
                  <a:gd name="connsiteY0" fmla="*/ 0 h 9525"/>
                  <a:gd name="connsiteX1" fmla="*/ 418148 w 418147"/>
                  <a:gd name="connsiteY1" fmla="*/ 0 h 9525"/>
                </a:gdLst>
                <a:ahLst/>
                <a:cxnLst>
                  <a:cxn ang="0">
                    <a:pos x="connsiteX0" y="connsiteY0"/>
                  </a:cxn>
                  <a:cxn ang="0">
                    <a:pos x="connsiteX1" y="connsiteY1"/>
                  </a:cxn>
                </a:cxnLst>
                <a:rect l="l" t="t" r="r" b="b"/>
                <a:pathLst>
                  <a:path w="418147" h="9525">
                    <a:moveTo>
                      <a:pt x="0" y="0"/>
                    </a:moveTo>
                    <a:lnTo>
                      <a:pt x="418148" y="0"/>
                    </a:lnTo>
                  </a:path>
                </a:pathLst>
              </a:custGeom>
              <a:ln w="9525" cap="flat">
                <a:solidFill>
                  <a:srgbClr val="5A5B5D"/>
                </a:solidFill>
                <a:prstDash val="solid"/>
                <a:miter/>
              </a:ln>
            </p:spPr>
            <p:txBody>
              <a:bodyPr rtlCol="0" anchor="ctr"/>
              <a:lstStyle/>
              <a:p>
                <a:endParaRPr lang="en-GB" dirty="0">
                  <a:latin typeface="Segoe UI" panose="020B0502040204020203" pitchFamily="34" charset="0"/>
                </a:endParaRPr>
              </a:p>
            </p:txBody>
          </p:sp>
        </p:grpSp>
        <p:grpSp>
          <p:nvGrpSpPr>
            <p:cNvPr id="106" name="Group 105">
              <a:extLst>
                <a:ext uri="{FF2B5EF4-FFF2-40B4-BE49-F238E27FC236}">
                  <a16:creationId xmlns:a16="http://schemas.microsoft.com/office/drawing/2014/main" id="{9A3DC74D-14A6-4A04-BACB-F9BA12B0CB9A}"/>
                </a:ext>
              </a:extLst>
            </p:cNvPr>
            <p:cNvGrpSpPr/>
            <p:nvPr/>
          </p:nvGrpSpPr>
          <p:grpSpPr>
            <a:xfrm>
              <a:off x="2614441" y="2227585"/>
              <a:ext cx="40005" cy="114801"/>
              <a:chOff x="1652351" y="2575016"/>
              <a:chExt cx="40005" cy="114801"/>
            </a:xfrm>
          </p:grpSpPr>
          <p:sp>
            <p:nvSpPr>
              <p:cNvPr id="104" name="Freeform: Shape 103">
                <a:extLst>
                  <a:ext uri="{FF2B5EF4-FFF2-40B4-BE49-F238E27FC236}">
                    <a16:creationId xmlns:a16="http://schemas.microsoft.com/office/drawing/2014/main" id="{C9D5E1C0-94DA-4B71-AE09-D7A6B314E21B}"/>
                  </a:ext>
                </a:extLst>
              </p:cNvPr>
              <p:cNvSpPr/>
              <p:nvPr/>
            </p:nvSpPr>
            <p:spPr>
              <a:xfrm>
                <a:off x="1652351" y="2601235"/>
                <a:ext cx="40005" cy="68580"/>
              </a:xfrm>
              <a:custGeom>
                <a:avLst/>
                <a:gdLst>
                  <a:gd name="connsiteX0" fmla="*/ 0 w 40005"/>
                  <a:gd name="connsiteY0" fmla="*/ 51435 h 68580"/>
                  <a:gd name="connsiteX1" fmla="*/ 20003 w 40005"/>
                  <a:gd name="connsiteY1" fmla="*/ 68580 h 68580"/>
                  <a:gd name="connsiteX2" fmla="*/ 40005 w 40005"/>
                  <a:gd name="connsiteY2" fmla="*/ 51435 h 68580"/>
                  <a:gd name="connsiteX3" fmla="*/ 20003 w 40005"/>
                  <a:gd name="connsiteY3" fmla="*/ 34290 h 68580"/>
                  <a:gd name="connsiteX4" fmla="*/ 0 w 40005"/>
                  <a:gd name="connsiteY4" fmla="*/ 17145 h 68580"/>
                  <a:gd name="connsiteX5" fmla="*/ 20003 w 40005"/>
                  <a:gd name="connsiteY5" fmla="*/ 0 h 68580"/>
                  <a:gd name="connsiteX6" fmla="*/ 40005 w 40005"/>
                  <a:gd name="connsiteY6" fmla="*/ 17145 h 6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005" h="68580">
                    <a:moveTo>
                      <a:pt x="0" y="51435"/>
                    </a:moveTo>
                    <a:cubicBezTo>
                      <a:pt x="0" y="60960"/>
                      <a:pt x="8572" y="68580"/>
                      <a:pt x="20003" y="68580"/>
                    </a:cubicBezTo>
                    <a:cubicBezTo>
                      <a:pt x="31432" y="68580"/>
                      <a:pt x="40005" y="60960"/>
                      <a:pt x="40005" y="51435"/>
                    </a:cubicBezTo>
                    <a:cubicBezTo>
                      <a:pt x="40005" y="41910"/>
                      <a:pt x="33338" y="34290"/>
                      <a:pt x="20003" y="34290"/>
                    </a:cubicBezTo>
                    <a:cubicBezTo>
                      <a:pt x="6668" y="34290"/>
                      <a:pt x="0" y="26670"/>
                      <a:pt x="0" y="17145"/>
                    </a:cubicBezTo>
                    <a:cubicBezTo>
                      <a:pt x="0" y="7620"/>
                      <a:pt x="8572" y="0"/>
                      <a:pt x="20003" y="0"/>
                    </a:cubicBezTo>
                    <a:cubicBezTo>
                      <a:pt x="31432" y="0"/>
                      <a:pt x="40005" y="7620"/>
                      <a:pt x="40005" y="17145"/>
                    </a:cubicBezTo>
                  </a:path>
                </a:pathLst>
              </a:custGeom>
              <a:noFill/>
              <a:ln w="9525" cap="flat">
                <a:solidFill>
                  <a:srgbClr val="5A5B5D"/>
                </a:solidFill>
                <a:prstDash val="solid"/>
                <a:miter/>
              </a:ln>
            </p:spPr>
            <p:txBody>
              <a:bodyPr rtlCol="0" anchor="ctr"/>
              <a:lstStyle/>
              <a:p>
                <a:endParaRPr lang="en-GB" dirty="0">
                  <a:latin typeface="Segoe UI" panose="020B0502040204020203" pitchFamily="34" charset="0"/>
                </a:endParaRPr>
              </a:p>
            </p:txBody>
          </p:sp>
          <p:sp>
            <p:nvSpPr>
              <p:cNvPr id="105" name="Freeform: Shape 104">
                <a:extLst>
                  <a:ext uri="{FF2B5EF4-FFF2-40B4-BE49-F238E27FC236}">
                    <a16:creationId xmlns:a16="http://schemas.microsoft.com/office/drawing/2014/main" id="{34AE3370-7581-49E9-9331-FF1EF57604E0}"/>
                  </a:ext>
                </a:extLst>
              </p:cNvPr>
              <p:cNvSpPr/>
              <p:nvPr/>
            </p:nvSpPr>
            <p:spPr>
              <a:xfrm>
                <a:off x="1673306" y="2669815"/>
                <a:ext cx="9525" cy="20002"/>
              </a:xfrm>
              <a:custGeom>
                <a:avLst/>
                <a:gdLst>
                  <a:gd name="connsiteX0" fmla="*/ 0 w 9525"/>
                  <a:gd name="connsiteY0" fmla="*/ 20003 h 20002"/>
                  <a:gd name="connsiteX1" fmla="*/ 0 w 9525"/>
                  <a:gd name="connsiteY1" fmla="*/ 0 h 20002"/>
                </a:gdLst>
                <a:ahLst/>
                <a:cxnLst>
                  <a:cxn ang="0">
                    <a:pos x="connsiteX0" y="connsiteY0"/>
                  </a:cxn>
                  <a:cxn ang="0">
                    <a:pos x="connsiteX1" y="connsiteY1"/>
                  </a:cxn>
                </a:cxnLst>
                <a:rect l="l" t="t" r="r" b="b"/>
                <a:pathLst>
                  <a:path w="9525" h="20002">
                    <a:moveTo>
                      <a:pt x="0" y="20003"/>
                    </a:moveTo>
                    <a:lnTo>
                      <a:pt x="0" y="0"/>
                    </a:lnTo>
                  </a:path>
                </a:pathLst>
              </a:custGeom>
              <a:ln w="9525" cap="flat">
                <a:solidFill>
                  <a:srgbClr val="5A5B5D"/>
                </a:solidFill>
                <a:prstDash val="solid"/>
                <a:miter/>
              </a:ln>
            </p:spPr>
            <p:txBody>
              <a:bodyPr rtlCol="0" anchor="ctr"/>
              <a:lstStyle/>
              <a:p>
                <a:endParaRPr lang="en-GB" dirty="0">
                  <a:latin typeface="Segoe UI" panose="020B0502040204020203" pitchFamily="34" charset="0"/>
                </a:endParaRPr>
              </a:p>
            </p:txBody>
          </p:sp>
          <p:sp>
            <p:nvSpPr>
              <p:cNvPr id="107" name="Freeform: Shape 106">
                <a:extLst>
                  <a:ext uri="{FF2B5EF4-FFF2-40B4-BE49-F238E27FC236}">
                    <a16:creationId xmlns:a16="http://schemas.microsoft.com/office/drawing/2014/main" id="{12DF843C-4EEE-4B93-BC7A-229A9C3AE9D7}"/>
                  </a:ext>
                </a:extLst>
              </p:cNvPr>
              <p:cNvSpPr/>
              <p:nvPr/>
            </p:nvSpPr>
            <p:spPr>
              <a:xfrm>
                <a:off x="1673306" y="2575016"/>
                <a:ext cx="9525" cy="20002"/>
              </a:xfrm>
              <a:custGeom>
                <a:avLst/>
                <a:gdLst>
                  <a:gd name="connsiteX0" fmla="*/ 0 w 9525"/>
                  <a:gd name="connsiteY0" fmla="*/ 20003 h 20002"/>
                  <a:gd name="connsiteX1" fmla="*/ 0 w 9525"/>
                  <a:gd name="connsiteY1" fmla="*/ 0 h 20002"/>
                </a:gdLst>
                <a:ahLst/>
                <a:cxnLst>
                  <a:cxn ang="0">
                    <a:pos x="connsiteX0" y="connsiteY0"/>
                  </a:cxn>
                  <a:cxn ang="0">
                    <a:pos x="connsiteX1" y="connsiteY1"/>
                  </a:cxn>
                </a:cxnLst>
                <a:rect l="l" t="t" r="r" b="b"/>
                <a:pathLst>
                  <a:path w="9525" h="20002">
                    <a:moveTo>
                      <a:pt x="0" y="20003"/>
                    </a:moveTo>
                    <a:lnTo>
                      <a:pt x="0" y="0"/>
                    </a:lnTo>
                  </a:path>
                </a:pathLst>
              </a:custGeom>
              <a:ln w="9525" cap="flat">
                <a:solidFill>
                  <a:srgbClr val="5A5B5D"/>
                </a:solidFill>
                <a:prstDash val="solid"/>
                <a:miter/>
              </a:ln>
            </p:spPr>
            <p:txBody>
              <a:bodyPr rtlCol="0" anchor="ctr"/>
              <a:lstStyle/>
              <a:p>
                <a:endParaRPr lang="en-GB" dirty="0">
                  <a:latin typeface="Segoe UI" panose="020B0502040204020203" pitchFamily="34" charset="0"/>
                </a:endParaRPr>
              </a:p>
            </p:txBody>
          </p:sp>
        </p:grpSp>
      </p:grpSp>
      <p:grpSp>
        <p:nvGrpSpPr>
          <p:cNvPr id="112" name="Group 111">
            <a:extLst>
              <a:ext uri="{FF2B5EF4-FFF2-40B4-BE49-F238E27FC236}">
                <a16:creationId xmlns:a16="http://schemas.microsoft.com/office/drawing/2014/main" id="{4F2CDD36-23D0-41B1-A20F-37406058DC23}"/>
              </a:ext>
            </a:extLst>
          </p:cNvPr>
          <p:cNvGrpSpPr/>
          <p:nvPr/>
        </p:nvGrpSpPr>
        <p:grpSpPr>
          <a:xfrm>
            <a:off x="5774575" y="2521803"/>
            <a:ext cx="642849" cy="380336"/>
            <a:chOff x="4076676" y="2436451"/>
            <a:chExt cx="482982" cy="285752"/>
          </a:xfrm>
        </p:grpSpPr>
        <p:sp>
          <p:nvSpPr>
            <p:cNvPr id="88" name="Freeform: Shape 87">
              <a:extLst>
                <a:ext uri="{FF2B5EF4-FFF2-40B4-BE49-F238E27FC236}">
                  <a16:creationId xmlns:a16="http://schemas.microsoft.com/office/drawing/2014/main" id="{967FE32D-00B3-400C-B8EC-9C7D2D38BF6E}"/>
                </a:ext>
              </a:extLst>
            </p:cNvPr>
            <p:cNvSpPr/>
            <p:nvPr/>
          </p:nvSpPr>
          <p:spPr>
            <a:xfrm>
              <a:off x="4076676" y="2450307"/>
              <a:ext cx="426310" cy="271896"/>
            </a:xfrm>
            <a:custGeom>
              <a:avLst/>
              <a:gdLst>
                <a:gd name="connsiteX0" fmla="*/ 289560 w 289559"/>
                <a:gd name="connsiteY0" fmla="*/ 0 h 380047"/>
                <a:gd name="connsiteX1" fmla="*/ 28575 w 289559"/>
                <a:gd name="connsiteY1" fmla="*/ 0 h 380047"/>
                <a:gd name="connsiteX2" fmla="*/ 0 w 289559"/>
                <a:gd name="connsiteY2" fmla="*/ 28575 h 380047"/>
                <a:gd name="connsiteX3" fmla="*/ 0 w 289559"/>
                <a:gd name="connsiteY3" fmla="*/ 380048 h 380047"/>
                <a:gd name="connsiteX4" fmla="*/ 260033 w 289559"/>
                <a:gd name="connsiteY4" fmla="*/ 380048 h 380047"/>
                <a:gd name="connsiteX5" fmla="*/ 260033 w 289559"/>
                <a:gd name="connsiteY5" fmla="*/ 339090 h 380047"/>
                <a:gd name="connsiteX0" fmla="*/ 289560 w 289560"/>
                <a:gd name="connsiteY0" fmla="*/ 0 h 380048"/>
                <a:gd name="connsiteX1" fmla="*/ 40452 w 289560"/>
                <a:gd name="connsiteY1" fmla="*/ 62 h 380048"/>
                <a:gd name="connsiteX2" fmla="*/ 28575 w 289560"/>
                <a:gd name="connsiteY2" fmla="*/ 0 h 380048"/>
                <a:gd name="connsiteX3" fmla="*/ 0 w 289560"/>
                <a:gd name="connsiteY3" fmla="*/ 28575 h 380048"/>
                <a:gd name="connsiteX4" fmla="*/ 0 w 289560"/>
                <a:gd name="connsiteY4" fmla="*/ 380048 h 380048"/>
                <a:gd name="connsiteX5" fmla="*/ 260033 w 289560"/>
                <a:gd name="connsiteY5" fmla="*/ 380048 h 380048"/>
                <a:gd name="connsiteX6" fmla="*/ 260033 w 289560"/>
                <a:gd name="connsiteY6" fmla="*/ 339090 h 380048"/>
                <a:gd name="connsiteX0" fmla="*/ 289560 w 289560"/>
                <a:gd name="connsiteY0" fmla="*/ 0 h 380048"/>
                <a:gd name="connsiteX1" fmla="*/ 40452 w 289560"/>
                <a:gd name="connsiteY1" fmla="*/ 62 h 380048"/>
                <a:gd name="connsiteX2" fmla="*/ 0 w 289560"/>
                <a:gd name="connsiteY2" fmla="*/ 28575 h 380048"/>
                <a:gd name="connsiteX3" fmla="*/ 0 w 289560"/>
                <a:gd name="connsiteY3" fmla="*/ 380048 h 380048"/>
                <a:gd name="connsiteX4" fmla="*/ 260033 w 289560"/>
                <a:gd name="connsiteY4" fmla="*/ 380048 h 380048"/>
                <a:gd name="connsiteX5" fmla="*/ 260033 w 289560"/>
                <a:gd name="connsiteY5" fmla="*/ 339090 h 380048"/>
                <a:gd name="connsiteX0" fmla="*/ 289560 w 289560"/>
                <a:gd name="connsiteY0" fmla="*/ 0 h 380048"/>
                <a:gd name="connsiteX1" fmla="*/ 40452 w 289560"/>
                <a:gd name="connsiteY1" fmla="*/ 62 h 380048"/>
                <a:gd name="connsiteX2" fmla="*/ 0 w 289560"/>
                <a:gd name="connsiteY2" fmla="*/ 380048 h 380048"/>
                <a:gd name="connsiteX3" fmla="*/ 260033 w 289560"/>
                <a:gd name="connsiteY3" fmla="*/ 380048 h 380048"/>
                <a:gd name="connsiteX4" fmla="*/ 260033 w 289560"/>
                <a:gd name="connsiteY4" fmla="*/ 339090 h 380048"/>
                <a:gd name="connsiteX0" fmla="*/ 289560 w 289560"/>
                <a:gd name="connsiteY0" fmla="*/ 3296 h 383344"/>
                <a:gd name="connsiteX1" fmla="*/ 4869 w 289560"/>
                <a:gd name="connsiteY1" fmla="*/ 0 h 383344"/>
                <a:gd name="connsiteX2" fmla="*/ 0 w 289560"/>
                <a:gd name="connsiteY2" fmla="*/ 383344 h 383344"/>
                <a:gd name="connsiteX3" fmla="*/ 260033 w 289560"/>
                <a:gd name="connsiteY3" fmla="*/ 383344 h 383344"/>
                <a:gd name="connsiteX4" fmla="*/ 260033 w 289560"/>
                <a:gd name="connsiteY4" fmla="*/ 342386 h 383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560" h="383344">
                  <a:moveTo>
                    <a:pt x="289560" y="3296"/>
                  </a:moveTo>
                  <a:lnTo>
                    <a:pt x="4869" y="0"/>
                  </a:lnTo>
                  <a:lnTo>
                    <a:pt x="0" y="383344"/>
                  </a:lnTo>
                  <a:lnTo>
                    <a:pt x="260033" y="383344"/>
                  </a:lnTo>
                  <a:lnTo>
                    <a:pt x="260033" y="342386"/>
                  </a:lnTo>
                </a:path>
              </a:pathLst>
            </a:custGeom>
            <a:noFill/>
            <a:ln w="9525" cap="rnd">
              <a:solidFill>
                <a:srgbClr val="5A5B5D"/>
              </a:solidFill>
              <a:prstDash val="solid"/>
              <a:round/>
            </a:ln>
          </p:spPr>
          <p:txBody>
            <a:bodyPr rtlCol="0" anchor="ctr"/>
            <a:lstStyle/>
            <a:p>
              <a:endParaRPr lang="en-GB" dirty="0">
                <a:latin typeface="Segoe UI" panose="020B0502040204020203" pitchFamily="34" charset="0"/>
              </a:endParaRPr>
            </a:p>
          </p:txBody>
        </p:sp>
        <p:grpSp>
          <p:nvGrpSpPr>
            <p:cNvPr id="89" name="Graphic 83">
              <a:extLst>
                <a:ext uri="{FF2B5EF4-FFF2-40B4-BE49-F238E27FC236}">
                  <a16:creationId xmlns:a16="http://schemas.microsoft.com/office/drawing/2014/main" id="{75DE4F4E-7FEB-43E7-B9C9-6F57DFB7DDCB}"/>
                </a:ext>
              </a:extLst>
            </p:cNvPr>
            <p:cNvGrpSpPr/>
            <p:nvPr/>
          </p:nvGrpSpPr>
          <p:grpSpPr>
            <a:xfrm>
              <a:off x="4409163" y="2436451"/>
              <a:ext cx="150495" cy="249554"/>
              <a:chOff x="4409163" y="2436451"/>
              <a:chExt cx="150495" cy="249554"/>
            </a:xfrm>
            <a:noFill/>
          </p:grpSpPr>
          <p:sp>
            <p:nvSpPr>
              <p:cNvPr id="90" name="Freeform: Shape 89">
                <a:extLst>
                  <a:ext uri="{FF2B5EF4-FFF2-40B4-BE49-F238E27FC236}">
                    <a16:creationId xmlns:a16="http://schemas.microsoft.com/office/drawing/2014/main" id="{3FA28D68-C144-42D3-9378-19E5A65D419D}"/>
                  </a:ext>
                </a:extLst>
              </p:cNvPr>
              <p:cNvSpPr/>
              <p:nvPr/>
            </p:nvSpPr>
            <p:spPr>
              <a:xfrm>
                <a:off x="4409163" y="2457406"/>
                <a:ext cx="149542" cy="228599"/>
              </a:xfrm>
              <a:custGeom>
                <a:avLst/>
                <a:gdLst>
                  <a:gd name="connsiteX0" fmla="*/ 82868 w 149542"/>
                  <a:gd name="connsiteY0" fmla="*/ 59055 h 228599"/>
                  <a:gd name="connsiteX1" fmla="*/ 0 w 149542"/>
                  <a:gd name="connsiteY1" fmla="*/ 202883 h 228599"/>
                  <a:gd name="connsiteX2" fmla="*/ 6668 w 149542"/>
                  <a:gd name="connsiteY2" fmla="*/ 228600 h 228599"/>
                  <a:gd name="connsiteX3" fmla="*/ 32385 w 149542"/>
                  <a:gd name="connsiteY3" fmla="*/ 221933 h 228599"/>
                  <a:gd name="connsiteX4" fmla="*/ 149543 w 149542"/>
                  <a:gd name="connsiteY4" fmla="*/ 19050 h 228599"/>
                  <a:gd name="connsiteX5" fmla="*/ 116205 w 149542"/>
                  <a:gd name="connsiteY5" fmla="*/ 0 h 228599"/>
                  <a:gd name="connsiteX6" fmla="*/ 97155 w 149542"/>
                  <a:gd name="connsiteY6" fmla="*/ 33338 h 22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542" h="228599">
                    <a:moveTo>
                      <a:pt x="82868" y="59055"/>
                    </a:moveTo>
                    <a:lnTo>
                      <a:pt x="0" y="202883"/>
                    </a:lnTo>
                    <a:lnTo>
                      <a:pt x="6668" y="228600"/>
                    </a:lnTo>
                    <a:lnTo>
                      <a:pt x="32385" y="221933"/>
                    </a:lnTo>
                    <a:lnTo>
                      <a:pt x="149543" y="19050"/>
                    </a:lnTo>
                    <a:lnTo>
                      <a:pt x="116205" y="0"/>
                    </a:lnTo>
                    <a:lnTo>
                      <a:pt x="97155" y="33338"/>
                    </a:lnTo>
                  </a:path>
                </a:pathLst>
              </a:custGeom>
              <a:noFill/>
              <a:ln w="9525" cap="rnd">
                <a:solidFill>
                  <a:srgbClr val="5A5B5D"/>
                </a:solidFill>
                <a:prstDash val="solid"/>
                <a:round/>
              </a:ln>
            </p:spPr>
            <p:txBody>
              <a:bodyPr rtlCol="0" anchor="ctr"/>
              <a:lstStyle/>
              <a:p>
                <a:endParaRPr lang="en-GB" dirty="0">
                  <a:latin typeface="Segoe UI" panose="020B0502040204020203" pitchFamily="34" charset="0"/>
                </a:endParaRPr>
              </a:p>
            </p:txBody>
          </p:sp>
          <p:sp>
            <p:nvSpPr>
              <p:cNvPr id="91" name="Freeform: Shape 90">
                <a:extLst>
                  <a:ext uri="{FF2B5EF4-FFF2-40B4-BE49-F238E27FC236}">
                    <a16:creationId xmlns:a16="http://schemas.microsoft.com/office/drawing/2014/main" id="{1321A6D5-30C8-49F3-BC2D-3CFD1723EC64}"/>
                  </a:ext>
                </a:extLst>
              </p:cNvPr>
              <p:cNvSpPr/>
              <p:nvPr/>
            </p:nvSpPr>
            <p:spPr>
              <a:xfrm>
                <a:off x="4439644" y="2605996"/>
                <a:ext cx="33337" cy="19050"/>
              </a:xfrm>
              <a:custGeom>
                <a:avLst/>
                <a:gdLst>
                  <a:gd name="connsiteX0" fmla="*/ 33338 w 33337"/>
                  <a:gd name="connsiteY0" fmla="*/ 19050 h 19050"/>
                  <a:gd name="connsiteX1" fmla="*/ 0 w 33337"/>
                  <a:gd name="connsiteY1" fmla="*/ 0 h 19050"/>
                </a:gdLst>
                <a:ahLst/>
                <a:cxnLst>
                  <a:cxn ang="0">
                    <a:pos x="connsiteX0" y="connsiteY0"/>
                  </a:cxn>
                  <a:cxn ang="0">
                    <a:pos x="connsiteX1" y="connsiteY1"/>
                  </a:cxn>
                </a:cxnLst>
                <a:rect l="l" t="t" r="r" b="b"/>
                <a:pathLst>
                  <a:path w="33337" h="19050">
                    <a:moveTo>
                      <a:pt x="33338" y="19050"/>
                    </a:moveTo>
                    <a:lnTo>
                      <a:pt x="0" y="0"/>
                    </a:lnTo>
                  </a:path>
                </a:pathLst>
              </a:custGeom>
              <a:ln w="9525" cap="rnd">
                <a:solidFill>
                  <a:srgbClr val="5A5B5D"/>
                </a:solidFill>
                <a:prstDash val="solid"/>
                <a:round/>
              </a:ln>
            </p:spPr>
            <p:txBody>
              <a:bodyPr rtlCol="0" anchor="ctr"/>
              <a:lstStyle/>
              <a:p>
                <a:endParaRPr lang="en-GB" dirty="0">
                  <a:latin typeface="Segoe UI" panose="020B0502040204020203" pitchFamily="34" charset="0"/>
                </a:endParaRPr>
              </a:p>
            </p:txBody>
          </p:sp>
          <p:sp>
            <p:nvSpPr>
              <p:cNvPr id="92" name="Freeform: Shape 91">
                <a:extLst>
                  <a:ext uri="{FF2B5EF4-FFF2-40B4-BE49-F238E27FC236}">
                    <a16:creationId xmlns:a16="http://schemas.microsoft.com/office/drawing/2014/main" id="{D432C287-47D8-4FD1-8C82-5F65776ADE9C}"/>
                  </a:ext>
                </a:extLst>
              </p:cNvPr>
              <p:cNvSpPr/>
              <p:nvPr/>
            </p:nvSpPr>
            <p:spPr>
              <a:xfrm>
                <a:off x="4542514" y="2436451"/>
                <a:ext cx="17145" cy="30479"/>
              </a:xfrm>
              <a:custGeom>
                <a:avLst/>
                <a:gdLst>
                  <a:gd name="connsiteX0" fmla="*/ 0 w 17145"/>
                  <a:gd name="connsiteY0" fmla="*/ 30480 h 30479"/>
                  <a:gd name="connsiteX1" fmla="*/ 17145 w 17145"/>
                  <a:gd name="connsiteY1" fmla="*/ 0 h 30479"/>
                </a:gdLst>
                <a:ahLst/>
                <a:cxnLst>
                  <a:cxn ang="0">
                    <a:pos x="connsiteX0" y="connsiteY0"/>
                  </a:cxn>
                  <a:cxn ang="0">
                    <a:pos x="connsiteX1" y="connsiteY1"/>
                  </a:cxn>
                </a:cxnLst>
                <a:rect l="l" t="t" r="r" b="b"/>
                <a:pathLst>
                  <a:path w="17145" h="30479">
                    <a:moveTo>
                      <a:pt x="0" y="30480"/>
                    </a:moveTo>
                    <a:lnTo>
                      <a:pt x="17145" y="0"/>
                    </a:lnTo>
                  </a:path>
                </a:pathLst>
              </a:custGeom>
              <a:ln w="9525" cap="rnd">
                <a:solidFill>
                  <a:srgbClr val="5A5B5D"/>
                </a:solidFill>
                <a:prstDash val="solid"/>
                <a:round/>
              </a:ln>
            </p:spPr>
            <p:txBody>
              <a:bodyPr rtlCol="0" anchor="ctr"/>
              <a:lstStyle/>
              <a:p>
                <a:endParaRPr lang="en-GB" dirty="0">
                  <a:latin typeface="Segoe UI" panose="020B0502040204020203" pitchFamily="34" charset="0"/>
                </a:endParaRPr>
              </a:p>
            </p:txBody>
          </p:sp>
          <p:sp>
            <p:nvSpPr>
              <p:cNvPr id="93" name="Freeform: Shape 92">
                <a:extLst>
                  <a:ext uri="{FF2B5EF4-FFF2-40B4-BE49-F238E27FC236}">
                    <a16:creationId xmlns:a16="http://schemas.microsoft.com/office/drawing/2014/main" id="{46CCE956-9F75-4090-B074-25F9F9966452}"/>
                  </a:ext>
                </a:extLst>
              </p:cNvPr>
              <p:cNvSpPr/>
              <p:nvPr/>
            </p:nvSpPr>
            <p:spPr>
              <a:xfrm>
                <a:off x="4446311" y="2475504"/>
                <a:ext cx="93344" cy="60007"/>
              </a:xfrm>
              <a:custGeom>
                <a:avLst/>
                <a:gdLst>
                  <a:gd name="connsiteX0" fmla="*/ 93345 w 93344"/>
                  <a:gd name="connsiteY0" fmla="*/ 34290 h 60007"/>
                  <a:gd name="connsiteX1" fmla="*/ 34290 w 93344"/>
                  <a:gd name="connsiteY1" fmla="*/ 0 h 60007"/>
                  <a:gd name="connsiteX2" fmla="*/ 0 w 93344"/>
                  <a:gd name="connsiteY2" fmla="*/ 60007 h 60007"/>
                </a:gdLst>
                <a:ahLst/>
                <a:cxnLst>
                  <a:cxn ang="0">
                    <a:pos x="connsiteX0" y="connsiteY0"/>
                  </a:cxn>
                  <a:cxn ang="0">
                    <a:pos x="connsiteX1" y="connsiteY1"/>
                  </a:cxn>
                  <a:cxn ang="0">
                    <a:pos x="connsiteX2" y="connsiteY2"/>
                  </a:cxn>
                </a:cxnLst>
                <a:rect l="l" t="t" r="r" b="b"/>
                <a:pathLst>
                  <a:path w="93344" h="60007">
                    <a:moveTo>
                      <a:pt x="93345" y="34290"/>
                    </a:moveTo>
                    <a:lnTo>
                      <a:pt x="34290" y="0"/>
                    </a:lnTo>
                    <a:lnTo>
                      <a:pt x="0" y="60007"/>
                    </a:lnTo>
                  </a:path>
                </a:pathLst>
              </a:custGeom>
              <a:noFill/>
              <a:ln w="9525" cap="rnd">
                <a:solidFill>
                  <a:srgbClr val="5A5B5D"/>
                </a:solidFill>
                <a:prstDash val="solid"/>
                <a:round/>
              </a:ln>
            </p:spPr>
            <p:txBody>
              <a:bodyPr rtlCol="0" anchor="ctr"/>
              <a:lstStyle/>
              <a:p>
                <a:endParaRPr lang="en-GB" dirty="0">
                  <a:latin typeface="Segoe UI" panose="020B0502040204020203" pitchFamily="34" charset="0"/>
                </a:endParaRPr>
              </a:p>
            </p:txBody>
          </p:sp>
        </p:grpSp>
        <p:sp>
          <p:nvSpPr>
            <p:cNvPr id="94" name="Freeform: Shape 93">
              <a:extLst>
                <a:ext uri="{FF2B5EF4-FFF2-40B4-BE49-F238E27FC236}">
                  <a16:creationId xmlns:a16="http://schemas.microsoft.com/office/drawing/2014/main" id="{ED89E341-67B7-4966-BBEE-E9C3F80E4438}"/>
                </a:ext>
              </a:extLst>
            </p:cNvPr>
            <p:cNvSpPr/>
            <p:nvPr/>
          </p:nvSpPr>
          <p:spPr>
            <a:xfrm>
              <a:off x="4214501" y="2642192"/>
              <a:ext cx="125130" cy="45719"/>
            </a:xfrm>
            <a:custGeom>
              <a:avLst/>
              <a:gdLst>
                <a:gd name="connsiteX0" fmla="*/ 95250 w 95250"/>
                <a:gd name="connsiteY0" fmla="*/ 19050 h 20955"/>
                <a:gd name="connsiteX1" fmla="*/ 80963 w 95250"/>
                <a:gd name="connsiteY1" fmla="*/ 19050 h 20955"/>
                <a:gd name="connsiteX2" fmla="*/ 60960 w 95250"/>
                <a:gd name="connsiteY2" fmla="*/ 0 h 20955"/>
                <a:gd name="connsiteX3" fmla="*/ 50483 w 95250"/>
                <a:gd name="connsiteY3" fmla="*/ 0 h 20955"/>
                <a:gd name="connsiteX4" fmla="*/ 38100 w 95250"/>
                <a:gd name="connsiteY4" fmla="*/ 12383 h 20955"/>
                <a:gd name="connsiteX5" fmla="*/ 23813 w 95250"/>
                <a:gd name="connsiteY5" fmla="*/ 12383 h 20955"/>
                <a:gd name="connsiteX6" fmla="*/ 15240 w 95250"/>
                <a:gd name="connsiteY6" fmla="*/ 20955 h 20955"/>
                <a:gd name="connsiteX7" fmla="*/ 0 w 95250"/>
                <a:gd name="connsiteY7" fmla="*/ 20955 h 2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20955">
                  <a:moveTo>
                    <a:pt x="95250" y="19050"/>
                  </a:moveTo>
                  <a:lnTo>
                    <a:pt x="80963" y="19050"/>
                  </a:lnTo>
                  <a:lnTo>
                    <a:pt x="60960" y="0"/>
                  </a:lnTo>
                  <a:lnTo>
                    <a:pt x="50483" y="0"/>
                  </a:lnTo>
                  <a:lnTo>
                    <a:pt x="38100" y="12383"/>
                  </a:lnTo>
                  <a:lnTo>
                    <a:pt x="23813" y="12383"/>
                  </a:lnTo>
                  <a:lnTo>
                    <a:pt x="15240" y="20955"/>
                  </a:lnTo>
                  <a:lnTo>
                    <a:pt x="0" y="20955"/>
                  </a:lnTo>
                </a:path>
              </a:pathLst>
            </a:custGeom>
            <a:noFill/>
            <a:ln w="9525" cap="rnd">
              <a:solidFill>
                <a:srgbClr val="4ABDF0"/>
              </a:solidFill>
              <a:prstDash val="solid"/>
              <a:round/>
            </a:ln>
          </p:spPr>
          <p:txBody>
            <a:bodyPr rtlCol="0" anchor="ctr"/>
            <a:lstStyle/>
            <a:p>
              <a:endParaRPr lang="en-GB" dirty="0">
                <a:latin typeface="Segoe UI" panose="020B0502040204020203" pitchFamily="34" charset="0"/>
              </a:endParaRPr>
            </a:p>
          </p:txBody>
        </p:sp>
        <p:sp>
          <p:nvSpPr>
            <p:cNvPr id="95" name="Freeform: Shape 94">
              <a:extLst>
                <a:ext uri="{FF2B5EF4-FFF2-40B4-BE49-F238E27FC236}">
                  <a16:creationId xmlns:a16="http://schemas.microsoft.com/office/drawing/2014/main" id="{4DD112D0-8F4B-45F7-A880-3B829FB39B90}"/>
                </a:ext>
              </a:extLst>
            </p:cNvPr>
            <p:cNvSpPr/>
            <p:nvPr/>
          </p:nvSpPr>
          <p:spPr>
            <a:xfrm>
              <a:off x="4359634" y="2686006"/>
              <a:ext cx="19050" cy="9525"/>
            </a:xfrm>
            <a:custGeom>
              <a:avLst/>
              <a:gdLst>
                <a:gd name="connsiteX0" fmla="*/ 19050 w 19050"/>
                <a:gd name="connsiteY0" fmla="*/ 0 h 9525"/>
                <a:gd name="connsiteX1" fmla="*/ 0 w 19050"/>
                <a:gd name="connsiteY1" fmla="*/ 0 h 9525"/>
              </a:gdLst>
              <a:ahLst/>
              <a:cxnLst>
                <a:cxn ang="0">
                  <a:pos x="connsiteX0" y="connsiteY0"/>
                </a:cxn>
                <a:cxn ang="0">
                  <a:pos x="connsiteX1" y="connsiteY1"/>
                </a:cxn>
              </a:cxnLst>
              <a:rect l="l" t="t" r="r" b="b"/>
              <a:pathLst>
                <a:path w="19050" h="9525">
                  <a:moveTo>
                    <a:pt x="19050" y="0"/>
                  </a:moveTo>
                  <a:lnTo>
                    <a:pt x="0" y="0"/>
                  </a:lnTo>
                </a:path>
              </a:pathLst>
            </a:custGeom>
            <a:ln w="9525" cap="rnd">
              <a:solidFill>
                <a:srgbClr val="4ABDF0"/>
              </a:solidFill>
              <a:prstDash val="solid"/>
              <a:round/>
            </a:ln>
          </p:spPr>
          <p:txBody>
            <a:bodyPr rtlCol="0" anchor="ctr"/>
            <a:lstStyle/>
            <a:p>
              <a:endParaRPr lang="en-GB" dirty="0">
                <a:latin typeface="Segoe UI" panose="020B0502040204020203" pitchFamily="34" charset="0"/>
              </a:endParaRPr>
            </a:p>
          </p:txBody>
        </p:sp>
        <p:grpSp>
          <p:nvGrpSpPr>
            <p:cNvPr id="102" name="Group 101">
              <a:extLst>
                <a:ext uri="{FF2B5EF4-FFF2-40B4-BE49-F238E27FC236}">
                  <a16:creationId xmlns:a16="http://schemas.microsoft.com/office/drawing/2014/main" id="{BE52946A-BDF0-4C29-9F4D-DE9D566146FA}"/>
                </a:ext>
              </a:extLst>
            </p:cNvPr>
            <p:cNvGrpSpPr/>
            <p:nvPr/>
          </p:nvGrpSpPr>
          <p:grpSpPr>
            <a:xfrm>
              <a:off x="4136231" y="2504079"/>
              <a:ext cx="280552" cy="85725"/>
              <a:chOff x="4244381" y="2504079"/>
              <a:chExt cx="172402" cy="85725"/>
            </a:xfrm>
          </p:grpSpPr>
          <p:sp>
            <p:nvSpPr>
              <p:cNvPr id="98" name="Freeform: Shape 97">
                <a:extLst>
                  <a:ext uri="{FF2B5EF4-FFF2-40B4-BE49-F238E27FC236}">
                    <a16:creationId xmlns:a16="http://schemas.microsoft.com/office/drawing/2014/main" id="{961FCA6A-6C8C-4F57-BE32-AB25502258CB}"/>
                  </a:ext>
                </a:extLst>
              </p:cNvPr>
              <p:cNvSpPr/>
              <p:nvPr/>
            </p:nvSpPr>
            <p:spPr>
              <a:xfrm>
                <a:off x="4244381" y="2504079"/>
                <a:ext cx="172402" cy="9525"/>
              </a:xfrm>
              <a:custGeom>
                <a:avLst/>
                <a:gdLst>
                  <a:gd name="connsiteX0" fmla="*/ 0 w 172402"/>
                  <a:gd name="connsiteY0" fmla="*/ 0 h 9525"/>
                  <a:gd name="connsiteX1" fmla="*/ 172403 w 172402"/>
                  <a:gd name="connsiteY1" fmla="*/ 0 h 9525"/>
                </a:gdLst>
                <a:ahLst/>
                <a:cxnLst>
                  <a:cxn ang="0">
                    <a:pos x="connsiteX0" y="connsiteY0"/>
                  </a:cxn>
                  <a:cxn ang="0">
                    <a:pos x="connsiteX1" y="connsiteY1"/>
                  </a:cxn>
                </a:cxnLst>
                <a:rect l="l" t="t" r="r" b="b"/>
                <a:pathLst>
                  <a:path w="172402" h="9525">
                    <a:moveTo>
                      <a:pt x="0" y="0"/>
                    </a:moveTo>
                    <a:lnTo>
                      <a:pt x="172403" y="0"/>
                    </a:lnTo>
                  </a:path>
                </a:pathLst>
              </a:custGeom>
              <a:ln w="9525" cap="rnd">
                <a:solidFill>
                  <a:srgbClr val="5A5B5D"/>
                </a:solidFill>
                <a:prstDash val="solid"/>
                <a:round/>
              </a:ln>
            </p:spPr>
            <p:txBody>
              <a:bodyPr rtlCol="0" anchor="ctr"/>
              <a:lstStyle/>
              <a:p>
                <a:endParaRPr lang="en-GB" dirty="0">
                  <a:latin typeface="Segoe UI" panose="020B0502040204020203" pitchFamily="34" charset="0"/>
                </a:endParaRPr>
              </a:p>
            </p:txBody>
          </p:sp>
          <p:sp>
            <p:nvSpPr>
              <p:cNvPr id="99" name="Freeform: Shape 98">
                <a:extLst>
                  <a:ext uri="{FF2B5EF4-FFF2-40B4-BE49-F238E27FC236}">
                    <a16:creationId xmlns:a16="http://schemas.microsoft.com/office/drawing/2014/main" id="{E50DF765-91F1-44E4-A684-56A95526CF49}"/>
                  </a:ext>
                </a:extLst>
              </p:cNvPr>
              <p:cNvSpPr/>
              <p:nvPr/>
            </p:nvSpPr>
            <p:spPr>
              <a:xfrm>
                <a:off x="4244381" y="2542179"/>
                <a:ext cx="160972" cy="9525"/>
              </a:xfrm>
              <a:custGeom>
                <a:avLst/>
                <a:gdLst>
                  <a:gd name="connsiteX0" fmla="*/ 0 w 160972"/>
                  <a:gd name="connsiteY0" fmla="*/ 0 h 9525"/>
                  <a:gd name="connsiteX1" fmla="*/ 160973 w 160972"/>
                  <a:gd name="connsiteY1" fmla="*/ 0 h 9525"/>
                </a:gdLst>
                <a:ahLst/>
                <a:cxnLst>
                  <a:cxn ang="0">
                    <a:pos x="connsiteX0" y="connsiteY0"/>
                  </a:cxn>
                  <a:cxn ang="0">
                    <a:pos x="connsiteX1" y="connsiteY1"/>
                  </a:cxn>
                </a:cxnLst>
                <a:rect l="l" t="t" r="r" b="b"/>
                <a:pathLst>
                  <a:path w="160972" h="9525">
                    <a:moveTo>
                      <a:pt x="0" y="0"/>
                    </a:moveTo>
                    <a:lnTo>
                      <a:pt x="160973" y="0"/>
                    </a:lnTo>
                  </a:path>
                </a:pathLst>
              </a:custGeom>
              <a:ln w="9525" cap="rnd">
                <a:solidFill>
                  <a:srgbClr val="5A5B5D"/>
                </a:solidFill>
                <a:prstDash val="solid"/>
                <a:round/>
              </a:ln>
            </p:spPr>
            <p:txBody>
              <a:bodyPr rtlCol="0" anchor="ctr"/>
              <a:lstStyle/>
              <a:p>
                <a:endParaRPr lang="en-GB" dirty="0">
                  <a:latin typeface="Segoe UI" panose="020B0502040204020203" pitchFamily="34" charset="0"/>
                </a:endParaRPr>
              </a:p>
            </p:txBody>
          </p:sp>
          <p:sp>
            <p:nvSpPr>
              <p:cNvPr id="100" name="Freeform: Shape 99">
                <a:extLst>
                  <a:ext uri="{FF2B5EF4-FFF2-40B4-BE49-F238E27FC236}">
                    <a16:creationId xmlns:a16="http://schemas.microsoft.com/office/drawing/2014/main" id="{C2AB800F-D82B-494E-B0EE-67D61D1D222C}"/>
                  </a:ext>
                </a:extLst>
              </p:cNvPr>
              <p:cNvSpPr/>
              <p:nvPr/>
            </p:nvSpPr>
            <p:spPr>
              <a:xfrm>
                <a:off x="4286625" y="2580279"/>
                <a:ext cx="113785" cy="9525"/>
              </a:xfrm>
              <a:custGeom>
                <a:avLst/>
                <a:gdLst>
                  <a:gd name="connsiteX0" fmla="*/ 0 w 151447"/>
                  <a:gd name="connsiteY0" fmla="*/ 0 h 9525"/>
                  <a:gd name="connsiteX1" fmla="*/ 151448 w 151447"/>
                  <a:gd name="connsiteY1" fmla="*/ 0 h 9525"/>
                </a:gdLst>
                <a:ahLst/>
                <a:cxnLst>
                  <a:cxn ang="0">
                    <a:pos x="connsiteX0" y="connsiteY0"/>
                  </a:cxn>
                  <a:cxn ang="0">
                    <a:pos x="connsiteX1" y="connsiteY1"/>
                  </a:cxn>
                </a:cxnLst>
                <a:rect l="l" t="t" r="r" b="b"/>
                <a:pathLst>
                  <a:path w="151447" h="9525">
                    <a:moveTo>
                      <a:pt x="0" y="0"/>
                    </a:moveTo>
                    <a:lnTo>
                      <a:pt x="151448" y="0"/>
                    </a:lnTo>
                  </a:path>
                </a:pathLst>
              </a:custGeom>
              <a:ln w="9525" cap="rnd">
                <a:solidFill>
                  <a:srgbClr val="5A5B5D"/>
                </a:solidFill>
                <a:prstDash val="solid"/>
                <a:round/>
              </a:ln>
            </p:spPr>
            <p:txBody>
              <a:bodyPr rtlCol="0" anchor="ctr"/>
              <a:lstStyle/>
              <a:p>
                <a:endParaRPr lang="en-GB" dirty="0">
                  <a:latin typeface="Segoe UI" panose="020B0502040204020203" pitchFamily="34" charset="0"/>
                </a:endParaRPr>
              </a:p>
            </p:txBody>
          </p:sp>
        </p:grpSp>
        <p:sp>
          <p:nvSpPr>
            <p:cNvPr id="101" name="Freeform: Shape 100">
              <a:extLst>
                <a:ext uri="{FF2B5EF4-FFF2-40B4-BE49-F238E27FC236}">
                  <a16:creationId xmlns:a16="http://schemas.microsoft.com/office/drawing/2014/main" id="{C1FEB89E-B013-41AB-8413-3DAED19E5AAD}"/>
                </a:ext>
              </a:extLst>
            </p:cNvPr>
            <p:cNvSpPr/>
            <p:nvPr/>
          </p:nvSpPr>
          <p:spPr>
            <a:xfrm>
              <a:off x="4244381" y="2619331"/>
              <a:ext cx="140017" cy="9525"/>
            </a:xfrm>
            <a:custGeom>
              <a:avLst/>
              <a:gdLst>
                <a:gd name="connsiteX0" fmla="*/ 0 w 140017"/>
                <a:gd name="connsiteY0" fmla="*/ 0 h 9525"/>
                <a:gd name="connsiteX1" fmla="*/ 140018 w 140017"/>
                <a:gd name="connsiteY1" fmla="*/ 0 h 9525"/>
              </a:gdLst>
              <a:ahLst/>
              <a:cxnLst>
                <a:cxn ang="0">
                  <a:pos x="connsiteX0" y="connsiteY0"/>
                </a:cxn>
                <a:cxn ang="0">
                  <a:pos x="connsiteX1" y="connsiteY1"/>
                </a:cxn>
              </a:cxnLst>
              <a:rect l="l" t="t" r="r" b="b"/>
              <a:pathLst>
                <a:path w="140017" h="9525">
                  <a:moveTo>
                    <a:pt x="0" y="0"/>
                  </a:moveTo>
                  <a:lnTo>
                    <a:pt x="140018" y="0"/>
                  </a:lnTo>
                </a:path>
              </a:pathLst>
            </a:custGeom>
            <a:ln w="9525" cap="rnd">
              <a:solidFill>
                <a:srgbClr val="5A5B5D"/>
              </a:solidFill>
              <a:prstDash val="solid"/>
              <a:round/>
            </a:ln>
          </p:spPr>
          <p:txBody>
            <a:bodyPr rtlCol="0" anchor="ctr"/>
            <a:lstStyle/>
            <a:p>
              <a:endParaRPr lang="en-GB" dirty="0">
                <a:latin typeface="Segoe UI" panose="020B0502040204020203" pitchFamily="34" charset="0"/>
              </a:endParaRPr>
            </a:p>
          </p:txBody>
        </p:sp>
        <p:grpSp>
          <p:nvGrpSpPr>
            <p:cNvPr id="108" name="Group 107">
              <a:extLst>
                <a:ext uri="{FF2B5EF4-FFF2-40B4-BE49-F238E27FC236}">
                  <a16:creationId xmlns:a16="http://schemas.microsoft.com/office/drawing/2014/main" id="{327E8A6D-5E18-4202-B6CD-DA1BD95450CC}"/>
                </a:ext>
              </a:extLst>
            </p:cNvPr>
            <p:cNvGrpSpPr/>
            <p:nvPr/>
          </p:nvGrpSpPr>
          <p:grpSpPr>
            <a:xfrm>
              <a:off x="4134803" y="2579553"/>
              <a:ext cx="40005" cy="114801"/>
              <a:chOff x="1652351" y="2575016"/>
              <a:chExt cx="40005" cy="114801"/>
            </a:xfrm>
          </p:grpSpPr>
          <p:sp>
            <p:nvSpPr>
              <p:cNvPr id="109" name="Freeform: Shape 108">
                <a:extLst>
                  <a:ext uri="{FF2B5EF4-FFF2-40B4-BE49-F238E27FC236}">
                    <a16:creationId xmlns:a16="http://schemas.microsoft.com/office/drawing/2014/main" id="{38430B52-11E5-434E-B973-A51F6A6A3EA3}"/>
                  </a:ext>
                </a:extLst>
              </p:cNvPr>
              <p:cNvSpPr/>
              <p:nvPr/>
            </p:nvSpPr>
            <p:spPr>
              <a:xfrm>
                <a:off x="1652351" y="2601235"/>
                <a:ext cx="40005" cy="68580"/>
              </a:xfrm>
              <a:custGeom>
                <a:avLst/>
                <a:gdLst>
                  <a:gd name="connsiteX0" fmla="*/ 0 w 40005"/>
                  <a:gd name="connsiteY0" fmla="*/ 51435 h 68580"/>
                  <a:gd name="connsiteX1" fmla="*/ 20003 w 40005"/>
                  <a:gd name="connsiteY1" fmla="*/ 68580 h 68580"/>
                  <a:gd name="connsiteX2" fmla="*/ 40005 w 40005"/>
                  <a:gd name="connsiteY2" fmla="*/ 51435 h 68580"/>
                  <a:gd name="connsiteX3" fmla="*/ 20003 w 40005"/>
                  <a:gd name="connsiteY3" fmla="*/ 34290 h 68580"/>
                  <a:gd name="connsiteX4" fmla="*/ 0 w 40005"/>
                  <a:gd name="connsiteY4" fmla="*/ 17145 h 68580"/>
                  <a:gd name="connsiteX5" fmla="*/ 20003 w 40005"/>
                  <a:gd name="connsiteY5" fmla="*/ 0 h 68580"/>
                  <a:gd name="connsiteX6" fmla="*/ 40005 w 40005"/>
                  <a:gd name="connsiteY6" fmla="*/ 17145 h 6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005" h="68580">
                    <a:moveTo>
                      <a:pt x="0" y="51435"/>
                    </a:moveTo>
                    <a:cubicBezTo>
                      <a:pt x="0" y="60960"/>
                      <a:pt x="8572" y="68580"/>
                      <a:pt x="20003" y="68580"/>
                    </a:cubicBezTo>
                    <a:cubicBezTo>
                      <a:pt x="31432" y="68580"/>
                      <a:pt x="40005" y="60960"/>
                      <a:pt x="40005" y="51435"/>
                    </a:cubicBezTo>
                    <a:cubicBezTo>
                      <a:pt x="40005" y="41910"/>
                      <a:pt x="33338" y="34290"/>
                      <a:pt x="20003" y="34290"/>
                    </a:cubicBezTo>
                    <a:cubicBezTo>
                      <a:pt x="6668" y="34290"/>
                      <a:pt x="0" y="26670"/>
                      <a:pt x="0" y="17145"/>
                    </a:cubicBezTo>
                    <a:cubicBezTo>
                      <a:pt x="0" y="7620"/>
                      <a:pt x="8572" y="0"/>
                      <a:pt x="20003" y="0"/>
                    </a:cubicBezTo>
                    <a:cubicBezTo>
                      <a:pt x="31432" y="0"/>
                      <a:pt x="40005" y="7620"/>
                      <a:pt x="40005" y="17145"/>
                    </a:cubicBezTo>
                  </a:path>
                </a:pathLst>
              </a:custGeom>
              <a:noFill/>
              <a:ln w="9525" cap="flat">
                <a:solidFill>
                  <a:srgbClr val="5A5B5D"/>
                </a:solidFill>
                <a:prstDash val="solid"/>
                <a:miter/>
              </a:ln>
            </p:spPr>
            <p:txBody>
              <a:bodyPr rtlCol="0" anchor="ctr"/>
              <a:lstStyle/>
              <a:p>
                <a:endParaRPr lang="en-GB" dirty="0">
                  <a:latin typeface="Segoe UI" panose="020B0502040204020203" pitchFamily="34" charset="0"/>
                </a:endParaRPr>
              </a:p>
            </p:txBody>
          </p:sp>
          <p:sp>
            <p:nvSpPr>
              <p:cNvPr id="110" name="Freeform: Shape 109">
                <a:extLst>
                  <a:ext uri="{FF2B5EF4-FFF2-40B4-BE49-F238E27FC236}">
                    <a16:creationId xmlns:a16="http://schemas.microsoft.com/office/drawing/2014/main" id="{200EB2AA-0C54-4172-9D84-7A062455A9C7}"/>
                  </a:ext>
                </a:extLst>
              </p:cNvPr>
              <p:cNvSpPr/>
              <p:nvPr/>
            </p:nvSpPr>
            <p:spPr>
              <a:xfrm>
                <a:off x="1673306" y="2669815"/>
                <a:ext cx="9525" cy="20002"/>
              </a:xfrm>
              <a:custGeom>
                <a:avLst/>
                <a:gdLst>
                  <a:gd name="connsiteX0" fmla="*/ 0 w 9525"/>
                  <a:gd name="connsiteY0" fmla="*/ 20003 h 20002"/>
                  <a:gd name="connsiteX1" fmla="*/ 0 w 9525"/>
                  <a:gd name="connsiteY1" fmla="*/ 0 h 20002"/>
                </a:gdLst>
                <a:ahLst/>
                <a:cxnLst>
                  <a:cxn ang="0">
                    <a:pos x="connsiteX0" y="connsiteY0"/>
                  </a:cxn>
                  <a:cxn ang="0">
                    <a:pos x="connsiteX1" y="connsiteY1"/>
                  </a:cxn>
                </a:cxnLst>
                <a:rect l="l" t="t" r="r" b="b"/>
                <a:pathLst>
                  <a:path w="9525" h="20002">
                    <a:moveTo>
                      <a:pt x="0" y="20003"/>
                    </a:moveTo>
                    <a:lnTo>
                      <a:pt x="0" y="0"/>
                    </a:lnTo>
                  </a:path>
                </a:pathLst>
              </a:custGeom>
              <a:ln w="9525" cap="flat">
                <a:solidFill>
                  <a:srgbClr val="5A5B5D"/>
                </a:solidFill>
                <a:prstDash val="solid"/>
                <a:miter/>
              </a:ln>
            </p:spPr>
            <p:txBody>
              <a:bodyPr rtlCol="0" anchor="ctr"/>
              <a:lstStyle/>
              <a:p>
                <a:endParaRPr lang="en-GB" dirty="0">
                  <a:latin typeface="Segoe UI" panose="020B0502040204020203" pitchFamily="34" charset="0"/>
                </a:endParaRPr>
              </a:p>
            </p:txBody>
          </p:sp>
          <p:sp>
            <p:nvSpPr>
              <p:cNvPr id="111" name="Freeform: Shape 110">
                <a:extLst>
                  <a:ext uri="{FF2B5EF4-FFF2-40B4-BE49-F238E27FC236}">
                    <a16:creationId xmlns:a16="http://schemas.microsoft.com/office/drawing/2014/main" id="{BFC94C6D-598B-4FBF-8941-E2D354CCECC0}"/>
                  </a:ext>
                </a:extLst>
              </p:cNvPr>
              <p:cNvSpPr/>
              <p:nvPr/>
            </p:nvSpPr>
            <p:spPr>
              <a:xfrm>
                <a:off x="1673306" y="2575016"/>
                <a:ext cx="9525" cy="20002"/>
              </a:xfrm>
              <a:custGeom>
                <a:avLst/>
                <a:gdLst>
                  <a:gd name="connsiteX0" fmla="*/ 0 w 9525"/>
                  <a:gd name="connsiteY0" fmla="*/ 20003 h 20002"/>
                  <a:gd name="connsiteX1" fmla="*/ 0 w 9525"/>
                  <a:gd name="connsiteY1" fmla="*/ 0 h 20002"/>
                </a:gdLst>
                <a:ahLst/>
                <a:cxnLst>
                  <a:cxn ang="0">
                    <a:pos x="connsiteX0" y="connsiteY0"/>
                  </a:cxn>
                  <a:cxn ang="0">
                    <a:pos x="connsiteX1" y="connsiteY1"/>
                  </a:cxn>
                </a:cxnLst>
                <a:rect l="l" t="t" r="r" b="b"/>
                <a:pathLst>
                  <a:path w="9525" h="20002">
                    <a:moveTo>
                      <a:pt x="0" y="20003"/>
                    </a:moveTo>
                    <a:lnTo>
                      <a:pt x="0" y="0"/>
                    </a:lnTo>
                  </a:path>
                </a:pathLst>
              </a:custGeom>
              <a:ln w="9525" cap="flat">
                <a:solidFill>
                  <a:srgbClr val="5A5B5D"/>
                </a:solidFill>
                <a:prstDash val="solid"/>
                <a:miter/>
              </a:ln>
            </p:spPr>
            <p:txBody>
              <a:bodyPr rtlCol="0" anchor="ctr"/>
              <a:lstStyle/>
              <a:p>
                <a:endParaRPr lang="en-GB" dirty="0">
                  <a:latin typeface="Segoe UI" panose="020B0502040204020203" pitchFamily="34" charset="0"/>
                </a:endParaRPr>
              </a:p>
            </p:txBody>
          </p:sp>
        </p:grpSp>
      </p:grpSp>
      <p:sp>
        <p:nvSpPr>
          <p:cNvPr id="114" name="Marcador de texto 5">
            <a:extLst>
              <a:ext uri="{FF2B5EF4-FFF2-40B4-BE49-F238E27FC236}">
                <a16:creationId xmlns:a16="http://schemas.microsoft.com/office/drawing/2014/main" id="{BE52B493-065C-4C7A-8531-C49DE15D01F2}"/>
              </a:ext>
            </a:extLst>
          </p:cNvPr>
          <p:cNvSpPr txBox="1">
            <a:spLocks/>
          </p:cNvSpPr>
          <p:nvPr/>
        </p:nvSpPr>
        <p:spPr>
          <a:xfrm>
            <a:off x="755277" y="1510812"/>
            <a:ext cx="5675978" cy="303473"/>
          </a:xfrm>
          <a:prstGeom prst="rect">
            <a:avLst/>
          </a:prstGeom>
        </p:spPr>
        <p:txBody>
          <a:bodyPr vert="horz" lIns="0" tIns="0" rIns="0" bIns="0" rtlCol="0" anchor="t">
            <a:noAutofit/>
          </a:bodyPr>
          <a:lstStyle>
            <a:lvl1pPr marL="0" indent="0" algn="l" defTabSz="685800" rtl="0" eaLnBrk="1" latinLnBrk="0" hangingPunct="1">
              <a:lnSpc>
                <a:spcPct val="100000"/>
              </a:lnSpc>
              <a:spcBef>
                <a:spcPts val="0"/>
              </a:spcBef>
              <a:buFont typeface="Arial" panose="020B0604020202020204" pitchFamily="34" charset="0"/>
              <a:buNone/>
              <a:defRPr sz="1800" b="1" i="0" kern="1200">
                <a:solidFill>
                  <a:srgbClr val="D0043C"/>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Tx/>
            </a:pPr>
            <a:r>
              <a:rPr lang="es-ES" b="0" spc="600" dirty="0">
                <a:solidFill>
                  <a:schemeClr val="accent1"/>
                </a:solidFill>
                <a:latin typeface="Segoe UI Semibold" panose="020B0702040204020203" pitchFamily="34" charset="0"/>
                <a:cs typeface="Segoe UI Semibold" panose="020B0702040204020203" pitchFamily="34" charset="0"/>
              </a:rPr>
              <a:t>FORMES DE REBRE EL SALARI</a:t>
            </a:r>
          </a:p>
        </p:txBody>
      </p:sp>
      <p:sp>
        <p:nvSpPr>
          <p:cNvPr id="115" name="Text Placeholder 22">
            <a:extLst>
              <a:ext uri="{FF2B5EF4-FFF2-40B4-BE49-F238E27FC236}">
                <a16:creationId xmlns:a16="http://schemas.microsoft.com/office/drawing/2014/main" id="{6000CD42-36F6-44AD-9B50-3F7859041E2A}"/>
              </a:ext>
            </a:extLst>
          </p:cNvPr>
          <p:cNvSpPr txBox="1">
            <a:spLocks/>
          </p:cNvSpPr>
          <p:nvPr/>
        </p:nvSpPr>
        <p:spPr>
          <a:xfrm>
            <a:off x="752738" y="3271165"/>
            <a:ext cx="1474045" cy="257716"/>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700" kern="1200">
                <a:solidFill>
                  <a:schemeClr val="accent1"/>
                </a:solidFill>
                <a:latin typeface="Segoe UI Semibold" panose="020B0702040204020203" pitchFamily="34" charset="0"/>
                <a:ea typeface="+mn-ea"/>
                <a:cs typeface="Segoe UI Semibold" panose="020B07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600" spc="300" dirty="0">
                <a:solidFill>
                  <a:schemeClr val="tx1"/>
                </a:solidFill>
              </a:rPr>
              <a:t>METÀL·LIC</a:t>
            </a:r>
          </a:p>
          <a:p>
            <a:endParaRPr lang="es-ES" sz="1600" spc="300" dirty="0">
              <a:solidFill>
                <a:schemeClr val="tx1"/>
              </a:solidFill>
            </a:endParaRPr>
          </a:p>
        </p:txBody>
      </p:sp>
      <p:sp>
        <p:nvSpPr>
          <p:cNvPr id="118" name="Text Placeholder 22">
            <a:extLst>
              <a:ext uri="{FF2B5EF4-FFF2-40B4-BE49-F238E27FC236}">
                <a16:creationId xmlns:a16="http://schemas.microsoft.com/office/drawing/2014/main" id="{88FF441C-F92E-4F7B-8571-6CE5ED482595}"/>
              </a:ext>
            </a:extLst>
          </p:cNvPr>
          <p:cNvSpPr txBox="1">
            <a:spLocks/>
          </p:cNvSpPr>
          <p:nvPr/>
        </p:nvSpPr>
        <p:spPr>
          <a:xfrm>
            <a:off x="2913193" y="3271165"/>
            <a:ext cx="2081594" cy="257716"/>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700" kern="1200">
                <a:solidFill>
                  <a:schemeClr val="accent1"/>
                </a:solidFill>
                <a:latin typeface="Segoe UI Semibold" panose="020B0702040204020203" pitchFamily="34" charset="0"/>
                <a:ea typeface="+mn-ea"/>
                <a:cs typeface="Segoe UI Semibold" panose="020B07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600" spc="300" dirty="0">
                <a:solidFill>
                  <a:schemeClr val="tx1"/>
                </a:solidFill>
              </a:rPr>
              <a:t>TRANSFERÉNCIA</a:t>
            </a:r>
          </a:p>
        </p:txBody>
      </p:sp>
      <p:sp>
        <p:nvSpPr>
          <p:cNvPr id="119" name="Text Placeholder 22">
            <a:extLst>
              <a:ext uri="{FF2B5EF4-FFF2-40B4-BE49-F238E27FC236}">
                <a16:creationId xmlns:a16="http://schemas.microsoft.com/office/drawing/2014/main" id="{A3C2A009-6932-4884-B996-A40B1EDD183E}"/>
              </a:ext>
            </a:extLst>
          </p:cNvPr>
          <p:cNvSpPr txBox="1">
            <a:spLocks/>
          </p:cNvSpPr>
          <p:nvPr/>
        </p:nvSpPr>
        <p:spPr>
          <a:xfrm>
            <a:off x="5738618" y="3271165"/>
            <a:ext cx="2081594" cy="257716"/>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700" kern="1200">
                <a:solidFill>
                  <a:schemeClr val="accent1"/>
                </a:solidFill>
                <a:latin typeface="Segoe UI Semibold" panose="020B0702040204020203" pitchFamily="34" charset="0"/>
                <a:ea typeface="+mn-ea"/>
                <a:cs typeface="Segoe UI Semibold" panose="020B07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600" spc="300" dirty="0">
                <a:solidFill>
                  <a:schemeClr val="tx1"/>
                </a:solidFill>
              </a:rPr>
              <a:t>XEC</a:t>
            </a:r>
          </a:p>
        </p:txBody>
      </p:sp>
      <p:cxnSp>
        <p:nvCxnSpPr>
          <p:cNvPr id="127" name="Conector recto 186">
            <a:extLst>
              <a:ext uri="{FF2B5EF4-FFF2-40B4-BE49-F238E27FC236}">
                <a16:creationId xmlns:a16="http://schemas.microsoft.com/office/drawing/2014/main" id="{8F7E989E-EFAF-4D40-9FEC-F7F108A49201}"/>
              </a:ext>
            </a:extLst>
          </p:cNvPr>
          <p:cNvCxnSpPr>
            <a:cxnSpLocks/>
          </p:cNvCxnSpPr>
          <p:nvPr/>
        </p:nvCxnSpPr>
        <p:spPr>
          <a:xfrm>
            <a:off x="0" y="3052552"/>
            <a:ext cx="67056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3" name="Graphic 31">
            <a:extLst>
              <a:ext uri="{FF2B5EF4-FFF2-40B4-BE49-F238E27FC236}">
                <a16:creationId xmlns:a16="http://schemas.microsoft.com/office/drawing/2014/main" id="{4C47FC3A-92BF-484A-9A38-EB7BA44654C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646978" y="445701"/>
            <a:ext cx="1114004" cy="246619"/>
          </a:xfrm>
          <a:prstGeom prst="rect">
            <a:avLst/>
          </a:prstGeom>
        </p:spPr>
      </p:pic>
    </p:spTree>
    <p:extLst>
      <p:ext uri="{BB962C8B-B14F-4D97-AF65-F5344CB8AC3E}">
        <p14:creationId xmlns:p14="http://schemas.microsoft.com/office/powerpoint/2010/main" val="616251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442C23C-3EBC-4382-B4B9-D688AAED57FD}"/>
              </a:ext>
            </a:extLst>
          </p:cNvPr>
          <p:cNvGrpSpPr/>
          <p:nvPr/>
        </p:nvGrpSpPr>
        <p:grpSpPr>
          <a:xfrm>
            <a:off x="-480891" y="1328069"/>
            <a:ext cx="8526342" cy="5300276"/>
            <a:chOff x="-480891" y="1328069"/>
            <a:chExt cx="8526342" cy="5300276"/>
          </a:xfrm>
        </p:grpSpPr>
        <p:pic>
          <p:nvPicPr>
            <p:cNvPr id="46" name="Picture 8" descr="MacBook-Pro-mockup.png">
              <a:extLst>
                <a:ext uri="{FF2B5EF4-FFF2-40B4-BE49-F238E27FC236}">
                  <a16:creationId xmlns:a16="http://schemas.microsoft.com/office/drawing/2014/main" id="{50D74655-2E8C-412F-A107-57B81E5105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891" y="1328069"/>
              <a:ext cx="8526342" cy="5300276"/>
            </a:xfrm>
            <a:prstGeom prst="rect">
              <a:avLst/>
            </a:prstGeom>
          </p:spPr>
        </p:pic>
        <p:sp>
          <p:nvSpPr>
            <p:cNvPr id="21" name="Rectangle 20">
              <a:extLst>
                <a:ext uri="{FF2B5EF4-FFF2-40B4-BE49-F238E27FC236}">
                  <a16:creationId xmlns:a16="http://schemas.microsoft.com/office/drawing/2014/main" id="{6BED8867-1DFC-4894-B0A5-2AF8D9858564}"/>
                </a:ext>
              </a:extLst>
            </p:cNvPr>
            <p:cNvSpPr/>
            <p:nvPr/>
          </p:nvSpPr>
          <p:spPr>
            <a:xfrm>
              <a:off x="664430" y="1730477"/>
              <a:ext cx="6228000" cy="39933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anose="020B0502040204020203" pitchFamily="34" charset="0"/>
              </a:endParaRPr>
            </a:p>
          </p:txBody>
        </p:sp>
        <p:pic>
          <p:nvPicPr>
            <p:cNvPr id="8" name="7 Imagen" descr="Sede Electrónica SS.jpg"/>
            <p:cNvPicPr>
              <a:picLocks noChangeAspect="1"/>
            </p:cNvPicPr>
            <p:nvPr/>
          </p:nvPicPr>
          <p:blipFill rotWithShape="1">
            <a:blip r:embed="rId4" cstate="print"/>
            <a:srcRect t="1604" b="1731"/>
            <a:stretch/>
          </p:blipFill>
          <p:spPr>
            <a:xfrm>
              <a:off x="991915" y="1868160"/>
              <a:ext cx="5507678" cy="3779014"/>
            </a:xfrm>
            <a:prstGeom prst="rect">
              <a:avLst/>
            </a:prstGeom>
          </p:spPr>
        </p:pic>
      </p:grpSp>
      <p:grpSp>
        <p:nvGrpSpPr>
          <p:cNvPr id="22" name="Group 21">
            <a:extLst>
              <a:ext uri="{FF2B5EF4-FFF2-40B4-BE49-F238E27FC236}">
                <a16:creationId xmlns:a16="http://schemas.microsoft.com/office/drawing/2014/main" id="{CBCA9463-DCBE-4C68-BF48-CAA9129F8E6A}"/>
              </a:ext>
            </a:extLst>
          </p:cNvPr>
          <p:cNvGrpSpPr/>
          <p:nvPr/>
        </p:nvGrpSpPr>
        <p:grpSpPr>
          <a:xfrm>
            <a:off x="7033430" y="1803125"/>
            <a:ext cx="5158570" cy="719282"/>
            <a:chOff x="7033430" y="1877824"/>
            <a:chExt cx="5158570" cy="719282"/>
          </a:xfrm>
        </p:grpSpPr>
        <p:sp>
          <p:nvSpPr>
            <p:cNvPr id="24" name="Elipse 23">
              <a:extLst>
                <a:ext uri="{FF2B5EF4-FFF2-40B4-BE49-F238E27FC236}">
                  <a16:creationId xmlns:a16="http://schemas.microsoft.com/office/drawing/2014/main" id="{FDA2F862-9CAE-4E23-9CE7-0427825C9A89}"/>
                </a:ext>
              </a:extLst>
            </p:cNvPr>
            <p:cNvSpPr/>
            <p:nvPr/>
          </p:nvSpPr>
          <p:spPr>
            <a:xfrm>
              <a:off x="7033430" y="1877824"/>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cxnSp>
          <p:nvCxnSpPr>
            <p:cNvPr id="25" name="Conector recto 190">
              <a:extLst>
                <a:ext uri="{FF2B5EF4-FFF2-40B4-BE49-F238E27FC236}">
                  <a16:creationId xmlns:a16="http://schemas.microsoft.com/office/drawing/2014/main" id="{4D8ADBF8-B847-4A7B-9EEF-AEB66577A710}"/>
                </a:ext>
              </a:extLst>
            </p:cNvPr>
            <p:cNvCxnSpPr>
              <a:cxnSpLocks/>
            </p:cNvCxnSpPr>
            <p:nvPr/>
          </p:nvCxnSpPr>
          <p:spPr>
            <a:xfrm flipH="1">
              <a:off x="7182968" y="1957649"/>
              <a:ext cx="5009032" cy="0"/>
            </a:xfrm>
            <a:prstGeom prst="line">
              <a:avLst/>
            </a:prstGeom>
            <a:ln w="19050" cap="rnd">
              <a:solidFill>
                <a:schemeClr val="accent2"/>
              </a:solidFill>
              <a:round/>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E3E90485-D018-452A-B06A-0F8D8CA325EE}"/>
                </a:ext>
              </a:extLst>
            </p:cNvPr>
            <p:cNvGrpSpPr/>
            <p:nvPr/>
          </p:nvGrpSpPr>
          <p:grpSpPr>
            <a:xfrm>
              <a:off x="7249060" y="2038346"/>
              <a:ext cx="376237" cy="279082"/>
              <a:chOff x="9467904" y="3643548"/>
              <a:chExt cx="376237" cy="279082"/>
            </a:xfrm>
          </p:grpSpPr>
          <p:sp>
            <p:nvSpPr>
              <p:cNvPr id="27" name="Freeform: Shape 26">
                <a:extLst>
                  <a:ext uri="{FF2B5EF4-FFF2-40B4-BE49-F238E27FC236}">
                    <a16:creationId xmlns:a16="http://schemas.microsoft.com/office/drawing/2014/main" id="{98B6DB55-D4F2-4C05-A437-0E54A41CEE69}"/>
                  </a:ext>
                </a:extLst>
              </p:cNvPr>
              <p:cNvSpPr/>
              <p:nvPr/>
            </p:nvSpPr>
            <p:spPr>
              <a:xfrm>
                <a:off x="9575215" y="3805924"/>
                <a:ext cx="67698" cy="67698"/>
              </a:xfrm>
              <a:custGeom>
                <a:avLst/>
                <a:gdLst>
                  <a:gd name="connsiteX0" fmla="*/ 90107 w 90106"/>
                  <a:gd name="connsiteY0" fmla="*/ 45053 h 90106"/>
                  <a:gd name="connsiteX1" fmla="*/ 45053 w 90106"/>
                  <a:gd name="connsiteY1" fmla="*/ 90107 h 90106"/>
                  <a:gd name="connsiteX2" fmla="*/ 0 w 90106"/>
                  <a:gd name="connsiteY2" fmla="*/ 45053 h 90106"/>
                  <a:gd name="connsiteX3" fmla="*/ 45053 w 90106"/>
                  <a:gd name="connsiteY3" fmla="*/ 0 h 90106"/>
                  <a:gd name="connsiteX4" fmla="*/ 90107 w 90106"/>
                  <a:gd name="connsiteY4" fmla="*/ 45053 h 90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106" h="90106">
                    <a:moveTo>
                      <a:pt x="90107" y="45053"/>
                    </a:moveTo>
                    <a:cubicBezTo>
                      <a:pt x="90107" y="69936"/>
                      <a:pt x="69936" y="90107"/>
                      <a:pt x="45053" y="90107"/>
                    </a:cubicBezTo>
                    <a:cubicBezTo>
                      <a:pt x="20171" y="90107"/>
                      <a:pt x="0" y="69936"/>
                      <a:pt x="0" y="45053"/>
                    </a:cubicBezTo>
                    <a:cubicBezTo>
                      <a:pt x="0" y="20171"/>
                      <a:pt x="20171" y="0"/>
                      <a:pt x="45053" y="0"/>
                    </a:cubicBezTo>
                    <a:cubicBezTo>
                      <a:pt x="69936" y="0"/>
                      <a:pt x="90107" y="20171"/>
                      <a:pt x="90107" y="45053"/>
                    </a:cubicBezTo>
                    <a:close/>
                  </a:path>
                </a:pathLst>
              </a:custGeom>
              <a:noFill/>
              <a:ln w="10454" cap="rnd">
                <a:solidFill>
                  <a:srgbClr val="343844"/>
                </a:solidFill>
                <a:prstDash val="solid"/>
                <a:round/>
              </a:ln>
            </p:spPr>
            <p:txBody>
              <a:bodyPr rtlCol="0" anchor="ctr"/>
              <a:lstStyle/>
              <a:p>
                <a:endParaRPr lang="en-GB" dirty="0">
                  <a:latin typeface="Segoe UI" panose="020B0502040204020203" pitchFamily="34" charset="0"/>
                </a:endParaRPr>
              </a:p>
            </p:txBody>
          </p:sp>
          <p:grpSp>
            <p:nvGrpSpPr>
              <p:cNvPr id="28" name="Graphic 15">
                <a:extLst>
                  <a:ext uri="{FF2B5EF4-FFF2-40B4-BE49-F238E27FC236}">
                    <a16:creationId xmlns:a16="http://schemas.microsoft.com/office/drawing/2014/main" id="{C84A1A6F-2641-4315-A40F-30BB47B68813}"/>
                  </a:ext>
                </a:extLst>
              </p:cNvPr>
              <p:cNvGrpSpPr/>
              <p:nvPr/>
            </p:nvGrpSpPr>
            <p:grpSpPr>
              <a:xfrm>
                <a:off x="9467904" y="3643548"/>
                <a:ext cx="376237" cy="279082"/>
                <a:chOff x="9467904" y="3643548"/>
                <a:chExt cx="376237" cy="279082"/>
              </a:xfrm>
              <a:noFill/>
            </p:grpSpPr>
            <p:grpSp>
              <p:nvGrpSpPr>
                <p:cNvPr id="29" name="Graphic 15">
                  <a:extLst>
                    <a:ext uri="{FF2B5EF4-FFF2-40B4-BE49-F238E27FC236}">
                      <a16:creationId xmlns:a16="http://schemas.microsoft.com/office/drawing/2014/main" id="{C542737B-400C-44C3-89FB-58DFD880FD06}"/>
                    </a:ext>
                  </a:extLst>
                </p:cNvPr>
                <p:cNvGrpSpPr/>
                <p:nvPr/>
              </p:nvGrpSpPr>
              <p:grpSpPr>
                <a:xfrm>
                  <a:off x="9467904" y="3643548"/>
                  <a:ext cx="190500" cy="128588"/>
                  <a:chOff x="9467904" y="3643548"/>
                  <a:chExt cx="190500" cy="128588"/>
                </a:xfrm>
              </p:grpSpPr>
              <p:sp>
                <p:nvSpPr>
                  <p:cNvPr id="40" name="Freeform: Shape 39">
                    <a:extLst>
                      <a:ext uri="{FF2B5EF4-FFF2-40B4-BE49-F238E27FC236}">
                        <a16:creationId xmlns:a16="http://schemas.microsoft.com/office/drawing/2014/main" id="{F57D91E0-07E8-406D-9841-579D31BD52B6}"/>
                      </a:ext>
                    </a:extLst>
                  </p:cNvPr>
                  <p:cNvSpPr/>
                  <p:nvPr/>
                </p:nvSpPr>
                <p:spPr>
                  <a:xfrm>
                    <a:off x="9511719" y="3643548"/>
                    <a:ext cx="146685" cy="9525"/>
                  </a:xfrm>
                  <a:custGeom>
                    <a:avLst/>
                    <a:gdLst>
                      <a:gd name="connsiteX0" fmla="*/ 0 w 146685"/>
                      <a:gd name="connsiteY0" fmla="*/ 0 h 9525"/>
                      <a:gd name="connsiteX1" fmla="*/ 146685 w 146685"/>
                      <a:gd name="connsiteY1" fmla="*/ 0 h 9525"/>
                    </a:gdLst>
                    <a:ahLst/>
                    <a:cxnLst>
                      <a:cxn ang="0">
                        <a:pos x="connsiteX0" y="connsiteY0"/>
                      </a:cxn>
                      <a:cxn ang="0">
                        <a:pos x="connsiteX1" y="connsiteY1"/>
                      </a:cxn>
                    </a:cxnLst>
                    <a:rect l="l" t="t" r="r" b="b"/>
                    <a:pathLst>
                      <a:path w="146685" h="9525">
                        <a:moveTo>
                          <a:pt x="0" y="0"/>
                        </a:moveTo>
                        <a:lnTo>
                          <a:pt x="146685" y="0"/>
                        </a:lnTo>
                      </a:path>
                    </a:pathLst>
                  </a:custGeom>
                  <a:ln w="9525" cap="rnd">
                    <a:solidFill>
                      <a:srgbClr val="343844"/>
                    </a:solidFill>
                    <a:prstDash val="solid"/>
                    <a:round/>
                  </a:ln>
                </p:spPr>
                <p:txBody>
                  <a:bodyPr rtlCol="0" anchor="ctr"/>
                  <a:lstStyle/>
                  <a:p>
                    <a:endParaRPr lang="en-GB" dirty="0">
                      <a:latin typeface="Segoe UI" panose="020B0502040204020203" pitchFamily="34" charset="0"/>
                    </a:endParaRPr>
                  </a:p>
                </p:txBody>
              </p:sp>
              <p:sp>
                <p:nvSpPr>
                  <p:cNvPr id="41" name="Freeform: Shape 40">
                    <a:extLst>
                      <a:ext uri="{FF2B5EF4-FFF2-40B4-BE49-F238E27FC236}">
                        <a16:creationId xmlns:a16="http://schemas.microsoft.com/office/drawing/2014/main" id="{134CD2CB-5D31-49E5-AAF6-1C343F2CE654}"/>
                      </a:ext>
                    </a:extLst>
                  </p:cNvPr>
                  <p:cNvSpPr/>
                  <p:nvPr/>
                </p:nvSpPr>
                <p:spPr>
                  <a:xfrm>
                    <a:off x="9511719" y="3762611"/>
                    <a:ext cx="99059" cy="9525"/>
                  </a:xfrm>
                  <a:custGeom>
                    <a:avLst/>
                    <a:gdLst>
                      <a:gd name="connsiteX0" fmla="*/ 0 w 99059"/>
                      <a:gd name="connsiteY0" fmla="*/ 0 h 9525"/>
                      <a:gd name="connsiteX1" fmla="*/ 99060 w 99059"/>
                      <a:gd name="connsiteY1" fmla="*/ 0 h 9525"/>
                    </a:gdLst>
                    <a:ahLst/>
                    <a:cxnLst>
                      <a:cxn ang="0">
                        <a:pos x="connsiteX0" y="connsiteY0"/>
                      </a:cxn>
                      <a:cxn ang="0">
                        <a:pos x="connsiteX1" y="connsiteY1"/>
                      </a:cxn>
                    </a:cxnLst>
                    <a:rect l="l" t="t" r="r" b="b"/>
                    <a:pathLst>
                      <a:path w="99059" h="9525">
                        <a:moveTo>
                          <a:pt x="0" y="0"/>
                        </a:moveTo>
                        <a:lnTo>
                          <a:pt x="99060" y="0"/>
                        </a:lnTo>
                      </a:path>
                    </a:pathLst>
                  </a:custGeom>
                  <a:ln w="9525" cap="rnd">
                    <a:solidFill>
                      <a:srgbClr val="343844"/>
                    </a:solidFill>
                    <a:prstDash val="solid"/>
                    <a:round/>
                  </a:ln>
                </p:spPr>
                <p:txBody>
                  <a:bodyPr rtlCol="0" anchor="ctr"/>
                  <a:lstStyle/>
                  <a:p>
                    <a:endParaRPr lang="en-GB" dirty="0">
                      <a:latin typeface="Segoe UI" panose="020B0502040204020203" pitchFamily="34" charset="0"/>
                    </a:endParaRPr>
                  </a:p>
                </p:txBody>
              </p:sp>
              <p:sp>
                <p:nvSpPr>
                  <p:cNvPr id="42" name="Freeform: Shape 41">
                    <a:extLst>
                      <a:ext uri="{FF2B5EF4-FFF2-40B4-BE49-F238E27FC236}">
                        <a16:creationId xmlns:a16="http://schemas.microsoft.com/office/drawing/2014/main" id="{E5AC73A2-189A-41A5-9970-C2123FB0250D}"/>
                      </a:ext>
                    </a:extLst>
                  </p:cNvPr>
                  <p:cNvSpPr/>
                  <p:nvPr/>
                </p:nvSpPr>
                <p:spPr>
                  <a:xfrm>
                    <a:off x="9467904" y="3683553"/>
                    <a:ext cx="159067" cy="9525"/>
                  </a:xfrm>
                  <a:custGeom>
                    <a:avLst/>
                    <a:gdLst>
                      <a:gd name="connsiteX0" fmla="*/ 0 w 159067"/>
                      <a:gd name="connsiteY0" fmla="*/ 0 h 9525"/>
                      <a:gd name="connsiteX1" fmla="*/ 159068 w 159067"/>
                      <a:gd name="connsiteY1" fmla="*/ 0 h 9525"/>
                    </a:gdLst>
                    <a:ahLst/>
                    <a:cxnLst>
                      <a:cxn ang="0">
                        <a:pos x="connsiteX0" y="connsiteY0"/>
                      </a:cxn>
                      <a:cxn ang="0">
                        <a:pos x="connsiteX1" y="connsiteY1"/>
                      </a:cxn>
                    </a:cxnLst>
                    <a:rect l="l" t="t" r="r" b="b"/>
                    <a:pathLst>
                      <a:path w="159067" h="9525">
                        <a:moveTo>
                          <a:pt x="0" y="0"/>
                        </a:moveTo>
                        <a:lnTo>
                          <a:pt x="159068" y="0"/>
                        </a:lnTo>
                      </a:path>
                    </a:pathLst>
                  </a:custGeom>
                  <a:ln w="9525" cap="rnd">
                    <a:solidFill>
                      <a:srgbClr val="343844"/>
                    </a:solidFill>
                    <a:prstDash val="solid"/>
                    <a:round/>
                  </a:ln>
                </p:spPr>
                <p:txBody>
                  <a:bodyPr rtlCol="0" anchor="ctr"/>
                  <a:lstStyle/>
                  <a:p>
                    <a:endParaRPr lang="en-GB" dirty="0">
                      <a:latin typeface="Segoe UI" panose="020B0502040204020203" pitchFamily="34" charset="0"/>
                    </a:endParaRPr>
                  </a:p>
                </p:txBody>
              </p:sp>
              <p:sp>
                <p:nvSpPr>
                  <p:cNvPr id="43" name="Freeform: Shape 42">
                    <a:extLst>
                      <a:ext uri="{FF2B5EF4-FFF2-40B4-BE49-F238E27FC236}">
                        <a16:creationId xmlns:a16="http://schemas.microsoft.com/office/drawing/2014/main" id="{526F7B6D-6006-461F-ACDB-6761392D4CBC}"/>
                      </a:ext>
                    </a:extLst>
                  </p:cNvPr>
                  <p:cNvSpPr/>
                  <p:nvPr/>
                </p:nvSpPr>
                <p:spPr>
                  <a:xfrm>
                    <a:off x="9489811" y="3722606"/>
                    <a:ext cx="120967" cy="9525"/>
                  </a:xfrm>
                  <a:custGeom>
                    <a:avLst/>
                    <a:gdLst>
                      <a:gd name="connsiteX0" fmla="*/ 0 w 120967"/>
                      <a:gd name="connsiteY0" fmla="*/ 0 h 9525"/>
                      <a:gd name="connsiteX1" fmla="*/ 120968 w 120967"/>
                      <a:gd name="connsiteY1" fmla="*/ 0 h 9525"/>
                    </a:gdLst>
                    <a:ahLst/>
                    <a:cxnLst>
                      <a:cxn ang="0">
                        <a:pos x="connsiteX0" y="connsiteY0"/>
                      </a:cxn>
                      <a:cxn ang="0">
                        <a:pos x="connsiteX1" y="connsiteY1"/>
                      </a:cxn>
                    </a:cxnLst>
                    <a:rect l="l" t="t" r="r" b="b"/>
                    <a:pathLst>
                      <a:path w="120967" h="9525">
                        <a:moveTo>
                          <a:pt x="0" y="0"/>
                        </a:moveTo>
                        <a:lnTo>
                          <a:pt x="120968" y="0"/>
                        </a:lnTo>
                      </a:path>
                    </a:pathLst>
                  </a:custGeom>
                  <a:ln w="9525" cap="rnd">
                    <a:solidFill>
                      <a:srgbClr val="343844"/>
                    </a:solidFill>
                    <a:prstDash val="solid"/>
                    <a:round/>
                  </a:ln>
                </p:spPr>
                <p:txBody>
                  <a:bodyPr rtlCol="0" anchor="ctr"/>
                  <a:lstStyle/>
                  <a:p>
                    <a:endParaRPr lang="en-GB" dirty="0">
                      <a:latin typeface="Segoe UI" panose="020B0502040204020203" pitchFamily="34" charset="0"/>
                    </a:endParaRPr>
                  </a:p>
                </p:txBody>
              </p:sp>
            </p:grpSp>
            <p:grpSp>
              <p:nvGrpSpPr>
                <p:cNvPr id="30" name="Graphic 15">
                  <a:extLst>
                    <a:ext uri="{FF2B5EF4-FFF2-40B4-BE49-F238E27FC236}">
                      <a16:creationId xmlns:a16="http://schemas.microsoft.com/office/drawing/2014/main" id="{84D212CB-28BA-4C5D-8603-B1B0D928A7C9}"/>
                    </a:ext>
                  </a:extLst>
                </p:cNvPr>
                <p:cNvGrpSpPr/>
                <p:nvPr/>
              </p:nvGrpSpPr>
              <p:grpSpPr>
                <a:xfrm>
                  <a:off x="9641259" y="3670218"/>
                  <a:ext cx="202882" cy="252412"/>
                  <a:chOff x="9641259" y="3670218"/>
                  <a:chExt cx="202882" cy="252412"/>
                </a:xfrm>
                <a:noFill/>
              </p:grpSpPr>
              <p:sp>
                <p:nvSpPr>
                  <p:cNvPr id="32" name="Freeform: Shape 31">
                    <a:extLst>
                      <a:ext uri="{FF2B5EF4-FFF2-40B4-BE49-F238E27FC236}">
                        <a16:creationId xmlns:a16="http://schemas.microsoft.com/office/drawing/2014/main" id="{77C2B0E0-7078-42B4-A3E2-CA762DC478EF}"/>
                      </a:ext>
                    </a:extLst>
                  </p:cNvPr>
                  <p:cNvSpPr/>
                  <p:nvPr/>
                </p:nvSpPr>
                <p:spPr>
                  <a:xfrm>
                    <a:off x="9701266" y="3729273"/>
                    <a:ext cx="142875" cy="193357"/>
                  </a:xfrm>
                  <a:custGeom>
                    <a:avLst/>
                    <a:gdLst>
                      <a:gd name="connsiteX0" fmla="*/ 142875 w 142875"/>
                      <a:gd name="connsiteY0" fmla="*/ 96203 h 193357"/>
                      <a:gd name="connsiteX1" fmla="*/ 0 w 142875"/>
                      <a:gd name="connsiteY1" fmla="*/ 0 h 193357"/>
                      <a:gd name="connsiteX2" fmla="*/ 0 w 142875"/>
                      <a:gd name="connsiteY2" fmla="*/ 172403 h 193357"/>
                      <a:gd name="connsiteX3" fmla="*/ 44767 w 142875"/>
                      <a:gd name="connsiteY3" fmla="*/ 126683 h 193357"/>
                      <a:gd name="connsiteX4" fmla="*/ 80963 w 142875"/>
                      <a:gd name="connsiteY4" fmla="*/ 193358 h 193357"/>
                      <a:gd name="connsiteX5" fmla="*/ 115252 w 142875"/>
                      <a:gd name="connsiteY5" fmla="*/ 175260 h 193357"/>
                      <a:gd name="connsiteX6" fmla="*/ 80010 w 142875"/>
                      <a:gd name="connsiteY6" fmla="*/ 107633 h 1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193357">
                        <a:moveTo>
                          <a:pt x="142875" y="96203"/>
                        </a:moveTo>
                        <a:lnTo>
                          <a:pt x="0" y="0"/>
                        </a:lnTo>
                        <a:lnTo>
                          <a:pt x="0" y="172403"/>
                        </a:lnTo>
                        <a:lnTo>
                          <a:pt x="44767" y="126683"/>
                        </a:lnTo>
                        <a:lnTo>
                          <a:pt x="80963" y="193358"/>
                        </a:lnTo>
                        <a:lnTo>
                          <a:pt x="115252" y="175260"/>
                        </a:lnTo>
                        <a:lnTo>
                          <a:pt x="80010" y="107633"/>
                        </a:lnTo>
                        <a:close/>
                      </a:path>
                    </a:pathLst>
                  </a:custGeom>
                  <a:noFill/>
                  <a:ln w="9525" cap="rnd">
                    <a:solidFill>
                      <a:srgbClr val="009AD8"/>
                    </a:solidFill>
                    <a:prstDash val="solid"/>
                    <a:round/>
                  </a:ln>
                </p:spPr>
                <p:txBody>
                  <a:bodyPr rtlCol="0" anchor="ctr"/>
                  <a:lstStyle/>
                  <a:p>
                    <a:endParaRPr lang="en-GB" dirty="0">
                      <a:latin typeface="Segoe UI" panose="020B0502040204020203" pitchFamily="34" charset="0"/>
                    </a:endParaRPr>
                  </a:p>
                </p:txBody>
              </p:sp>
              <p:grpSp>
                <p:nvGrpSpPr>
                  <p:cNvPr id="33" name="Graphic 15">
                    <a:extLst>
                      <a:ext uri="{FF2B5EF4-FFF2-40B4-BE49-F238E27FC236}">
                        <a16:creationId xmlns:a16="http://schemas.microsoft.com/office/drawing/2014/main" id="{BFAC54FB-3E2C-4AA0-BC85-E49D4BC75224}"/>
                      </a:ext>
                    </a:extLst>
                  </p:cNvPr>
                  <p:cNvGrpSpPr/>
                  <p:nvPr/>
                </p:nvGrpSpPr>
                <p:grpSpPr>
                  <a:xfrm>
                    <a:off x="9641259" y="3670218"/>
                    <a:ext cx="125729" cy="97155"/>
                    <a:chOff x="9641259" y="3670218"/>
                    <a:chExt cx="125729" cy="97155"/>
                  </a:xfrm>
                </p:grpSpPr>
                <p:sp>
                  <p:nvSpPr>
                    <p:cNvPr id="34" name="Freeform: Shape 33">
                      <a:extLst>
                        <a:ext uri="{FF2B5EF4-FFF2-40B4-BE49-F238E27FC236}">
                          <a16:creationId xmlns:a16="http://schemas.microsoft.com/office/drawing/2014/main" id="{9FFCABFE-D2D8-47F8-884D-36E01DF8A4C3}"/>
                        </a:ext>
                      </a:extLst>
                    </p:cNvPr>
                    <p:cNvSpPr/>
                    <p:nvPr/>
                  </p:nvSpPr>
                  <p:spPr>
                    <a:xfrm>
                      <a:off x="9674596" y="3674981"/>
                      <a:ext cx="12382" cy="22860"/>
                    </a:xfrm>
                    <a:custGeom>
                      <a:avLst/>
                      <a:gdLst>
                        <a:gd name="connsiteX0" fmla="*/ 0 w 12382"/>
                        <a:gd name="connsiteY0" fmla="*/ 0 h 22860"/>
                        <a:gd name="connsiteX1" fmla="*/ 12383 w 12382"/>
                        <a:gd name="connsiteY1" fmla="*/ 22860 h 22860"/>
                      </a:gdLst>
                      <a:ahLst/>
                      <a:cxnLst>
                        <a:cxn ang="0">
                          <a:pos x="connsiteX0" y="connsiteY0"/>
                        </a:cxn>
                        <a:cxn ang="0">
                          <a:pos x="connsiteX1" y="connsiteY1"/>
                        </a:cxn>
                      </a:cxnLst>
                      <a:rect l="l" t="t" r="r" b="b"/>
                      <a:pathLst>
                        <a:path w="12382" h="22860">
                          <a:moveTo>
                            <a:pt x="0" y="0"/>
                          </a:moveTo>
                          <a:lnTo>
                            <a:pt x="12383" y="22860"/>
                          </a:lnTo>
                        </a:path>
                      </a:pathLst>
                    </a:custGeom>
                    <a:ln w="9525" cap="rnd">
                      <a:solidFill>
                        <a:srgbClr val="009AD8"/>
                      </a:solidFill>
                      <a:prstDash val="solid"/>
                      <a:round/>
                    </a:ln>
                  </p:spPr>
                  <p:txBody>
                    <a:bodyPr rtlCol="0" anchor="ctr"/>
                    <a:lstStyle/>
                    <a:p>
                      <a:endParaRPr lang="en-GB" dirty="0">
                        <a:latin typeface="Segoe UI" panose="020B0502040204020203" pitchFamily="34" charset="0"/>
                      </a:endParaRPr>
                    </a:p>
                  </p:txBody>
                </p:sp>
                <p:sp>
                  <p:nvSpPr>
                    <p:cNvPr id="35" name="Freeform: Shape 34">
                      <a:extLst>
                        <a:ext uri="{FF2B5EF4-FFF2-40B4-BE49-F238E27FC236}">
                          <a16:creationId xmlns:a16="http://schemas.microsoft.com/office/drawing/2014/main" id="{EBB665F5-0D2F-40BD-A5D5-70190E81BD20}"/>
                        </a:ext>
                      </a:extLst>
                    </p:cNvPr>
                    <p:cNvSpPr/>
                    <p:nvPr/>
                  </p:nvSpPr>
                  <p:spPr>
                    <a:xfrm>
                      <a:off x="9641259" y="3714986"/>
                      <a:ext cx="25717" cy="7620"/>
                    </a:xfrm>
                    <a:custGeom>
                      <a:avLst/>
                      <a:gdLst>
                        <a:gd name="connsiteX0" fmla="*/ 0 w 25717"/>
                        <a:gd name="connsiteY0" fmla="*/ 0 h 7620"/>
                        <a:gd name="connsiteX1" fmla="*/ 25717 w 25717"/>
                        <a:gd name="connsiteY1" fmla="*/ 7620 h 7620"/>
                      </a:gdLst>
                      <a:ahLst/>
                      <a:cxnLst>
                        <a:cxn ang="0">
                          <a:pos x="connsiteX0" y="connsiteY0"/>
                        </a:cxn>
                        <a:cxn ang="0">
                          <a:pos x="connsiteX1" y="connsiteY1"/>
                        </a:cxn>
                      </a:cxnLst>
                      <a:rect l="l" t="t" r="r" b="b"/>
                      <a:pathLst>
                        <a:path w="25717" h="7620">
                          <a:moveTo>
                            <a:pt x="0" y="0"/>
                          </a:moveTo>
                          <a:lnTo>
                            <a:pt x="25717" y="7620"/>
                          </a:lnTo>
                        </a:path>
                      </a:pathLst>
                    </a:custGeom>
                    <a:ln w="9525" cap="rnd">
                      <a:solidFill>
                        <a:srgbClr val="009AD8"/>
                      </a:solidFill>
                      <a:prstDash val="solid"/>
                      <a:round/>
                    </a:ln>
                  </p:spPr>
                  <p:txBody>
                    <a:bodyPr rtlCol="0" anchor="ctr"/>
                    <a:lstStyle/>
                    <a:p>
                      <a:endParaRPr lang="en-GB" dirty="0">
                        <a:latin typeface="Segoe UI" panose="020B0502040204020203" pitchFamily="34" charset="0"/>
                      </a:endParaRPr>
                    </a:p>
                  </p:txBody>
                </p:sp>
                <p:grpSp>
                  <p:nvGrpSpPr>
                    <p:cNvPr id="36" name="Graphic 15">
                      <a:extLst>
                        <a:ext uri="{FF2B5EF4-FFF2-40B4-BE49-F238E27FC236}">
                          <a16:creationId xmlns:a16="http://schemas.microsoft.com/office/drawing/2014/main" id="{6333C1D7-6E72-41F9-8EE6-FF14436FE5A4}"/>
                        </a:ext>
                      </a:extLst>
                    </p:cNvPr>
                    <p:cNvGrpSpPr/>
                    <p:nvPr/>
                  </p:nvGrpSpPr>
                  <p:grpSpPr>
                    <a:xfrm>
                      <a:off x="9646974" y="3702603"/>
                      <a:ext cx="120014" cy="64769"/>
                      <a:chOff x="9646974" y="3702603"/>
                      <a:chExt cx="120014" cy="64769"/>
                    </a:xfrm>
                  </p:grpSpPr>
                  <p:sp>
                    <p:nvSpPr>
                      <p:cNvPr id="38" name="Freeform: Shape 37">
                        <a:extLst>
                          <a:ext uri="{FF2B5EF4-FFF2-40B4-BE49-F238E27FC236}">
                            <a16:creationId xmlns:a16="http://schemas.microsoft.com/office/drawing/2014/main" id="{3658C549-2253-4C6B-AE66-B2741C5FD856}"/>
                          </a:ext>
                        </a:extLst>
                      </p:cNvPr>
                      <p:cNvSpPr/>
                      <p:nvPr/>
                    </p:nvSpPr>
                    <p:spPr>
                      <a:xfrm>
                        <a:off x="9646974" y="3754991"/>
                        <a:ext cx="22860" cy="12382"/>
                      </a:xfrm>
                      <a:custGeom>
                        <a:avLst/>
                        <a:gdLst>
                          <a:gd name="connsiteX0" fmla="*/ 0 w 22860"/>
                          <a:gd name="connsiteY0" fmla="*/ 12382 h 12382"/>
                          <a:gd name="connsiteX1" fmla="*/ 22860 w 22860"/>
                          <a:gd name="connsiteY1" fmla="*/ 0 h 12382"/>
                        </a:gdLst>
                        <a:ahLst/>
                        <a:cxnLst>
                          <a:cxn ang="0">
                            <a:pos x="connsiteX0" y="connsiteY0"/>
                          </a:cxn>
                          <a:cxn ang="0">
                            <a:pos x="connsiteX1" y="connsiteY1"/>
                          </a:cxn>
                        </a:cxnLst>
                        <a:rect l="l" t="t" r="r" b="b"/>
                        <a:pathLst>
                          <a:path w="22860" h="12382">
                            <a:moveTo>
                              <a:pt x="0" y="12382"/>
                            </a:moveTo>
                            <a:lnTo>
                              <a:pt x="22860" y="0"/>
                            </a:lnTo>
                          </a:path>
                        </a:pathLst>
                      </a:custGeom>
                      <a:ln w="9525" cap="rnd">
                        <a:solidFill>
                          <a:srgbClr val="009AD8"/>
                        </a:solidFill>
                        <a:prstDash val="solid"/>
                        <a:round/>
                      </a:ln>
                    </p:spPr>
                    <p:txBody>
                      <a:bodyPr rtlCol="0" anchor="ctr"/>
                      <a:lstStyle/>
                      <a:p>
                        <a:endParaRPr lang="en-GB" dirty="0">
                          <a:latin typeface="Segoe UI" panose="020B0502040204020203" pitchFamily="34" charset="0"/>
                        </a:endParaRPr>
                      </a:p>
                    </p:txBody>
                  </p:sp>
                  <p:sp>
                    <p:nvSpPr>
                      <p:cNvPr id="39" name="Freeform: Shape 38">
                        <a:extLst>
                          <a:ext uri="{FF2B5EF4-FFF2-40B4-BE49-F238E27FC236}">
                            <a16:creationId xmlns:a16="http://schemas.microsoft.com/office/drawing/2014/main" id="{BC40B386-9D98-4265-A618-35EF0F1327C5}"/>
                          </a:ext>
                        </a:extLst>
                      </p:cNvPr>
                      <p:cNvSpPr/>
                      <p:nvPr/>
                    </p:nvSpPr>
                    <p:spPr>
                      <a:xfrm>
                        <a:off x="9743176" y="3702603"/>
                        <a:ext cx="23812" cy="12382"/>
                      </a:xfrm>
                      <a:custGeom>
                        <a:avLst/>
                        <a:gdLst>
                          <a:gd name="connsiteX0" fmla="*/ 0 w 23812"/>
                          <a:gd name="connsiteY0" fmla="*/ 12382 h 12382"/>
                          <a:gd name="connsiteX1" fmla="*/ 23812 w 23812"/>
                          <a:gd name="connsiteY1" fmla="*/ 0 h 12382"/>
                        </a:gdLst>
                        <a:ahLst/>
                        <a:cxnLst>
                          <a:cxn ang="0">
                            <a:pos x="connsiteX0" y="connsiteY0"/>
                          </a:cxn>
                          <a:cxn ang="0">
                            <a:pos x="connsiteX1" y="connsiteY1"/>
                          </a:cxn>
                        </a:cxnLst>
                        <a:rect l="l" t="t" r="r" b="b"/>
                        <a:pathLst>
                          <a:path w="23812" h="12382">
                            <a:moveTo>
                              <a:pt x="0" y="12382"/>
                            </a:moveTo>
                            <a:lnTo>
                              <a:pt x="23812" y="0"/>
                            </a:lnTo>
                          </a:path>
                        </a:pathLst>
                      </a:custGeom>
                      <a:ln w="9525" cap="rnd">
                        <a:solidFill>
                          <a:srgbClr val="009AD8"/>
                        </a:solidFill>
                        <a:prstDash val="solid"/>
                        <a:round/>
                      </a:ln>
                    </p:spPr>
                    <p:txBody>
                      <a:bodyPr rtlCol="0" anchor="ctr"/>
                      <a:lstStyle/>
                      <a:p>
                        <a:endParaRPr lang="en-GB" dirty="0">
                          <a:latin typeface="Segoe UI" panose="020B0502040204020203" pitchFamily="34" charset="0"/>
                        </a:endParaRPr>
                      </a:p>
                    </p:txBody>
                  </p:sp>
                </p:grpSp>
                <p:sp>
                  <p:nvSpPr>
                    <p:cNvPr id="37" name="Freeform: Shape 36">
                      <a:extLst>
                        <a:ext uri="{FF2B5EF4-FFF2-40B4-BE49-F238E27FC236}">
                          <a16:creationId xmlns:a16="http://schemas.microsoft.com/office/drawing/2014/main" id="{A9771C23-F9A1-487A-AC37-52FDFD88C748}"/>
                        </a:ext>
                      </a:extLst>
                    </p:cNvPr>
                    <p:cNvSpPr/>
                    <p:nvPr/>
                  </p:nvSpPr>
                  <p:spPr>
                    <a:xfrm>
                      <a:off x="9718411" y="3670218"/>
                      <a:ext cx="8572" cy="24765"/>
                    </a:xfrm>
                    <a:custGeom>
                      <a:avLst/>
                      <a:gdLst>
                        <a:gd name="connsiteX0" fmla="*/ 0 w 8572"/>
                        <a:gd name="connsiteY0" fmla="*/ 24765 h 24765"/>
                        <a:gd name="connsiteX1" fmla="*/ 8572 w 8572"/>
                        <a:gd name="connsiteY1" fmla="*/ 0 h 24765"/>
                      </a:gdLst>
                      <a:ahLst/>
                      <a:cxnLst>
                        <a:cxn ang="0">
                          <a:pos x="connsiteX0" y="connsiteY0"/>
                        </a:cxn>
                        <a:cxn ang="0">
                          <a:pos x="connsiteX1" y="connsiteY1"/>
                        </a:cxn>
                      </a:cxnLst>
                      <a:rect l="l" t="t" r="r" b="b"/>
                      <a:pathLst>
                        <a:path w="8572" h="24765">
                          <a:moveTo>
                            <a:pt x="0" y="24765"/>
                          </a:moveTo>
                          <a:lnTo>
                            <a:pt x="8572" y="0"/>
                          </a:lnTo>
                        </a:path>
                      </a:pathLst>
                    </a:custGeom>
                    <a:ln w="9525" cap="rnd">
                      <a:solidFill>
                        <a:srgbClr val="009AD8"/>
                      </a:solidFill>
                      <a:prstDash val="solid"/>
                      <a:round/>
                    </a:ln>
                  </p:spPr>
                  <p:txBody>
                    <a:bodyPr rtlCol="0" anchor="ctr"/>
                    <a:lstStyle/>
                    <a:p>
                      <a:endParaRPr lang="en-GB" dirty="0">
                        <a:latin typeface="Segoe UI" panose="020B0502040204020203" pitchFamily="34" charset="0"/>
                      </a:endParaRPr>
                    </a:p>
                  </p:txBody>
                </p:sp>
              </p:grpSp>
            </p:grpSp>
          </p:grpSp>
        </p:grpSp>
        <p:sp>
          <p:nvSpPr>
            <p:cNvPr id="23" name="Rectángulo 17">
              <a:extLst>
                <a:ext uri="{FF2B5EF4-FFF2-40B4-BE49-F238E27FC236}">
                  <a16:creationId xmlns:a16="http://schemas.microsoft.com/office/drawing/2014/main" id="{052E720D-1F87-404A-9DDB-F2DD390FB0A4}"/>
                </a:ext>
              </a:extLst>
            </p:cNvPr>
            <p:cNvSpPr/>
            <p:nvPr/>
          </p:nvSpPr>
          <p:spPr>
            <a:xfrm>
              <a:off x="7681495" y="2043108"/>
              <a:ext cx="3894721" cy="553998"/>
            </a:xfrm>
            <a:prstGeom prst="rect">
              <a:avLst/>
            </a:prstGeom>
          </p:spPr>
          <p:txBody>
            <a:bodyPr wrap="none">
              <a:spAutoFit/>
            </a:bodyPr>
            <a:lstStyle/>
            <a:p>
              <a:pPr marL="0" lvl="1" defTabSz="457131">
                <a:spcBef>
                  <a:spcPts val="700"/>
                </a:spcBef>
                <a:buSzPct val="100000"/>
                <a:buNone/>
                <a:defRPr/>
              </a:pPr>
              <a:r>
                <a:rPr lang="es-ES" sz="1500" dirty="0">
                  <a:latin typeface="Segoe UI Semibold" panose="020B0702040204020203" pitchFamily="34" charset="0"/>
                  <a:cs typeface="Segoe UI Semibold" panose="020B0702040204020203" pitchFamily="34" charset="0"/>
                  <a:sym typeface="Montserrat Regular"/>
                  <a:hlinkClick r:id="rId5">
                    <a:extLst>
                      <a:ext uri="{A12FA001-AC4F-418D-AE19-62706E023703}">
                        <ahyp:hlinkClr xmlns:ahyp="http://schemas.microsoft.com/office/drawing/2018/hyperlinkcolor" val="tx"/>
                      </a:ext>
                    </a:extLst>
                  </a:hlinkClick>
                </a:rPr>
                <a:t>https://sede.seg-social.gob.es/wps/portal/</a:t>
              </a:r>
              <a:br>
                <a:rPr lang="es-ES" sz="1500" dirty="0">
                  <a:latin typeface="Segoe UI Semibold" panose="020B0702040204020203" pitchFamily="34" charset="0"/>
                  <a:cs typeface="Segoe UI Semibold" panose="020B0702040204020203" pitchFamily="34" charset="0"/>
                  <a:sym typeface="Montserrat Regular"/>
                  <a:hlinkClick r:id="rId5">
                    <a:extLst>
                      <a:ext uri="{A12FA001-AC4F-418D-AE19-62706E023703}">
                        <ahyp:hlinkClr xmlns:ahyp="http://schemas.microsoft.com/office/drawing/2018/hyperlinkcolor" val="tx"/>
                      </a:ext>
                    </a:extLst>
                  </a:hlinkClick>
                </a:rPr>
              </a:br>
              <a:r>
                <a:rPr lang="es-ES" sz="1500" dirty="0">
                  <a:latin typeface="Segoe UI Semibold" panose="020B0702040204020203" pitchFamily="34" charset="0"/>
                  <a:cs typeface="Segoe UI Semibold" panose="020B0702040204020203" pitchFamily="34" charset="0"/>
                  <a:sym typeface="Montserrat Regular"/>
                  <a:hlinkClick r:id="rId5">
                    <a:extLst>
                      <a:ext uri="{A12FA001-AC4F-418D-AE19-62706E023703}">
                        <ahyp:hlinkClr xmlns:ahyp="http://schemas.microsoft.com/office/drawing/2018/hyperlinkcolor" val="tx"/>
                      </a:ext>
                    </a:extLst>
                  </a:hlinkClick>
                </a:rPr>
                <a:t>sede/sede/Ciudadanos</a:t>
              </a:r>
              <a:endParaRPr lang="es-ES" sz="1500" dirty="0">
                <a:latin typeface="Segoe UI Semibold" panose="020B0702040204020203" pitchFamily="34" charset="0"/>
                <a:cs typeface="Segoe UI Semibold" panose="020B0702040204020203" pitchFamily="34" charset="0"/>
                <a:sym typeface="Montserrat Regular"/>
              </a:endParaRPr>
            </a:p>
          </p:txBody>
        </p:sp>
      </p:grpSp>
      <p:sp>
        <p:nvSpPr>
          <p:cNvPr id="12" name="Marcador de pie de página 1">
            <a:extLst>
              <a:ext uri="{FF2B5EF4-FFF2-40B4-BE49-F238E27FC236}">
                <a16:creationId xmlns:a16="http://schemas.microsoft.com/office/drawing/2014/main" id="{7A494644-6CAA-43C6-872E-E6F8964518D5}"/>
              </a:ext>
            </a:extLst>
          </p:cNvPr>
          <p:cNvSpPr txBox="1">
            <a:spLocks/>
          </p:cNvSpPr>
          <p:nvPr/>
        </p:nvSpPr>
        <p:spPr>
          <a:xfrm>
            <a:off x="11595386" y="6601396"/>
            <a:ext cx="407502" cy="170878"/>
          </a:xfrm>
          <a:prstGeom prst="rect">
            <a:avLst/>
          </a:prstGeom>
        </p:spPr>
        <p:txBody>
          <a:bodyPr vert="horz" lIns="0" tIns="0" rIns="0" bIns="0" rtlCol="0" anchor="t"/>
          <a:lstStyle>
            <a:defPPr>
              <a:defRPr lang="es-ES"/>
            </a:defPPr>
            <a:lvl1pPr>
              <a:lnSpc>
                <a:spcPct val="100000"/>
              </a:lnSpc>
              <a:defRPr sz="1300" spc="-30" baseline="0">
                <a:solidFill>
                  <a:schemeClr val="accent1"/>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ES" sz="900" dirty="0">
                <a:solidFill>
                  <a:srgbClr val="5A5B5D"/>
                </a:solidFill>
                <a:latin typeface="Segoe UI" panose="020B0502040204020203" pitchFamily="34" charset="0"/>
              </a:rPr>
              <a:t>p. </a:t>
            </a:r>
            <a:fld id="{C55AD5FC-D658-4668-AADB-0A3BDC5470A2}" type="slidenum">
              <a:rPr lang="es-ES" sz="900" smtClean="0">
                <a:solidFill>
                  <a:srgbClr val="5A5B5D"/>
                </a:solidFill>
                <a:latin typeface="Segoe UI" panose="020B0502040204020203" pitchFamily="34" charset="0"/>
              </a:rPr>
              <a:pPr algn="l"/>
              <a:t>14</a:t>
            </a:fld>
            <a:endParaRPr lang="es-ES" sz="900" dirty="0">
              <a:solidFill>
                <a:srgbClr val="5A5B5D"/>
              </a:solidFill>
              <a:latin typeface="Segoe UI" panose="020B0502040204020203" pitchFamily="34" charset="0"/>
            </a:endParaRPr>
          </a:p>
        </p:txBody>
      </p:sp>
      <p:sp>
        <p:nvSpPr>
          <p:cNvPr id="13" name="Titular">
            <a:extLst>
              <a:ext uri="{FF2B5EF4-FFF2-40B4-BE49-F238E27FC236}">
                <a16:creationId xmlns:a16="http://schemas.microsoft.com/office/drawing/2014/main" id="{9A480808-1A28-44B1-9513-F4DAC5FF010E}"/>
              </a:ext>
            </a:extLst>
          </p:cNvPr>
          <p:cNvSpPr txBox="1">
            <a:spLocks/>
          </p:cNvSpPr>
          <p:nvPr/>
        </p:nvSpPr>
        <p:spPr>
          <a:xfrm>
            <a:off x="752738" y="740459"/>
            <a:ext cx="8013891" cy="405588"/>
          </a:xfrm>
          <a:prstGeom prst="rect">
            <a:avLst/>
          </a:prstGeom>
        </p:spPr>
        <p:txBody>
          <a:bodyPr spcFirstLastPara="1" vert="horz" wrap="square" lIns="0" tIns="0" rIns="0" bIns="0" rtlCol="0" anchor="t" anchorCtr="0">
            <a:noAutofit/>
          </a:bodyPr>
          <a:lstStyle>
            <a:lvl1pPr marL="0" lvl="0" indent="0" algn="l" defTabSz="685800" rtl="0" eaLnBrk="1" latinLnBrk="0" hangingPunct="1">
              <a:lnSpc>
                <a:spcPts val="4000"/>
              </a:lnSpc>
              <a:spcBef>
                <a:spcPts val="0"/>
              </a:spcBef>
              <a:spcAft>
                <a:spcPts val="0"/>
              </a:spcAft>
              <a:buSzPts val="2000"/>
              <a:buFont typeface="Arial" panose="020B0604020202020204" pitchFamily="34" charset="0"/>
              <a:buNone/>
              <a:defRPr sz="4000" b="1" i="0" kern="1200">
                <a:solidFill>
                  <a:srgbClr val="424242"/>
                </a:solidFill>
                <a:latin typeface="Open Sans ExtraBold" panose="020B0606030504020204" pitchFamily="34" charset="0"/>
                <a:ea typeface="Open Sans ExtraBold" panose="020B0606030504020204" pitchFamily="34" charset="0"/>
                <a:cs typeface="Open Sans ExtraBold" panose="020B0606030504020204" pitchFamily="34" charset="0"/>
                <a:sym typeface="Playfair Display"/>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a-DK" sz="2800" spc="300" dirty="0">
                <a:solidFill>
                  <a:schemeClr val="accent1"/>
                </a:solidFill>
                <a:latin typeface="Segoe UI Semibold" panose="020B0702040204020203" pitchFamily="34" charset="0"/>
                <a:ea typeface="Segoe UI Black" panose="020B0A02040204020203" pitchFamily="34" charset="0"/>
                <a:cs typeface="Segoe UI Semibold" panose="020B0702040204020203" pitchFamily="34" charset="0"/>
              </a:rPr>
              <a:t>08. </a:t>
            </a:r>
            <a:r>
              <a:rPr lang="es-ES" sz="2800" b="0" i="0" u="none" strike="noStrike" cap="none" spc="300" dirty="0">
                <a:solidFill>
                  <a:schemeClr val="tx1"/>
                </a:solidFill>
                <a:latin typeface="Segoe UI" panose="020B0502040204020203" pitchFamily="34" charset="0"/>
                <a:ea typeface="Segoe UI Black" panose="020B0A02040204020203" pitchFamily="34" charset="0"/>
                <a:cs typeface="Segoe UI Semibold" panose="020B0702040204020203" pitchFamily="34" charset="0"/>
                <a:sym typeface="Open Sans SemiBold"/>
              </a:rPr>
              <a:t>LA </a:t>
            </a:r>
            <a:r>
              <a:rPr lang="es-ES" sz="2800" b="0" i="0" u="none" strike="noStrike" cap="none" spc="300" dirty="0">
                <a:solidFill>
                  <a:schemeClr val="tx1"/>
                </a:solidFill>
                <a:latin typeface="Segoe UI Semibold" panose="020B0702040204020203" pitchFamily="34" charset="0"/>
                <a:ea typeface="Segoe UI Black" panose="020B0A02040204020203" pitchFamily="34" charset="0"/>
                <a:cs typeface="Segoe UI Semibold" panose="020B0702040204020203" pitchFamily="34" charset="0"/>
                <a:sym typeface="Open Sans SemiBold"/>
              </a:rPr>
              <a:t>“VIDA LABORAL”</a:t>
            </a:r>
          </a:p>
        </p:txBody>
      </p:sp>
      <p:cxnSp>
        <p:nvCxnSpPr>
          <p:cNvPr id="14" name="Straight Connector 38">
            <a:extLst>
              <a:ext uri="{FF2B5EF4-FFF2-40B4-BE49-F238E27FC236}">
                <a16:creationId xmlns:a16="http://schemas.microsoft.com/office/drawing/2014/main" id="{6EDF973D-24E4-4247-BAAE-F7E0B97408F4}"/>
              </a:ext>
            </a:extLst>
          </p:cNvPr>
          <p:cNvCxnSpPr>
            <a:cxnSpLocks/>
          </p:cNvCxnSpPr>
          <p:nvPr/>
        </p:nvCxnSpPr>
        <p:spPr>
          <a:xfrm>
            <a:off x="570084" y="861156"/>
            <a:ext cx="0" cy="258451"/>
          </a:xfrm>
          <a:prstGeom prst="line">
            <a:avLst/>
          </a:prstGeom>
          <a:ln w="381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5" name="Rectángulo 245">
            <a:extLst>
              <a:ext uri="{FF2B5EF4-FFF2-40B4-BE49-F238E27FC236}">
                <a16:creationId xmlns:a16="http://schemas.microsoft.com/office/drawing/2014/main" id="{DE3DDD95-C928-446C-8DBB-A24C3FEBD69D}"/>
              </a:ext>
            </a:extLst>
          </p:cNvPr>
          <p:cNvSpPr/>
          <p:nvPr/>
        </p:nvSpPr>
        <p:spPr>
          <a:xfrm>
            <a:off x="-162556" y="846389"/>
            <a:ext cx="621068" cy="28798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grpSp>
        <p:nvGrpSpPr>
          <p:cNvPr id="6" name="Group 5">
            <a:extLst>
              <a:ext uri="{FF2B5EF4-FFF2-40B4-BE49-F238E27FC236}">
                <a16:creationId xmlns:a16="http://schemas.microsoft.com/office/drawing/2014/main" id="{9889AA0E-0DA6-4561-A791-36BCD0EFE325}"/>
              </a:ext>
            </a:extLst>
          </p:cNvPr>
          <p:cNvGrpSpPr/>
          <p:nvPr/>
        </p:nvGrpSpPr>
        <p:grpSpPr>
          <a:xfrm>
            <a:off x="8326678" y="2880861"/>
            <a:ext cx="2430906" cy="2649070"/>
            <a:chOff x="5302577" y="2016423"/>
            <a:chExt cx="2430906" cy="2649070"/>
          </a:xfrm>
        </p:grpSpPr>
        <p:grpSp>
          <p:nvGrpSpPr>
            <p:cNvPr id="44" name="Group 43">
              <a:extLst>
                <a:ext uri="{FF2B5EF4-FFF2-40B4-BE49-F238E27FC236}">
                  <a16:creationId xmlns:a16="http://schemas.microsoft.com/office/drawing/2014/main" id="{A3794128-F2D1-45EE-AB93-7F673CF461D8}"/>
                </a:ext>
              </a:extLst>
            </p:cNvPr>
            <p:cNvGrpSpPr/>
            <p:nvPr/>
          </p:nvGrpSpPr>
          <p:grpSpPr>
            <a:xfrm>
              <a:off x="5302577" y="2016423"/>
              <a:ext cx="2430906" cy="2649070"/>
              <a:chOff x="5062788" y="2619817"/>
              <a:chExt cx="2673996" cy="2913977"/>
            </a:xfrm>
          </p:grpSpPr>
          <p:sp>
            <p:nvSpPr>
              <p:cNvPr id="45" name="Rectangle 44">
                <a:extLst>
                  <a:ext uri="{FF2B5EF4-FFF2-40B4-BE49-F238E27FC236}">
                    <a16:creationId xmlns:a16="http://schemas.microsoft.com/office/drawing/2014/main" id="{70256F22-C0B0-4AF2-B538-47B0B0185B6C}"/>
                  </a:ext>
                </a:extLst>
              </p:cNvPr>
              <p:cNvSpPr/>
              <p:nvPr/>
            </p:nvSpPr>
            <p:spPr>
              <a:xfrm>
                <a:off x="5062788" y="2619817"/>
                <a:ext cx="2673996" cy="2913977"/>
              </a:xfrm>
              <a:prstGeom prst="rect">
                <a:avLst/>
              </a:prstGeom>
              <a:solidFill>
                <a:srgbClr val="FFFFFF"/>
              </a:solidFill>
              <a:ln>
                <a:solidFill>
                  <a:srgbClr val="A4A4A4"/>
                </a:solidFill>
              </a:ln>
              <a:effectLst>
                <a:outerShdw blurRad="50800" dist="152400" dir="7920000" algn="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anose="020B0502040204020203" pitchFamily="34" charset="0"/>
                </a:endParaRPr>
              </a:p>
            </p:txBody>
          </p:sp>
          <p:grpSp>
            <p:nvGrpSpPr>
              <p:cNvPr id="47" name="Group 46">
                <a:extLst>
                  <a:ext uri="{FF2B5EF4-FFF2-40B4-BE49-F238E27FC236}">
                    <a16:creationId xmlns:a16="http://schemas.microsoft.com/office/drawing/2014/main" id="{9A4025A3-EED7-4FA1-9B3D-5C4448AC58D5}"/>
                  </a:ext>
                </a:extLst>
              </p:cNvPr>
              <p:cNvGrpSpPr/>
              <p:nvPr/>
            </p:nvGrpSpPr>
            <p:grpSpPr>
              <a:xfrm>
                <a:off x="7217398" y="2721797"/>
                <a:ext cx="416698" cy="112520"/>
                <a:chOff x="7736784" y="2228850"/>
                <a:chExt cx="378816" cy="102291"/>
              </a:xfrm>
              <a:solidFill>
                <a:srgbClr val="A4A4A4"/>
              </a:solidFill>
            </p:grpSpPr>
            <p:sp>
              <p:nvSpPr>
                <p:cNvPr id="48" name="Oval 47">
                  <a:extLst>
                    <a:ext uri="{FF2B5EF4-FFF2-40B4-BE49-F238E27FC236}">
                      <a16:creationId xmlns:a16="http://schemas.microsoft.com/office/drawing/2014/main" id="{D1C486EA-91B6-4183-9D40-04DD4632C0A3}"/>
                    </a:ext>
                  </a:extLst>
                </p:cNvPr>
                <p:cNvSpPr/>
                <p:nvPr/>
              </p:nvSpPr>
              <p:spPr>
                <a:xfrm>
                  <a:off x="7736784" y="2228850"/>
                  <a:ext cx="102291" cy="102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anose="020B0502040204020203" pitchFamily="34" charset="0"/>
                  </a:endParaRPr>
                </a:p>
              </p:txBody>
            </p:sp>
            <p:sp>
              <p:nvSpPr>
                <p:cNvPr id="49" name="Oval 48">
                  <a:extLst>
                    <a:ext uri="{FF2B5EF4-FFF2-40B4-BE49-F238E27FC236}">
                      <a16:creationId xmlns:a16="http://schemas.microsoft.com/office/drawing/2014/main" id="{D22F166B-C744-436D-B174-7321AAFC1742}"/>
                    </a:ext>
                  </a:extLst>
                </p:cNvPr>
                <p:cNvSpPr/>
                <p:nvPr/>
              </p:nvSpPr>
              <p:spPr>
                <a:xfrm>
                  <a:off x="7875046" y="2228850"/>
                  <a:ext cx="102291" cy="102291"/>
                </a:xfrm>
                <a:prstGeom prst="ellipse">
                  <a:avLst/>
                </a:prstGeom>
                <a:solidFill>
                  <a:srgbClr val="4ABD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anose="020B0502040204020203" pitchFamily="34" charset="0"/>
                  </a:endParaRPr>
                </a:p>
              </p:txBody>
            </p:sp>
            <p:sp>
              <p:nvSpPr>
                <p:cNvPr id="50" name="Oval 49">
                  <a:extLst>
                    <a:ext uri="{FF2B5EF4-FFF2-40B4-BE49-F238E27FC236}">
                      <a16:creationId xmlns:a16="http://schemas.microsoft.com/office/drawing/2014/main" id="{F8F37C16-34F5-4E06-8209-BA2D9AA53910}"/>
                    </a:ext>
                  </a:extLst>
                </p:cNvPr>
                <p:cNvSpPr/>
                <p:nvPr/>
              </p:nvSpPr>
              <p:spPr>
                <a:xfrm>
                  <a:off x="8013309" y="2228850"/>
                  <a:ext cx="102291" cy="102291"/>
                </a:xfrm>
                <a:prstGeom prst="ellipse">
                  <a:avLst/>
                </a:prstGeom>
                <a:solidFill>
                  <a:srgbClr val="009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anose="020B0502040204020203" pitchFamily="34" charset="0"/>
                  </a:endParaRPr>
                </a:p>
              </p:txBody>
            </p:sp>
          </p:grpSp>
        </p:grpSp>
        <p:pic>
          <p:nvPicPr>
            <p:cNvPr id="11" name="Picture 2"/>
            <p:cNvPicPr>
              <a:picLocks noChangeAspect="1" noChangeArrowheads="1"/>
            </p:cNvPicPr>
            <p:nvPr/>
          </p:nvPicPr>
          <p:blipFill>
            <a:blip r:embed="rId6" cstate="print"/>
            <a:srcRect/>
            <a:stretch>
              <a:fillRect/>
            </a:stretch>
          </p:blipFill>
          <p:spPr bwMode="auto">
            <a:xfrm>
              <a:off x="5415045" y="2354949"/>
              <a:ext cx="2205970" cy="2205970"/>
            </a:xfrm>
            <a:prstGeom prst="rect">
              <a:avLst/>
            </a:prstGeom>
            <a:noFill/>
            <a:ln w="9525">
              <a:noFill/>
              <a:miter lim="800000"/>
              <a:headEnd/>
              <a:tailEnd/>
            </a:ln>
          </p:spPr>
        </p:pic>
      </p:grpSp>
    </p:spTree>
    <p:extLst>
      <p:ext uri="{BB962C8B-B14F-4D97-AF65-F5344CB8AC3E}">
        <p14:creationId xmlns:p14="http://schemas.microsoft.com/office/powerpoint/2010/main" val="3894719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Picture 90" descr="A close-up of some money&#10;&#10;Description automatically generated with low confidence">
            <a:extLst>
              <a:ext uri="{FF2B5EF4-FFF2-40B4-BE49-F238E27FC236}">
                <a16:creationId xmlns:a16="http://schemas.microsoft.com/office/drawing/2014/main" id="{63A5016B-1C2A-4B0C-BA14-F8877D4B910D}"/>
              </a:ext>
            </a:extLst>
          </p:cNvPr>
          <p:cNvPicPr>
            <a:picLocks noChangeAspect="1"/>
          </p:cNvPicPr>
          <p:nvPr/>
        </p:nvPicPr>
        <p:blipFill rotWithShape="1">
          <a:blip r:embed="rId3">
            <a:extLst>
              <a:ext uri="{28A0092B-C50C-407E-A947-70E740481C1C}">
                <a14:useLocalDpi xmlns:a14="http://schemas.microsoft.com/office/drawing/2010/main" val="0"/>
              </a:ext>
            </a:extLst>
          </a:blip>
          <a:srcRect l="39138" t="7212" r="2903"/>
          <a:stretch/>
        </p:blipFill>
        <p:spPr>
          <a:xfrm rot="16200000">
            <a:off x="1856951" y="1946721"/>
            <a:ext cx="2649516" cy="6363415"/>
          </a:xfrm>
          <a:prstGeom prst="rect">
            <a:avLst/>
          </a:prstGeom>
        </p:spPr>
      </p:pic>
      <p:sp>
        <p:nvSpPr>
          <p:cNvPr id="93" name="Text Placeholder 6">
            <a:extLst>
              <a:ext uri="{FF2B5EF4-FFF2-40B4-BE49-F238E27FC236}">
                <a16:creationId xmlns:a16="http://schemas.microsoft.com/office/drawing/2014/main" id="{A6203D9B-27AD-4B67-89D5-42D40712F441}"/>
              </a:ext>
            </a:extLst>
          </p:cNvPr>
          <p:cNvSpPr txBox="1">
            <a:spLocks/>
          </p:cNvSpPr>
          <p:nvPr/>
        </p:nvSpPr>
        <p:spPr>
          <a:xfrm>
            <a:off x="1" y="3803670"/>
            <a:ext cx="6348412" cy="2649518"/>
          </a:xfrm>
          <a:prstGeom prst="rect">
            <a:avLst/>
          </a:prstGeom>
          <a:gradFill flip="none" rotWithShape="1">
            <a:gsLst>
              <a:gs pos="18000">
                <a:schemeClr val="accent2">
                  <a:alpha val="8000"/>
                </a:schemeClr>
              </a:gs>
              <a:gs pos="87000">
                <a:schemeClr val="accent1">
                  <a:alpha val="20000"/>
                </a:schemeClr>
              </a:gs>
              <a:gs pos="71000">
                <a:schemeClr val="accent1">
                  <a:alpha val="10000"/>
                </a:schemeClr>
              </a:gs>
              <a:gs pos="100000">
                <a:schemeClr val="accent1">
                  <a:alpha val="12000"/>
                </a:schemeClr>
              </a:gs>
            </a:gsLst>
            <a:lin ang="8100000" scaled="1"/>
            <a:tileRect/>
          </a:gradFill>
          <a:ln w="6350" cap="flat" cmpd="sng" algn="ctr">
            <a:noFill/>
            <a:prstDash val="solid"/>
            <a:miter lim="800000"/>
          </a:ln>
        </p:spPr>
        <p:style>
          <a:lnRef idx="1">
            <a:schemeClr val="accent1"/>
          </a:lnRef>
          <a:fillRef idx="3">
            <a:schemeClr val="accent1"/>
          </a:fillRef>
          <a:effectRef idx="2">
            <a:schemeClr val="accent1"/>
          </a:effectRef>
          <a:fontRef idx="minor">
            <a:schemeClr val="lt1"/>
          </a:fontRef>
        </p:style>
        <p:txBody>
          <a:bodyPr rtlCol="0" anchor="ctr"/>
          <a:lstStyle>
            <a:lvl1pPr marL="0" indent="0" algn="l" defTabSz="914400" rtl="0" eaLnBrk="1" latinLnBrk="0" hangingPunct="1">
              <a:lnSpc>
                <a:spcPct val="90000"/>
              </a:lnSpc>
              <a:spcBef>
                <a:spcPts val="1000"/>
              </a:spcBef>
              <a:buFont typeface="Arial" panose="020B0604020202020204" pitchFamily="34" charset="0"/>
              <a:buNone/>
              <a:defRPr lang="en-US" sz="1800" kern="1200" dirty="0">
                <a:solidFill>
                  <a:prstClr val="white">
                    <a:alpha val="0"/>
                  </a:prstClr>
                </a:solidFill>
                <a:latin typeface="Segoe UI"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lgn="ctr"/>
            <a:r>
              <a:rPr lang="ca-ES"/>
              <a:t>.</a:t>
            </a:r>
          </a:p>
        </p:txBody>
      </p:sp>
      <p:sp>
        <p:nvSpPr>
          <p:cNvPr id="13" name="Marcador de pie de página 1">
            <a:extLst>
              <a:ext uri="{FF2B5EF4-FFF2-40B4-BE49-F238E27FC236}">
                <a16:creationId xmlns:a16="http://schemas.microsoft.com/office/drawing/2014/main" id="{34087158-2862-414D-8C8D-DCD73608893E}"/>
              </a:ext>
            </a:extLst>
          </p:cNvPr>
          <p:cNvSpPr txBox="1">
            <a:spLocks/>
          </p:cNvSpPr>
          <p:nvPr/>
        </p:nvSpPr>
        <p:spPr>
          <a:xfrm>
            <a:off x="11595386" y="6601396"/>
            <a:ext cx="407502" cy="170878"/>
          </a:xfrm>
          <a:prstGeom prst="rect">
            <a:avLst/>
          </a:prstGeom>
        </p:spPr>
        <p:txBody>
          <a:bodyPr vert="horz" lIns="0" tIns="0" rIns="0" bIns="0" rtlCol="0" anchor="t"/>
          <a:lstStyle>
            <a:defPPr>
              <a:defRPr lang="es-ES"/>
            </a:defPPr>
            <a:lvl1pPr>
              <a:lnSpc>
                <a:spcPct val="100000"/>
              </a:lnSpc>
              <a:defRPr sz="1300" spc="-30" baseline="0">
                <a:solidFill>
                  <a:schemeClr val="accent1"/>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a-ES" sz="900" dirty="0">
                <a:solidFill>
                  <a:srgbClr val="5A5B5D"/>
                </a:solidFill>
                <a:latin typeface="Segoe UI" panose="020B0502040204020203" pitchFamily="34" charset="0"/>
              </a:rPr>
              <a:t>p. </a:t>
            </a:r>
            <a:fld id="{C55AD5FC-D658-4668-AADB-0A3BDC5470A2}" type="slidenum">
              <a:rPr lang="ca-ES" sz="900" smtClean="0">
                <a:solidFill>
                  <a:srgbClr val="5A5B5D"/>
                </a:solidFill>
                <a:latin typeface="Segoe UI" panose="020B0502040204020203" pitchFamily="34" charset="0"/>
              </a:rPr>
              <a:pPr algn="l"/>
              <a:t>15</a:t>
            </a:fld>
            <a:endParaRPr lang="ca-ES" sz="900" dirty="0">
              <a:solidFill>
                <a:srgbClr val="5A5B5D"/>
              </a:solidFill>
              <a:latin typeface="Segoe UI" panose="020B0502040204020203" pitchFamily="34" charset="0"/>
            </a:endParaRPr>
          </a:p>
        </p:txBody>
      </p:sp>
      <p:sp>
        <p:nvSpPr>
          <p:cNvPr id="14" name="Titular">
            <a:extLst>
              <a:ext uri="{FF2B5EF4-FFF2-40B4-BE49-F238E27FC236}">
                <a16:creationId xmlns:a16="http://schemas.microsoft.com/office/drawing/2014/main" id="{D3CDC304-D4DC-467D-8799-39464D7C6359}"/>
              </a:ext>
            </a:extLst>
          </p:cNvPr>
          <p:cNvSpPr txBox="1">
            <a:spLocks/>
          </p:cNvSpPr>
          <p:nvPr/>
        </p:nvSpPr>
        <p:spPr>
          <a:xfrm>
            <a:off x="752738" y="740459"/>
            <a:ext cx="8013891" cy="405588"/>
          </a:xfrm>
          <a:prstGeom prst="rect">
            <a:avLst/>
          </a:prstGeom>
        </p:spPr>
        <p:txBody>
          <a:bodyPr spcFirstLastPara="1" vert="horz" wrap="square" lIns="0" tIns="0" rIns="0" bIns="0" rtlCol="0" anchor="t" anchorCtr="0">
            <a:noAutofit/>
          </a:bodyPr>
          <a:lstStyle>
            <a:lvl1pPr marL="0" lvl="0" indent="0" algn="l" defTabSz="685800" rtl="0" eaLnBrk="1" latinLnBrk="0" hangingPunct="1">
              <a:lnSpc>
                <a:spcPts val="4000"/>
              </a:lnSpc>
              <a:spcBef>
                <a:spcPts val="0"/>
              </a:spcBef>
              <a:spcAft>
                <a:spcPts val="0"/>
              </a:spcAft>
              <a:buSzPts val="2000"/>
              <a:buFont typeface="Arial" panose="020B0604020202020204" pitchFamily="34" charset="0"/>
              <a:buNone/>
              <a:defRPr sz="4000" b="1" i="0" kern="1200">
                <a:solidFill>
                  <a:srgbClr val="424242"/>
                </a:solidFill>
                <a:latin typeface="Open Sans ExtraBold" panose="020B0606030504020204" pitchFamily="34" charset="0"/>
                <a:ea typeface="Open Sans ExtraBold" panose="020B0606030504020204" pitchFamily="34" charset="0"/>
                <a:cs typeface="Open Sans ExtraBold" panose="020B0606030504020204" pitchFamily="34" charset="0"/>
                <a:sym typeface="Playfair Display"/>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ca-ES" sz="2800" spc="300" dirty="0">
                <a:solidFill>
                  <a:schemeClr val="accent1"/>
                </a:solidFill>
                <a:latin typeface="Segoe UI Semibold" panose="020B0702040204020203" pitchFamily="34" charset="0"/>
                <a:ea typeface="Segoe UI Black" panose="020B0A02040204020203" pitchFamily="34" charset="0"/>
                <a:cs typeface="Segoe UI Semibold" panose="020B0702040204020203" pitchFamily="34" charset="0"/>
              </a:rPr>
              <a:t>09. </a:t>
            </a:r>
            <a:r>
              <a:rPr lang="ca-ES" sz="2800" b="0" i="0" u="none" strike="noStrike" cap="none" spc="300" dirty="0">
                <a:solidFill>
                  <a:schemeClr val="tx1"/>
                </a:solidFill>
                <a:latin typeface="Segoe UI Semibold" panose="020B0702040204020203" pitchFamily="34" charset="0"/>
                <a:ea typeface="Segoe UI Black" panose="020B0A02040204020203" pitchFamily="34" charset="0"/>
                <a:cs typeface="Segoe UI Semibold" panose="020B0702040204020203" pitchFamily="34" charset="0"/>
                <a:sym typeface="Open Sans SemiBold"/>
              </a:rPr>
              <a:t>RECOMANACIONS</a:t>
            </a:r>
          </a:p>
        </p:txBody>
      </p:sp>
      <p:cxnSp>
        <p:nvCxnSpPr>
          <p:cNvPr id="15" name="Straight Connector 38">
            <a:extLst>
              <a:ext uri="{FF2B5EF4-FFF2-40B4-BE49-F238E27FC236}">
                <a16:creationId xmlns:a16="http://schemas.microsoft.com/office/drawing/2014/main" id="{A47A9463-1105-4FD4-8E3D-822FE464C5DE}"/>
              </a:ext>
            </a:extLst>
          </p:cNvPr>
          <p:cNvCxnSpPr>
            <a:cxnSpLocks/>
          </p:cNvCxnSpPr>
          <p:nvPr/>
        </p:nvCxnSpPr>
        <p:spPr>
          <a:xfrm>
            <a:off x="570084" y="861156"/>
            <a:ext cx="0" cy="258451"/>
          </a:xfrm>
          <a:prstGeom prst="line">
            <a:avLst/>
          </a:prstGeom>
          <a:ln w="381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6" name="Rectángulo 245">
            <a:extLst>
              <a:ext uri="{FF2B5EF4-FFF2-40B4-BE49-F238E27FC236}">
                <a16:creationId xmlns:a16="http://schemas.microsoft.com/office/drawing/2014/main" id="{3F80AC4F-62BF-4A0C-BA89-53DB963D9D9C}"/>
              </a:ext>
            </a:extLst>
          </p:cNvPr>
          <p:cNvSpPr/>
          <p:nvPr/>
        </p:nvSpPr>
        <p:spPr>
          <a:xfrm>
            <a:off x="-162556" y="846389"/>
            <a:ext cx="621068" cy="28798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latin typeface="Segoe UI" panose="020B0502040204020203" pitchFamily="34" charset="0"/>
            </a:endParaRPr>
          </a:p>
        </p:txBody>
      </p:sp>
      <p:sp>
        <p:nvSpPr>
          <p:cNvPr id="17" name="Marcador de texto 5">
            <a:extLst>
              <a:ext uri="{FF2B5EF4-FFF2-40B4-BE49-F238E27FC236}">
                <a16:creationId xmlns:a16="http://schemas.microsoft.com/office/drawing/2014/main" id="{A2A64676-0288-4702-83B0-38E4624B0C2F}"/>
              </a:ext>
            </a:extLst>
          </p:cNvPr>
          <p:cNvSpPr txBox="1">
            <a:spLocks/>
          </p:cNvSpPr>
          <p:nvPr/>
        </p:nvSpPr>
        <p:spPr>
          <a:xfrm>
            <a:off x="755277" y="1510812"/>
            <a:ext cx="5675978" cy="303473"/>
          </a:xfrm>
          <a:prstGeom prst="rect">
            <a:avLst/>
          </a:prstGeom>
        </p:spPr>
        <p:txBody>
          <a:bodyPr vert="horz" lIns="0" tIns="0" rIns="0" bIns="0" rtlCol="0" anchor="t">
            <a:noAutofit/>
          </a:bodyPr>
          <a:lstStyle>
            <a:lvl1pPr marL="0" indent="0" algn="l" defTabSz="685800" rtl="0" eaLnBrk="1" latinLnBrk="0" hangingPunct="1">
              <a:lnSpc>
                <a:spcPct val="100000"/>
              </a:lnSpc>
              <a:spcBef>
                <a:spcPts val="0"/>
              </a:spcBef>
              <a:buFont typeface="Arial" panose="020B0604020202020204" pitchFamily="34" charset="0"/>
              <a:buNone/>
              <a:defRPr sz="1800" b="1" i="0" kern="1200">
                <a:solidFill>
                  <a:srgbClr val="D0043C"/>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Tx/>
            </a:pPr>
            <a:r>
              <a:rPr lang="ca-ES" b="0" spc="600">
                <a:solidFill>
                  <a:schemeClr val="accent1"/>
                </a:solidFill>
                <a:latin typeface="Segoe UI Semibold" panose="020B0702040204020203" pitchFamily="34" charset="0"/>
                <a:cs typeface="Segoe UI Semibold" panose="020B0702040204020203" pitchFamily="34" charset="0"/>
              </a:rPr>
              <a:t>FINALMENT…!!!</a:t>
            </a:r>
          </a:p>
        </p:txBody>
      </p:sp>
      <p:cxnSp>
        <p:nvCxnSpPr>
          <p:cNvPr id="19" name="Conector recto 210">
            <a:extLst>
              <a:ext uri="{FF2B5EF4-FFF2-40B4-BE49-F238E27FC236}">
                <a16:creationId xmlns:a16="http://schemas.microsoft.com/office/drawing/2014/main" id="{6DAE4EF1-C69A-4FE4-8096-7D1C95C55EAB}"/>
              </a:ext>
            </a:extLst>
          </p:cNvPr>
          <p:cNvCxnSpPr>
            <a:cxnSpLocks/>
          </p:cNvCxnSpPr>
          <p:nvPr/>
        </p:nvCxnSpPr>
        <p:spPr>
          <a:xfrm>
            <a:off x="0" y="2128768"/>
            <a:ext cx="9292639"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8" name="Grupo 6">
            <a:extLst>
              <a:ext uri="{FF2B5EF4-FFF2-40B4-BE49-F238E27FC236}">
                <a16:creationId xmlns:a16="http://schemas.microsoft.com/office/drawing/2014/main" id="{7CDD7868-1B62-4111-992E-9BF72FE533D6}"/>
              </a:ext>
            </a:extLst>
          </p:cNvPr>
          <p:cNvGrpSpPr/>
          <p:nvPr/>
        </p:nvGrpSpPr>
        <p:grpSpPr>
          <a:xfrm>
            <a:off x="4835651" y="2699542"/>
            <a:ext cx="1385294" cy="753387"/>
            <a:chOff x="6248580" y="3159568"/>
            <a:chExt cx="1385294" cy="753387"/>
          </a:xfrm>
        </p:grpSpPr>
        <p:sp>
          <p:nvSpPr>
            <p:cNvPr id="29" name="CuadroTexto 74">
              <a:extLst>
                <a:ext uri="{FF2B5EF4-FFF2-40B4-BE49-F238E27FC236}">
                  <a16:creationId xmlns:a16="http://schemas.microsoft.com/office/drawing/2014/main" id="{D8B70742-DDC2-4687-8EF5-9B3F06961567}"/>
                </a:ext>
              </a:extLst>
            </p:cNvPr>
            <p:cNvSpPr txBox="1"/>
            <p:nvPr/>
          </p:nvSpPr>
          <p:spPr>
            <a:xfrm>
              <a:off x="6248580" y="3266624"/>
              <a:ext cx="1385294" cy="646331"/>
            </a:xfrm>
            <a:prstGeom prst="rect">
              <a:avLst/>
            </a:prstGeom>
            <a:noFill/>
          </p:spPr>
          <p:txBody>
            <a:bodyPr wrap="square" lIns="0" tIns="0" rIns="0" bIns="0" rtlCol="0">
              <a:spAutoFit/>
            </a:bodyPr>
            <a:lstStyle/>
            <a:p>
              <a:r>
                <a:rPr lang="ca-ES" sz="1400" dirty="0">
                  <a:latin typeface="Segoe UI" panose="020B0502040204020203" pitchFamily="34" charset="0"/>
                  <a:ea typeface="Open Sans Light" panose="020B0306030504020204" pitchFamily="34" charset="0"/>
                  <a:cs typeface="Segoe UI" panose="020B0502040204020203" pitchFamily="34" charset="0"/>
                </a:rPr>
                <a:t>Assessorar-se adequadament en cas de dubte</a:t>
              </a:r>
            </a:p>
          </p:txBody>
        </p:sp>
        <p:cxnSp>
          <p:nvCxnSpPr>
            <p:cNvPr id="30" name="Conector recto 215">
              <a:extLst>
                <a:ext uri="{FF2B5EF4-FFF2-40B4-BE49-F238E27FC236}">
                  <a16:creationId xmlns:a16="http://schemas.microsoft.com/office/drawing/2014/main" id="{F623F774-A314-4801-9693-3BBC39D76E18}"/>
                </a:ext>
              </a:extLst>
            </p:cNvPr>
            <p:cNvCxnSpPr>
              <a:cxnSpLocks/>
            </p:cNvCxnSpPr>
            <p:nvPr/>
          </p:nvCxnSpPr>
          <p:spPr>
            <a:xfrm rot="16200000">
              <a:off x="6500119" y="2908029"/>
              <a:ext cx="0" cy="503078"/>
            </a:xfrm>
            <a:prstGeom prst="line">
              <a:avLst/>
            </a:prstGeom>
            <a:ln w="19050" cap="rnd">
              <a:solidFill>
                <a:schemeClr val="accent1"/>
              </a:solidFill>
              <a:round/>
            </a:ln>
          </p:spPr>
          <p:style>
            <a:lnRef idx="1">
              <a:schemeClr val="accent1"/>
            </a:lnRef>
            <a:fillRef idx="0">
              <a:schemeClr val="accent1"/>
            </a:fillRef>
            <a:effectRef idx="0">
              <a:schemeClr val="accent1"/>
            </a:effectRef>
            <a:fontRef idx="minor">
              <a:schemeClr val="tx1"/>
            </a:fontRef>
          </p:style>
        </p:cxnSp>
      </p:grpSp>
      <p:sp>
        <p:nvSpPr>
          <p:cNvPr id="32" name="Elipse 220">
            <a:extLst>
              <a:ext uri="{FF2B5EF4-FFF2-40B4-BE49-F238E27FC236}">
                <a16:creationId xmlns:a16="http://schemas.microsoft.com/office/drawing/2014/main" id="{FC38C0D0-0C87-4D1F-A735-EF3AEC5F1C50}"/>
              </a:ext>
            </a:extLst>
          </p:cNvPr>
          <p:cNvSpPr/>
          <p:nvPr/>
        </p:nvSpPr>
        <p:spPr>
          <a:xfrm>
            <a:off x="5120328" y="2065958"/>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latin typeface="Segoe UI" panose="020B0502040204020203" pitchFamily="34" charset="0"/>
            </a:endParaRPr>
          </a:p>
        </p:txBody>
      </p:sp>
      <p:sp>
        <p:nvSpPr>
          <p:cNvPr id="33" name="CuadroTexto 211">
            <a:extLst>
              <a:ext uri="{FF2B5EF4-FFF2-40B4-BE49-F238E27FC236}">
                <a16:creationId xmlns:a16="http://schemas.microsoft.com/office/drawing/2014/main" id="{2513DF7F-C023-43E2-88BC-9BF72907AC2E}"/>
              </a:ext>
            </a:extLst>
          </p:cNvPr>
          <p:cNvSpPr txBox="1"/>
          <p:nvPr/>
        </p:nvSpPr>
        <p:spPr>
          <a:xfrm>
            <a:off x="4805202" y="2122582"/>
            <a:ext cx="823183" cy="553998"/>
          </a:xfrm>
          <a:prstGeom prst="rect">
            <a:avLst/>
          </a:prstGeom>
          <a:noFill/>
        </p:spPr>
        <p:txBody>
          <a:bodyPr wrap="square" lIns="0" tIns="0" rIns="0" bIns="0" rtlCol="0">
            <a:spAutoFit/>
          </a:bodyPr>
          <a:lstStyle/>
          <a:p>
            <a:r>
              <a:rPr lang="ca-ES" sz="3600">
                <a:ln w="9525">
                  <a:solidFill>
                    <a:schemeClr val="accent2"/>
                  </a:solidFill>
                </a:ln>
                <a:noFill/>
                <a:latin typeface="Segoe UI Black" panose="020B0A02040204020203" pitchFamily="34" charset="0"/>
                <a:ea typeface="Segoe UI Black" panose="020B0A02040204020203" pitchFamily="34" charset="0"/>
                <a:cs typeface="Open Sans SemiBold" panose="020B0706030804020204" pitchFamily="34" charset="0"/>
              </a:rPr>
              <a:t>03</a:t>
            </a:r>
          </a:p>
        </p:txBody>
      </p:sp>
      <p:grpSp>
        <p:nvGrpSpPr>
          <p:cNvPr id="34" name="Grupo 6">
            <a:extLst>
              <a:ext uri="{FF2B5EF4-FFF2-40B4-BE49-F238E27FC236}">
                <a16:creationId xmlns:a16="http://schemas.microsoft.com/office/drawing/2014/main" id="{2E7D3669-10DA-425B-90A8-C91EDFE6F6CD}"/>
              </a:ext>
            </a:extLst>
          </p:cNvPr>
          <p:cNvGrpSpPr/>
          <p:nvPr/>
        </p:nvGrpSpPr>
        <p:grpSpPr>
          <a:xfrm>
            <a:off x="6825999" y="2699542"/>
            <a:ext cx="1737448" cy="537943"/>
            <a:chOff x="6248580" y="3159568"/>
            <a:chExt cx="1737448" cy="537943"/>
          </a:xfrm>
        </p:grpSpPr>
        <p:sp>
          <p:nvSpPr>
            <p:cNvPr id="35" name="CuadroTexto 74">
              <a:extLst>
                <a:ext uri="{FF2B5EF4-FFF2-40B4-BE49-F238E27FC236}">
                  <a16:creationId xmlns:a16="http://schemas.microsoft.com/office/drawing/2014/main" id="{969A679C-8BEA-44DC-947E-24136E4C69CC}"/>
                </a:ext>
              </a:extLst>
            </p:cNvPr>
            <p:cNvSpPr txBox="1"/>
            <p:nvPr/>
          </p:nvSpPr>
          <p:spPr>
            <a:xfrm>
              <a:off x="6248580" y="3266624"/>
              <a:ext cx="1737448" cy="430887"/>
            </a:xfrm>
            <a:prstGeom prst="rect">
              <a:avLst/>
            </a:prstGeom>
            <a:noFill/>
          </p:spPr>
          <p:txBody>
            <a:bodyPr wrap="square" lIns="0" tIns="0" rIns="0" bIns="0" rtlCol="0">
              <a:spAutoFit/>
            </a:bodyPr>
            <a:lstStyle/>
            <a:p>
              <a:r>
                <a:rPr lang="ca-ES" sz="1400">
                  <a:latin typeface="Segoe UI" panose="020B0502040204020203" pitchFamily="34" charset="0"/>
                  <a:ea typeface="Open Sans Light" panose="020B0306030504020204" pitchFamily="34" charset="0"/>
                  <a:cs typeface="Segoe UI" panose="020B0502040204020203" pitchFamily="34" charset="0"/>
                </a:rPr>
                <a:t>Conservar els rebuts de la nòmina</a:t>
              </a:r>
            </a:p>
          </p:txBody>
        </p:sp>
        <p:cxnSp>
          <p:nvCxnSpPr>
            <p:cNvPr id="36" name="Conector recto 215">
              <a:extLst>
                <a:ext uri="{FF2B5EF4-FFF2-40B4-BE49-F238E27FC236}">
                  <a16:creationId xmlns:a16="http://schemas.microsoft.com/office/drawing/2014/main" id="{BBFE2C77-980D-4E47-AEAB-966D18F70E57}"/>
                </a:ext>
              </a:extLst>
            </p:cNvPr>
            <p:cNvCxnSpPr>
              <a:cxnSpLocks/>
            </p:cNvCxnSpPr>
            <p:nvPr/>
          </p:nvCxnSpPr>
          <p:spPr>
            <a:xfrm rot="16200000">
              <a:off x="6500119" y="2908029"/>
              <a:ext cx="0" cy="503078"/>
            </a:xfrm>
            <a:prstGeom prst="line">
              <a:avLst/>
            </a:prstGeom>
            <a:ln w="19050" cap="rnd">
              <a:solidFill>
                <a:schemeClr val="accent1"/>
              </a:solidFill>
              <a:round/>
            </a:ln>
          </p:spPr>
          <p:style>
            <a:lnRef idx="1">
              <a:schemeClr val="accent1"/>
            </a:lnRef>
            <a:fillRef idx="0">
              <a:schemeClr val="accent1"/>
            </a:fillRef>
            <a:effectRef idx="0">
              <a:schemeClr val="accent1"/>
            </a:effectRef>
            <a:fontRef idx="minor">
              <a:schemeClr val="tx1"/>
            </a:fontRef>
          </p:style>
        </p:cxnSp>
      </p:grpSp>
      <p:sp>
        <p:nvSpPr>
          <p:cNvPr id="37" name="Elipse 220">
            <a:extLst>
              <a:ext uri="{FF2B5EF4-FFF2-40B4-BE49-F238E27FC236}">
                <a16:creationId xmlns:a16="http://schemas.microsoft.com/office/drawing/2014/main" id="{7924AA96-B4D1-4E5A-A33C-9FC6EEF8DC12}"/>
              </a:ext>
            </a:extLst>
          </p:cNvPr>
          <p:cNvSpPr/>
          <p:nvPr/>
        </p:nvSpPr>
        <p:spPr>
          <a:xfrm>
            <a:off x="7110676" y="2065958"/>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latin typeface="Segoe UI" panose="020B0502040204020203" pitchFamily="34" charset="0"/>
            </a:endParaRPr>
          </a:p>
        </p:txBody>
      </p:sp>
      <p:sp>
        <p:nvSpPr>
          <p:cNvPr id="38" name="CuadroTexto 211">
            <a:extLst>
              <a:ext uri="{FF2B5EF4-FFF2-40B4-BE49-F238E27FC236}">
                <a16:creationId xmlns:a16="http://schemas.microsoft.com/office/drawing/2014/main" id="{A0188B87-6FC5-4299-B1D7-460151A476B6}"/>
              </a:ext>
            </a:extLst>
          </p:cNvPr>
          <p:cNvSpPr txBox="1"/>
          <p:nvPr/>
        </p:nvSpPr>
        <p:spPr>
          <a:xfrm>
            <a:off x="6795550" y="2122582"/>
            <a:ext cx="818681" cy="553998"/>
          </a:xfrm>
          <a:prstGeom prst="rect">
            <a:avLst/>
          </a:prstGeom>
          <a:noFill/>
        </p:spPr>
        <p:txBody>
          <a:bodyPr wrap="square" lIns="0" tIns="0" rIns="0" bIns="0" rtlCol="0">
            <a:spAutoFit/>
          </a:bodyPr>
          <a:lstStyle/>
          <a:p>
            <a:r>
              <a:rPr lang="ca-ES" sz="3600">
                <a:ln w="9525">
                  <a:solidFill>
                    <a:schemeClr val="accent2"/>
                  </a:solidFill>
                </a:ln>
                <a:noFill/>
                <a:latin typeface="Segoe UI Black" panose="020B0A02040204020203" pitchFamily="34" charset="0"/>
                <a:ea typeface="Segoe UI Black" panose="020B0A02040204020203" pitchFamily="34" charset="0"/>
                <a:cs typeface="Open Sans SemiBold" panose="020B0706030804020204" pitchFamily="34" charset="0"/>
              </a:rPr>
              <a:t>04</a:t>
            </a:r>
          </a:p>
        </p:txBody>
      </p:sp>
      <p:grpSp>
        <p:nvGrpSpPr>
          <p:cNvPr id="43" name="Grupo 6">
            <a:extLst>
              <a:ext uri="{FF2B5EF4-FFF2-40B4-BE49-F238E27FC236}">
                <a16:creationId xmlns:a16="http://schemas.microsoft.com/office/drawing/2014/main" id="{4DE8DA17-A746-4C97-BD6D-C6472D34C48C}"/>
              </a:ext>
            </a:extLst>
          </p:cNvPr>
          <p:cNvGrpSpPr/>
          <p:nvPr/>
        </p:nvGrpSpPr>
        <p:grpSpPr>
          <a:xfrm>
            <a:off x="827677" y="2699542"/>
            <a:ext cx="1737448" cy="753387"/>
            <a:chOff x="6248580" y="3159568"/>
            <a:chExt cx="1737448" cy="753387"/>
          </a:xfrm>
        </p:grpSpPr>
        <p:sp>
          <p:nvSpPr>
            <p:cNvPr id="44" name="CuadroTexto 74">
              <a:extLst>
                <a:ext uri="{FF2B5EF4-FFF2-40B4-BE49-F238E27FC236}">
                  <a16:creationId xmlns:a16="http://schemas.microsoft.com/office/drawing/2014/main" id="{0098A7FD-F98D-4566-A6EB-0359085A0F12}"/>
                </a:ext>
              </a:extLst>
            </p:cNvPr>
            <p:cNvSpPr txBox="1"/>
            <p:nvPr/>
          </p:nvSpPr>
          <p:spPr>
            <a:xfrm>
              <a:off x="6248580" y="3266624"/>
              <a:ext cx="1737448" cy="646331"/>
            </a:xfrm>
            <a:prstGeom prst="rect">
              <a:avLst/>
            </a:prstGeom>
            <a:noFill/>
          </p:spPr>
          <p:txBody>
            <a:bodyPr wrap="square" lIns="0" tIns="0" rIns="0" bIns="0" rtlCol="0">
              <a:spAutoFit/>
            </a:bodyPr>
            <a:lstStyle/>
            <a:p>
              <a:r>
                <a:rPr lang="ca-ES" sz="1400" dirty="0">
                  <a:latin typeface="Segoe UI" panose="020B0502040204020203" pitchFamily="34" charset="0"/>
                  <a:ea typeface="Open Sans Light" panose="020B0306030504020204" pitchFamily="34" charset="0"/>
                  <a:cs typeface="Segoe UI" panose="020B0502040204020203" pitchFamily="34" charset="0"/>
                </a:rPr>
                <a:t>Preguntar tot allò que no s'entengui o es vulgui saber</a:t>
              </a:r>
            </a:p>
          </p:txBody>
        </p:sp>
        <p:cxnSp>
          <p:nvCxnSpPr>
            <p:cNvPr id="45" name="Conector recto 215">
              <a:extLst>
                <a:ext uri="{FF2B5EF4-FFF2-40B4-BE49-F238E27FC236}">
                  <a16:creationId xmlns:a16="http://schemas.microsoft.com/office/drawing/2014/main" id="{854DDD1F-B1E2-4F71-A351-82A0F5B2E9CC}"/>
                </a:ext>
              </a:extLst>
            </p:cNvPr>
            <p:cNvCxnSpPr>
              <a:cxnSpLocks/>
            </p:cNvCxnSpPr>
            <p:nvPr/>
          </p:nvCxnSpPr>
          <p:spPr>
            <a:xfrm rot="16200000">
              <a:off x="6500119" y="2908029"/>
              <a:ext cx="0" cy="503078"/>
            </a:xfrm>
            <a:prstGeom prst="line">
              <a:avLst/>
            </a:prstGeom>
            <a:ln w="19050" cap="rnd">
              <a:solidFill>
                <a:schemeClr val="accent1"/>
              </a:solidFill>
              <a:round/>
            </a:ln>
          </p:spPr>
          <p:style>
            <a:lnRef idx="1">
              <a:schemeClr val="accent1"/>
            </a:lnRef>
            <a:fillRef idx="0">
              <a:schemeClr val="accent1"/>
            </a:fillRef>
            <a:effectRef idx="0">
              <a:schemeClr val="accent1"/>
            </a:effectRef>
            <a:fontRef idx="minor">
              <a:schemeClr val="tx1"/>
            </a:fontRef>
          </p:style>
        </p:cxnSp>
      </p:grpSp>
      <p:sp>
        <p:nvSpPr>
          <p:cNvPr id="46" name="Elipse 220">
            <a:extLst>
              <a:ext uri="{FF2B5EF4-FFF2-40B4-BE49-F238E27FC236}">
                <a16:creationId xmlns:a16="http://schemas.microsoft.com/office/drawing/2014/main" id="{BED4EFF7-1D9E-494B-B236-47065AC0EB6E}"/>
              </a:ext>
            </a:extLst>
          </p:cNvPr>
          <p:cNvSpPr/>
          <p:nvPr/>
        </p:nvSpPr>
        <p:spPr>
          <a:xfrm>
            <a:off x="1112354" y="2065958"/>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latin typeface="Segoe UI" panose="020B0502040204020203" pitchFamily="34" charset="0"/>
            </a:endParaRPr>
          </a:p>
        </p:txBody>
      </p:sp>
      <p:sp>
        <p:nvSpPr>
          <p:cNvPr id="47" name="CuadroTexto 211">
            <a:extLst>
              <a:ext uri="{FF2B5EF4-FFF2-40B4-BE49-F238E27FC236}">
                <a16:creationId xmlns:a16="http://schemas.microsoft.com/office/drawing/2014/main" id="{D4B60098-36BB-480C-AC5D-44DBC177898A}"/>
              </a:ext>
            </a:extLst>
          </p:cNvPr>
          <p:cNvSpPr txBox="1"/>
          <p:nvPr/>
        </p:nvSpPr>
        <p:spPr>
          <a:xfrm>
            <a:off x="797228" y="2122582"/>
            <a:ext cx="823183" cy="553998"/>
          </a:xfrm>
          <a:prstGeom prst="rect">
            <a:avLst/>
          </a:prstGeom>
          <a:noFill/>
        </p:spPr>
        <p:txBody>
          <a:bodyPr wrap="square" lIns="0" tIns="0" rIns="0" bIns="0" rtlCol="0">
            <a:spAutoFit/>
          </a:bodyPr>
          <a:lstStyle/>
          <a:p>
            <a:r>
              <a:rPr lang="ca-ES" sz="3600">
                <a:ln w="9525">
                  <a:solidFill>
                    <a:schemeClr val="accent2"/>
                  </a:solidFill>
                </a:ln>
                <a:noFill/>
                <a:latin typeface="Segoe UI Black" panose="020B0A02040204020203" pitchFamily="34" charset="0"/>
                <a:ea typeface="Segoe UI Black" panose="020B0A02040204020203" pitchFamily="34" charset="0"/>
                <a:cs typeface="Open Sans SemiBold" panose="020B0706030804020204" pitchFamily="34" charset="0"/>
              </a:rPr>
              <a:t>01</a:t>
            </a:r>
          </a:p>
        </p:txBody>
      </p:sp>
      <p:grpSp>
        <p:nvGrpSpPr>
          <p:cNvPr id="48" name="Grupo 6">
            <a:extLst>
              <a:ext uri="{FF2B5EF4-FFF2-40B4-BE49-F238E27FC236}">
                <a16:creationId xmlns:a16="http://schemas.microsoft.com/office/drawing/2014/main" id="{3FA14D2A-8C9A-4118-AF4C-7A9DB963DBE2}"/>
              </a:ext>
            </a:extLst>
          </p:cNvPr>
          <p:cNvGrpSpPr/>
          <p:nvPr/>
        </p:nvGrpSpPr>
        <p:grpSpPr>
          <a:xfrm>
            <a:off x="2840321" y="2699542"/>
            <a:ext cx="1737448" cy="753387"/>
            <a:chOff x="6248580" y="3159568"/>
            <a:chExt cx="1737448" cy="753387"/>
          </a:xfrm>
        </p:grpSpPr>
        <p:sp>
          <p:nvSpPr>
            <p:cNvPr id="49" name="CuadroTexto 74">
              <a:extLst>
                <a:ext uri="{FF2B5EF4-FFF2-40B4-BE49-F238E27FC236}">
                  <a16:creationId xmlns:a16="http://schemas.microsoft.com/office/drawing/2014/main" id="{C5E3180C-8556-467C-B3D8-8B5B4326FD5E}"/>
                </a:ext>
              </a:extLst>
            </p:cNvPr>
            <p:cNvSpPr txBox="1"/>
            <p:nvPr/>
          </p:nvSpPr>
          <p:spPr>
            <a:xfrm>
              <a:off x="6248580" y="3266624"/>
              <a:ext cx="1737448" cy="646331"/>
            </a:xfrm>
            <a:prstGeom prst="rect">
              <a:avLst/>
            </a:prstGeom>
            <a:noFill/>
          </p:spPr>
          <p:txBody>
            <a:bodyPr wrap="square" lIns="0" tIns="0" rIns="0" bIns="0" rtlCol="0">
              <a:spAutoFit/>
            </a:bodyPr>
            <a:lstStyle/>
            <a:p>
              <a:r>
                <a:rPr lang="ca-ES" sz="1400">
                  <a:latin typeface="Segoe UI" panose="020B0502040204020203" pitchFamily="34" charset="0"/>
                  <a:ea typeface="Open Sans Light" panose="020B0306030504020204" pitchFamily="34" charset="0"/>
                  <a:cs typeface="Segoe UI" panose="020B0502040204020203" pitchFamily="34" charset="0"/>
                </a:rPr>
                <a:t>No signar res sense entendre que s'està signant</a:t>
              </a:r>
            </a:p>
          </p:txBody>
        </p:sp>
        <p:cxnSp>
          <p:nvCxnSpPr>
            <p:cNvPr id="50" name="Conector recto 215">
              <a:extLst>
                <a:ext uri="{FF2B5EF4-FFF2-40B4-BE49-F238E27FC236}">
                  <a16:creationId xmlns:a16="http://schemas.microsoft.com/office/drawing/2014/main" id="{C57C7C5B-B96B-4B58-BCF9-16C5D3AD17BC}"/>
                </a:ext>
              </a:extLst>
            </p:cNvPr>
            <p:cNvCxnSpPr>
              <a:cxnSpLocks/>
            </p:cNvCxnSpPr>
            <p:nvPr/>
          </p:nvCxnSpPr>
          <p:spPr>
            <a:xfrm rot="16200000">
              <a:off x="6500119" y="2908029"/>
              <a:ext cx="0" cy="503078"/>
            </a:xfrm>
            <a:prstGeom prst="line">
              <a:avLst/>
            </a:prstGeom>
            <a:ln w="19050" cap="rnd">
              <a:solidFill>
                <a:schemeClr val="accent1"/>
              </a:solidFill>
              <a:round/>
            </a:ln>
          </p:spPr>
          <p:style>
            <a:lnRef idx="1">
              <a:schemeClr val="accent1"/>
            </a:lnRef>
            <a:fillRef idx="0">
              <a:schemeClr val="accent1"/>
            </a:fillRef>
            <a:effectRef idx="0">
              <a:schemeClr val="accent1"/>
            </a:effectRef>
            <a:fontRef idx="minor">
              <a:schemeClr val="tx1"/>
            </a:fontRef>
          </p:style>
        </p:cxnSp>
      </p:grpSp>
      <p:sp>
        <p:nvSpPr>
          <p:cNvPr id="51" name="Elipse 220">
            <a:extLst>
              <a:ext uri="{FF2B5EF4-FFF2-40B4-BE49-F238E27FC236}">
                <a16:creationId xmlns:a16="http://schemas.microsoft.com/office/drawing/2014/main" id="{1E71D740-1B63-4D33-934B-9919943EAABF}"/>
              </a:ext>
            </a:extLst>
          </p:cNvPr>
          <p:cNvSpPr/>
          <p:nvPr/>
        </p:nvSpPr>
        <p:spPr>
          <a:xfrm>
            <a:off x="3124998" y="2065958"/>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latin typeface="Segoe UI" panose="020B0502040204020203" pitchFamily="34" charset="0"/>
            </a:endParaRPr>
          </a:p>
        </p:txBody>
      </p:sp>
      <p:sp>
        <p:nvSpPr>
          <p:cNvPr id="52" name="CuadroTexto 211">
            <a:extLst>
              <a:ext uri="{FF2B5EF4-FFF2-40B4-BE49-F238E27FC236}">
                <a16:creationId xmlns:a16="http://schemas.microsoft.com/office/drawing/2014/main" id="{5031BD39-DAB8-411D-9495-1228BACBFFAD}"/>
              </a:ext>
            </a:extLst>
          </p:cNvPr>
          <p:cNvSpPr txBox="1"/>
          <p:nvPr/>
        </p:nvSpPr>
        <p:spPr>
          <a:xfrm>
            <a:off x="2809872" y="2122582"/>
            <a:ext cx="823183" cy="553998"/>
          </a:xfrm>
          <a:prstGeom prst="rect">
            <a:avLst/>
          </a:prstGeom>
          <a:noFill/>
        </p:spPr>
        <p:txBody>
          <a:bodyPr wrap="square" lIns="0" tIns="0" rIns="0" bIns="0" rtlCol="0">
            <a:spAutoFit/>
          </a:bodyPr>
          <a:lstStyle/>
          <a:p>
            <a:r>
              <a:rPr lang="ca-ES" sz="3600">
                <a:ln w="9525">
                  <a:solidFill>
                    <a:schemeClr val="accent2"/>
                  </a:solidFill>
                </a:ln>
                <a:noFill/>
                <a:latin typeface="Segoe UI Black" panose="020B0A02040204020203" pitchFamily="34" charset="0"/>
                <a:ea typeface="Segoe UI Black" panose="020B0A02040204020203" pitchFamily="34" charset="0"/>
                <a:cs typeface="Open Sans SemiBold" panose="020B0706030804020204" pitchFamily="34" charset="0"/>
              </a:rPr>
              <a:t>02</a:t>
            </a:r>
          </a:p>
        </p:txBody>
      </p:sp>
      <p:grpSp>
        <p:nvGrpSpPr>
          <p:cNvPr id="53" name="Grupo 6">
            <a:extLst>
              <a:ext uri="{FF2B5EF4-FFF2-40B4-BE49-F238E27FC236}">
                <a16:creationId xmlns:a16="http://schemas.microsoft.com/office/drawing/2014/main" id="{F9C2E8D8-DDD7-45FC-ADA0-3C3866AEC3BB}"/>
              </a:ext>
            </a:extLst>
          </p:cNvPr>
          <p:cNvGrpSpPr/>
          <p:nvPr/>
        </p:nvGrpSpPr>
        <p:grpSpPr>
          <a:xfrm>
            <a:off x="8803735" y="2699542"/>
            <a:ext cx="1385295" cy="537943"/>
            <a:chOff x="6248580" y="3159568"/>
            <a:chExt cx="1385295" cy="537943"/>
          </a:xfrm>
        </p:grpSpPr>
        <p:sp>
          <p:nvSpPr>
            <p:cNvPr id="54" name="CuadroTexto 74">
              <a:extLst>
                <a:ext uri="{FF2B5EF4-FFF2-40B4-BE49-F238E27FC236}">
                  <a16:creationId xmlns:a16="http://schemas.microsoft.com/office/drawing/2014/main" id="{599C5DD6-938C-476D-ACFC-EA3BBEB19D25}"/>
                </a:ext>
              </a:extLst>
            </p:cNvPr>
            <p:cNvSpPr txBox="1"/>
            <p:nvPr/>
          </p:nvSpPr>
          <p:spPr>
            <a:xfrm>
              <a:off x="6248581" y="3266624"/>
              <a:ext cx="1385294" cy="430887"/>
            </a:xfrm>
            <a:prstGeom prst="rect">
              <a:avLst/>
            </a:prstGeom>
            <a:noFill/>
          </p:spPr>
          <p:txBody>
            <a:bodyPr wrap="square" lIns="0" tIns="0" rIns="0" bIns="0" rtlCol="0">
              <a:spAutoFit/>
            </a:bodyPr>
            <a:lstStyle/>
            <a:p>
              <a:r>
                <a:rPr lang="ca-ES" sz="1400">
                  <a:latin typeface="Segoe UI" panose="020B0502040204020203" pitchFamily="34" charset="0"/>
                  <a:ea typeface="Open Sans Light" panose="020B0306030504020204" pitchFamily="34" charset="0"/>
                  <a:cs typeface="Segoe UI" panose="020B0502040204020203" pitchFamily="34" charset="0"/>
                </a:rPr>
                <a:t>Consultar la “Vida Laboral“</a:t>
              </a:r>
            </a:p>
          </p:txBody>
        </p:sp>
        <p:cxnSp>
          <p:nvCxnSpPr>
            <p:cNvPr id="55" name="Conector recto 215">
              <a:extLst>
                <a:ext uri="{FF2B5EF4-FFF2-40B4-BE49-F238E27FC236}">
                  <a16:creationId xmlns:a16="http://schemas.microsoft.com/office/drawing/2014/main" id="{404468B5-40E3-4648-A2BD-8561A693DF5F}"/>
                </a:ext>
              </a:extLst>
            </p:cNvPr>
            <p:cNvCxnSpPr>
              <a:cxnSpLocks/>
            </p:cNvCxnSpPr>
            <p:nvPr/>
          </p:nvCxnSpPr>
          <p:spPr>
            <a:xfrm rot="16200000">
              <a:off x="6500119" y="2908029"/>
              <a:ext cx="0" cy="503078"/>
            </a:xfrm>
            <a:prstGeom prst="line">
              <a:avLst/>
            </a:prstGeom>
            <a:ln w="19050" cap="rnd">
              <a:solidFill>
                <a:schemeClr val="accent1"/>
              </a:solidFill>
              <a:round/>
            </a:ln>
          </p:spPr>
          <p:style>
            <a:lnRef idx="1">
              <a:schemeClr val="accent1"/>
            </a:lnRef>
            <a:fillRef idx="0">
              <a:schemeClr val="accent1"/>
            </a:fillRef>
            <a:effectRef idx="0">
              <a:schemeClr val="accent1"/>
            </a:effectRef>
            <a:fontRef idx="minor">
              <a:schemeClr val="tx1"/>
            </a:fontRef>
          </p:style>
        </p:cxnSp>
      </p:grpSp>
      <p:sp>
        <p:nvSpPr>
          <p:cNvPr id="56" name="Elipse 220">
            <a:extLst>
              <a:ext uri="{FF2B5EF4-FFF2-40B4-BE49-F238E27FC236}">
                <a16:creationId xmlns:a16="http://schemas.microsoft.com/office/drawing/2014/main" id="{110B98AA-CE83-4192-A268-059BA38F8AE5}"/>
              </a:ext>
            </a:extLst>
          </p:cNvPr>
          <p:cNvSpPr/>
          <p:nvPr/>
        </p:nvSpPr>
        <p:spPr>
          <a:xfrm>
            <a:off x="9088412" y="2065958"/>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latin typeface="Segoe UI" panose="020B0502040204020203" pitchFamily="34" charset="0"/>
            </a:endParaRPr>
          </a:p>
        </p:txBody>
      </p:sp>
      <p:sp>
        <p:nvSpPr>
          <p:cNvPr id="57" name="CuadroTexto 211">
            <a:extLst>
              <a:ext uri="{FF2B5EF4-FFF2-40B4-BE49-F238E27FC236}">
                <a16:creationId xmlns:a16="http://schemas.microsoft.com/office/drawing/2014/main" id="{18A07421-8609-4A04-BDBE-F480CBDBFC92}"/>
              </a:ext>
            </a:extLst>
          </p:cNvPr>
          <p:cNvSpPr txBox="1"/>
          <p:nvPr/>
        </p:nvSpPr>
        <p:spPr>
          <a:xfrm>
            <a:off x="8773286" y="2122582"/>
            <a:ext cx="818681" cy="553998"/>
          </a:xfrm>
          <a:prstGeom prst="rect">
            <a:avLst/>
          </a:prstGeom>
          <a:noFill/>
        </p:spPr>
        <p:txBody>
          <a:bodyPr wrap="square" lIns="0" tIns="0" rIns="0" bIns="0" rtlCol="0">
            <a:spAutoFit/>
          </a:bodyPr>
          <a:lstStyle/>
          <a:p>
            <a:r>
              <a:rPr lang="ca-ES" sz="3600">
                <a:ln w="9525">
                  <a:solidFill>
                    <a:schemeClr val="accent2"/>
                  </a:solidFill>
                </a:ln>
                <a:noFill/>
                <a:latin typeface="Segoe UI Black" panose="020B0A02040204020203" pitchFamily="34" charset="0"/>
                <a:ea typeface="Segoe UI Black" panose="020B0A02040204020203" pitchFamily="34" charset="0"/>
                <a:cs typeface="Open Sans SemiBold" panose="020B0706030804020204" pitchFamily="34" charset="0"/>
              </a:rPr>
              <a:t>05</a:t>
            </a:r>
          </a:p>
        </p:txBody>
      </p:sp>
      <p:grpSp>
        <p:nvGrpSpPr>
          <p:cNvPr id="58" name="Group 57">
            <a:extLst>
              <a:ext uri="{FF2B5EF4-FFF2-40B4-BE49-F238E27FC236}">
                <a16:creationId xmlns:a16="http://schemas.microsoft.com/office/drawing/2014/main" id="{4BC97CC6-7616-4C6F-B524-FF72C11E925C}"/>
              </a:ext>
            </a:extLst>
          </p:cNvPr>
          <p:cNvGrpSpPr/>
          <p:nvPr/>
        </p:nvGrpSpPr>
        <p:grpSpPr>
          <a:xfrm>
            <a:off x="6795550" y="3743917"/>
            <a:ext cx="5396450" cy="719282"/>
            <a:chOff x="7033430" y="1877824"/>
            <a:chExt cx="5396450" cy="719282"/>
          </a:xfrm>
        </p:grpSpPr>
        <p:sp>
          <p:nvSpPr>
            <p:cNvPr id="59" name="Elipse 23">
              <a:extLst>
                <a:ext uri="{FF2B5EF4-FFF2-40B4-BE49-F238E27FC236}">
                  <a16:creationId xmlns:a16="http://schemas.microsoft.com/office/drawing/2014/main" id="{0634F6C2-B8D5-45C1-AD48-44AA7E4BBE92}"/>
                </a:ext>
              </a:extLst>
            </p:cNvPr>
            <p:cNvSpPr/>
            <p:nvPr/>
          </p:nvSpPr>
          <p:spPr>
            <a:xfrm>
              <a:off x="7033430" y="1877824"/>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latin typeface="Segoe UI" panose="020B0502040204020203" pitchFamily="34" charset="0"/>
              </a:endParaRPr>
            </a:p>
          </p:txBody>
        </p:sp>
        <p:cxnSp>
          <p:nvCxnSpPr>
            <p:cNvPr id="60" name="Conector recto 190">
              <a:extLst>
                <a:ext uri="{FF2B5EF4-FFF2-40B4-BE49-F238E27FC236}">
                  <a16:creationId xmlns:a16="http://schemas.microsoft.com/office/drawing/2014/main" id="{605C4F05-64F7-45E8-8850-DD3F4EB5BF73}"/>
                </a:ext>
              </a:extLst>
            </p:cNvPr>
            <p:cNvCxnSpPr>
              <a:cxnSpLocks/>
            </p:cNvCxnSpPr>
            <p:nvPr/>
          </p:nvCxnSpPr>
          <p:spPr>
            <a:xfrm flipH="1" flipV="1">
              <a:off x="7182969" y="1957650"/>
              <a:ext cx="5246911" cy="16123"/>
            </a:xfrm>
            <a:prstGeom prst="line">
              <a:avLst/>
            </a:prstGeom>
            <a:ln w="19050" cap="rnd">
              <a:solidFill>
                <a:schemeClr val="accent2"/>
              </a:solidFill>
              <a:round/>
            </a:ln>
          </p:spPr>
          <p:style>
            <a:lnRef idx="1">
              <a:schemeClr val="accent1"/>
            </a:lnRef>
            <a:fillRef idx="0">
              <a:schemeClr val="accent1"/>
            </a:fillRef>
            <a:effectRef idx="0">
              <a:schemeClr val="accent1"/>
            </a:effectRef>
            <a:fontRef idx="minor">
              <a:schemeClr val="tx1"/>
            </a:fontRef>
          </p:style>
        </p:cxnSp>
        <p:grpSp>
          <p:nvGrpSpPr>
            <p:cNvPr id="61" name="Group 60">
              <a:extLst>
                <a:ext uri="{FF2B5EF4-FFF2-40B4-BE49-F238E27FC236}">
                  <a16:creationId xmlns:a16="http://schemas.microsoft.com/office/drawing/2014/main" id="{9FBF3076-2D19-42CE-8EF5-8DDBA6FDC09B}"/>
                </a:ext>
              </a:extLst>
            </p:cNvPr>
            <p:cNvGrpSpPr/>
            <p:nvPr/>
          </p:nvGrpSpPr>
          <p:grpSpPr>
            <a:xfrm>
              <a:off x="7249060" y="2038346"/>
              <a:ext cx="376237" cy="279082"/>
              <a:chOff x="9467904" y="3643548"/>
              <a:chExt cx="376237" cy="279082"/>
            </a:xfrm>
          </p:grpSpPr>
          <p:sp>
            <p:nvSpPr>
              <p:cNvPr id="63" name="Freeform: Shape 62">
                <a:extLst>
                  <a:ext uri="{FF2B5EF4-FFF2-40B4-BE49-F238E27FC236}">
                    <a16:creationId xmlns:a16="http://schemas.microsoft.com/office/drawing/2014/main" id="{70E5F915-57BC-45A0-83D1-BF79B8D5EA33}"/>
                  </a:ext>
                </a:extLst>
              </p:cNvPr>
              <p:cNvSpPr/>
              <p:nvPr/>
            </p:nvSpPr>
            <p:spPr>
              <a:xfrm>
                <a:off x="9575215" y="3805924"/>
                <a:ext cx="67698" cy="67698"/>
              </a:xfrm>
              <a:custGeom>
                <a:avLst/>
                <a:gdLst>
                  <a:gd name="connsiteX0" fmla="*/ 90107 w 90106"/>
                  <a:gd name="connsiteY0" fmla="*/ 45053 h 90106"/>
                  <a:gd name="connsiteX1" fmla="*/ 45053 w 90106"/>
                  <a:gd name="connsiteY1" fmla="*/ 90107 h 90106"/>
                  <a:gd name="connsiteX2" fmla="*/ 0 w 90106"/>
                  <a:gd name="connsiteY2" fmla="*/ 45053 h 90106"/>
                  <a:gd name="connsiteX3" fmla="*/ 45053 w 90106"/>
                  <a:gd name="connsiteY3" fmla="*/ 0 h 90106"/>
                  <a:gd name="connsiteX4" fmla="*/ 90107 w 90106"/>
                  <a:gd name="connsiteY4" fmla="*/ 45053 h 90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106" h="90106">
                    <a:moveTo>
                      <a:pt x="90107" y="45053"/>
                    </a:moveTo>
                    <a:cubicBezTo>
                      <a:pt x="90107" y="69936"/>
                      <a:pt x="69936" y="90107"/>
                      <a:pt x="45053" y="90107"/>
                    </a:cubicBezTo>
                    <a:cubicBezTo>
                      <a:pt x="20171" y="90107"/>
                      <a:pt x="0" y="69936"/>
                      <a:pt x="0" y="45053"/>
                    </a:cubicBezTo>
                    <a:cubicBezTo>
                      <a:pt x="0" y="20171"/>
                      <a:pt x="20171" y="0"/>
                      <a:pt x="45053" y="0"/>
                    </a:cubicBezTo>
                    <a:cubicBezTo>
                      <a:pt x="69936" y="0"/>
                      <a:pt x="90107" y="20171"/>
                      <a:pt x="90107" y="45053"/>
                    </a:cubicBezTo>
                    <a:close/>
                  </a:path>
                </a:pathLst>
              </a:custGeom>
              <a:noFill/>
              <a:ln w="10454" cap="rnd">
                <a:solidFill>
                  <a:srgbClr val="343844"/>
                </a:solidFill>
                <a:prstDash val="solid"/>
                <a:round/>
              </a:ln>
            </p:spPr>
            <p:txBody>
              <a:bodyPr rtlCol="0" anchor="ctr"/>
              <a:lstStyle/>
              <a:p>
                <a:endParaRPr lang="ca-ES" dirty="0">
                  <a:latin typeface="Segoe UI" panose="020B0502040204020203" pitchFamily="34" charset="0"/>
                </a:endParaRPr>
              </a:p>
            </p:txBody>
          </p:sp>
          <p:grpSp>
            <p:nvGrpSpPr>
              <p:cNvPr id="64" name="Graphic 15">
                <a:extLst>
                  <a:ext uri="{FF2B5EF4-FFF2-40B4-BE49-F238E27FC236}">
                    <a16:creationId xmlns:a16="http://schemas.microsoft.com/office/drawing/2014/main" id="{4671DD91-710E-4A93-AD80-BF13088BE73C}"/>
                  </a:ext>
                </a:extLst>
              </p:cNvPr>
              <p:cNvGrpSpPr/>
              <p:nvPr/>
            </p:nvGrpSpPr>
            <p:grpSpPr>
              <a:xfrm>
                <a:off x="9467904" y="3643548"/>
                <a:ext cx="376237" cy="279082"/>
                <a:chOff x="9467904" y="3643548"/>
                <a:chExt cx="376237" cy="279082"/>
              </a:xfrm>
              <a:noFill/>
            </p:grpSpPr>
            <p:grpSp>
              <p:nvGrpSpPr>
                <p:cNvPr id="65" name="Graphic 15">
                  <a:extLst>
                    <a:ext uri="{FF2B5EF4-FFF2-40B4-BE49-F238E27FC236}">
                      <a16:creationId xmlns:a16="http://schemas.microsoft.com/office/drawing/2014/main" id="{747A82B6-A275-434D-9A66-311951847919}"/>
                    </a:ext>
                  </a:extLst>
                </p:cNvPr>
                <p:cNvGrpSpPr/>
                <p:nvPr/>
              </p:nvGrpSpPr>
              <p:grpSpPr>
                <a:xfrm>
                  <a:off x="9467904" y="3643548"/>
                  <a:ext cx="190500" cy="128588"/>
                  <a:chOff x="9467904" y="3643548"/>
                  <a:chExt cx="190500" cy="128588"/>
                </a:xfrm>
              </p:grpSpPr>
              <p:sp>
                <p:nvSpPr>
                  <p:cNvPr id="75" name="Freeform: Shape 74">
                    <a:extLst>
                      <a:ext uri="{FF2B5EF4-FFF2-40B4-BE49-F238E27FC236}">
                        <a16:creationId xmlns:a16="http://schemas.microsoft.com/office/drawing/2014/main" id="{BE1C774B-F70F-4C86-B3BE-B45227A9033A}"/>
                      </a:ext>
                    </a:extLst>
                  </p:cNvPr>
                  <p:cNvSpPr/>
                  <p:nvPr/>
                </p:nvSpPr>
                <p:spPr>
                  <a:xfrm>
                    <a:off x="9511719" y="3643548"/>
                    <a:ext cx="146685" cy="9525"/>
                  </a:xfrm>
                  <a:custGeom>
                    <a:avLst/>
                    <a:gdLst>
                      <a:gd name="connsiteX0" fmla="*/ 0 w 146685"/>
                      <a:gd name="connsiteY0" fmla="*/ 0 h 9525"/>
                      <a:gd name="connsiteX1" fmla="*/ 146685 w 146685"/>
                      <a:gd name="connsiteY1" fmla="*/ 0 h 9525"/>
                    </a:gdLst>
                    <a:ahLst/>
                    <a:cxnLst>
                      <a:cxn ang="0">
                        <a:pos x="connsiteX0" y="connsiteY0"/>
                      </a:cxn>
                      <a:cxn ang="0">
                        <a:pos x="connsiteX1" y="connsiteY1"/>
                      </a:cxn>
                    </a:cxnLst>
                    <a:rect l="l" t="t" r="r" b="b"/>
                    <a:pathLst>
                      <a:path w="146685" h="9525">
                        <a:moveTo>
                          <a:pt x="0" y="0"/>
                        </a:moveTo>
                        <a:lnTo>
                          <a:pt x="146685" y="0"/>
                        </a:lnTo>
                      </a:path>
                    </a:pathLst>
                  </a:custGeom>
                  <a:ln w="9525" cap="rnd">
                    <a:solidFill>
                      <a:srgbClr val="343844"/>
                    </a:solidFill>
                    <a:prstDash val="solid"/>
                    <a:round/>
                  </a:ln>
                </p:spPr>
                <p:txBody>
                  <a:bodyPr rtlCol="0" anchor="ctr"/>
                  <a:lstStyle/>
                  <a:p>
                    <a:endParaRPr lang="ca-ES" dirty="0">
                      <a:latin typeface="Segoe UI" panose="020B0502040204020203" pitchFamily="34" charset="0"/>
                    </a:endParaRPr>
                  </a:p>
                </p:txBody>
              </p:sp>
              <p:sp>
                <p:nvSpPr>
                  <p:cNvPr id="76" name="Freeform: Shape 75">
                    <a:extLst>
                      <a:ext uri="{FF2B5EF4-FFF2-40B4-BE49-F238E27FC236}">
                        <a16:creationId xmlns:a16="http://schemas.microsoft.com/office/drawing/2014/main" id="{8A10DB73-804C-4B6D-9DA6-E3699AFEA455}"/>
                      </a:ext>
                    </a:extLst>
                  </p:cNvPr>
                  <p:cNvSpPr/>
                  <p:nvPr/>
                </p:nvSpPr>
                <p:spPr>
                  <a:xfrm>
                    <a:off x="9511719" y="3762611"/>
                    <a:ext cx="99059" cy="9525"/>
                  </a:xfrm>
                  <a:custGeom>
                    <a:avLst/>
                    <a:gdLst>
                      <a:gd name="connsiteX0" fmla="*/ 0 w 99059"/>
                      <a:gd name="connsiteY0" fmla="*/ 0 h 9525"/>
                      <a:gd name="connsiteX1" fmla="*/ 99060 w 99059"/>
                      <a:gd name="connsiteY1" fmla="*/ 0 h 9525"/>
                    </a:gdLst>
                    <a:ahLst/>
                    <a:cxnLst>
                      <a:cxn ang="0">
                        <a:pos x="connsiteX0" y="connsiteY0"/>
                      </a:cxn>
                      <a:cxn ang="0">
                        <a:pos x="connsiteX1" y="connsiteY1"/>
                      </a:cxn>
                    </a:cxnLst>
                    <a:rect l="l" t="t" r="r" b="b"/>
                    <a:pathLst>
                      <a:path w="99059" h="9525">
                        <a:moveTo>
                          <a:pt x="0" y="0"/>
                        </a:moveTo>
                        <a:lnTo>
                          <a:pt x="99060" y="0"/>
                        </a:lnTo>
                      </a:path>
                    </a:pathLst>
                  </a:custGeom>
                  <a:ln w="9525" cap="rnd">
                    <a:solidFill>
                      <a:srgbClr val="343844"/>
                    </a:solidFill>
                    <a:prstDash val="solid"/>
                    <a:round/>
                  </a:ln>
                </p:spPr>
                <p:txBody>
                  <a:bodyPr rtlCol="0" anchor="ctr"/>
                  <a:lstStyle/>
                  <a:p>
                    <a:endParaRPr lang="ca-ES" dirty="0">
                      <a:latin typeface="Segoe UI" panose="020B0502040204020203" pitchFamily="34" charset="0"/>
                    </a:endParaRPr>
                  </a:p>
                </p:txBody>
              </p:sp>
              <p:sp>
                <p:nvSpPr>
                  <p:cNvPr id="77" name="Freeform: Shape 76">
                    <a:extLst>
                      <a:ext uri="{FF2B5EF4-FFF2-40B4-BE49-F238E27FC236}">
                        <a16:creationId xmlns:a16="http://schemas.microsoft.com/office/drawing/2014/main" id="{9B28F52D-C802-48BF-9E05-673A0FC9C960}"/>
                      </a:ext>
                    </a:extLst>
                  </p:cNvPr>
                  <p:cNvSpPr/>
                  <p:nvPr/>
                </p:nvSpPr>
                <p:spPr>
                  <a:xfrm>
                    <a:off x="9467904" y="3683553"/>
                    <a:ext cx="159067" cy="9525"/>
                  </a:xfrm>
                  <a:custGeom>
                    <a:avLst/>
                    <a:gdLst>
                      <a:gd name="connsiteX0" fmla="*/ 0 w 159067"/>
                      <a:gd name="connsiteY0" fmla="*/ 0 h 9525"/>
                      <a:gd name="connsiteX1" fmla="*/ 159068 w 159067"/>
                      <a:gd name="connsiteY1" fmla="*/ 0 h 9525"/>
                    </a:gdLst>
                    <a:ahLst/>
                    <a:cxnLst>
                      <a:cxn ang="0">
                        <a:pos x="connsiteX0" y="connsiteY0"/>
                      </a:cxn>
                      <a:cxn ang="0">
                        <a:pos x="connsiteX1" y="connsiteY1"/>
                      </a:cxn>
                    </a:cxnLst>
                    <a:rect l="l" t="t" r="r" b="b"/>
                    <a:pathLst>
                      <a:path w="159067" h="9525">
                        <a:moveTo>
                          <a:pt x="0" y="0"/>
                        </a:moveTo>
                        <a:lnTo>
                          <a:pt x="159068" y="0"/>
                        </a:lnTo>
                      </a:path>
                    </a:pathLst>
                  </a:custGeom>
                  <a:ln w="9525" cap="rnd">
                    <a:solidFill>
                      <a:srgbClr val="343844"/>
                    </a:solidFill>
                    <a:prstDash val="solid"/>
                    <a:round/>
                  </a:ln>
                </p:spPr>
                <p:txBody>
                  <a:bodyPr rtlCol="0" anchor="ctr"/>
                  <a:lstStyle/>
                  <a:p>
                    <a:endParaRPr lang="ca-ES" dirty="0">
                      <a:latin typeface="Segoe UI" panose="020B0502040204020203" pitchFamily="34" charset="0"/>
                    </a:endParaRPr>
                  </a:p>
                </p:txBody>
              </p:sp>
              <p:sp>
                <p:nvSpPr>
                  <p:cNvPr id="78" name="Freeform: Shape 77">
                    <a:extLst>
                      <a:ext uri="{FF2B5EF4-FFF2-40B4-BE49-F238E27FC236}">
                        <a16:creationId xmlns:a16="http://schemas.microsoft.com/office/drawing/2014/main" id="{848DFE6A-3E2A-4722-87BD-F7B14935187A}"/>
                      </a:ext>
                    </a:extLst>
                  </p:cNvPr>
                  <p:cNvSpPr/>
                  <p:nvPr/>
                </p:nvSpPr>
                <p:spPr>
                  <a:xfrm>
                    <a:off x="9489811" y="3722606"/>
                    <a:ext cx="120967" cy="9525"/>
                  </a:xfrm>
                  <a:custGeom>
                    <a:avLst/>
                    <a:gdLst>
                      <a:gd name="connsiteX0" fmla="*/ 0 w 120967"/>
                      <a:gd name="connsiteY0" fmla="*/ 0 h 9525"/>
                      <a:gd name="connsiteX1" fmla="*/ 120968 w 120967"/>
                      <a:gd name="connsiteY1" fmla="*/ 0 h 9525"/>
                    </a:gdLst>
                    <a:ahLst/>
                    <a:cxnLst>
                      <a:cxn ang="0">
                        <a:pos x="connsiteX0" y="connsiteY0"/>
                      </a:cxn>
                      <a:cxn ang="0">
                        <a:pos x="connsiteX1" y="connsiteY1"/>
                      </a:cxn>
                    </a:cxnLst>
                    <a:rect l="l" t="t" r="r" b="b"/>
                    <a:pathLst>
                      <a:path w="120967" h="9525">
                        <a:moveTo>
                          <a:pt x="0" y="0"/>
                        </a:moveTo>
                        <a:lnTo>
                          <a:pt x="120968" y="0"/>
                        </a:lnTo>
                      </a:path>
                    </a:pathLst>
                  </a:custGeom>
                  <a:ln w="9525" cap="rnd">
                    <a:solidFill>
                      <a:srgbClr val="343844"/>
                    </a:solidFill>
                    <a:prstDash val="solid"/>
                    <a:round/>
                  </a:ln>
                </p:spPr>
                <p:txBody>
                  <a:bodyPr rtlCol="0" anchor="ctr"/>
                  <a:lstStyle/>
                  <a:p>
                    <a:endParaRPr lang="ca-ES" dirty="0">
                      <a:latin typeface="Segoe UI" panose="020B0502040204020203" pitchFamily="34" charset="0"/>
                    </a:endParaRPr>
                  </a:p>
                </p:txBody>
              </p:sp>
            </p:grpSp>
            <p:grpSp>
              <p:nvGrpSpPr>
                <p:cNvPr id="66" name="Graphic 15">
                  <a:extLst>
                    <a:ext uri="{FF2B5EF4-FFF2-40B4-BE49-F238E27FC236}">
                      <a16:creationId xmlns:a16="http://schemas.microsoft.com/office/drawing/2014/main" id="{FBEAAAC9-0C04-45AD-8F6A-7707D78F4CBE}"/>
                    </a:ext>
                  </a:extLst>
                </p:cNvPr>
                <p:cNvGrpSpPr/>
                <p:nvPr/>
              </p:nvGrpSpPr>
              <p:grpSpPr>
                <a:xfrm>
                  <a:off x="9641259" y="3670218"/>
                  <a:ext cx="202882" cy="252412"/>
                  <a:chOff x="9641259" y="3670218"/>
                  <a:chExt cx="202882" cy="252412"/>
                </a:xfrm>
                <a:noFill/>
              </p:grpSpPr>
              <p:sp>
                <p:nvSpPr>
                  <p:cNvPr id="67" name="Freeform: Shape 66">
                    <a:extLst>
                      <a:ext uri="{FF2B5EF4-FFF2-40B4-BE49-F238E27FC236}">
                        <a16:creationId xmlns:a16="http://schemas.microsoft.com/office/drawing/2014/main" id="{06363766-1545-45D1-A8ED-6002F29751C5}"/>
                      </a:ext>
                    </a:extLst>
                  </p:cNvPr>
                  <p:cNvSpPr/>
                  <p:nvPr/>
                </p:nvSpPr>
                <p:spPr>
                  <a:xfrm>
                    <a:off x="9701266" y="3729273"/>
                    <a:ext cx="142875" cy="193357"/>
                  </a:xfrm>
                  <a:custGeom>
                    <a:avLst/>
                    <a:gdLst>
                      <a:gd name="connsiteX0" fmla="*/ 142875 w 142875"/>
                      <a:gd name="connsiteY0" fmla="*/ 96203 h 193357"/>
                      <a:gd name="connsiteX1" fmla="*/ 0 w 142875"/>
                      <a:gd name="connsiteY1" fmla="*/ 0 h 193357"/>
                      <a:gd name="connsiteX2" fmla="*/ 0 w 142875"/>
                      <a:gd name="connsiteY2" fmla="*/ 172403 h 193357"/>
                      <a:gd name="connsiteX3" fmla="*/ 44767 w 142875"/>
                      <a:gd name="connsiteY3" fmla="*/ 126683 h 193357"/>
                      <a:gd name="connsiteX4" fmla="*/ 80963 w 142875"/>
                      <a:gd name="connsiteY4" fmla="*/ 193358 h 193357"/>
                      <a:gd name="connsiteX5" fmla="*/ 115252 w 142875"/>
                      <a:gd name="connsiteY5" fmla="*/ 175260 h 193357"/>
                      <a:gd name="connsiteX6" fmla="*/ 80010 w 142875"/>
                      <a:gd name="connsiteY6" fmla="*/ 107633 h 1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193357">
                        <a:moveTo>
                          <a:pt x="142875" y="96203"/>
                        </a:moveTo>
                        <a:lnTo>
                          <a:pt x="0" y="0"/>
                        </a:lnTo>
                        <a:lnTo>
                          <a:pt x="0" y="172403"/>
                        </a:lnTo>
                        <a:lnTo>
                          <a:pt x="44767" y="126683"/>
                        </a:lnTo>
                        <a:lnTo>
                          <a:pt x="80963" y="193358"/>
                        </a:lnTo>
                        <a:lnTo>
                          <a:pt x="115252" y="175260"/>
                        </a:lnTo>
                        <a:lnTo>
                          <a:pt x="80010" y="107633"/>
                        </a:lnTo>
                        <a:close/>
                      </a:path>
                    </a:pathLst>
                  </a:custGeom>
                  <a:noFill/>
                  <a:ln w="9525" cap="rnd">
                    <a:solidFill>
                      <a:srgbClr val="009AD8"/>
                    </a:solidFill>
                    <a:prstDash val="solid"/>
                    <a:round/>
                  </a:ln>
                </p:spPr>
                <p:txBody>
                  <a:bodyPr rtlCol="0" anchor="ctr"/>
                  <a:lstStyle/>
                  <a:p>
                    <a:endParaRPr lang="ca-ES" dirty="0">
                      <a:latin typeface="Segoe UI" panose="020B0502040204020203" pitchFamily="34" charset="0"/>
                    </a:endParaRPr>
                  </a:p>
                </p:txBody>
              </p:sp>
              <p:grpSp>
                <p:nvGrpSpPr>
                  <p:cNvPr id="68" name="Graphic 15">
                    <a:extLst>
                      <a:ext uri="{FF2B5EF4-FFF2-40B4-BE49-F238E27FC236}">
                        <a16:creationId xmlns:a16="http://schemas.microsoft.com/office/drawing/2014/main" id="{94ED881F-F9DF-4FD6-A94E-E223D8FD8BEC}"/>
                      </a:ext>
                    </a:extLst>
                  </p:cNvPr>
                  <p:cNvGrpSpPr/>
                  <p:nvPr/>
                </p:nvGrpSpPr>
                <p:grpSpPr>
                  <a:xfrm>
                    <a:off x="9641259" y="3670218"/>
                    <a:ext cx="125729" cy="97155"/>
                    <a:chOff x="9641259" y="3670218"/>
                    <a:chExt cx="125729" cy="97155"/>
                  </a:xfrm>
                </p:grpSpPr>
                <p:sp>
                  <p:nvSpPr>
                    <p:cNvPr id="69" name="Freeform: Shape 68">
                      <a:extLst>
                        <a:ext uri="{FF2B5EF4-FFF2-40B4-BE49-F238E27FC236}">
                          <a16:creationId xmlns:a16="http://schemas.microsoft.com/office/drawing/2014/main" id="{41327705-9879-4DDA-A81E-01802295A14E}"/>
                        </a:ext>
                      </a:extLst>
                    </p:cNvPr>
                    <p:cNvSpPr/>
                    <p:nvPr/>
                  </p:nvSpPr>
                  <p:spPr>
                    <a:xfrm>
                      <a:off x="9674596" y="3674981"/>
                      <a:ext cx="12382" cy="22860"/>
                    </a:xfrm>
                    <a:custGeom>
                      <a:avLst/>
                      <a:gdLst>
                        <a:gd name="connsiteX0" fmla="*/ 0 w 12382"/>
                        <a:gd name="connsiteY0" fmla="*/ 0 h 22860"/>
                        <a:gd name="connsiteX1" fmla="*/ 12383 w 12382"/>
                        <a:gd name="connsiteY1" fmla="*/ 22860 h 22860"/>
                      </a:gdLst>
                      <a:ahLst/>
                      <a:cxnLst>
                        <a:cxn ang="0">
                          <a:pos x="connsiteX0" y="connsiteY0"/>
                        </a:cxn>
                        <a:cxn ang="0">
                          <a:pos x="connsiteX1" y="connsiteY1"/>
                        </a:cxn>
                      </a:cxnLst>
                      <a:rect l="l" t="t" r="r" b="b"/>
                      <a:pathLst>
                        <a:path w="12382" h="22860">
                          <a:moveTo>
                            <a:pt x="0" y="0"/>
                          </a:moveTo>
                          <a:lnTo>
                            <a:pt x="12383" y="22860"/>
                          </a:lnTo>
                        </a:path>
                      </a:pathLst>
                    </a:custGeom>
                    <a:ln w="9525" cap="rnd">
                      <a:solidFill>
                        <a:srgbClr val="009AD8"/>
                      </a:solidFill>
                      <a:prstDash val="solid"/>
                      <a:round/>
                    </a:ln>
                  </p:spPr>
                  <p:txBody>
                    <a:bodyPr rtlCol="0" anchor="ctr"/>
                    <a:lstStyle/>
                    <a:p>
                      <a:endParaRPr lang="ca-ES" dirty="0">
                        <a:latin typeface="Segoe UI" panose="020B0502040204020203" pitchFamily="34" charset="0"/>
                      </a:endParaRPr>
                    </a:p>
                  </p:txBody>
                </p:sp>
                <p:sp>
                  <p:nvSpPr>
                    <p:cNvPr id="70" name="Freeform: Shape 69">
                      <a:extLst>
                        <a:ext uri="{FF2B5EF4-FFF2-40B4-BE49-F238E27FC236}">
                          <a16:creationId xmlns:a16="http://schemas.microsoft.com/office/drawing/2014/main" id="{E273840A-A0D8-4BC4-89D5-3DEAC8CDAD2B}"/>
                        </a:ext>
                      </a:extLst>
                    </p:cNvPr>
                    <p:cNvSpPr/>
                    <p:nvPr/>
                  </p:nvSpPr>
                  <p:spPr>
                    <a:xfrm>
                      <a:off x="9641259" y="3714986"/>
                      <a:ext cx="25717" cy="7620"/>
                    </a:xfrm>
                    <a:custGeom>
                      <a:avLst/>
                      <a:gdLst>
                        <a:gd name="connsiteX0" fmla="*/ 0 w 25717"/>
                        <a:gd name="connsiteY0" fmla="*/ 0 h 7620"/>
                        <a:gd name="connsiteX1" fmla="*/ 25717 w 25717"/>
                        <a:gd name="connsiteY1" fmla="*/ 7620 h 7620"/>
                      </a:gdLst>
                      <a:ahLst/>
                      <a:cxnLst>
                        <a:cxn ang="0">
                          <a:pos x="connsiteX0" y="connsiteY0"/>
                        </a:cxn>
                        <a:cxn ang="0">
                          <a:pos x="connsiteX1" y="connsiteY1"/>
                        </a:cxn>
                      </a:cxnLst>
                      <a:rect l="l" t="t" r="r" b="b"/>
                      <a:pathLst>
                        <a:path w="25717" h="7620">
                          <a:moveTo>
                            <a:pt x="0" y="0"/>
                          </a:moveTo>
                          <a:lnTo>
                            <a:pt x="25717" y="7620"/>
                          </a:lnTo>
                        </a:path>
                      </a:pathLst>
                    </a:custGeom>
                    <a:ln w="9525" cap="rnd">
                      <a:solidFill>
                        <a:srgbClr val="009AD8"/>
                      </a:solidFill>
                      <a:prstDash val="solid"/>
                      <a:round/>
                    </a:ln>
                  </p:spPr>
                  <p:txBody>
                    <a:bodyPr rtlCol="0" anchor="ctr"/>
                    <a:lstStyle/>
                    <a:p>
                      <a:endParaRPr lang="ca-ES" dirty="0">
                        <a:latin typeface="Segoe UI" panose="020B0502040204020203" pitchFamily="34" charset="0"/>
                      </a:endParaRPr>
                    </a:p>
                  </p:txBody>
                </p:sp>
                <p:grpSp>
                  <p:nvGrpSpPr>
                    <p:cNvPr id="71" name="Graphic 15">
                      <a:extLst>
                        <a:ext uri="{FF2B5EF4-FFF2-40B4-BE49-F238E27FC236}">
                          <a16:creationId xmlns:a16="http://schemas.microsoft.com/office/drawing/2014/main" id="{B184E2F5-E1E4-4B71-935C-9A4290E5FBD7}"/>
                        </a:ext>
                      </a:extLst>
                    </p:cNvPr>
                    <p:cNvGrpSpPr/>
                    <p:nvPr/>
                  </p:nvGrpSpPr>
                  <p:grpSpPr>
                    <a:xfrm>
                      <a:off x="9646974" y="3702603"/>
                      <a:ext cx="120014" cy="64769"/>
                      <a:chOff x="9646974" y="3702603"/>
                      <a:chExt cx="120014" cy="64769"/>
                    </a:xfrm>
                  </p:grpSpPr>
                  <p:sp>
                    <p:nvSpPr>
                      <p:cNvPr id="73" name="Freeform: Shape 72">
                        <a:extLst>
                          <a:ext uri="{FF2B5EF4-FFF2-40B4-BE49-F238E27FC236}">
                            <a16:creationId xmlns:a16="http://schemas.microsoft.com/office/drawing/2014/main" id="{9E2261D4-BF4C-474D-B0FD-ADE6B23BF7A6}"/>
                          </a:ext>
                        </a:extLst>
                      </p:cNvPr>
                      <p:cNvSpPr/>
                      <p:nvPr/>
                    </p:nvSpPr>
                    <p:spPr>
                      <a:xfrm>
                        <a:off x="9646974" y="3754991"/>
                        <a:ext cx="22860" cy="12382"/>
                      </a:xfrm>
                      <a:custGeom>
                        <a:avLst/>
                        <a:gdLst>
                          <a:gd name="connsiteX0" fmla="*/ 0 w 22860"/>
                          <a:gd name="connsiteY0" fmla="*/ 12382 h 12382"/>
                          <a:gd name="connsiteX1" fmla="*/ 22860 w 22860"/>
                          <a:gd name="connsiteY1" fmla="*/ 0 h 12382"/>
                        </a:gdLst>
                        <a:ahLst/>
                        <a:cxnLst>
                          <a:cxn ang="0">
                            <a:pos x="connsiteX0" y="connsiteY0"/>
                          </a:cxn>
                          <a:cxn ang="0">
                            <a:pos x="connsiteX1" y="connsiteY1"/>
                          </a:cxn>
                        </a:cxnLst>
                        <a:rect l="l" t="t" r="r" b="b"/>
                        <a:pathLst>
                          <a:path w="22860" h="12382">
                            <a:moveTo>
                              <a:pt x="0" y="12382"/>
                            </a:moveTo>
                            <a:lnTo>
                              <a:pt x="22860" y="0"/>
                            </a:lnTo>
                          </a:path>
                        </a:pathLst>
                      </a:custGeom>
                      <a:ln w="9525" cap="rnd">
                        <a:solidFill>
                          <a:srgbClr val="009AD8"/>
                        </a:solidFill>
                        <a:prstDash val="solid"/>
                        <a:round/>
                      </a:ln>
                    </p:spPr>
                    <p:txBody>
                      <a:bodyPr rtlCol="0" anchor="ctr"/>
                      <a:lstStyle/>
                      <a:p>
                        <a:endParaRPr lang="ca-ES" dirty="0">
                          <a:latin typeface="Segoe UI" panose="020B0502040204020203" pitchFamily="34" charset="0"/>
                        </a:endParaRPr>
                      </a:p>
                    </p:txBody>
                  </p:sp>
                  <p:sp>
                    <p:nvSpPr>
                      <p:cNvPr id="74" name="Freeform: Shape 73">
                        <a:extLst>
                          <a:ext uri="{FF2B5EF4-FFF2-40B4-BE49-F238E27FC236}">
                            <a16:creationId xmlns:a16="http://schemas.microsoft.com/office/drawing/2014/main" id="{32CCE257-490A-48A5-8FEF-47624FB6681A}"/>
                          </a:ext>
                        </a:extLst>
                      </p:cNvPr>
                      <p:cNvSpPr/>
                      <p:nvPr/>
                    </p:nvSpPr>
                    <p:spPr>
                      <a:xfrm>
                        <a:off x="9743176" y="3702603"/>
                        <a:ext cx="23812" cy="12382"/>
                      </a:xfrm>
                      <a:custGeom>
                        <a:avLst/>
                        <a:gdLst>
                          <a:gd name="connsiteX0" fmla="*/ 0 w 23812"/>
                          <a:gd name="connsiteY0" fmla="*/ 12382 h 12382"/>
                          <a:gd name="connsiteX1" fmla="*/ 23812 w 23812"/>
                          <a:gd name="connsiteY1" fmla="*/ 0 h 12382"/>
                        </a:gdLst>
                        <a:ahLst/>
                        <a:cxnLst>
                          <a:cxn ang="0">
                            <a:pos x="connsiteX0" y="connsiteY0"/>
                          </a:cxn>
                          <a:cxn ang="0">
                            <a:pos x="connsiteX1" y="connsiteY1"/>
                          </a:cxn>
                        </a:cxnLst>
                        <a:rect l="l" t="t" r="r" b="b"/>
                        <a:pathLst>
                          <a:path w="23812" h="12382">
                            <a:moveTo>
                              <a:pt x="0" y="12382"/>
                            </a:moveTo>
                            <a:lnTo>
                              <a:pt x="23812" y="0"/>
                            </a:lnTo>
                          </a:path>
                        </a:pathLst>
                      </a:custGeom>
                      <a:ln w="9525" cap="rnd">
                        <a:solidFill>
                          <a:srgbClr val="009AD8"/>
                        </a:solidFill>
                        <a:prstDash val="solid"/>
                        <a:round/>
                      </a:ln>
                    </p:spPr>
                    <p:txBody>
                      <a:bodyPr rtlCol="0" anchor="ctr"/>
                      <a:lstStyle/>
                      <a:p>
                        <a:endParaRPr lang="ca-ES" dirty="0">
                          <a:latin typeface="Segoe UI" panose="020B0502040204020203" pitchFamily="34" charset="0"/>
                        </a:endParaRPr>
                      </a:p>
                    </p:txBody>
                  </p:sp>
                </p:grpSp>
                <p:sp>
                  <p:nvSpPr>
                    <p:cNvPr id="72" name="Freeform: Shape 71">
                      <a:extLst>
                        <a:ext uri="{FF2B5EF4-FFF2-40B4-BE49-F238E27FC236}">
                          <a16:creationId xmlns:a16="http://schemas.microsoft.com/office/drawing/2014/main" id="{73D2EEFB-A16E-4647-BD87-E8B3FB5A44B6}"/>
                        </a:ext>
                      </a:extLst>
                    </p:cNvPr>
                    <p:cNvSpPr/>
                    <p:nvPr/>
                  </p:nvSpPr>
                  <p:spPr>
                    <a:xfrm>
                      <a:off x="9718411" y="3670218"/>
                      <a:ext cx="8572" cy="24765"/>
                    </a:xfrm>
                    <a:custGeom>
                      <a:avLst/>
                      <a:gdLst>
                        <a:gd name="connsiteX0" fmla="*/ 0 w 8572"/>
                        <a:gd name="connsiteY0" fmla="*/ 24765 h 24765"/>
                        <a:gd name="connsiteX1" fmla="*/ 8572 w 8572"/>
                        <a:gd name="connsiteY1" fmla="*/ 0 h 24765"/>
                      </a:gdLst>
                      <a:ahLst/>
                      <a:cxnLst>
                        <a:cxn ang="0">
                          <a:pos x="connsiteX0" y="connsiteY0"/>
                        </a:cxn>
                        <a:cxn ang="0">
                          <a:pos x="connsiteX1" y="connsiteY1"/>
                        </a:cxn>
                      </a:cxnLst>
                      <a:rect l="l" t="t" r="r" b="b"/>
                      <a:pathLst>
                        <a:path w="8572" h="24765">
                          <a:moveTo>
                            <a:pt x="0" y="24765"/>
                          </a:moveTo>
                          <a:lnTo>
                            <a:pt x="8572" y="0"/>
                          </a:lnTo>
                        </a:path>
                      </a:pathLst>
                    </a:custGeom>
                    <a:ln w="9525" cap="rnd">
                      <a:solidFill>
                        <a:srgbClr val="009AD8"/>
                      </a:solidFill>
                      <a:prstDash val="solid"/>
                      <a:round/>
                    </a:ln>
                  </p:spPr>
                  <p:txBody>
                    <a:bodyPr rtlCol="0" anchor="ctr"/>
                    <a:lstStyle/>
                    <a:p>
                      <a:endParaRPr lang="ca-ES" dirty="0">
                        <a:latin typeface="Segoe UI" panose="020B0502040204020203" pitchFamily="34" charset="0"/>
                      </a:endParaRPr>
                    </a:p>
                  </p:txBody>
                </p:sp>
              </p:grpSp>
            </p:grpSp>
          </p:grpSp>
        </p:grpSp>
        <p:sp>
          <p:nvSpPr>
            <p:cNvPr id="62" name="Rectángulo 17">
              <a:extLst>
                <a:ext uri="{FF2B5EF4-FFF2-40B4-BE49-F238E27FC236}">
                  <a16:creationId xmlns:a16="http://schemas.microsoft.com/office/drawing/2014/main" id="{7E1D6779-1F22-4B2A-B569-0517FF7D24C2}"/>
                </a:ext>
              </a:extLst>
            </p:cNvPr>
            <p:cNvSpPr/>
            <p:nvPr/>
          </p:nvSpPr>
          <p:spPr>
            <a:xfrm>
              <a:off x="7681495" y="2043108"/>
              <a:ext cx="3894721" cy="553998"/>
            </a:xfrm>
            <a:prstGeom prst="rect">
              <a:avLst/>
            </a:prstGeom>
          </p:spPr>
          <p:txBody>
            <a:bodyPr wrap="none">
              <a:spAutoFit/>
            </a:bodyPr>
            <a:lstStyle/>
            <a:p>
              <a:pPr marL="0" lvl="1" defTabSz="457131">
                <a:spcBef>
                  <a:spcPts val="700"/>
                </a:spcBef>
                <a:buSzPct val="100000"/>
                <a:buNone/>
                <a:defRPr/>
              </a:pPr>
              <a:r>
                <a:rPr lang="ca-ES" sz="1500" dirty="0">
                  <a:latin typeface="Segoe UI Semibold" panose="020B0702040204020203" pitchFamily="34" charset="0"/>
                  <a:cs typeface="Segoe UI Semibold" panose="020B0702040204020203" pitchFamily="34" charset="0"/>
                  <a:sym typeface="Montserrat Regular"/>
                  <a:hlinkClick r:id="rId4">
                    <a:extLst>
                      <a:ext uri="{A12FA001-AC4F-418D-AE19-62706E023703}">
                        <ahyp:hlinkClr xmlns:ahyp="http://schemas.microsoft.com/office/drawing/2018/hyperlinkcolor" val="tx"/>
                      </a:ext>
                    </a:extLst>
                  </a:hlinkClick>
                </a:rPr>
                <a:t>https://sede.seg-social.gob.es/wps/portal/</a:t>
              </a:r>
              <a:br>
                <a:rPr lang="ca-ES" sz="1500" dirty="0">
                  <a:latin typeface="Segoe UI Semibold" panose="020B0702040204020203" pitchFamily="34" charset="0"/>
                  <a:cs typeface="Segoe UI Semibold" panose="020B0702040204020203" pitchFamily="34" charset="0"/>
                  <a:sym typeface="Montserrat Regular"/>
                  <a:hlinkClick r:id="rId4">
                    <a:extLst>
                      <a:ext uri="{A12FA001-AC4F-418D-AE19-62706E023703}">
                        <ahyp:hlinkClr xmlns:ahyp="http://schemas.microsoft.com/office/drawing/2018/hyperlinkcolor" val="tx"/>
                      </a:ext>
                    </a:extLst>
                  </a:hlinkClick>
                </a:rPr>
              </a:br>
              <a:r>
                <a:rPr lang="ca-ES" sz="1500" dirty="0">
                  <a:latin typeface="Segoe UI Semibold" panose="020B0702040204020203" pitchFamily="34" charset="0"/>
                  <a:cs typeface="Segoe UI Semibold" panose="020B0702040204020203" pitchFamily="34" charset="0"/>
                  <a:sym typeface="Montserrat Regular"/>
                  <a:hlinkClick r:id="rId4">
                    <a:extLst>
                      <a:ext uri="{A12FA001-AC4F-418D-AE19-62706E023703}">
                        <ahyp:hlinkClr xmlns:ahyp="http://schemas.microsoft.com/office/drawing/2018/hyperlinkcolor" val="tx"/>
                      </a:ext>
                    </a:extLst>
                  </a:hlinkClick>
                </a:rPr>
                <a:t>sede/sede/Ciudadanos</a:t>
              </a:r>
              <a:endParaRPr lang="ca-ES" sz="1500" dirty="0">
                <a:latin typeface="Segoe UI Semibold" panose="020B0702040204020203" pitchFamily="34" charset="0"/>
                <a:cs typeface="Segoe UI Semibold" panose="020B0702040204020203" pitchFamily="34" charset="0"/>
                <a:sym typeface="Montserrat Regular"/>
              </a:endParaRPr>
            </a:p>
          </p:txBody>
        </p:sp>
      </p:grpSp>
      <p:sp>
        <p:nvSpPr>
          <p:cNvPr id="79" name="Rectángulo 144">
            <a:extLst>
              <a:ext uri="{FF2B5EF4-FFF2-40B4-BE49-F238E27FC236}">
                <a16:creationId xmlns:a16="http://schemas.microsoft.com/office/drawing/2014/main" id="{AAFC061E-766D-469C-B3C7-74089B51C27E}"/>
              </a:ext>
            </a:extLst>
          </p:cNvPr>
          <p:cNvSpPr/>
          <p:nvPr/>
        </p:nvSpPr>
        <p:spPr>
          <a:xfrm>
            <a:off x="2643" y="4824312"/>
            <a:ext cx="12189357" cy="9073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latin typeface="Segoe UI" panose="020B0502040204020203" pitchFamily="34" charset="0"/>
            </a:endParaRPr>
          </a:p>
        </p:txBody>
      </p:sp>
      <p:sp>
        <p:nvSpPr>
          <p:cNvPr id="80" name="TextBox 18">
            <a:extLst>
              <a:ext uri="{FF2B5EF4-FFF2-40B4-BE49-F238E27FC236}">
                <a16:creationId xmlns:a16="http://schemas.microsoft.com/office/drawing/2014/main" id="{26133DCD-27D1-4A40-AAEF-DE2D3E9E2629}"/>
              </a:ext>
            </a:extLst>
          </p:cNvPr>
          <p:cNvSpPr txBox="1"/>
          <p:nvPr/>
        </p:nvSpPr>
        <p:spPr>
          <a:xfrm>
            <a:off x="6246663" y="5121635"/>
            <a:ext cx="5561390" cy="276999"/>
          </a:xfrm>
          <a:prstGeom prst="rect">
            <a:avLst/>
          </a:prstGeom>
          <a:noFill/>
        </p:spPr>
        <p:txBody>
          <a:bodyPr wrap="square" lIns="0" tIns="0" rIns="0" bIns="0">
            <a:spAutoFit/>
          </a:bodyPr>
          <a:lstStyle/>
          <a:p>
            <a:pPr marR="0" lvl="0" rtl="0">
              <a:lnSpc>
                <a:spcPct val="100000"/>
              </a:lnSpc>
              <a:spcBef>
                <a:spcPts val="0"/>
              </a:spcBef>
              <a:spcAft>
                <a:spcPts val="0"/>
              </a:spcAft>
              <a:buClr>
                <a:srgbClr val="000000"/>
              </a:buClr>
              <a:buSzPts val="1200"/>
            </a:pPr>
            <a:r>
              <a:rPr lang="ca-ES" b="0" i="0" u="none" strike="noStrike" cap="none" spc="300">
                <a:solidFill>
                  <a:schemeClr val="bg1"/>
                </a:solidFill>
                <a:latin typeface="Segoe UI Semibold" panose="020B0702040204020203" pitchFamily="34" charset="0"/>
                <a:ea typeface="Open Sans Light"/>
                <a:cs typeface="Segoe UI Semibold" panose="020B0702040204020203" pitchFamily="34" charset="0"/>
                <a:sym typeface="Open Sans Light"/>
              </a:rPr>
              <a:t>NO ACCEPTAR PAGAMENTS EN NEGRE!</a:t>
            </a:r>
          </a:p>
        </p:txBody>
      </p:sp>
      <p:sp>
        <p:nvSpPr>
          <p:cNvPr id="81" name="Elipse 23">
            <a:extLst>
              <a:ext uri="{FF2B5EF4-FFF2-40B4-BE49-F238E27FC236}">
                <a16:creationId xmlns:a16="http://schemas.microsoft.com/office/drawing/2014/main" id="{0E493EED-7706-4396-9706-274EEB937AD4}"/>
              </a:ext>
            </a:extLst>
          </p:cNvPr>
          <p:cNvSpPr/>
          <p:nvPr/>
        </p:nvSpPr>
        <p:spPr>
          <a:xfrm>
            <a:off x="5724525" y="5024098"/>
            <a:ext cx="316960" cy="316960"/>
          </a:xfrm>
          <a:prstGeom prst="ellipse">
            <a:avLst/>
          </a:prstGeom>
          <a:solidFill>
            <a:schemeClr val="bg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latin typeface="Segoe UI" panose="020B0502040204020203" pitchFamily="34" charset="0"/>
            </a:endParaRPr>
          </a:p>
        </p:txBody>
      </p:sp>
      <p:cxnSp>
        <p:nvCxnSpPr>
          <p:cNvPr id="82" name="Conector recto 230">
            <a:extLst>
              <a:ext uri="{FF2B5EF4-FFF2-40B4-BE49-F238E27FC236}">
                <a16:creationId xmlns:a16="http://schemas.microsoft.com/office/drawing/2014/main" id="{C2888DC7-EB18-4C20-8451-EED09E3EAB2C}"/>
              </a:ext>
            </a:extLst>
          </p:cNvPr>
          <p:cNvCxnSpPr>
            <a:cxnSpLocks/>
          </p:cNvCxnSpPr>
          <p:nvPr/>
        </p:nvCxnSpPr>
        <p:spPr>
          <a:xfrm flipV="1">
            <a:off x="5945338" y="5142694"/>
            <a:ext cx="0" cy="576000"/>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83" name="Freeform 518">
            <a:extLst>
              <a:ext uri="{FF2B5EF4-FFF2-40B4-BE49-F238E27FC236}">
                <a16:creationId xmlns:a16="http://schemas.microsoft.com/office/drawing/2014/main" id="{C3149E94-B965-4D98-9A2A-2685CBE79514}"/>
              </a:ext>
            </a:extLst>
          </p:cNvPr>
          <p:cNvSpPr>
            <a:spLocks noChangeAspect="1" noEditPoints="1"/>
          </p:cNvSpPr>
          <p:nvPr/>
        </p:nvSpPr>
        <p:spPr bwMode="auto">
          <a:xfrm>
            <a:off x="5303577" y="5000726"/>
            <a:ext cx="521446" cy="521446"/>
          </a:xfrm>
          <a:custGeom>
            <a:avLst/>
            <a:gdLst>
              <a:gd name="T0" fmla="*/ 266 w 512"/>
              <a:gd name="T1" fmla="*/ 384 h 512"/>
              <a:gd name="T2" fmla="*/ 256 w 512"/>
              <a:gd name="T3" fmla="*/ 394 h 512"/>
              <a:gd name="T4" fmla="*/ 245 w 512"/>
              <a:gd name="T5" fmla="*/ 384 h 512"/>
              <a:gd name="T6" fmla="*/ 256 w 512"/>
              <a:gd name="T7" fmla="*/ 373 h 512"/>
              <a:gd name="T8" fmla="*/ 266 w 512"/>
              <a:gd name="T9" fmla="*/ 384 h 512"/>
              <a:gd name="T10" fmla="*/ 244 w 512"/>
              <a:gd name="T11" fmla="*/ 309 h 512"/>
              <a:gd name="T12" fmla="*/ 267 w 512"/>
              <a:gd name="T13" fmla="*/ 309 h 512"/>
              <a:gd name="T14" fmla="*/ 276 w 512"/>
              <a:gd name="T15" fmla="*/ 117 h 512"/>
              <a:gd name="T16" fmla="*/ 235 w 512"/>
              <a:gd name="T17" fmla="*/ 117 h 512"/>
              <a:gd name="T18" fmla="*/ 244 w 512"/>
              <a:gd name="T19" fmla="*/ 309 h 512"/>
              <a:gd name="T20" fmla="*/ 512 w 512"/>
              <a:gd name="T21" fmla="*/ 256 h 512"/>
              <a:gd name="T22" fmla="*/ 256 w 512"/>
              <a:gd name="T23" fmla="*/ 512 h 512"/>
              <a:gd name="T24" fmla="*/ 0 w 512"/>
              <a:gd name="T25" fmla="*/ 256 h 512"/>
              <a:gd name="T26" fmla="*/ 256 w 512"/>
              <a:gd name="T27" fmla="*/ 0 h 512"/>
              <a:gd name="T28" fmla="*/ 512 w 512"/>
              <a:gd name="T29" fmla="*/ 256 h 512"/>
              <a:gd name="T30" fmla="*/ 288 w 512"/>
              <a:gd name="T31" fmla="*/ 384 h 512"/>
              <a:gd name="T32" fmla="*/ 256 w 512"/>
              <a:gd name="T33" fmla="*/ 352 h 512"/>
              <a:gd name="T34" fmla="*/ 224 w 512"/>
              <a:gd name="T35" fmla="*/ 384 h 512"/>
              <a:gd name="T36" fmla="*/ 256 w 512"/>
              <a:gd name="T37" fmla="*/ 416 h 512"/>
              <a:gd name="T38" fmla="*/ 288 w 512"/>
              <a:gd name="T39" fmla="*/ 384 h 512"/>
              <a:gd name="T40" fmla="*/ 298 w 512"/>
              <a:gd name="T41" fmla="*/ 107 h 512"/>
              <a:gd name="T42" fmla="*/ 288 w 512"/>
              <a:gd name="T43" fmla="*/ 96 h 512"/>
              <a:gd name="T44" fmla="*/ 288 w 512"/>
              <a:gd name="T45" fmla="*/ 96 h 512"/>
              <a:gd name="T46" fmla="*/ 224 w 512"/>
              <a:gd name="T47" fmla="*/ 96 h 512"/>
              <a:gd name="T48" fmla="*/ 223 w 512"/>
              <a:gd name="T49" fmla="*/ 96 h 512"/>
              <a:gd name="T50" fmla="*/ 213 w 512"/>
              <a:gd name="T51" fmla="*/ 107 h 512"/>
              <a:gd name="T52" fmla="*/ 224 w 512"/>
              <a:gd name="T53" fmla="*/ 320 h 512"/>
              <a:gd name="T54" fmla="*/ 234 w 512"/>
              <a:gd name="T55" fmla="*/ 330 h 512"/>
              <a:gd name="T56" fmla="*/ 234 w 512"/>
              <a:gd name="T57" fmla="*/ 330 h 512"/>
              <a:gd name="T58" fmla="*/ 235 w 512"/>
              <a:gd name="T59" fmla="*/ 330 h 512"/>
              <a:gd name="T60" fmla="*/ 276 w 512"/>
              <a:gd name="T61" fmla="*/ 330 h 512"/>
              <a:gd name="T62" fmla="*/ 277 w 512"/>
              <a:gd name="T63" fmla="*/ 330 h 512"/>
              <a:gd name="T64" fmla="*/ 277 w 512"/>
              <a:gd name="T65" fmla="*/ 330 h 512"/>
              <a:gd name="T66" fmla="*/ 288 w 512"/>
              <a:gd name="T67" fmla="*/ 320 h 512"/>
              <a:gd name="T68" fmla="*/ 298 w 512"/>
              <a:gd name="T69" fmla="*/ 107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2" h="512">
                <a:moveTo>
                  <a:pt x="266" y="384"/>
                </a:moveTo>
                <a:cubicBezTo>
                  <a:pt x="266" y="390"/>
                  <a:pt x="262" y="394"/>
                  <a:pt x="256" y="394"/>
                </a:cubicBezTo>
                <a:cubicBezTo>
                  <a:pt x="250" y="394"/>
                  <a:pt x="245" y="390"/>
                  <a:pt x="245" y="384"/>
                </a:cubicBezTo>
                <a:cubicBezTo>
                  <a:pt x="245" y="378"/>
                  <a:pt x="250" y="373"/>
                  <a:pt x="256" y="373"/>
                </a:cubicBezTo>
                <a:cubicBezTo>
                  <a:pt x="262" y="373"/>
                  <a:pt x="266" y="378"/>
                  <a:pt x="266" y="384"/>
                </a:cubicBezTo>
                <a:close/>
                <a:moveTo>
                  <a:pt x="244" y="309"/>
                </a:moveTo>
                <a:cubicBezTo>
                  <a:pt x="267" y="309"/>
                  <a:pt x="267" y="309"/>
                  <a:pt x="267" y="309"/>
                </a:cubicBezTo>
                <a:cubicBezTo>
                  <a:pt x="276" y="117"/>
                  <a:pt x="276" y="117"/>
                  <a:pt x="276" y="117"/>
                </a:cubicBezTo>
                <a:cubicBezTo>
                  <a:pt x="235" y="117"/>
                  <a:pt x="235" y="117"/>
                  <a:pt x="235" y="117"/>
                </a:cubicBezTo>
                <a:lnTo>
                  <a:pt x="244" y="309"/>
                </a:ln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288" y="384"/>
                </a:moveTo>
                <a:cubicBezTo>
                  <a:pt x="288" y="366"/>
                  <a:pt x="273" y="352"/>
                  <a:pt x="256" y="352"/>
                </a:cubicBezTo>
                <a:cubicBezTo>
                  <a:pt x="238" y="352"/>
                  <a:pt x="224" y="366"/>
                  <a:pt x="224" y="384"/>
                </a:cubicBezTo>
                <a:cubicBezTo>
                  <a:pt x="224" y="401"/>
                  <a:pt x="238" y="416"/>
                  <a:pt x="256" y="416"/>
                </a:cubicBezTo>
                <a:cubicBezTo>
                  <a:pt x="273" y="416"/>
                  <a:pt x="288" y="401"/>
                  <a:pt x="288" y="384"/>
                </a:cubicBezTo>
                <a:close/>
                <a:moveTo>
                  <a:pt x="298" y="107"/>
                </a:moveTo>
                <a:cubicBezTo>
                  <a:pt x="299" y="101"/>
                  <a:pt x="294" y="96"/>
                  <a:pt x="288" y="96"/>
                </a:cubicBezTo>
                <a:cubicBezTo>
                  <a:pt x="288" y="96"/>
                  <a:pt x="288" y="96"/>
                  <a:pt x="288" y="96"/>
                </a:cubicBezTo>
                <a:cubicBezTo>
                  <a:pt x="224" y="96"/>
                  <a:pt x="224" y="96"/>
                  <a:pt x="224" y="96"/>
                </a:cubicBezTo>
                <a:cubicBezTo>
                  <a:pt x="224" y="96"/>
                  <a:pt x="223" y="96"/>
                  <a:pt x="223" y="96"/>
                </a:cubicBezTo>
                <a:cubicBezTo>
                  <a:pt x="217" y="96"/>
                  <a:pt x="213" y="101"/>
                  <a:pt x="213" y="107"/>
                </a:cubicBezTo>
                <a:cubicBezTo>
                  <a:pt x="224" y="320"/>
                  <a:pt x="224" y="320"/>
                  <a:pt x="224" y="320"/>
                </a:cubicBezTo>
                <a:cubicBezTo>
                  <a:pt x="224" y="326"/>
                  <a:pt x="229" y="330"/>
                  <a:pt x="234" y="330"/>
                </a:cubicBezTo>
                <a:cubicBezTo>
                  <a:pt x="234" y="330"/>
                  <a:pt x="234" y="330"/>
                  <a:pt x="234" y="330"/>
                </a:cubicBezTo>
                <a:cubicBezTo>
                  <a:pt x="235" y="330"/>
                  <a:pt x="235" y="330"/>
                  <a:pt x="235" y="330"/>
                </a:cubicBezTo>
                <a:cubicBezTo>
                  <a:pt x="276" y="330"/>
                  <a:pt x="276" y="330"/>
                  <a:pt x="276" y="330"/>
                </a:cubicBezTo>
                <a:cubicBezTo>
                  <a:pt x="277" y="330"/>
                  <a:pt x="277" y="330"/>
                  <a:pt x="277" y="330"/>
                </a:cubicBezTo>
                <a:cubicBezTo>
                  <a:pt x="277" y="330"/>
                  <a:pt x="277" y="330"/>
                  <a:pt x="277" y="330"/>
                </a:cubicBezTo>
                <a:cubicBezTo>
                  <a:pt x="283" y="330"/>
                  <a:pt x="287" y="326"/>
                  <a:pt x="288" y="320"/>
                </a:cubicBezTo>
                <a:lnTo>
                  <a:pt x="298" y="107"/>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ca-ES" sz="750" dirty="0">
              <a:latin typeface="Segoe UI" panose="020B0502040204020203" pitchFamily="34" charset="0"/>
            </a:endParaRPr>
          </a:p>
        </p:txBody>
      </p:sp>
    </p:spTree>
    <p:extLst>
      <p:ext uri="{BB962C8B-B14F-4D97-AF65-F5344CB8AC3E}">
        <p14:creationId xmlns:p14="http://schemas.microsoft.com/office/powerpoint/2010/main" val="1596642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ángulo 144">
            <a:extLst>
              <a:ext uri="{FF2B5EF4-FFF2-40B4-BE49-F238E27FC236}">
                <a16:creationId xmlns:a16="http://schemas.microsoft.com/office/drawing/2014/main" id="{E1636E5A-7613-45C6-8622-7DEC60275199}"/>
              </a:ext>
            </a:extLst>
          </p:cNvPr>
          <p:cNvSpPr/>
          <p:nvPr/>
        </p:nvSpPr>
        <p:spPr>
          <a:xfrm>
            <a:off x="2644" y="5057085"/>
            <a:ext cx="5593134" cy="13934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pic>
        <p:nvPicPr>
          <p:cNvPr id="5" name="Picture 4" descr="A picture containing indoor, clothing, person&#10;&#10;Description automatically generated">
            <a:extLst>
              <a:ext uri="{FF2B5EF4-FFF2-40B4-BE49-F238E27FC236}">
                <a16:creationId xmlns:a16="http://schemas.microsoft.com/office/drawing/2014/main" id="{C8658997-26A5-4EE6-A34D-95441DB03D8F}"/>
              </a:ext>
            </a:extLst>
          </p:cNvPr>
          <p:cNvPicPr>
            <a:picLocks noChangeAspect="1"/>
          </p:cNvPicPr>
          <p:nvPr/>
        </p:nvPicPr>
        <p:blipFill rotWithShape="1">
          <a:blip r:embed="rId3">
            <a:extLst>
              <a:ext uri="{28A0092B-C50C-407E-A947-70E740481C1C}">
                <a14:useLocalDpi xmlns:a14="http://schemas.microsoft.com/office/drawing/2010/main" val="0"/>
              </a:ext>
            </a:extLst>
          </a:blip>
          <a:srcRect l="35259" r="7936"/>
          <a:stretch/>
        </p:blipFill>
        <p:spPr>
          <a:xfrm>
            <a:off x="6348412" y="0"/>
            <a:ext cx="5843587" cy="6858000"/>
          </a:xfrm>
          <a:prstGeom prst="rect">
            <a:avLst/>
          </a:prstGeom>
        </p:spPr>
      </p:pic>
      <p:sp>
        <p:nvSpPr>
          <p:cNvPr id="56" name="Text Placeholder 6">
            <a:extLst>
              <a:ext uri="{FF2B5EF4-FFF2-40B4-BE49-F238E27FC236}">
                <a16:creationId xmlns:a16="http://schemas.microsoft.com/office/drawing/2014/main" id="{8A7F2540-CE1C-4361-AE62-663578B4BA82}"/>
              </a:ext>
            </a:extLst>
          </p:cNvPr>
          <p:cNvSpPr txBox="1">
            <a:spLocks/>
          </p:cNvSpPr>
          <p:nvPr/>
        </p:nvSpPr>
        <p:spPr>
          <a:xfrm>
            <a:off x="6348413" y="0"/>
            <a:ext cx="5843588" cy="6858000"/>
          </a:xfrm>
          <a:prstGeom prst="rect">
            <a:avLst/>
          </a:prstGeom>
          <a:gradFill flip="none" rotWithShape="1">
            <a:gsLst>
              <a:gs pos="18000">
                <a:schemeClr val="accent2">
                  <a:alpha val="8000"/>
                </a:schemeClr>
              </a:gs>
              <a:gs pos="87000">
                <a:schemeClr val="accent1">
                  <a:alpha val="20000"/>
                </a:schemeClr>
              </a:gs>
              <a:gs pos="71000">
                <a:schemeClr val="accent1">
                  <a:alpha val="10000"/>
                </a:schemeClr>
              </a:gs>
              <a:gs pos="100000">
                <a:schemeClr val="accent1">
                  <a:alpha val="12000"/>
                </a:schemeClr>
              </a:gs>
            </a:gsLst>
            <a:lin ang="8100000" scaled="1"/>
            <a:tileRect/>
          </a:gradFill>
          <a:ln w="6350" cap="flat" cmpd="sng" algn="ctr">
            <a:noFill/>
            <a:prstDash val="solid"/>
            <a:miter lim="800000"/>
          </a:ln>
        </p:spPr>
        <p:style>
          <a:lnRef idx="1">
            <a:schemeClr val="accent1"/>
          </a:lnRef>
          <a:fillRef idx="3">
            <a:schemeClr val="accent1"/>
          </a:fillRef>
          <a:effectRef idx="2">
            <a:schemeClr val="accent1"/>
          </a:effectRef>
          <a:fontRef idx="minor">
            <a:schemeClr val="lt1"/>
          </a:fontRef>
        </p:style>
        <p:txBody>
          <a:bodyPr rtlCol="0" anchor="ctr"/>
          <a:lstStyle>
            <a:lvl1pPr marL="0" indent="0" algn="l" defTabSz="914400" rtl="0" eaLnBrk="1" latinLnBrk="0" hangingPunct="1">
              <a:lnSpc>
                <a:spcPct val="90000"/>
              </a:lnSpc>
              <a:spcBef>
                <a:spcPts val="1000"/>
              </a:spcBef>
              <a:buFont typeface="Arial" panose="020B0604020202020204" pitchFamily="34" charset="0"/>
              <a:buNone/>
              <a:defRPr lang="en-US" sz="1800" kern="1200" dirty="0">
                <a:solidFill>
                  <a:prstClr val="white">
                    <a:alpha val="0"/>
                  </a:prstClr>
                </a:solidFill>
                <a:latin typeface="Segoe UI"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lgn="ctr"/>
            <a:r>
              <a:rPr lang="es-ES" dirty="0"/>
              <a:t>.</a:t>
            </a:r>
          </a:p>
        </p:txBody>
      </p:sp>
      <p:pic>
        <p:nvPicPr>
          <p:cNvPr id="24" name="Picture 2">
            <a:extLst>
              <a:ext uri="{FF2B5EF4-FFF2-40B4-BE49-F238E27FC236}">
                <a16:creationId xmlns:a16="http://schemas.microsoft.com/office/drawing/2014/main" id="{985659F0-9EB4-483C-A1DF-AEB6775F7DBC}"/>
              </a:ext>
            </a:extLst>
          </p:cNvPr>
          <p:cNvPicPr>
            <a:picLocks noChangeAspect="1" noChangeArrowheads="1"/>
          </p:cNvPicPr>
          <p:nvPr/>
        </p:nvPicPr>
        <p:blipFill>
          <a:blip r:embed="rId4" cstate="print"/>
          <a:srcRect/>
          <a:stretch>
            <a:fillRect/>
          </a:stretch>
        </p:blipFill>
        <p:spPr bwMode="auto">
          <a:xfrm>
            <a:off x="1806406" y="1988845"/>
            <a:ext cx="3886332" cy="4464344"/>
          </a:xfrm>
          <a:prstGeom prst="rect">
            <a:avLst/>
          </a:prstGeom>
          <a:ln w="3175">
            <a:solidFill>
              <a:schemeClr val="tx1"/>
            </a:solidFill>
          </a:ln>
          <a:effectLst>
            <a:outerShdw blurRad="88900" dist="165100" dir="2700000" sx="99000" sy="99000" algn="tl" rotWithShape="0">
              <a:prstClr val="black">
                <a:alpha val="22000"/>
              </a:prstClr>
            </a:outerShdw>
          </a:effectLst>
        </p:spPr>
      </p:pic>
      <p:sp>
        <p:nvSpPr>
          <p:cNvPr id="11" name="Marcador de pie de página 1">
            <a:extLst>
              <a:ext uri="{FF2B5EF4-FFF2-40B4-BE49-F238E27FC236}">
                <a16:creationId xmlns:a16="http://schemas.microsoft.com/office/drawing/2014/main" id="{AAD3C24D-CE83-4616-827A-75C760A85356}"/>
              </a:ext>
            </a:extLst>
          </p:cNvPr>
          <p:cNvSpPr txBox="1">
            <a:spLocks/>
          </p:cNvSpPr>
          <p:nvPr/>
        </p:nvSpPr>
        <p:spPr>
          <a:xfrm>
            <a:off x="11595386" y="6601396"/>
            <a:ext cx="407502" cy="170878"/>
          </a:xfrm>
          <a:prstGeom prst="rect">
            <a:avLst/>
          </a:prstGeom>
        </p:spPr>
        <p:txBody>
          <a:bodyPr vert="horz" lIns="0" tIns="0" rIns="0" bIns="0" rtlCol="0" anchor="t"/>
          <a:lstStyle>
            <a:defPPr>
              <a:defRPr lang="es-ES"/>
            </a:defPPr>
            <a:lvl1pPr>
              <a:lnSpc>
                <a:spcPct val="100000"/>
              </a:lnSpc>
              <a:defRPr sz="1300" spc="-30" baseline="0">
                <a:solidFill>
                  <a:schemeClr val="accent1"/>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ES" sz="900" dirty="0">
                <a:solidFill>
                  <a:schemeClr val="bg1"/>
                </a:solidFill>
                <a:latin typeface="Segoe UI" panose="020B0502040204020203" pitchFamily="34" charset="0"/>
              </a:rPr>
              <a:t>p. </a:t>
            </a:r>
            <a:fld id="{C55AD5FC-D658-4668-AADB-0A3BDC5470A2}" type="slidenum">
              <a:rPr lang="es-ES" sz="900" smtClean="0">
                <a:solidFill>
                  <a:schemeClr val="bg1"/>
                </a:solidFill>
                <a:latin typeface="Segoe UI" panose="020B0502040204020203" pitchFamily="34" charset="0"/>
              </a:rPr>
              <a:pPr algn="l"/>
              <a:t>16</a:t>
            </a:fld>
            <a:endParaRPr lang="es-ES" sz="900" dirty="0">
              <a:solidFill>
                <a:schemeClr val="bg1"/>
              </a:solidFill>
              <a:latin typeface="Segoe UI" panose="020B0502040204020203" pitchFamily="34" charset="0"/>
            </a:endParaRPr>
          </a:p>
        </p:txBody>
      </p:sp>
      <p:sp>
        <p:nvSpPr>
          <p:cNvPr id="15" name="Titular">
            <a:extLst>
              <a:ext uri="{FF2B5EF4-FFF2-40B4-BE49-F238E27FC236}">
                <a16:creationId xmlns:a16="http://schemas.microsoft.com/office/drawing/2014/main" id="{09B0FE7C-C0C8-41A5-8902-0716D6E9DD38}"/>
              </a:ext>
            </a:extLst>
          </p:cNvPr>
          <p:cNvSpPr txBox="1">
            <a:spLocks/>
          </p:cNvSpPr>
          <p:nvPr/>
        </p:nvSpPr>
        <p:spPr>
          <a:xfrm>
            <a:off x="752738" y="740459"/>
            <a:ext cx="8013891" cy="405588"/>
          </a:xfrm>
          <a:prstGeom prst="rect">
            <a:avLst/>
          </a:prstGeom>
        </p:spPr>
        <p:txBody>
          <a:bodyPr spcFirstLastPara="1" vert="horz" wrap="square" lIns="0" tIns="0" rIns="0" bIns="0" rtlCol="0" anchor="t" anchorCtr="0">
            <a:noAutofit/>
          </a:bodyPr>
          <a:lstStyle>
            <a:lvl1pPr marL="0" lvl="0" indent="0" algn="l" defTabSz="685800" rtl="0" eaLnBrk="1" latinLnBrk="0" hangingPunct="1">
              <a:lnSpc>
                <a:spcPts val="4000"/>
              </a:lnSpc>
              <a:spcBef>
                <a:spcPts val="0"/>
              </a:spcBef>
              <a:spcAft>
                <a:spcPts val="0"/>
              </a:spcAft>
              <a:buSzPts val="2000"/>
              <a:buFont typeface="Arial" panose="020B0604020202020204" pitchFamily="34" charset="0"/>
              <a:buNone/>
              <a:defRPr sz="4000" b="1" i="0" kern="1200">
                <a:solidFill>
                  <a:srgbClr val="424242"/>
                </a:solidFill>
                <a:latin typeface="Open Sans ExtraBold" panose="020B0606030504020204" pitchFamily="34" charset="0"/>
                <a:ea typeface="Open Sans ExtraBold" panose="020B0606030504020204" pitchFamily="34" charset="0"/>
                <a:cs typeface="Open Sans ExtraBold" panose="020B0606030504020204" pitchFamily="34" charset="0"/>
                <a:sym typeface="Playfair Display"/>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a-DK" sz="2800" spc="300" dirty="0">
                <a:solidFill>
                  <a:schemeClr val="accent1"/>
                </a:solidFill>
                <a:latin typeface="Segoe UI Semibold" panose="020B0702040204020203" pitchFamily="34" charset="0"/>
                <a:ea typeface="Segoe UI Black" panose="020B0A02040204020203" pitchFamily="34" charset="0"/>
                <a:cs typeface="Segoe UI Semibold" panose="020B0702040204020203" pitchFamily="34" charset="0"/>
              </a:rPr>
              <a:t>10. </a:t>
            </a:r>
            <a:r>
              <a:rPr lang="es-ES" sz="2800" b="0" i="0" u="none" strike="noStrike" cap="none" spc="300" dirty="0">
                <a:solidFill>
                  <a:schemeClr val="tx1"/>
                </a:solidFill>
                <a:latin typeface="Segoe UI" panose="020B0502040204020203" pitchFamily="34" charset="0"/>
                <a:ea typeface="Segoe UI Black" panose="020B0A02040204020203" pitchFamily="34" charset="0"/>
                <a:cs typeface="Segoe UI Semibold" panose="020B0702040204020203" pitchFamily="34" charset="0"/>
                <a:sym typeface="Open Sans SemiBold"/>
              </a:rPr>
              <a:t>LA </a:t>
            </a:r>
            <a:r>
              <a:rPr lang="es-ES" sz="2800" b="0" i="0" u="none" strike="noStrike" cap="none" spc="300" dirty="0">
                <a:solidFill>
                  <a:schemeClr val="tx1"/>
                </a:solidFill>
                <a:latin typeface="Segoe UI Semibold" panose="020B0702040204020203" pitchFamily="34" charset="0"/>
                <a:ea typeface="Segoe UI Black" panose="020B0A02040204020203" pitchFamily="34" charset="0"/>
                <a:cs typeface="Segoe UI Semibold" panose="020B0702040204020203" pitchFamily="34" charset="0"/>
                <a:sym typeface="Open Sans SemiBold"/>
              </a:rPr>
              <a:t>BAIXA LABORAL</a:t>
            </a:r>
          </a:p>
          <a:p>
            <a:endParaRPr lang="es-ES" sz="2800" b="0" i="0" u="none" strike="noStrike" cap="none" spc="300" dirty="0">
              <a:solidFill>
                <a:schemeClr val="tx2"/>
              </a:solidFill>
              <a:latin typeface="Segoe UI Semibold" panose="020B0702040204020203" pitchFamily="34" charset="0"/>
              <a:ea typeface="Segoe UI Black" panose="020B0A02040204020203" pitchFamily="34" charset="0"/>
              <a:cs typeface="Segoe UI Semibold" panose="020B0702040204020203" pitchFamily="34" charset="0"/>
              <a:sym typeface="Open Sans SemiBold"/>
            </a:endParaRPr>
          </a:p>
        </p:txBody>
      </p:sp>
      <p:cxnSp>
        <p:nvCxnSpPr>
          <p:cNvPr id="16" name="Straight Connector 38">
            <a:extLst>
              <a:ext uri="{FF2B5EF4-FFF2-40B4-BE49-F238E27FC236}">
                <a16:creationId xmlns:a16="http://schemas.microsoft.com/office/drawing/2014/main" id="{C97A43E0-F0C6-4116-9B99-89B980F0AB38}"/>
              </a:ext>
            </a:extLst>
          </p:cNvPr>
          <p:cNvCxnSpPr>
            <a:cxnSpLocks/>
          </p:cNvCxnSpPr>
          <p:nvPr/>
        </p:nvCxnSpPr>
        <p:spPr>
          <a:xfrm>
            <a:off x="570084" y="861156"/>
            <a:ext cx="0" cy="258451"/>
          </a:xfrm>
          <a:prstGeom prst="line">
            <a:avLst/>
          </a:prstGeom>
          <a:ln w="381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7" name="Rectángulo 245">
            <a:extLst>
              <a:ext uri="{FF2B5EF4-FFF2-40B4-BE49-F238E27FC236}">
                <a16:creationId xmlns:a16="http://schemas.microsoft.com/office/drawing/2014/main" id="{0126C708-1ACA-478B-A03E-AFC6F0E13F14}"/>
              </a:ext>
            </a:extLst>
          </p:cNvPr>
          <p:cNvSpPr/>
          <p:nvPr/>
        </p:nvSpPr>
        <p:spPr>
          <a:xfrm>
            <a:off x="-162556" y="846389"/>
            <a:ext cx="621068" cy="28798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18" name="Marcador de texto 5">
            <a:extLst>
              <a:ext uri="{FF2B5EF4-FFF2-40B4-BE49-F238E27FC236}">
                <a16:creationId xmlns:a16="http://schemas.microsoft.com/office/drawing/2014/main" id="{3B09A08B-2A78-42A7-BB0B-0F475352533A}"/>
              </a:ext>
            </a:extLst>
          </p:cNvPr>
          <p:cNvSpPr txBox="1">
            <a:spLocks/>
          </p:cNvSpPr>
          <p:nvPr/>
        </p:nvSpPr>
        <p:spPr>
          <a:xfrm>
            <a:off x="755277" y="1510812"/>
            <a:ext cx="5593134" cy="353166"/>
          </a:xfrm>
          <a:prstGeom prst="rect">
            <a:avLst/>
          </a:prstGeom>
        </p:spPr>
        <p:txBody>
          <a:bodyPr vert="horz" lIns="0" tIns="0" rIns="0" bIns="0" rtlCol="0" anchor="t">
            <a:noAutofit/>
          </a:bodyPr>
          <a:lstStyle>
            <a:lvl1pPr marL="0" indent="0" algn="l" defTabSz="685800" rtl="0" eaLnBrk="1" latinLnBrk="0" hangingPunct="1">
              <a:lnSpc>
                <a:spcPct val="100000"/>
              </a:lnSpc>
              <a:spcBef>
                <a:spcPts val="0"/>
              </a:spcBef>
              <a:buFont typeface="Arial" panose="020B0604020202020204" pitchFamily="34" charset="0"/>
              <a:buNone/>
              <a:defRPr sz="1800" b="1" i="0" kern="1200">
                <a:solidFill>
                  <a:srgbClr val="D0043C"/>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Tx/>
            </a:pPr>
            <a:r>
              <a:rPr lang="pt-BR" b="0" spc="600" dirty="0">
                <a:solidFill>
                  <a:schemeClr val="accent1"/>
                </a:solidFill>
                <a:latin typeface="Segoe UI Semibold" panose="020B0702040204020203" pitchFamily="34" charset="0"/>
                <a:cs typeface="Segoe UI Semibold" panose="020B0702040204020203" pitchFamily="34" charset="0"/>
              </a:rPr>
              <a:t>QUE ÉS I COM GESTIONAR-LA</a:t>
            </a:r>
          </a:p>
        </p:txBody>
      </p:sp>
      <p:sp>
        <p:nvSpPr>
          <p:cNvPr id="19" name="Elipse 23">
            <a:extLst>
              <a:ext uri="{FF2B5EF4-FFF2-40B4-BE49-F238E27FC236}">
                <a16:creationId xmlns:a16="http://schemas.microsoft.com/office/drawing/2014/main" id="{ED82E788-66A3-4877-9083-FC90A2EC6DB2}"/>
              </a:ext>
            </a:extLst>
          </p:cNvPr>
          <p:cNvSpPr/>
          <p:nvPr/>
        </p:nvSpPr>
        <p:spPr>
          <a:xfrm>
            <a:off x="1364012" y="2079720"/>
            <a:ext cx="898575" cy="898575"/>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cxnSp>
        <p:nvCxnSpPr>
          <p:cNvPr id="20" name="Conector recto 230">
            <a:extLst>
              <a:ext uri="{FF2B5EF4-FFF2-40B4-BE49-F238E27FC236}">
                <a16:creationId xmlns:a16="http://schemas.microsoft.com/office/drawing/2014/main" id="{9E91F453-FA7D-4AA9-9709-3394F85659EA}"/>
              </a:ext>
            </a:extLst>
          </p:cNvPr>
          <p:cNvCxnSpPr>
            <a:cxnSpLocks/>
          </p:cNvCxnSpPr>
          <p:nvPr/>
        </p:nvCxnSpPr>
        <p:spPr>
          <a:xfrm flipV="1">
            <a:off x="1547733" y="2533376"/>
            <a:ext cx="0" cy="3919812"/>
          </a:xfrm>
          <a:prstGeom prst="line">
            <a:avLst/>
          </a:prstGeom>
          <a:ln w="19050" cap="rnd">
            <a:solidFill>
              <a:schemeClr val="accent2"/>
            </a:solidFill>
            <a:round/>
          </a:ln>
        </p:spPr>
        <p:style>
          <a:lnRef idx="1">
            <a:schemeClr val="accent1"/>
          </a:lnRef>
          <a:fillRef idx="0">
            <a:schemeClr val="accent1"/>
          </a:fillRef>
          <a:effectRef idx="0">
            <a:schemeClr val="accent1"/>
          </a:effectRef>
          <a:fontRef idx="minor">
            <a:schemeClr val="tx1"/>
          </a:fontRef>
        </p:style>
      </p:cxnSp>
      <p:grpSp>
        <p:nvGrpSpPr>
          <p:cNvPr id="71" name="Group 70">
            <a:extLst>
              <a:ext uri="{FF2B5EF4-FFF2-40B4-BE49-F238E27FC236}">
                <a16:creationId xmlns:a16="http://schemas.microsoft.com/office/drawing/2014/main" id="{643E2A23-5FAC-4574-9B41-1A63D2275AA6}"/>
              </a:ext>
            </a:extLst>
          </p:cNvPr>
          <p:cNvGrpSpPr/>
          <p:nvPr/>
        </p:nvGrpSpPr>
        <p:grpSpPr>
          <a:xfrm>
            <a:off x="768252" y="2085916"/>
            <a:ext cx="558531" cy="821768"/>
            <a:chOff x="5938837" y="3105150"/>
            <a:chExt cx="315276" cy="463866"/>
          </a:xfrm>
        </p:grpSpPr>
        <p:sp>
          <p:nvSpPr>
            <p:cNvPr id="63" name="Freeform: Shape 62">
              <a:extLst>
                <a:ext uri="{FF2B5EF4-FFF2-40B4-BE49-F238E27FC236}">
                  <a16:creationId xmlns:a16="http://schemas.microsoft.com/office/drawing/2014/main" id="{48ED44E8-73D7-4B38-A421-35EA366A1860}"/>
                </a:ext>
              </a:extLst>
            </p:cNvPr>
            <p:cNvSpPr/>
            <p:nvPr/>
          </p:nvSpPr>
          <p:spPr>
            <a:xfrm>
              <a:off x="6011227" y="3438525"/>
              <a:ext cx="19050" cy="59055"/>
            </a:xfrm>
            <a:custGeom>
              <a:avLst/>
              <a:gdLst>
                <a:gd name="connsiteX0" fmla="*/ 19050 w 19050"/>
                <a:gd name="connsiteY0" fmla="*/ 0 h 59055"/>
                <a:gd name="connsiteX1" fmla="*/ 0 w 19050"/>
                <a:gd name="connsiteY1" fmla="*/ 59055 h 59055"/>
                <a:gd name="connsiteX2" fmla="*/ 19050 w 19050"/>
                <a:gd name="connsiteY2" fmla="*/ 0 h 59055"/>
              </a:gdLst>
              <a:ahLst/>
              <a:cxnLst>
                <a:cxn ang="0">
                  <a:pos x="connsiteX0" y="connsiteY0"/>
                </a:cxn>
                <a:cxn ang="0">
                  <a:pos x="connsiteX1" y="connsiteY1"/>
                </a:cxn>
                <a:cxn ang="0">
                  <a:pos x="connsiteX2" y="connsiteY2"/>
                </a:cxn>
              </a:cxnLst>
              <a:rect l="l" t="t" r="r" b="b"/>
              <a:pathLst>
                <a:path w="19050" h="59055">
                  <a:moveTo>
                    <a:pt x="19050" y="0"/>
                  </a:moveTo>
                  <a:cubicBezTo>
                    <a:pt x="19050" y="0"/>
                    <a:pt x="0" y="17145"/>
                    <a:pt x="0" y="59055"/>
                  </a:cubicBezTo>
                  <a:cubicBezTo>
                    <a:pt x="0" y="17145"/>
                    <a:pt x="19050" y="0"/>
                    <a:pt x="19050" y="0"/>
                  </a:cubicBezTo>
                  <a:close/>
                </a:path>
              </a:pathLst>
            </a:custGeom>
            <a:noFill/>
            <a:ln w="9525" cap="rnd">
              <a:solidFill>
                <a:srgbClr val="5A5B5D"/>
              </a:solidFill>
              <a:prstDash val="solid"/>
              <a:round/>
            </a:ln>
          </p:spPr>
          <p:txBody>
            <a:bodyPr rtlCol="0" anchor="ctr"/>
            <a:lstStyle/>
            <a:p>
              <a:endParaRPr lang="en-GB" dirty="0">
                <a:latin typeface="Segoe UI" panose="020B0502040204020203" pitchFamily="34" charset="0"/>
              </a:endParaRPr>
            </a:p>
          </p:txBody>
        </p:sp>
        <p:sp>
          <p:nvSpPr>
            <p:cNvPr id="64" name="Freeform: Shape 63">
              <a:extLst>
                <a:ext uri="{FF2B5EF4-FFF2-40B4-BE49-F238E27FC236}">
                  <a16:creationId xmlns:a16="http://schemas.microsoft.com/office/drawing/2014/main" id="{EE035C42-A92B-44B1-BE95-777E7E29DE09}"/>
                </a:ext>
              </a:extLst>
            </p:cNvPr>
            <p:cNvSpPr/>
            <p:nvPr/>
          </p:nvSpPr>
          <p:spPr>
            <a:xfrm>
              <a:off x="5975985" y="3497580"/>
              <a:ext cx="76199" cy="70484"/>
            </a:xfrm>
            <a:custGeom>
              <a:avLst/>
              <a:gdLst>
                <a:gd name="connsiteX0" fmla="*/ 17145 w 76199"/>
                <a:gd name="connsiteY0" fmla="*/ 70485 h 70484"/>
                <a:gd name="connsiteX1" fmla="*/ 0 w 76199"/>
                <a:gd name="connsiteY1" fmla="*/ 70485 h 70484"/>
                <a:gd name="connsiteX2" fmla="*/ 0 w 76199"/>
                <a:gd name="connsiteY2" fmla="*/ 38100 h 70484"/>
                <a:gd name="connsiteX3" fmla="*/ 38100 w 76199"/>
                <a:gd name="connsiteY3" fmla="*/ 0 h 70484"/>
                <a:gd name="connsiteX4" fmla="*/ 38100 w 76199"/>
                <a:gd name="connsiteY4" fmla="*/ 0 h 70484"/>
                <a:gd name="connsiteX5" fmla="*/ 76200 w 76199"/>
                <a:gd name="connsiteY5" fmla="*/ 38100 h 70484"/>
                <a:gd name="connsiteX6" fmla="*/ 76200 w 76199"/>
                <a:gd name="connsiteY6" fmla="*/ 70485 h 70484"/>
                <a:gd name="connsiteX7" fmla="*/ 60007 w 76199"/>
                <a:gd name="connsiteY7" fmla="*/ 70485 h 70484"/>
                <a:gd name="connsiteX8" fmla="*/ 76200 w 76199"/>
                <a:gd name="connsiteY8" fmla="*/ 70485 h 70484"/>
                <a:gd name="connsiteX9" fmla="*/ 76200 w 76199"/>
                <a:gd name="connsiteY9" fmla="*/ 38100 h 70484"/>
                <a:gd name="connsiteX10" fmla="*/ 38100 w 76199"/>
                <a:gd name="connsiteY10" fmla="*/ 0 h 70484"/>
                <a:gd name="connsiteX11" fmla="*/ 38100 w 76199"/>
                <a:gd name="connsiteY11" fmla="*/ 0 h 70484"/>
                <a:gd name="connsiteX12" fmla="*/ 0 w 76199"/>
                <a:gd name="connsiteY12" fmla="*/ 38100 h 70484"/>
                <a:gd name="connsiteX13" fmla="*/ 0 w 76199"/>
                <a:gd name="connsiteY13" fmla="*/ 70485 h 70484"/>
                <a:gd name="connsiteX14" fmla="*/ 17145 w 76199"/>
                <a:gd name="connsiteY14" fmla="*/ 70485 h 7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199" h="70484">
                  <a:moveTo>
                    <a:pt x="17145" y="70485"/>
                  </a:moveTo>
                  <a:lnTo>
                    <a:pt x="0" y="70485"/>
                  </a:lnTo>
                  <a:lnTo>
                    <a:pt x="0" y="38100"/>
                  </a:lnTo>
                  <a:cubicBezTo>
                    <a:pt x="0" y="17145"/>
                    <a:pt x="17145" y="0"/>
                    <a:pt x="38100" y="0"/>
                  </a:cubicBezTo>
                  <a:lnTo>
                    <a:pt x="38100" y="0"/>
                  </a:lnTo>
                  <a:cubicBezTo>
                    <a:pt x="59055" y="0"/>
                    <a:pt x="76200" y="17145"/>
                    <a:pt x="76200" y="38100"/>
                  </a:cubicBezTo>
                  <a:lnTo>
                    <a:pt x="76200" y="70485"/>
                  </a:lnTo>
                  <a:lnTo>
                    <a:pt x="60007" y="70485"/>
                  </a:lnTo>
                  <a:lnTo>
                    <a:pt x="76200" y="70485"/>
                  </a:lnTo>
                  <a:lnTo>
                    <a:pt x="76200" y="38100"/>
                  </a:lnTo>
                  <a:cubicBezTo>
                    <a:pt x="76200" y="17145"/>
                    <a:pt x="59055" y="0"/>
                    <a:pt x="38100" y="0"/>
                  </a:cubicBezTo>
                  <a:lnTo>
                    <a:pt x="38100" y="0"/>
                  </a:lnTo>
                  <a:cubicBezTo>
                    <a:pt x="17145" y="0"/>
                    <a:pt x="0" y="17145"/>
                    <a:pt x="0" y="38100"/>
                  </a:cubicBezTo>
                  <a:lnTo>
                    <a:pt x="0" y="70485"/>
                  </a:lnTo>
                  <a:lnTo>
                    <a:pt x="17145" y="70485"/>
                  </a:lnTo>
                  <a:close/>
                </a:path>
              </a:pathLst>
            </a:custGeom>
            <a:noFill/>
            <a:ln w="9525" cap="rnd">
              <a:solidFill>
                <a:srgbClr val="5A5B5D"/>
              </a:solidFill>
              <a:prstDash val="solid"/>
              <a:round/>
            </a:ln>
          </p:spPr>
          <p:txBody>
            <a:bodyPr rtlCol="0" anchor="ctr"/>
            <a:lstStyle/>
            <a:p>
              <a:endParaRPr lang="en-GB" dirty="0">
                <a:latin typeface="Segoe UI" panose="020B0502040204020203" pitchFamily="34" charset="0"/>
              </a:endParaRPr>
            </a:p>
          </p:txBody>
        </p:sp>
        <p:sp>
          <p:nvSpPr>
            <p:cNvPr id="65" name="Freeform: Shape 64">
              <a:extLst>
                <a:ext uri="{FF2B5EF4-FFF2-40B4-BE49-F238E27FC236}">
                  <a16:creationId xmlns:a16="http://schemas.microsoft.com/office/drawing/2014/main" id="{C33A8924-77B2-4B3D-858B-353C133FA21F}"/>
                </a:ext>
              </a:extLst>
            </p:cNvPr>
            <p:cNvSpPr/>
            <p:nvPr/>
          </p:nvSpPr>
          <p:spPr>
            <a:xfrm>
              <a:off x="6171247" y="3440430"/>
              <a:ext cx="16192" cy="74294"/>
            </a:xfrm>
            <a:custGeom>
              <a:avLst/>
              <a:gdLst>
                <a:gd name="connsiteX0" fmla="*/ 16193 w 16192"/>
                <a:gd name="connsiteY0" fmla="*/ 74295 h 74294"/>
                <a:gd name="connsiteX1" fmla="*/ 0 w 16192"/>
                <a:gd name="connsiteY1" fmla="*/ 0 h 74294"/>
                <a:gd name="connsiteX2" fmla="*/ 16193 w 16192"/>
                <a:gd name="connsiteY2" fmla="*/ 74295 h 74294"/>
              </a:gdLst>
              <a:ahLst/>
              <a:cxnLst>
                <a:cxn ang="0">
                  <a:pos x="connsiteX0" y="connsiteY0"/>
                </a:cxn>
                <a:cxn ang="0">
                  <a:pos x="connsiteX1" y="connsiteY1"/>
                </a:cxn>
                <a:cxn ang="0">
                  <a:pos x="connsiteX2" y="connsiteY2"/>
                </a:cxn>
              </a:cxnLst>
              <a:rect l="l" t="t" r="r" b="b"/>
              <a:pathLst>
                <a:path w="16192" h="74294">
                  <a:moveTo>
                    <a:pt x="16193" y="74295"/>
                  </a:moveTo>
                  <a:cubicBezTo>
                    <a:pt x="16193" y="32385"/>
                    <a:pt x="0" y="0"/>
                    <a:pt x="0" y="0"/>
                  </a:cubicBezTo>
                  <a:cubicBezTo>
                    <a:pt x="0" y="0"/>
                    <a:pt x="16193" y="32385"/>
                    <a:pt x="16193" y="74295"/>
                  </a:cubicBezTo>
                  <a:close/>
                </a:path>
              </a:pathLst>
            </a:custGeom>
            <a:noFill/>
            <a:ln w="9525" cap="rnd">
              <a:solidFill>
                <a:srgbClr val="5A5B5D"/>
              </a:solidFill>
              <a:prstDash val="solid"/>
              <a:round/>
            </a:ln>
          </p:spPr>
          <p:txBody>
            <a:bodyPr rtlCol="0" anchor="ctr"/>
            <a:lstStyle/>
            <a:p>
              <a:endParaRPr lang="en-GB" dirty="0">
                <a:latin typeface="Segoe UI" panose="020B0502040204020203" pitchFamily="34" charset="0"/>
              </a:endParaRPr>
            </a:p>
          </p:txBody>
        </p:sp>
        <p:sp>
          <p:nvSpPr>
            <p:cNvPr id="66" name="Freeform: Shape 65">
              <a:extLst>
                <a:ext uri="{FF2B5EF4-FFF2-40B4-BE49-F238E27FC236}">
                  <a16:creationId xmlns:a16="http://schemas.microsoft.com/office/drawing/2014/main" id="{79AF9B3C-BC3B-4181-83A6-997FFA2C4C54}"/>
                </a:ext>
              </a:extLst>
            </p:cNvPr>
            <p:cNvSpPr/>
            <p:nvPr/>
          </p:nvSpPr>
          <p:spPr>
            <a:xfrm>
              <a:off x="6160770" y="3514725"/>
              <a:ext cx="53340" cy="53339"/>
            </a:xfrm>
            <a:custGeom>
              <a:avLst/>
              <a:gdLst>
                <a:gd name="connsiteX0" fmla="*/ 53340 w 53340"/>
                <a:gd name="connsiteY0" fmla="*/ 26670 h 53339"/>
                <a:gd name="connsiteX1" fmla="*/ 26670 w 53340"/>
                <a:gd name="connsiteY1" fmla="*/ 53340 h 53339"/>
                <a:gd name="connsiteX2" fmla="*/ 0 w 53340"/>
                <a:gd name="connsiteY2" fmla="*/ 26670 h 53339"/>
                <a:gd name="connsiteX3" fmla="*/ 26670 w 53340"/>
                <a:gd name="connsiteY3" fmla="*/ 0 h 53339"/>
                <a:gd name="connsiteX4" fmla="*/ 53340 w 53340"/>
                <a:gd name="connsiteY4" fmla="*/ 26670 h 53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 h="53339">
                  <a:moveTo>
                    <a:pt x="53340" y="26670"/>
                  </a:moveTo>
                  <a:cubicBezTo>
                    <a:pt x="53340" y="41399"/>
                    <a:pt x="41399" y="53340"/>
                    <a:pt x="26670" y="53340"/>
                  </a:cubicBezTo>
                  <a:cubicBezTo>
                    <a:pt x="11941" y="53340"/>
                    <a:pt x="0" y="41399"/>
                    <a:pt x="0" y="26670"/>
                  </a:cubicBezTo>
                  <a:cubicBezTo>
                    <a:pt x="0" y="11941"/>
                    <a:pt x="11941" y="0"/>
                    <a:pt x="26670" y="0"/>
                  </a:cubicBezTo>
                  <a:cubicBezTo>
                    <a:pt x="41399" y="0"/>
                    <a:pt x="53340" y="11941"/>
                    <a:pt x="53340" y="26670"/>
                  </a:cubicBezTo>
                  <a:close/>
                </a:path>
              </a:pathLst>
            </a:custGeom>
            <a:noFill/>
            <a:ln w="9525" cap="rnd">
              <a:solidFill>
                <a:srgbClr val="5A5B5D"/>
              </a:solidFill>
              <a:prstDash val="solid"/>
              <a:round/>
            </a:ln>
          </p:spPr>
          <p:txBody>
            <a:bodyPr rtlCol="0" anchor="ctr"/>
            <a:lstStyle/>
            <a:p>
              <a:endParaRPr lang="en-GB" dirty="0">
                <a:latin typeface="Segoe UI" panose="020B0502040204020203" pitchFamily="34" charset="0"/>
              </a:endParaRPr>
            </a:p>
          </p:txBody>
        </p:sp>
        <p:sp>
          <p:nvSpPr>
            <p:cNvPr id="67" name="Freeform: Shape 66">
              <a:extLst>
                <a:ext uri="{FF2B5EF4-FFF2-40B4-BE49-F238E27FC236}">
                  <a16:creationId xmlns:a16="http://schemas.microsoft.com/office/drawing/2014/main" id="{3E27B0EB-839A-4821-8F52-DDBC5EAC0B10}"/>
                </a:ext>
              </a:extLst>
            </p:cNvPr>
            <p:cNvSpPr/>
            <p:nvPr/>
          </p:nvSpPr>
          <p:spPr>
            <a:xfrm>
              <a:off x="6094094" y="3431857"/>
              <a:ext cx="160019" cy="136207"/>
            </a:xfrm>
            <a:custGeom>
              <a:avLst/>
              <a:gdLst>
                <a:gd name="connsiteX0" fmla="*/ 0 w 160019"/>
                <a:gd name="connsiteY0" fmla="*/ 130493 h 201930"/>
                <a:gd name="connsiteX1" fmla="*/ 0 w 160019"/>
                <a:gd name="connsiteY1" fmla="*/ 44768 h 201930"/>
                <a:gd name="connsiteX2" fmla="*/ 44768 w 160019"/>
                <a:gd name="connsiteY2" fmla="*/ 0 h 201930"/>
                <a:gd name="connsiteX3" fmla="*/ 125730 w 160019"/>
                <a:gd name="connsiteY3" fmla="*/ 20955 h 201930"/>
                <a:gd name="connsiteX4" fmla="*/ 160020 w 160019"/>
                <a:gd name="connsiteY4" fmla="*/ 60008 h 201930"/>
                <a:gd name="connsiteX5" fmla="*/ 160020 w 160019"/>
                <a:gd name="connsiteY5" fmla="*/ 201930 h 201930"/>
                <a:gd name="connsiteX6" fmla="*/ 160020 w 160019"/>
                <a:gd name="connsiteY6" fmla="*/ 60960 h 201930"/>
                <a:gd name="connsiteX7" fmla="*/ 125730 w 160019"/>
                <a:gd name="connsiteY7" fmla="*/ 21908 h 201930"/>
                <a:gd name="connsiteX8" fmla="*/ 44768 w 160019"/>
                <a:gd name="connsiteY8" fmla="*/ 953 h 201930"/>
                <a:gd name="connsiteX9" fmla="*/ 0 w 160019"/>
                <a:gd name="connsiteY9" fmla="*/ 44768 h 201930"/>
                <a:gd name="connsiteX10" fmla="*/ 0 w 160019"/>
                <a:gd name="connsiteY10" fmla="*/ 130493 h 20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0019" h="201930">
                  <a:moveTo>
                    <a:pt x="0" y="130493"/>
                  </a:moveTo>
                  <a:lnTo>
                    <a:pt x="0" y="44768"/>
                  </a:lnTo>
                  <a:lnTo>
                    <a:pt x="44768" y="0"/>
                  </a:lnTo>
                  <a:lnTo>
                    <a:pt x="125730" y="20955"/>
                  </a:lnTo>
                  <a:cubicBezTo>
                    <a:pt x="145733" y="23813"/>
                    <a:pt x="160020" y="40958"/>
                    <a:pt x="160020" y="60008"/>
                  </a:cubicBezTo>
                  <a:lnTo>
                    <a:pt x="160020" y="201930"/>
                  </a:lnTo>
                  <a:lnTo>
                    <a:pt x="160020" y="60960"/>
                  </a:lnTo>
                  <a:cubicBezTo>
                    <a:pt x="160020" y="40958"/>
                    <a:pt x="144780" y="23813"/>
                    <a:pt x="125730" y="21908"/>
                  </a:cubicBezTo>
                  <a:lnTo>
                    <a:pt x="44768" y="953"/>
                  </a:lnTo>
                  <a:lnTo>
                    <a:pt x="0" y="44768"/>
                  </a:lnTo>
                  <a:lnTo>
                    <a:pt x="0" y="130493"/>
                  </a:lnTo>
                  <a:close/>
                </a:path>
              </a:pathLst>
            </a:custGeom>
            <a:noFill/>
            <a:ln w="9525" cap="rnd">
              <a:solidFill>
                <a:srgbClr val="5A5B5D"/>
              </a:solidFill>
              <a:prstDash val="solid"/>
              <a:round/>
            </a:ln>
          </p:spPr>
          <p:txBody>
            <a:bodyPr rtlCol="0" anchor="ctr"/>
            <a:lstStyle/>
            <a:p>
              <a:endParaRPr lang="en-GB" dirty="0">
                <a:latin typeface="Segoe UI" panose="020B0502040204020203" pitchFamily="34" charset="0"/>
              </a:endParaRPr>
            </a:p>
          </p:txBody>
        </p:sp>
        <p:sp>
          <p:nvSpPr>
            <p:cNvPr id="68" name="Freeform: Shape 67">
              <a:extLst>
                <a:ext uri="{FF2B5EF4-FFF2-40B4-BE49-F238E27FC236}">
                  <a16:creationId xmlns:a16="http://schemas.microsoft.com/office/drawing/2014/main" id="{C38D77D4-703F-4350-A13F-19402BB7D5A9}"/>
                </a:ext>
              </a:extLst>
            </p:cNvPr>
            <p:cNvSpPr/>
            <p:nvPr/>
          </p:nvSpPr>
          <p:spPr>
            <a:xfrm>
              <a:off x="5938837" y="3432810"/>
              <a:ext cx="142875" cy="136206"/>
            </a:xfrm>
            <a:custGeom>
              <a:avLst/>
              <a:gdLst>
                <a:gd name="connsiteX0" fmla="*/ 0 w 142875"/>
                <a:gd name="connsiteY0" fmla="*/ 201930 h 201929"/>
                <a:gd name="connsiteX1" fmla="*/ 0 w 142875"/>
                <a:gd name="connsiteY1" fmla="*/ 60008 h 201929"/>
                <a:gd name="connsiteX2" fmla="*/ 34290 w 142875"/>
                <a:gd name="connsiteY2" fmla="*/ 20955 h 201929"/>
                <a:gd name="connsiteX3" fmla="*/ 116205 w 142875"/>
                <a:gd name="connsiteY3" fmla="*/ 0 h 201929"/>
                <a:gd name="connsiteX4" fmla="*/ 142875 w 142875"/>
                <a:gd name="connsiteY4" fmla="*/ 26670 h 201929"/>
                <a:gd name="connsiteX5" fmla="*/ 116205 w 142875"/>
                <a:gd name="connsiteY5" fmla="*/ 0 h 201929"/>
                <a:gd name="connsiteX6" fmla="*/ 34290 w 142875"/>
                <a:gd name="connsiteY6" fmla="*/ 20955 h 201929"/>
                <a:gd name="connsiteX7" fmla="*/ 0 w 142875"/>
                <a:gd name="connsiteY7" fmla="*/ 60008 h 201929"/>
                <a:gd name="connsiteX8" fmla="*/ 0 w 142875"/>
                <a:gd name="connsiteY8" fmla="*/ 201930 h 201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875" h="201929">
                  <a:moveTo>
                    <a:pt x="0" y="201930"/>
                  </a:moveTo>
                  <a:lnTo>
                    <a:pt x="0" y="60008"/>
                  </a:lnTo>
                  <a:cubicBezTo>
                    <a:pt x="0" y="40005"/>
                    <a:pt x="15240" y="22860"/>
                    <a:pt x="34290" y="20955"/>
                  </a:cubicBezTo>
                  <a:lnTo>
                    <a:pt x="116205" y="0"/>
                  </a:lnTo>
                  <a:lnTo>
                    <a:pt x="142875" y="26670"/>
                  </a:lnTo>
                  <a:lnTo>
                    <a:pt x="116205" y="0"/>
                  </a:lnTo>
                  <a:lnTo>
                    <a:pt x="34290" y="20955"/>
                  </a:lnTo>
                  <a:cubicBezTo>
                    <a:pt x="14288" y="23813"/>
                    <a:pt x="0" y="40958"/>
                    <a:pt x="0" y="60008"/>
                  </a:cubicBezTo>
                  <a:lnTo>
                    <a:pt x="0" y="201930"/>
                  </a:lnTo>
                  <a:close/>
                </a:path>
              </a:pathLst>
            </a:custGeom>
            <a:noFill/>
            <a:ln w="9525" cap="rnd">
              <a:solidFill>
                <a:srgbClr val="5A5B5D"/>
              </a:solidFill>
              <a:prstDash val="solid"/>
              <a:round/>
            </a:ln>
          </p:spPr>
          <p:txBody>
            <a:bodyPr rtlCol="0" anchor="ctr"/>
            <a:lstStyle/>
            <a:p>
              <a:endParaRPr lang="en-GB" dirty="0">
                <a:latin typeface="Segoe UI" panose="020B0502040204020203" pitchFamily="34" charset="0"/>
              </a:endParaRPr>
            </a:p>
          </p:txBody>
        </p:sp>
        <p:sp>
          <p:nvSpPr>
            <p:cNvPr id="69" name="Freeform: Shape 68">
              <a:extLst>
                <a:ext uri="{FF2B5EF4-FFF2-40B4-BE49-F238E27FC236}">
                  <a16:creationId xmlns:a16="http://schemas.microsoft.com/office/drawing/2014/main" id="{4675B210-2312-4BAF-8480-2BBE1F070138}"/>
                </a:ext>
              </a:extLst>
            </p:cNvPr>
            <p:cNvSpPr/>
            <p:nvPr/>
          </p:nvSpPr>
          <p:spPr>
            <a:xfrm>
              <a:off x="6016942" y="3224212"/>
              <a:ext cx="158114" cy="187642"/>
            </a:xfrm>
            <a:custGeom>
              <a:avLst/>
              <a:gdLst>
                <a:gd name="connsiteX0" fmla="*/ 0 w 158114"/>
                <a:gd name="connsiteY0" fmla="*/ 79058 h 187642"/>
                <a:gd name="connsiteX1" fmla="*/ 0 w 158114"/>
                <a:gd name="connsiteY1" fmla="*/ 106680 h 187642"/>
                <a:gd name="connsiteX2" fmla="*/ 23813 w 158114"/>
                <a:gd name="connsiteY2" fmla="*/ 164783 h 187642"/>
                <a:gd name="connsiteX3" fmla="*/ 23813 w 158114"/>
                <a:gd name="connsiteY3" fmla="*/ 164783 h 187642"/>
                <a:gd name="connsiteX4" fmla="*/ 79058 w 158114"/>
                <a:gd name="connsiteY4" fmla="*/ 187643 h 187642"/>
                <a:gd name="connsiteX5" fmla="*/ 79058 w 158114"/>
                <a:gd name="connsiteY5" fmla="*/ 187643 h 187642"/>
                <a:gd name="connsiteX6" fmla="*/ 134303 w 158114"/>
                <a:gd name="connsiteY6" fmla="*/ 164783 h 187642"/>
                <a:gd name="connsiteX7" fmla="*/ 134303 w 158114"/>
                <a:gd name="connsiteY7" fmla="*/ 164783 h 187642"/>
                <a:gd name="connsiteX8" fmla="*/ 158115 w 158114"/>
                <a:gd name="connsiteY8" fmla="*/ 106680 h 187642"/>
                <a:gd name="connsiteX9" fmla="*/ 158115 w 158114"/>
                <a:gd name="connsiteY9" fmla="*/ 79058 h 187642"/>
                <a:gd name="connsiteX10" fmla="*/ 79058 w 158114"/>
                <a:gd name="connsiteY10" fmla="*/ 0 h 187642"/>
                <a:gd name="connsiteX11" fmla="*/ 79058 w 158114"/>
                <a:gd name="connsiteY11" fmla="*/ 0 h 187642"/>
                <a:gd name="connsiteX12" fmla="*/ 0 w 158114"/>
                <a:gd name="connsiteY12" fmla="*/ 79058 h 18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8114" h="187642">
                  <a:moveTo>
                    <a:pt x="0" y="79058"/>
                  </a:moveTo>
                  <a:lnTo>
                    <a:pt x="0" y="106680"/>
                  </a:lnTo>
                  <a:cubicBezTo>
                    <a:pt x="0" y="128588"/>
                    <a:pt x="8573" y="149543"/>
                    <a:pt x="23813" y="164783"/>
                  </a:cubicBezTo>
                  <a:lnTo>
                    <a:pt x="23813" y="164783"/>
                  </a:lnTo>
                  <a:cubicBezTo>
                    <a:pt x="38100" y="179070"/>
                    <a:pt x="58103" y="187643"/>
                    <a:pt x="79058" y="187643"/>
                  </a:cubicBezTo>
                  <a:lnTo>
                    <a:pt x="79058" y="187643"/>
                  </a:lnTo>
                  <a:cubicBezTo>
                    <a:pt x="100013" y="187643"/>
                    <a:pt x="120015" y="179070"/>
                    <a:pt x="134303" y="164783"/>
                  </a:cubicBezTo>
                  <a:lnTo>
                    <a:pt x="134303" y="164783"/>
                  </a:lnTo>
                  <a:cubicBezTo>
                    <a:pt x="149543" y="149543"/>
                    <a:pt x="158115" y="128588"/>
                    <a:pt x="158115" y="106680"/>
                  </a:cubicBezTo>
                  <a:lnTo>
                    <a:pt x="158115" y="79058"/>
                  </a:lnTo>
                  <a:cubicBezTo>
                    <a:pt x="158115" y="35243"/>
                    <a:pt x="122873" y="0"/>
                    <a:pt x="79058" y="0"/>
                  </a:cubicBezTo>
                  <a:lnTo>
                    <a:pt x="79058" y="0"/>
                  </a:lnTo>
                  <a:cubicBezTo>
                    <a:pt x="35243" y="0"/>
                    <a:pt x="0" y="35243"/>
                    <a:pt x="0" y="79058"/>
                  </a:cubicBezTo>
                  <a:close/>
                </a:path>
              </a:pathLst>
            </a:custGeom>
            <a:noFill/>
            <a:ln w="9525" cap="rnd">
              <a:solidFill>
                <a:srgbClr val="5A5B5D"/>
              </a:solidFill>
              <a:prstDash val="solid"/>
              <a:round/>
            </a:ln>
          </p:spPr>
          <p:txBody>
            <a:bodyPr rtlCol="0" anchor="ctr"/>
            <a:lstStyle/>
            <a:p>
              <a:endParaRPr lang="en-GB" dirty="0">
                <a:latin typeface="Segoe UI" panose="020B0502040204020203" pitchFamily="34" charset="0"/>
              </a:endParaRPr>
            </a:p>
          </p:txBody>
        </p:sp>
        <p:pic>
          <p:nvPicPr>
            <p:cNvPr id="61" name="Graphic 60">
              <a:extLst>
                <a:ext uri="{FF2B5EF4-FFF2-40B4-BE49-F238E27FC236}">
                  <a16:creationId xmlns:a16="http://schemas.microsoft.com/office/drawing/2014/main" id="{4CED012E-87CA-45CC-A318-FEFEBEC3E8E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95987" y="3105150"/>
              <a:ext cx="200025" cy="114300"/>
            </a:xfrm>
            <a:prstGeom prst="rect">
              <a:avLst/>
            </a:prstGeom>
          </p:spPr>
        </p:pic>
      </p:grpSp>
      <p:cxnSp>
        <p:nvCxnSpPr>
          <p:cNvPr id="26" name="Conector recto 230">
            <a:extLst>
              <a:ext uri="{FF2B5EF4-FFF2-40B4-BE49-F238E27FC236}">
                <a16:creationId xmlns:a16="http://schemas.microsoft.com/office/drawing/2014/main" id="{2FC495CC-35C6-437D-A611-F41FEE0B2B4F}"/>
              </a:ext>
            </a:extLst>
          </p:cNvPr>
          <p:cNvCxnSpPr>
            <a:cxnSpLocks/>
          </p:cNvCxnSpPr>
          <p:nvPr/>
        </p:nvCxnSpPr>
        <p:spPr>
          <a:xfrm flipV="1">
            <a:off x="1547733" y="5057085"/>
            <a:ext cx="0" cy="1396104"/>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pic>
        <p:nvPicPr>
          <p:cNvPr id="27" name="Graphic 31">
            <a:extLst>
              <a:ext uri="{FF2B5EF4-FFF2-40B4-BE49-F238E27FC236}">
                <a16:creationId xmlns:a16="http://schemas.microsoft.com/office/drawing/2014/main" id="{0BBFDAAA-20A2-468D-A36B-54BB72069D9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646978" y="445701"/>
            <a:ext cx="1114004" cy="246619"/>
          </a:xfrm>
          <a:prstGeom prst="rect">
            <a:avLst/>
          </a:prstGeom>
        </p:spPr>
      </p:pic>
    </p:spTree>
    <p:extLst>
      <p:ext uri="{BB962C8B-B14F-4D97-AF65-F5344CB8AC3E}">
        <p14:creationId xmlns:p14="http://schemas.microsoft.com/office/powerpoint/2010/main" val="481782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ángulo 144">
            <a:extLst>
              <a:ext uri="{FF2B5EF4-FFF2-40B4-BE49-F238E27FC236}">
                <a16:creationId xmlns:a16="http://schemas.microsoft.com/office/drawing/2014/main" id="{9523BDDA-463D-4286-8442-0EA891D8FE92}"/>
              </a:ext>
            </a:extLst>
          </p:cNvPr>
          <p:cNvSpPr/>
          <p:nvPr/>
        </p:nvSpPr>
        <p:spPr>
          <a:xfrm>
            <a:off x="2643" y="5057085"/>
            <a:ext cx="12189357" cy="13934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latin typeface="Segoe UI" panose="020B0502040204020203" pitchFamily="34" charset="0"/>
            </a:endParaRPr>
          </a:p>
        </p:txBody>
      </p:sp>
      <p:pic>
        <p:nvPicPr>
          <p:cNvPr id="9" name="Picture 8" descr="A picture containing person, cellphone, phone, indoor&#10;&#10;Description automatically generated">
            <a:extLst>
              <a:ext uri="{FF2B5EF4-FFF2-40B4-BE49-F238E27FC236}">
                <a16:creationId xmlns:a16="http://schemas.microsoft.com/office/drawing/2014/main" id="{DA2752B6-3B01-462B-A1FF-ED127ED15C58}"/>
              </a:ext>
            </a:extLst>
          </p:cNvPr>
          <p:cNvPicPr>
            <a:picLocks noChangeAspect="1"/>
          </p:cNvPicPr>
          <p:nvPr/>
        </p:nvPicPr>
        <p:blipFill rotWithShape="1">
          <a:blip r:embed="rId3">
            <a:extLst>
              <a:ext uri="{28A0092B-C50C-407E-A947-70E740481C1C}">
                <a14:useLocalDpi xmlns:a14="http://schemas.microsoft.com/office/drawing/2010/main" val="0"/>
              </a:ext>
            </a:extLst>
          </a:blip>
          <a:srcRect l="16477" r="50629" b="3813"/>
          <a:stretch/>
        </p:blipFill>
        <p:spPr>
          <a:xfrm>
            <a:off x="8674098" y="0"/>
            <a:ext cx="3517901" cy="6858000"/>
          </a:xfrm>
          <a:prstGeom prst="rect">
            <a:avLst/>
          </a:prstGeom>
        </p:spPr>
      </p:pic>
      <p:sp>
        <p:nvSpPr>
          <p:cNvPr id="62" name="Text Placeholder 6">
            <a:extLst>
              <a:ext uri="{FF2B5EF4-FFF2-40B4-BE49-F238E27FC236}">
                <a16:creationId xmlns:a16="http://schemas.microsoft.com/office/drawing/2014/main" id="{F8084199-793D-426C-A364-40516613ACB3}"/>
              </a:ext>
            </a:extLst>
          </p:cNvPr>
          <p:cNvSpPr txBox="1">
            <a:spLocks/>
          </p:cNvSpPr>
          <p:nvPr/>
        </p:nvSpPr>
        <p:spPr>
          <a:xfrm>
            <a:off x="8674099" y="0"/>
            <a:ext cx="3517901" cy="6858000"/>
          </a:xfrm>
          <a:prstGeom prst="rect">
            <a:avLst/>
          </a:prstGeom>
          <a:gradFill flip="none" rotWithShape="1">
            <a:gsLst>
              <a:gs pos="18000">
                <a:schemeClr val="accent2">
                  <a:alpha val="8000"/>
                </a:schemeClr>
              </a:gs>
              <a:gs pos="87000">
                <a:schemeClr val="accent1">
                  <a:alpha val="20000"/>
                </a:schemeClr>
              </a:gs>
              <a:gs pos="71000">
                <a:schemeClr val="accent1">
                  <a:alpha val="10000"/>
                </a:schemeClr>
              </a:gs>
              <a:gs pos="100000">
                <a:schemeClr val="accent1">
                  <a:alpha val="12000"/>
                </a:schemeClr>
              </a:gs>
            </a:gsLst>
            <a:lin ang="8100000" scaled="1"/>
            <a:tileRect/>
          </a:gradFill>
          <a:ln w="6350" cap="flat" cmpd="sng" algn="ctr">
            <a:noFill/>
            <a:prstDash val="solid"/>
            <a:miter lim="800000"/>
          </a:ln>
        </p:spPr>
        <p:style>
          <a:lnRef idx="1">
            <a:schemeClr val="accent1"/>
          </a:lnRef>
          <a:fillRef idx="3">
            <a:schemeClr val="accent1"/>
          </a:fillRef>
          <a:effectRef idx="2">
            <a:schemeClr val="accent1"/>
          </a:effectRef>
          <a:fontRef idx="minor">
            <a:schemeClr val="lt1"/>
          </a:fontRef>
        </p:style>
        <p:txBody>
          <a:bodyPr rtlCol="0" anchor="ctr"/>
          <a:lstStyle>
            <a:lvl1pPr marL="0" indent="0" algn="l" defTabSz="914400" rtl="0" eaLnBrk="1" latinLnBrk="0" hangingPunct="1">
              <a:lnSpc>
                <a:spcPct val="90000"/>
              </a:lnSpc>
              <a:spcBef>
                <a:spcPts val="1000"/>
              </a:spcBef>
              <a:buFont typeface="Arial" panose="020B0604020202020204" pitchFamily="34" charset="0"/>
              <a:buNone/>
              <a:defRPr lang="en-US" sz="1800" kern="1200" dirty="0">
                <a:solidFill>
                  <a:prstClr val="white">
                    <a:alpha val="0"/>
                  </a:prstClr>
                </a:solidFill>
                <a:latin typeface="Segoe UI"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lgn="ctr"/>
            <a:r>
              <a:rPr lang="ca-ES"/>
              <a:t>.</a:t>
            </a:r>
          </a:p>
        </p:txBody>
      </p:sp>
      <p:cxnSp>
        <p:nvCxnSpPr>
          <p:cNvPr id="60" name="Conector recto 190">
            <a:extLst>
              <a:ext uri="{FF2B5EF4-FFF2-40B4-BE49-F238E27FC236}">
                <a16:creationId xmlns:a16="http://schemas.microsoft.com/office/drawing/2014/main" id="{8E93EE76-C708-4989-8F95-9D1500E33285}"/>
              </a:ext>
            </a:extLst>
          </p:cNvPr>
          <p:cNvCxnSpPr>
            <a:cxnSpLocks/>
          </p:cNvCxnSpPr>
          <p:nvPr/>
        </p:nvCxnSpPr>
        <p:spPr>
          <a:xfrm flipV="1">
            <a:off x="922498" y="2174495"/>
            <a:ext cx="0" cy="4276005"/>
          </a:xfrm>
          <a:prstGeom prst="line">
            <a:avLst/>
          </a:prstGeom>
          <a:ln w="19050" cap="rnd">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7" name="6 CuadroTexto"/>
          <p:cNvSpPr txBox="1"/>
          <p:nvPr/>
        </p:nvSpPr>
        <p:spPr>
          <a:xfrm>
            <a:off x="4637740" y="1772820"/>
            <a:ext cx="2664297" cy="523196"/>
          </a:xfrm>
          <a:prstGeom prst="rect">
            <a:avLst/>
          </a:prstGeom>
          <a:noFill/>
        </p:spPr>
        <p:txBody>
          <a:bodyPr wrap="square" lIns="91415" tIns="45708" rIns="91415" bIns="45708" rtlCol="0">
            <a:spAutoFit/>
          </a:bodyPr>
          <a:lstStyle/>
          <a:p>
            <a:endParaRPr lang="ca-ES" sz="2800" b="1" dirty="0">
              <a:latin typeface="Segoe UI" panose="020B0502040204020203" pitchFamily="34" charset="0"/>
            </a:endParaRPr>
          </a:p>
        </p:txBody>
      </p:sp>
      <p:sp>
        <p:nvSpPr>
          <p:cNvPr id="16" name="Titular">
            <a:extLst>
              <a:ext uri="{FF2B5EF4-FFF2-40B4-BE49-F238E27FC236}">
                <a16:creationId xmlns:a16="http://schemas.microsoft.com/office/drawing/2014/main" id="{5F918BA2-13FC-43FA-88DE-13808B68D334}"/>
              </a:ext>
            </a:extLst>
          </p:cNvPr>
          <p:cNvSpPr txBox="1">
            <a:spLocks/>
          </p:cNvSpPr>
          <p:nvPr/>
        </p:nvSpPr>
        <p:spPr>
          <a:xfrm>
            <a:off x="752738" y="740459"/>
            <a:ext cx="8013891" cy="405588"/>
          </a:xfrm>
          <a:prstGeom prst="rect">
            <a:avLst/>
          </a:prstGeom>
        </p:spPr>
        <p:txBody>
          <a:bodyPr spcFirstLastPara="1" vert="horz" wrap="square" lIns="0" tIns="0" rIns="0" bIns="0" rtlCol="0" anchor="t" anchorCtr="0">
            <a:noAutofit/>
          </a:bodyPr>
          <a:lstStyle>
            <a:lvl1pPr marL="0" lvl="0" indent="0" algn="l" defTabSz="685800" rtl="0" eaLnBrk="1" latinLnBrk="0" hangingPunct="1">
              <a:lnSpc>
                <a:spcPts val="4000"/>
              </a:lnSpc>
              <a:spcBef>
                <a:spcPts val="0"/>
              </a:spcBef>
              <a:spcAft>
                <a:spcPts val="0"/>
              </a:spcAft>
              <a:buSzPts val="2000"/>
              <a:buFont typeface="Arial" panose="020B0604020202020204" pitchFamily="34" charset="0"/>
              <a:buNone/>
              <a:defRPr sz="4000" b="1" i="0" kern="1200">
                <a:solidFill>
                  <a:srgbClr val="424242"/>
                </a:solidFill>
                <a:latin typeface="Open Sans ExtraBold" panose="020B0606030504020204" pitchFamily="34" charset="0"/>
                <a:ea typeface="Open Sans ExtraBold" panose="020B0606030504020204" pitchFamily="34" charset="0"/>
                <a:cs typeface="Open Sans ExtraBold" panose="020B0606030504020204" pitchFamily="34" charset="0"/>
                <a:sym typeface="Playfair Display"/>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ca-ES" sz="2800" spc="300" dirty="0">
                <a:solidFill>
                  <a:schemeClr val="accent1"/>
                </a:solidFill>
                <a:latin typeface="Segoe UI Semibold" panose="020B0702040204020203" pitchFamily="34" charset="0"/>
                <a:ea typeface="Segoe UI Black" panose="020B0A02040204020203" pitchFamily="34" charset="0"/>
                <a:cs typeface="Segoe UI Semibold" panose="020B0702040204020203" pitchFamily="34" charset="0"/>
              </a:rPr>
              <a:t>10. </a:t>
            </a:r>
            <a:r>
              <a:rPr lang="ca-ES" sz="2800" b="0" spc="300" dirty="0">
                <a:solidFill>
                  <a:schemeClr val="tx1"/>
                </a:solidFill>
                <a:latin typeface="Segoe UI" panose="020B0502040204020203" pitchFamily="34" charset="0"/>
                <a:ea typeface="Segoe UI Black" panose="020B0A02040204020203" pitchFamily="34" charset="0"/>
                <a:cs typeface="Segoe UI Semibold" panose="020B0702040204020203" pitchFamily="34" charset="0"/>
              </a:rPr>
              <a:t>QUE ÉS </a:t>
            </a:r>
            <a:r>
              <a:rPr lang="ca-ES" sz="2800" b="0" i="0" u="none" strike="noStrike" cap="none" spc="300" dirty="0">
                <a:solidFill>
                  <a:schemeClr val="tx1"/>
                </a:solidFill>
                <a:latin typeface="Segoe UI" panose="020B0502040204020203" pitchFamily="34" charset="0"/>
                <a:ea typeface="Segoe UI Black" panose="020B0A02040204020203" pitchFamily="34" charset="0"/>
                <a:cs typeface="Segoe UI Semibold" panose="020B0702040204020203" pitchFamily="34" charset="0"/>
                <a:sym typeface="Open Sans SemiBold"/>
              </a:rPr>
              <a:t>LA </a:t>
            </a:r>
            <a:r>
              <a:rPr lang="ca-ES" sz="2800" b="0" i="0" u="none" strike="noStrike" cap="none" spc="300" dirty="0">
                <a:solidFill>
                  <a:schemeClr val="tx1"/>
                </a:solidFill>
                <a:latin typeface="Segoe UI Semibold" panose="020B0702040204020203" pitchFamily="34" charset="0"/>
                <a:ea typeface="Segoe UI Black" panose="020B0A02040204020203" pitchFamily="34" charset="0"/>
                <a:cs typeface="Segoe UI Semibold" panose="020B0702040204020203" pitchFamily="34" charset="0"/>
                <a:sym typeface="Open Sans SemiBold"/>
              </a:rPr>
              <a:t>BAIXA LABORAL</a:t>
            </a:r>
          </a:p>
        </p:txBody>
      </p:sp>
      <p:cxnSp>
        <p:nvCxnSpPr>
          <p:cNvPr id="17" name="Straight Connector 38">
            <a:extLst>
              <a:ext uri="{FF2B5EF4-FFF2-40B4-BE49-F238E27FC236}">
                <a16:creationId xmlns:a16="http://schemas.microsoft.com/office/drawing/2014/main" id="{AC7649EE-EB01-4ED4-8238-0468098ABDB0}"/>
              </a:ext>
            </a:extLst>
          </p:cNvPr>
          <p:cNvCxnSpPr>
            <a:cxnSpLocks/>
          </p:cNvCxnSpPr>
          <p:nvPr/>
        </p:nvCxnSpPr>
        <p:spPr>
          <a:xfrm>
            <a:off x="570084" y="861156"/>
            <a:ext cx="0" cy="258451"/>
          </a:xfrm>
          <a:prstGeom prst="line">
            <a:avLst/>
          </a:prstGeom>
          <a:ln w="381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8" name="Rectángulo 245">
            <a:extLst>
              <a:ext uri="{FF2B5EF4-FFF2-40B4-BE49-F238E27FC236}">
                <a16:creationId xmlns:a16="http://schemas.microsoft.com/office/drawing/2014/main" id="{CF15F561-4EEC-4C8C-B471-702B58F38760}"/>
              </a:ext>
            </a:extLst>
          </p:cNvPr>
          <p:cNvSpPr/>
          <p:nvPr/>
        </p:nvSpPr>
        <p:spPr>
          <a:xfrm>
            <a:off x="-162556" y="846389"/>
            <a:ext cx="621068" cy="28798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latin typeface="Segoe UI" panose="020B0502040204020203" pitchFamily="34" charset="0"/>
            </a:endParaRPr>
          </a:p>
        </p:txBody>
      </p:sp>
      <p:pic>
        <p:nvPicPr>
          <p:cNvPr id="33" name="Picture 2">
            <a:extLst>
              <a:ext uri="{FF2B5EF4-FFF2-40B4-BE49-F238E27FC236}">
                <a16:creationId xmlns:a16="http://schemas.microsoft.com/office/drawing/2014/main" id="{D0AC327B-7F3D-45B1-BA32-C44E95F08834}"/>
              </a:ext>
            </a:extLst>
          </p:cNvPr>
          <p:cNvPicPr>
            <a:picLocks noChangeAspect="1" noChangeArrowheads="1"/>
          </p:cNvPicPr>
          <p:nvPr/>
        </p:nvPicPr>
        <p:blipFill>
          <a:blip r:embed="rId4" cstate="print"/>
          <a:srcRect/>
          <a:stretch>
            <a:fillRect/>
          </a:stretch>
        </p:blipFill>
        <p:spPr bwMode="auto">
          <a:xfrm>
            <a:off x="5675894" y="1988845"/>
            <a:ext cx="3886332" cy="4464344"/>
          </a:xfrm>
          <a:prstGeom prst="rect">
            <a:avLst/>
          </a:prstGeom>
          <a:ln w="3175">
            <a:solidFill>
              <a:schemeClr val="tx1"/>
            </a:solidFill>
          </a:ln>
          <a:effectLst>
            <a:outerShdw blurRad="88900" dist="165100" dir="2700000" sx="99000" sy="99000" algn="tl" rotWithShape="0">
              <a:prstClr val="black">
                <a:alpha val="22000"/>
              </a:prstClr>
            </a:outerShdw>
          </a:effectLst>
        </p:spPr>
      </p:pic>
      <p:sp>
        <p:nvSpPr>
          <p:cNvPr id="34" name="Elipse 23">
            <a:extLst>
              <a:ext uri="{FF2B5EF4-FFF2-40B4-BE49-F238E27FC236}">
                <a16:creationId xmlns:a16="http://schemas.microsoft.com/office/drawing/2014/main" id="{5E1454C1-C824-466E-8458-50D649D86174}"/>
              </a:ext>
            </a:extLst>
          </p:cNvPr>
          <p:cNvSpPr/>
          <p:nvPr/>
        </p:nvSpPr>
        <p:spPr>
          <a:xfrm>
            <a:off x="5233500" y="2079720"/>
            <a:ext cx="898575" cy="898575"/>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latin typeface="Segoe UI" panose="020B0502040204020203" pitchFamily="34" charset="0"/>
            </a:endParaRPr>
          </a:p>
        </p:txBody>
      </p:sp>
      <p:cxnSp>
        <p:nvCxnSpPr>
          <p:cNvPr id="35" name="Conector recto 230">
            <a:extLst>
              <a:ext uri="{FF2B5EF4-FFF2-40B4-BE49-F238E27FC236}">
                <a16:creationId xmlns:a16="http://schemas.microsoft.com/office/drawing/2014/main" id="{EF8AB7CE-7A23-43C4-B26C-E8351CB3E001}"/>
              </a:ext>
            </a:extLst>
          </p:cNvPr>
          <p:cNvCxnSpPr>
            <a:cxnSpLocks/>
          </p:cNvCxnSpPr>
          <p:nvPr/>
        </p:nvCxnSpPr>
        <p:spPr>
          <a:xfrm flipV="1">
            <a:off x="5417221" y="2533376"/>
            <a:ext cx="0" cy="2523709"/>
          </a:xfrm>
          <a:prstGeom prst="line">
            <a:avLst/>
          </a:prstGeom>
          <a:ln w="19050" cap="rnd">
            <a:solidFill>
              <a:schemeClr val="accent2"/>
            </a:solidFill>
            <a:round/>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7585B211-A515-4B6F-8A6C-B6F3D846DB92}"/>
              </a:ext>
            </a:extLst>
          </p:cNvPr>
          <p:cNvGrpSpPr/>
          <p:nvPr/>
        </p:nvGrpSpPr>
        <p:grpSpPr>
          <a:xfrm>
            <a:off x="4637740" y="2085916"/>
            <a:ext cx="558531" cy="821768"/>
            <a:chOff x="5938837" y="3105150"/>
            <a:chExt cx="315276" cy="463866"/>
          </a:xfrm>
        </p:grpSpPr>
        <p:sp>
          <p:nvSpPr>
            <p:cNvPr id="37" name="Freeform: Shape 36">
              <a:extLst>
                <a:ext uri="{FF2B5EF4-FFF2-40B4-BE49-F238E27FC236}">
                  <a16:creationId xmlns:a16="http://schemas.microsoft.com/office/drawing/2014/main" id="{F817FEE9-9DF0-47CF-9781-0E27D0329635}"/>
                </a:ext>
              </a:extLst>
            </p:cNvPr>
            <p:cNvSpPr/>
            <p:nvPr/>
          </p:nvSpPr>
          <p:spPr>
            <a:xfrm>
              <a:off x="6011227" y="3438525"/>
              <a:ext cx="19050" cy="59055"/>
            </a:xfrm>
            <a:custGeom>
              <a:avLst/>
              <a:gdLst>
                <a:gd name="connsiteX0" fmla="*/ 19050 w 19050"/>
                <a:gd name="connsiteY0" fmla="*/ 0 h 59055"/>
                <a:gd name="connsiteX1" fmla="*/ 0 w 19050"/>
                <a:gd name="connsiteY1" fmla="*/ 59055 h 59055"/>
                <a:gd name="connsiteX2" fmla="*/ 19050 w 19050"/>
                <a:gd name="connsiteY2" fmla="*/ 0 h 59055"/>
              </a:gdLst>
              <a:ahLst/>
              <a:cxnLst>
                <a:cxn ang="0">
                  <a:pos x="connsiteX0" y="connsiteY0"/>
                </a:cxn>
                <a:cxn ang="0">
                  <a:pos x="connsiteX1" y="connsiteY1"/>
                </a:cxn>
                <a:cxn ang="0">
                  <a:pos x="connsiteX2" y="connsiteY2"/>
                </a:cxn>
              </a:cxnLst>
              <a:rect l="l" t="t" r="r" b="b"/>
              <a:pathLst>
                <a:path w="19050" h="59055">
                  <a:moveTo>
                    <a:pt x="19050" y="0"/>
                  </a:moveTo>
                  <a:cubicBezTo>
                    <a:pt x="19050" y="0"/>
                    <a:pt x="0" y="17145"/>
                    <a:pt x="0" y="59055"/>
                  </a:cubicBezTo>
                  <a:cubicBezTo>
                    <a:pt x="0" y="17145"/>
                    <a:pt x="19050" y="0"/>
                    <a:pt x="19050" y="0"/>
                  </a:cubicBezTo>
                  <a:close/>
                </a:path>
              </a:pathLst>
            </a:custGeom>
            <a:noFill/>
            <a:ln w="9525"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38" name="Freeform: Shape 37">
              <a:extLst>
                <a:ext uri="{FF2B5EF4-FFF2-40B4-BE49-F238E27FC236}">
                  <a16:creationId xmlns:a16="http://schemas.microsoft.com/office/drawing/2014/main" id="{A1496E65-1A13-4FE9-A64A-9581E5B640F2}"/>
                </a:ext>
              </a:extLst>
            </p:cNvPr>
            <p:cNvSpPr/>
            <p:nvPr/>
          </p:nvSpPr>
          <p:spPr>
            <a:xfrm>
              <a:off x="5975985" y="3497580"/>
              <a:ext cx="76199" cy="70484"/>
            </a:xfrm>
            <a:custGeom>
              <a:avLst/>
              <a:gdLst>
                <a:gd name="connsiteX0" fmla="*/ 17145 w 76199"/>
                <a:gd name="connsiteY0" fmla="*/ 70485 h 70484"/>
                <a:gd name="connsiteX1" fmla="*/ 0 w 76199"/>
                <a:gd name="connsiteY1" fmla="*/ 70485 h 70484"/>
                <a:gd name="connsiteX2" fmla="*/ 0 w 76199"/>
                <a:gd name="connsiteY2" fmla="*/ 38100 h 70484"/>
                <a:gd name="connsiteX3" fmla="*/ 38100 w 76199"/>
                <a:gd name="connsiteY3" fmla="*/ 0 h 70484"/>
                <a:gd name="connsiteX4" fmla="*/ 38100 w 76199"/>
                <a:gd name="connsiteY4" fmla="*/ 0 h 70484"/>
                <a:gd name="connsiteX5" fmla="*/ 76200 w 76199"/>
                <a:gd name="connsiteY5" fmla="*/ 38100 h 70484"/>
                <a:gd name="connsiteX6" fmla="*/ 76200 w 76199"/>
                <a:gd name="connsiteY6" fmla="*/ 70485 h 70484"/>
                <a:gd name="connsiteX7" fmla="*/ 60007 w 76199"/>
                <a:gd name="connsiteY7" fmla="*/ 70485 h 70484"/>
                <a:gd name="connsiteX8" fmla="*/ 76200 w 76199"/>
                <a:gd name="connsiteY8" fmla="*/ 70485 h 70484"/>
                <a:gd name="connsiteX9" fmla="*/ 76200 w 76199"/>
                <a:gd name="connsiteY9" fmla="*/ 38100 h 70484"/>
                <a:gd name="connsiteX10" fmla="*/ 38100 w 76199"/>
                <a:gd name="connsiteY10" fmla="*/ 0 h 70484"/>
                <a:gd name="connsiteX11" fmla="*/ 38100 w 76199"/>
                <a:gd name="connsiteY11" fmla="*/ 0 h 70484"/>
                <a:gd name="connsiteX12" fmla="*/ 0 w 76199"/>
                <a:gd name="connsiteY12" fmla="*/ 38100 h 70484"/>
                <a:gd name="connsiteX13" fmla="*/ 0 w 76199"/>
                <a:gd name="connsiteY13" fmla="*/ 70485 h 70484"/>
                <a:gd name="connsiteX14" fmla="*/ 17145 w 76199"/>
                <a:gd name="connsiteY14" fmla="*/ 70485 h 7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199" h="70484">
                  <a:moveTo>
                    <a:pt x="17145" y="70485"/>
                  </a:moveTo>
                  <a:lnTo>
                    <a:pt x="0" y="70485"/>
                  </a:lnTo>
                  <a:lnTo>
                    <a:pt x="0" y="38100"/>
                  </a:lnTo>
                  <a:cubicBezTo>
                    <a:pt x="0" y="17145"/>
                    <a:pt x="17145" y="0"/>
                    <a:pt x="38100" y="0"/>
                  </a:cubicBezTo>
                  <a:lnTo>
                    <a:pt x="38100" y="0"/>
                  </a:lnTo>
                  <a:cubicBezTo>
                    <a:pt x="59055" y="0"/>
                    <a:pt x="76200" y="17145"/>
                    <a:pt x="76200" y="38100"/>
                  </a:cubicBezTo>
                  <a:lnTo>
                    <a:pt x="76200" y="70485"/>
                  </a:lnTo>
                  <a:lnTo>
                    <a:pt x="60007" y="70485"/>
                  </a:lnTo>
                  <a:lnTo>
                    <a:pt x="76200" y="70485"/>
                  </a:lnTo>
                  <a:lnTo>
                    <a:pt x="76200" y="38100"/>
                  </a:lnTo>
                  <a:cubicBezTo>
                    <a:pt x="76200" y="17145"/>
                    <a:pt x="59055" y="0"/>
                    <a:pt x="38100" y="0"/>
                  </a:cubicBezTo>
                  <a:lnTo>
                    <a:pt x="38100" y="0"/>
                  </a:lnTo>
                  <a:cubicBezTo>
                    <a:pt x="17145" y="0"/>
                    <a:pt x="0" y="17145"/>
                    <a:pt x="0" y="38100"/>
                  </a:cubicBezTo>
                  <a:lnTo>
                    <a:pt x="0" y="70485"/>
                  </a:lnTo>
                  <a:lnTo>
                    <a:pt x="17145" y="70485"/>
                  </a:lnTo>
                  <a:close/>
                </a:path>
              </a:pathLst>
            </a:custGeom>
            <a:noFill/>
            <a:ln w="9525"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39" name="Freeform: Shape 38">
              <a:extLst>
                <a:ext uri="{FF2B5EF4-FFF2-40B4-BE49-F238E27FC236}">
                  <a16:creationId xmlns:a16="http://schemas.microsoft.com/office/drawing/2014/main" id="{9ADF9294-B250-4213-98AC-154E80CF5217}"/>
                </a:ext>
              </a:extLst>
            </p:cNvPr>
            <p:cNvSpPr/>
            <p:nvPr/>
          </p:nvSpPr>
          <p:spPr>
            <a:xfrm>
              <a:off x="6171247" y="3440430"/>
              <a:ext cx="16192" cy="74294"/>
            </a:xfrm>
            <a:custGeom>
              <a:avLst/>
              <a:gdLst>
                <a:gd name="connsiteX0" fmla="*/ 16193 w 16192"/>
                <a:gd name="connsiteY0" fmla="*/ 74295 h 74294"/>
                <a:gd name="connsiteX1" fmla="*/ 0 w 16192"/>
                <a:gd name="connsiteY1" fmla="*/ 0 h 74294"/>
                <a:gd name="connsiteX2" fmla="*/ 16193 w 16192"/>
                <a:gd name="connsiteY2" fmla="*/ 74295 h 74294"/>
              </a:gdLst>
              <a:ahLst/>
              <a:cxnLst>
                <a:cxn ang="0">
                  <a:pos x="connsiteX0" y="connsiteY0"/>
                </a:cxn>
                <a:cxn ang="0">
                  <a:pos x="connsiteX1" y="connsiteY1"/>
                </a:cxn>
                <a:cxn ang="0">
                  <a:pos x="connsiteX2" y="connsiteY2"/>
                </a:cxn>
              </a:cxnLst>
              <a:rect l="l" t="t" r="r" b="b"/>
              <a:pathLst>
                <a:path w="16192" h="74294">
                  <a:moveTo>
                    <a:pt x="16193" y="74295"/>
                  </a:moveTo>
                  <a:cubicBezTo>
                    <a:pt x="16193" y="32385"/>
                    <a:pt x="0" y="0"/>
                    <a:pt x="0" y="0"/>
                  </a:cubicBezTo>
                  <a:cubicBezTo>
                    <a:pt x="0" y="0"/>
                    <a:pt x="16193" y="32385"/>
                    <a:pt x="16193" y="74295"/>
                  </a:cubicBezTo>
                  <a:close/>
                </a:path>
              </a:pathLst>
            </a:custGeom>
            <a:noFill/>
            <a:ln w="9525"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40" name="Freeform: Shape 39">
              <a:extLst>
                <a:ext uri="{FF2B5EF4-FFF2-40B4-BE49-F238E27FC236}">
                  <a16:creationId xmlns:a16="http://schemas.microsoft.com/office/drawing/2014/main" id="{D8D53738-67E7-439D-AF45-07483DC1D54C}"/>
                </a:ext>
              </a:extLst>
            </p:cNvPr>
            <p:cNvSpPr/>
            <p:nvPr/>
          </p:nvSpPr>
          <p:spPr>
            <a:xfrm>
              <a:off x="6160770" y="3514725"/>
              <a:ext cx="53340" cy="53339"/>
            </a:xfrm>
            <a:custGeom>
              <a:avLst/>
              <a:gdLst>
                <a:gd name="connsiteX0" fmla="*/ 53340 w 53340"/>
                <a:gd name="connsiteY0" fmla="*/ 26670 h 53339"/>
                <a:gd name="connsiteX1" fmla="*/ 26670 w 53340"/>
                <a:gd name="connsiteY1" fmla="*/ 53340 h 53339"/>
                <a:gd name="connsiteX2" fmla="*/ 0 w 53340"/>
                <a:gd name="connsiteY2" fmla="*/ 26670 h 53339"/>
                <a:gd name="connsiteX3" fmla="*/ 26670 w 53340"/>
                <a:gd name="connsiteY3" fmla="*/ 0 h 53339"/>
                <a:gd name="connsiteX4" fmla="*/ 53340 w 53340"/>
                <a:gd name="connsiteY4" fmla="*/ 26670 h 53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 h="53339">
                  <a:moveTo>
                    <a:pt x="53340" y="26670"/>
                  </a:moveTo>
                  <a:cubicBezTo>
                    <a:pt x="53340" y="41399"/>
                    <a:pt x="41399" y="53340"/>
                    <a:pt x="26670" y="53340"/>
                  </a:cubicBezTo>
                  <a:cubicBezTo>
                    <a:pt x="11941" y="53340"/>
                    <a:pt x="0" y="41399"/>
                    <a:pt x="0" y="26670"/>
                  </a:cubicBezTo>
                  <a:cubicBezTo>
                    <a:pt x="0" y="11941"/>
                    <a:pt x="11941" y="0"/>
                    <a:pt x="26670" y="0"/>
                  </a:cubicBezTo>
                  <a:cubicBezTo>
                    <a:pt x="41399" y="0"/>
                    <a:pt x="53340" y="11941"/>
                    <a:pt x="53340" y="26670"/>
                  </a:cubicBezTo>
                  <a:close/>
                </a:path>
              </a:pathLst>
            </a:custGeom>
            <a:noFill/>
            <a:ln w="9525"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41" name="Freeform: Shape 40">
              <a:extLst>
                <a:ext uri="{FF2B5EF4-FFF2-40B4-BE49-F238E27FC236}">
                  <a16:creationId xmlns:a16="http://schemas.microsoft.com/office/drawing/2014/main" id="{6EB5400D-6D11-418E-BAEA-7DE2C51D6198}"/>
                </a:ext>
              </a:extLst>
            </p:cNvPr>
            <p:cNvSpPr/>
            <p:nvPr/>
          </p:nvSpPr>
          <p:spPr>
            <a:xfrm>
              <a:off x="6094094" y="3431857"/>
              <a:ext cx="160019" cy="136207"/>
            </a:xfrm>
            <a:custGeom>
              <a:avLst/>
              <a:gdLst>
                <a:gd name="connsiteX0" fmla="*/ 0 w 160019"/>
                <a:gd name="connsiteY0" fmla="*/ 130493 h 201930"/>
                <a:gd name="connsiteX1" fmla="*/ 0 w 160019"/>
                <a:gd name="connsiteY1" fmla="*/ 44768 h 201930"/>
                <a:gd name="connsiteX2" fmla="*/ 44768 w 160019"/>
                <a:gd name="connsiteY2" fmla="*/ 0 h 201930"/>
                <a:gd name="connsiteX3" fmla="*/ 125730 w 160019"/>
                <a:gd name="connsiteY3" fmla="*/ 20955 h 201930"/>
                <a:gd name="connsiteX4" fmla="*/ 160020 w 160019"/>
                <a:gd name="connsiteY4" fmla="*/ 60008 h 201930"/>
                <a:gd name="connsiteX5" fmla="*/ 160020 w 160019"/>
                <a:gd name="connsiteY5" fmla="*/ 201930 h 201930"/>
                <a:gd name="connsiteX6" fmla="*/ 160020 w 160019"/>
                <a:gd name="connsiteY6" fmla="*/ 60960 h 201930"/>
                <a:gd name="connsiteX7" fmla="*/ 125730 w 160019"/>
                <a:gd name="connsiteY7" fmla="*/ 21908 h 201930"/>
                <a:gd name="connsiteX8" fmla="*/ 44768 w 160019"/>
                <a:gd name="connsiteY8" fmla="*/ 953 h 201930"/>
                <a:gd name="connsiteX9" fmla="*/ 0 w 160019"/>
                <a:gd name="connsiteY9" fmla="*/ 44768 h 201930"/>
                <a:gd name="connsiteX10" fmla="*/ 0 w 160019"/>
                <a:gd name="connsiteY10" fmla="*/ 130493 h 20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0019" h="201930">
                  <a:moveTo>
                    <a:pt x="0" y="130493"/>
                  </a:moveTo>
                  <a:lnTo>
                    <a:pt x="0" y="44768"/>
                  </a:lnTo>
                  <a:lnTo>
                    <a:pt x="44768" y="0"/>
                  </a:lnTo>
                  <a:lnTo>
                    <a:pt x="125730" y="20955"/>
                  </a:lnTo>
                  <a:cubicBezTo>
                    <a:pt x="145733" y="23813"/>
                    <a:pt x="160020" y="40958"/>
                    <a:pt x="160020" y="60008"/>
                  </a:cubicBezTo>
                  <a:lnTo>
                    <a:pt x="160020" y="201930"/>
                  </a:lnTo>
                  <a:lnTo>
                    <a:pt x="160020" y="60960"/>
                  </a:lnTo>
                  <a:cubicBezTo>
                    <a:pt x="160020" y="40958"/>
                    <a:pt x="144780" y="23813"/>
                    <a:pt x="125730" y="21908"/>
                  </a:cubicBezTo>
                  <a:lnTo>
                    <a:pt x="44768" y="953"/>
                  </a:lnTo>
                  <a:lnTo>
                    <a:pt x="0" y="44768"/>
                  </a:lnTo>
                  <a:lnTo>
                    <a:pt x="0" y="130493"/>
                  </a:lnTo>
                  <a:close/>
                </a:path>
              </a:pathLst>
            </a:custGeom>
            <a:noFill/>
            <a:ln w="9525"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42" name="Freeform: Shape 41">
              <a:extLst>
                <a:ext uri="{FF2B5EF4-FFF2-40B4-BE49-F238E27FC236}">
                  <a16:creationId xmlns:a16="http://schemas.microsoft.com/office/drawing/2014/main" id="{A5F1B98A-4485-47CA-BBA4-6A4FD69D2640}"/>
                </a:ext>
              </a:extLst>
            </p:cNvPr>
            <p:cNvSpPr/>
            <p:nvPr/>
          </p:nvSpPr>
          <p:spPr>
            <a:xfrm>
              <a:off x="5938837" y="3432810"/>
              <a:ext cx="142875" cy="136206"/>
            </a:xfrm>
            <a:custGeom>
              <a:avLst/>
              <a:gdLst>
                <a:gd name="connsiteX0" fmla="*/ 0 w 142875"/>
                <a:gd name="connsiteY0" fmla="*/ 201930 h 201929"/>
                <a:gd name="connsiteX1" fmla="*/ 0 w 142875"/>
                <a:gd name="connsiteY1" fmla="*/ 60008 h 201929"/>
                <a:gd name="connsiteX2" fmla="*/ 34290 w 142875"/>
                <a:gd name="connsiteY2" fmla="*/ 20955 h 201929"/>
                <a:gd name="connsiteX3" fmla="*/ 116205 w 142875"/>
                <a:gd name="connsiteY3" fmla="*/ 0 h 201929"/>
                <a:gd name="connsiteX4" fmla="*/ 142875 w 142875"/>
                <a:gd name="connsiteY4" fmla="*/ 26670 h 201929"/>
                <a:gd name="connsiteX5" fmla="*/ 116205 w 142875"/>
                <a:gd name="connsiteY5" fmla="*/ 0 h 201929"/>
                <a:gd name="connsiteX6" fmla="*/ 34290 w 142875"/>
                <a:gd name="connsiteY6" fmla="*/ 20955 h 201929"/>
                <a:gd name="connsiteX7" fmla="*/ 0 w 142875"/>
                <a:gd name="connsiteY7" fmla="*/ 60008 h 201929"/>
                <a:gd name="connsiteX8" fmla="*/ 0 w 142875"/>
                <a:gd name="connsiteY8" fmla="*/ 201930 h 201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875" h="201929">
                  <a:moveTo>
                    <a:pt x="0" y="201930"/>
                  </a:moveTo>
                  <a:lnTo>
                    <a:pt x="0" y="60008"/>
                  </a:lnTo>
                  <a:cubicBezTo>
                    <a:pt x="0" y="40005"/>
                    <a:pt x="15240" y="22860"/>
                    <a:pt x="34290" y="20955"/>
                  </a:cubicBezTo>
                  <a:lnTo>
                    <a:pt x="116205" y="0"/>
                  </a:lnTo>
                  <a:lnTo>
                    <a:pt x="142875" y="26670"/>
                  </a:lnTo>
                  <a:lnTo>
                    <a:pt x="116205" y="0"/>
                  </a:lnTo>
                  <a:lnTo>
                    <a:pt x="34290" y="20955"/>
                  </a:lnTo>
                  <a:cubicBezTo>
                    <a:pt x="14288" y="23813"/>
                    <a:pt x="0" y="40958"/>
                    <a:pt x="0" y="60008"/>
                  </a:cubicBezTo>
                  <a:lnTo>
                    <a:pt x="0" y="201930"/>
                  </a:lnTo>
                  <a:close/>
                </a:path>
              </a:pathLst>
            </a:custGeom>
            <a:noFill/>
            <a:ln w="9525"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43" name="Freeform: Shape 42">
              <a:extLst>
                <a:ext uri="{FF2B5EF4-FFF2-40B4-BE49-F238E27FC236}">
                  <a16:creationId xmlns:a16="http://schemas.microsoft.com/office/drawing/2014/main" id="{DC40E138-AB49-4887-A938-4A0C03C8F757}"/>
                </a:ext>
              </a:extLst>
            </p:cNvPr>
            <p:cNvSpPr/>
            <p:nvPr/>
          </p:nvSpPr>
          <p:spPr>
            <a:xfrm>
              <a:off x="6016942" y="3224212"/>
              <a:ext cx="158114" cy="187642"/>
            </a:xfrm>
            <a:custGeom>
              <a:avLst/>
              <a:gdLst>
                <a:gd name="connsiteX0" fmla="*/ 0 w 158114"/>
                <a:gd name="connsiteY0" fmla="*/ 79058 h 187642"/>
                <a:gd name="connsiteX1" fmla="*/ 0 w 158114"/>
                <a:gd name="connsiteY1" fmla="*/ 106680 h 187642"/>
                <a:gd name="connsiteX2" fmla="*/ 23813 w 158114"/>
                <a:gd name="connsiteY2" fmla="*/ 164783 h 187642"/>
                <a:gd name="connsiteX3" fmla="*/ 23813 w 158114"/>
                <a:gd name="connsiteY3" fmla="*/ 164783 h 187642"/>
                <a:gd name="connsiteX4" fmla="*/ 79058 w 158114"/>
                <a:gd name="connsiteY4" fmla="*/ 187643 h 187642"/>
                <a:gd name="connsiteX5" fmla="*/ 79058 w 158114"/>
                <a:gd name="connsiteY5" fmla="*/ 187643 h 187642"/>
                <a:gd name="connsiteX6" fmla="*/ 134303 w 158114"/>
                <a:gd name="connsiteY6" fmla="*/ 164783 h 187642"/>
                <a:gd name="connsiteX7" fmla="*/ 134303 w 158114"/>
                <a:gd name="connsiteY7" fmla="*/ 164783 h 187642"/>
                <a:gd name="connsiteX8" fmla="*/ 158115 w 158114"/>
                <a:gd name="connsiteY8" fmla="*/ 106680 h 187642"/>
                <a:gd name="connsiteX9" fmla="*/ 158115 w 158114"/>
                <a:gd name="connsiteY9" fmla="*/ 79058 h 187642"/>
                <a:gd name="connsiteX10" fmla="*/ 79058 w 158114"/>
                <a:gd name="connsiteY10" fmla="*/ 0 h 187642"/>
                <a:gd name="connsiteX11" fmla="*/ 79058 w 158114"/>
                <a:gd name="connsiteY11" fmla="*/ 0 h 187642"/>
                <a:gd name="connsiteX12" fmla="*/ 0 w 158114"/>
                <a:gd name="connsiteY12" fmla="*/ 79058 h 18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8114" h="187642">
                  <a:moveTo>
                    <a:pt x="0" y="79058"/>
                  </a:moveTo>
                  <a:lnTo>
                    <a:pt x="0" y="106680"/>
                  </a:lnTo>
                  <a:cubicBezTo>
                    <a:pt x="0" y="128588"/>
                    <a:pt x="8573" y="149543"/>
                    <a:pt x="23813" y="164783"/>
                  </a:cubicBezTo>
                  <a:lnTo>
                    <a:pt x="23813" y="164783"/>
                  </a:lnTo>
                  <a:cubicBezTo>
                    <a:pt x="38100" y="179070"/>
                    <a:pt x="58103" y="187643"/>
                    <a:pt x="79058" y="187643"/>
                  </a:cubicBezTo>
                  <a:lnTo>
                    <a:pt x="79058" y="187643"/>
                  </a:lnTo>
                  <a:cubicBezTo>
                    <a:pt x="100013" y="187643"/>
                    <a:pt x="120015" y="179070"/>
                    <a:pt x="134303" y="164783"/>
                  </a:cubicBezTo>
                  <a:lnTo>
                    <a:pt x="134303" y="164783"/>
                  </a:lnTo>
                  <a:cubicBezTo>
                    <a:pt x="149543" y="149543"/>
                    <a:pt x="158115" y="128588"/>
                    <a:pt x="158115" y="106680"/>
                  </a:cubicBezTo>
                  <a:lnTo>
                    <a:pt x="158115" y="79058"/>
                  </a:lnTo>
                  <a:cubicBezTo>
                    <a:pt x="158115" y="35243"/>
                    <a:pt x="122873" y="0"/>
                    <a:pt x="79058" y="0"/>
                  </a:cubicBezTo>
                  <a:lnTo>
                    <a:pt x="79058" y="0"/>
                  </a:lnTo>
                  <a:cubicBezTo>
                    <a:pt x="35243" y="0"/>
                    <a:pt x="0" y="35243"/>
                    <a:pt x="0" y="79058"/>
                  </a:cubicBezTo>
                  <a:close/>
                </a:path>
              </a:pathLst>
            </a:custGeom>
            <a:noFill/>
            <a:ln w="9525" cap="rnd">
              <a:solidFill>
                <a:srgbClr val="5A5B5D"/>
              </a:solidFill>
              <a:prstDash val="solid"/>
              <a:round/>
            </a:ln>
          </p:spPr>
          <p:txBody>
            <a:bodyPr rtlCol="0" anchor="ctr"/>
            <a:lstStyle/>
            <a:p>
              <a:endParaRPr lang="ca-ES" dirty="0">
                <a:latin typeface="Segoe UI" panose="020B0502040204020203" pitchFamily="34" charset="0"/>
              </a:endParaRPr>
            </a:p>
          </p:txBody>
        </p:sp>
        <p:pic>
          <p:nvPicPr>
            <p:cNvPr id="44" name="Graphic 43">
              <a:extLst>
                <a:ext uri="{FF2B5EF4-FFF2-40B4-BE49-F238E27FC236}">
                  <a16:creationId xmlns:a16="http://schemas.microsoft.com/office/drawing/2014/main" id="{F680495F-9959-4607-9618-CB20DA32569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95987" y="3105150"/>
              <a:ext cx="200025" cy="114300"/>
            </a:xfrm>
            <a:prstGeom prst="rect">
              <a:avLst/>
            </a:prstGeom>
          </p:spPr>
        </p:pic>
      </p:grpSp>
      <p:sp>
        <p:nvSpPr>
          <p:cNvPr id="45" name="Marcador de texto 5">
            <a:extLst>
              <a:ext uri="{FF2B5EF4-FFF2-40B4-BE49-F238E27FC236}">
                <a16:creationId xmlns:a16="http://schemas.microsoft.com/office/drawing/2014/main" id="{59B812B2-D814-470F-9D67-8CA7406389AF}"/>
              </a:ext>
            </a:extLst>
          </p:cNvPr>
          <p:cNvSpPr txBox="1">
            <a:spLocks/>
          </p:cNvSpPr>
          <p:nvPr/>
        </p:nvSpPr>
        <p:spPr>
          <a:xfrm>
            <a:off x="755276" y="1510812"/>
            <a:ext cx="8185523" cy="353166"/>
          </a:xfrm>
          <a:prstGeom prst="rect">
            <a:avLst/>
          </a:prstGeom>
        </p:spPr>
        <p:txBody>
          <a:bodyPr vert="horz" lIns="0" tIns="0" rIns="0" bIns="0" rtlCol="0" anchor="t">
            <a:noAutofit/>
          </a:bodyPr>
          <a:lstStyle>
            <a:lvl1pPr marL="0" indent="0" algn="l" defTabSz="685800" rtl="0" eaLnBrk="1" latinLnBrk="0" hangingPunct="1">
              <a:lnSpc>
                <a:spcPct val="100000"/>
              </a:lnSpc>
              <a:spcBef>
                <a:spcPts val="0"/>
              </a:spcBef>
              <a:buFont typeface="Arial" panose="020B0604020202020204" pitchFamily="34" charset="0"/>
              <a:buNone/>
              <a:defRPr sz="1800" b="1" i="0" kern="1200">
                <a:solidFill>
                  <a:srgbClr val="D0043C"/>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Tx/>
            </a:pPr>
            <a:r>
              <a:rPr lang="ca-ES" b="0" spc="600">
                <a:solidFill>
                  <a:schemeClr val="accent1"/>
                </a:solidFill>
                <a:latin typeface="Segoe UI Semibold" panose="020B0702040204020203" pitchFamily="34" charset="0"/>
                <a:cs typeface="Segoe UI Semibold" panose="020B0702040204020203" pitchFamily="34" charset="0"/>
              </a:rPr>
              <a:t>COMUNICAT D'INCAPACITAT TEMPORAL</a:t>
            </a:r>
          </a:p>
        </p:txBody>
      </p:sp>
      <p:sp>
        <p:nvSpPr>
          <p:cNvPr id="57" name="Elipse 23">
            <a:extLst>
              <a:ext uri="{FF2B5EF4-FFF2-40B4-BE49-F238E27FC236}">
                <a16:creationId xmlns:a16="http://schemas.microsoft.com/office/drawing/2014/main" id="{581E6FD2-CCB1-4E46-96DF-AC9884C53DAF}"/>
              </a:ext>
            </a:extLst>
          </p:cNvPr>
          <p:cNvSpPr/>
          <p:nvPr/>
        </p:nvSpPr>
        <p:spPr>
          <a:xfrm>
            <a:off x="764018" y="2027413"/>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latin typeface="Segoe UI" panose="020B0502040204020203" pitchFamily="34" charset="0"/>
            </a:endParaRPr>
          </a:p>
        </p:txBody>
      </p:sp>
      <p:sp>
        <p:nvSpPr>
          <p:cNvPr id="58" name="CuadroTexto 74">
            <a:extLst>
              <a:ext uri="{FF2B5EF4-FFF2-40B4-BE49-F238E27FC236}">
                <a16:creationId xmlns:a16="http://schemas.microsoft.com/office/drawing/2014/main" id="{A47AD3DF-7EF7-4C5A-ABE8-45D67E80F168}"/>
              </a:ext>
            </a:extLst>
          </p:cNvPr>
          <p:cNvSpPr txBox="1"/>
          <p:nvPr/>
        </p:nvSpPr>
        <p:spPr>
          <a:xfrm>
            <a:off x="1088802" y="2258383"/>
            <a:ext cx="3206290" cy="2561342"/>
          </a:xfrm>
          <a:prstGeom prst="rect">
            <a:avLst/>
          </a:prstGeom>
          <a:noFill/>
        </p:spPr>
        <p:txBody>
          <a:bodyPr wrap="square" lIns="0" tIns="0" rIns="0" bIns="0" rtlCol="0">
            <a:spAutoFit/>
          </a:bodyPr>
          <a:lstStyle/>
          <a:p>
            <a:pPr marL="180000" indent="-180000">
              <a:lnSpc>
                <a:spcPct val="120000"/>
              </a:lnSpc>
              <a:buClr>
                <a:srgbClr val="4ABDF0"/>
              </a:buClr>
              <a:buFont typeface="Arial" panose="020B0604020202020204" pitchFamily="34" charset="0"/>
              <a:buChar char="•"/>
              <a:tabLst>
                <a:tab pos="1257300" algn="l"/>
              </a:tabLst>
            </a:pPr>
            <a:r>
              <a:rPr lang="ca-ES" sz="1400" dirty="0">
                <a:latin typeface="Segoe UI" panose="020B0502040204020203" pitchFamily="34" charset="0"/>
                <a:ea typeface="Open Sans Light" panose="020B0306030504020204" pitchFamily="34" charset="0"/>
                <a:cs typeface="Segoe UI Semibold" panose="020B0702040204020203" pitchFamily="34" charset="0"/>
              </a:rPr>
              <a:t>Dades d'identificació personal.</a:t>
            </a:r>
          </a:p>
          <a:p>
            <a:pPr marL="180000" indent="-180000">
              <a:lnSpc>
                <a:spcPct val="120000"/>
              </a:lnSpc>
              <a:buClr>
                <a:srgbClr val="4ABDF0"/>
              </a:buClr>
              <a:buFont typeface="Arial" panose="020B0604020202020204" pitchFamily="34" charset="0"/>
              <a:buChar char="•"/>
              <a:tabLst>
                <a:tab pos="1257300" algn="l"/>
              </a:tabLst>
            </a:pPr>
            <a:r>
              <a:rPr lang="ca-ES" sz="1400" dirty="0">
                <a:latin typeface="Segoe UI" panose="020B0502040204020203" pitchFamily="34" charset="0"/>
                <a:ea typeface="Open Sans Light" panose="020B0306030504020204" pitchFamily="34" charset="0"/>
                <a:cs typeface="Segoe UI Semibold" panose="020B0702040204020203" pitchFamily="34" charset="0"/>
              </a:rPr>
              <a:t>Dades sobre la situació laboral</a:t>
            </a:r>
          </a:p>
          <a:p>
            <a:pPr marL="180000" indent="-180000">
              <a:lnSpc>
                <a:spcPct val="120000"/>
              </a:lnSpc>
              <a:buClr>
                <a:srgbClr val="4ABDF0"/>
              </a:buClr>
              <a:buFont typeface="Arial" panose="020B0604020202020204" pitchFamily="34" charset="0"/>
              <a:buChar char="•"/>
              <a:tabLst>
                <a:tab pos="1257300" algn="l"/>
              </a:tabLst>
            </a:pPr>
            <a:r>
              <a:rPr lang="ca-ES" sz="1400" dirty="0">
                <a:latin typeface="Segoe UI" panose="020B0502040204020203" pitchFamily="34" charset="0"/>
                <a:ea typeface="Open Sans Light" panose="020B0306030504020204" pitchFamily="34" charset="0"/>
                <a:cs typeface="Segoe UI Semibold" panose="020B0702040204020203" pitchFamily="34" charset="0"/>
              </a:rPr>
              <a:t>Dades de </a:t>
            </a:r>
            <a:r>
              <a:rPr lang="ca-ES" sz="1400" dirty="0">
                <a:latin typeface="Segoe UI Semibold" panose="020B0702040204020203" pitchFamily="34" charset="0"/>
                <a:ea typeface="Open Sans Light" panose="020B0306030504020204" pitchFamily="34" charset="0"/>
                <a:cs typeface="Segoe UI Semibold" panose="020B0702040204020203" pitchFamily="34" charset="0"/>
              </a:rPr>
              <a:t>l'empresa on treballa</a:t>
            </a:r>
          </a:p>
          <a:p>
            <a:pPr marL="180000" indent="-180000">
              <a:lnSpc>
                <a:spcPct val="120000"/>
              </a:lnSpc>
              <a:buClr>
                <a:srgbClr val="4ABDF0"/>
              </a:buClr>
              <a:buFont typeface="Arial" panose="020B0604020202020204" pitchFamily="34" charset="0"/>
              <a:buChar char="•"/>
              <a:tabLst>
                <a:tab pos="1257300" algn="l"/>
              </a:tabLst>
            </a:pPr>
            <a:r>
              <a:rPr lang="ca-ES" sz="1400" dirty="0">
                <a:latin typeface="Segoe UI" panose="020B0502040204020203" pitchFamily="34" charset="0"/>
                <a:ea typeface="Open Sans Light" panose="020B0306030504020204" pitchFamily="34" charset="0"/>
                <a:cs typeface="Segoe UI Semibold" panose="020B0702040204020203" pitchFamily="34" charset="0"/>
              </a:rPr>
              <a:t>Dades sobre el </a:t>
            </a:r>
            <a:r>
              <a:rPr lang="ca-ES" sz="1400" dirty="0">
                <a:latin typeface="Segoe UI Semibold" panose="020B0702040204020203" pitchFamily="34" charset="0"/>
                <a:ea typeface="Open Sans Light" panose="020B0306030504020204" pitchFamily="34" charset="0"/>
                <a:cs typeface="Segoe UI Semibold" panose="020B0702040204020203" pitchFamily="34" charset="0"/>
              </a:rPr>
              <a:t>problema de salut </a:t>
            </a:r>
            <a:r>
              <a:rPr lang="ca-ES" sz="1400" dirty="0">
                <a:latin typeface="Segoe UI" panose="020B0502040204020203" pitchFamily="34" charset="0"/>
                <a:ea typeface="Open Sans Light" panose="020B0306030504020204" pitchFamily="34" charset="0"/>
                <a:cs typeface="Segoe UI Semibold" panose="020B0702040204020203" pitchFamily="34" charset="0"/>
              </a:rPr>
              <a:t>que impedeix treballar</a:t>
            </a:r>
          </a:p>
          <a:p>
            <a:pPr marL="180000" indent="-180000">
              <a:lnSpc>
                <a:spcPct val="120000"/>
              </a:lnSpc>
              <a:buClr>
                <a:srgbClr val="4ABDF0"/>
              </a:buClr>
              <a:buFont typeface="Arial" panose="020B0604020202020204" pitchFamily="34" charset="0"/>
              <a:buChar char="•"/>
              <a:tabLst>
                <a:tab pos="1257300" algn="l"/>
              </a:tabLst>
            </a:pPr>
            <a:r>
              <a:rPr lang="ca-ES" sz="1400" dirty="0">
                <a:latin typeface="Segoe UI Semibold" panose="020B0702040204020203" pitchFamily="34" charset="0"/>
                <a:ea typeface="Open Sans Light" panose="020B0306030504020204" pitchFamily="34" charset="0"/>
                <a:cs typeface="Segoe UI Semibold" panose="020B0702040204020203" pitchFamily="34" charset="0"/>
              </a:rPr>
              <a:t>Tipus de baixa: </a:t>
            </a:r>
            <a:r>
              <a:rPr lang="ca-ES" sz="1400" dirty="0">
                <a:latin typeface="Segoe UI" panose="020B0502040204020203" pitchFamily="34" charset="0"/>
                <a:ea typeface="Open Sans Light" panose="020B0306030504020204" pitchFamily="34" charset="0"/>
                <a:cs typeface="Segoe UI Semibold" panose="020B0702040204020203" pitchFamily="34" charset="0"/>
              </a:rPr>
              <a:t>malaltia comuna o accident no laboral</a:t>
            </a:r>
          </a:p>
          <a:p>
            <a:pPr marL="180000" indent="-180000">
              <a:lnSpc>
                <a:spcPct val="120000"/>
              </a:lnSpc>
              <a:buClr>
                <a:srgbClr val="4ABDF0"/>
              </a:buClr>
              <a:buFont typeface="Arial" panose="020B0604020202020204" pitchFamily="34" charset="0"/>
              <a:buChar char="•"/>
              <a:tabLst>
                <a:tab pos="1257300" algn="l"/>
              </a:tabLst>
            </a:pPr>
            <a:r>
              <a:rPr lang="ca-ES" sz="1400" dirty="0">
                <a:latin typeface="Segoe UI Semibold" panose="020B0702040204020203" pitchFamily="34" charset="0"/>
                <a:ea typeface="Open Sans Light" panose="020B0306030504020204" pitchFamily="34" charset="0"/>
                <a:cs typeface="Segoe UI Semibold" panose="020B0702040204020203" pitchFamily="34" charset="0"/>
              </a:rPr>
              <a:t>Data d'inici </a:t>
            </a:r>
            <a:r>
              <a:rPr lang="ca-ES" sz="1400" dirty="0">
                <a:latin typeface="Segoe UI" panose="020B0502040204020203" pitchFamily="34" charset="0"/>
                <a:ea typeface="Open Sans Light" panose="020B0306030504020204" pitchFamily="34" charset="0"/>
                <a:cs typeface="Segoe UI Semibold" panose="020B0702040204020203" pitchFamily="34" charset="0"/>
              </a:rPr>
              <a:t>de la baixa i estimació de la </a:t>
            </a:r>
            <a:r>
              <a:rPr lang="ca-ES" sz="1400" dirty="0">
                <a:latin typeface="Segoe UI Semibold" panose="020B0702040204020203" pitchFamily="34" charset="0"/>
                <a:ea typeface="Open Sans Light" panose="020B0306030504020204" pitchFamily="34" charset="0"/>
                <a:cs typeface="Segoe UI Semibold" panose="020B0702040204020203" pitchFamily="34" charset="0"/>
              </a:rPr>
              <a:t>durada</a:t>
            </a:r>
            <a:r>
              <a:rPr lang="ca-ES" sz="1400" dirty="0">
                <a:latin typeface="Segoe UI" panose="020B0502040204020203" pitchFamily="34" charset="0"/>
                <a:ea typeface="Open Sans Light" panose="020B0306030504020204" pitchFamily="34" charset="0"/>
                <a:cs typeface="Segoe UI Semibold" panose="020B0702040204020203" pitchFamily="34" charset="0"/>
              </a:rPr>
              <a:t> que tindrà</a:t>
            </a:r>
          </a:p>
          <a:p>
            <a:pPr marL="180000" indent="-180000">
              <a:lnSpc>
                <a:spcPct val="120000"/>
              </a:lnSpc>
              <a:buClr>
                <a:srgbClr val="4ABDF0"/>
              </a:buClr>
              <a:buFont typeface="Arial" panose="020B0604020202020204" pitchFamily="34" charset="0"/>
              <a:buChar char="•"/>
              <a:tabLst>
                <a:tab pos="1257300" algn="l"/>
              </a:tabLst>
            </a:pPr>
            <a:r>
              <a:rPr lang="ca-ES" sz="1400" dirty="0">
                <a:latin typeface="Segoe UI" panose="020B0502040204020203" pitchFamily="34" charset="0"/>
                <a:ea typeface="Open Sans Light" panose="020B0306030504020204" pitchFamily="34" charset="0"/>
                <a:cs typeface="Segoe UI Semibold" panose="020B0702040204020203" pitchFamily="34" charset="0"/>
              </a:rPr>
              <a:t>Dades del </a:t>
            </a:r>
            <a:r>
              <a:rPr lang="ca-ES" sz="1400" dirty="0">
                <a:latin typeface="Segoe UI Semibold" panose="020B0702040204020203" pitchFamily="34" charset="0"/>
                <a:ea typeface="Open Sans Light" panose="020B0306030504020204" pitchFamily="34" charset="0"/>
                <a:cs typeface="Segoe UI Semibold" panose="020B0702040204020203" pitchFamily="34" charset="0"/>
              </a:rPr>
              <a:t>metge que emet la baixa</a:t>
            </a:r>
            <a:endParaRPr lang="ca-ES" sz="1400" dirty="0">
              <a:latin typeface="Segoe UI" panose="020B0502040204020203" pitchFamily="34" charset="0"/>
              <a:ea typeface="Open Sans Light" panose="020B0306030504020204" pitchFamily="34" charset="0"/>
              <a:cs typeface="Segoe UI Semibold" panose="020B0702040204020203" pitchFamily="34" charset="0"/>
            </a:endParaRPr>
          </a:p>
        </p:txBody>
      </p:sp>
      <p:sp>
        <p:nvSpPr>
          <p:cNvPr id="11" name="Marcador de pie de página 1">
            <a:extLst>
              <a:ext uri="{FF2B5EF4-FFF2-40B4-BE49-F238E27FC236}">
                <a16:creationId xmlns:a16="http://schemas.microsoft.com/office/drawing/2014/main" id="{E073A623-9F72-439E-A69B-1C6AE79C7613}"/>
              </a:ext>
            </a:extLst>
          </p:cNvPr>
          <p:cNvSpPr txBox="1">
            <a:spLocks/>
          </p:cNvSpPr>
          <p:nvPr/>
        </p:nvSpPr>
        <p:spPr>
          <a:xfrm>
            <a:off x="11595386" y="6601396"/>
            <a:ext cx="407502" cy="170878"/>
          </a:xfrm>
          <a:prstGeom prst="rect">
            <a:avLst/>
          </a:prstGeom>
        </p:spPr>
        <p:txBody>
          <a:bodyPr vert="horz" lIns="0" tIns="0" rIns="0" bIns="0" rtlCol="0" anchor="t"/>
          <a:lstStyle>
            <a:defPPr>
              <a:defRPr lang="es-ES"/>
            </a:defPPr>
            <a:lvl1pPr>
              <a:lnSpc>
                <a:spcPct val="100000"/>
              </a:lnSpc>
              <a:defRPr sz="1300" spc="-30" baseline="0">
                <a:solidFill>
                  <a:schemeClr val="accent1"/>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a-ES" sz="900" dirty="0">
                <a:solidFill>
                  <a:schemeClr val="bg1"/>
                </a:solidFill>
                <a:latin typeface="Segoe UI" panose="020B0502040204020203" pitchFamily="34" charset="0"/>
              </a:rPr>
              <a:t>p. </a:t>
            </a:r>
            <a:fld id="{C55AD5FC-D658-4668-AADB-0A3BDC5470A2}" type="slidenum">
              <a:rPr lang="ca-ES" sz="900" smtClean="0">
                <a:solidFill>
                  <a:schemeClr val="bg1"/>
                </a:solidFill>
                <a:latin typeface="Segoe UI" panose="020B0502040204020203" pitchFamily="34" charset="0"/>
              </a:rPr>
              <a:pPr algn="l"/>
              <a:t>17</a:t>
            </a:fld>
            <a:endParaRPr lang="ca-ES" sz="900" dirty="0">
              <a:solidFill>
                <a:schemeClr val="bg1"/>
              </a:solidFill>
              <a:latin typeface="Segoe UI" panose="020B0502040204020203" pitchFamily="34" charset="0"/>
            </a:endParaRPr>
          </a:p>
        </p:txBody>
      </p:sp>
      <p:cxnSp>
        <p:nvCxnSpPr>
          <p:cNvPr id="63" name="Conector recto 230">
            <a:extLst>
              <a:ext uri="{FF2B5EF4-FFF2-40B4-BE49-F238E27FC236}">
                <a16:creationId xmlns:a16="http://schemas.microsoft.com/office/drawing/2014/main" id="{1FD2A7BF-D20A-4F0D-9043-C1635A07847D}"/>
              </a:ext>
            </a:extLst>
          </p:cNvPr>
          <p:cNvCxnSpPr>
            <a:cxnSpLocks/>
          </p:cNvCxnSpPr>
          <p:nvPr/>
        </p:nvCxnSpPr>
        <p:spPr>
          <a:xfrm flipV="1">
            <a:off x="5417221" y="5057085"/>
            <a:ext cx="0" cy="1396104"/>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pic>
        <p:nvPicPr>
          <p:cNvPr id="27" name="Graphic 31">
            <a:extLst>
              <a:ext uri="{FF2B5EF4-FFF2-40B4-BE49-F238E27FC236}">
                <a16:creationId xmlns:a16="http://schemas.microsoft.com/office/drawing/2014/main" id="{ED3F872B-CA60-467D-B771-12A2B9E871A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646978" y="445701"/>
            <a:ext cx="1114004" cy="246619"/>
          </a:xfrm>
          <a:prstGeom prst="rect">
            <a:avLst/>
          </a:prstGeom>
        </p:spPr>
      </p:pic>
    </p:spTree>
    <p:extLst>
      <p:ext uri="{BB962C8B-B14F-4D97-AF65-F5344CB8AC3E}">
        <p14:creationId xmlns:p14="http://schemas.microsoft.com/office/powerpoint/2010/main" val="2626052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ángulo 144">
            <a:extLst>
              <a:ext uri="{FF2B5EF4-FFF2-40B4-BE49-F238E27FC236}">
                <a16:creationId xmlns:a16="http://schemas.microsoft.com/office/drawing/2014/main" id="{9BDBE377-E600-43CA-AED9-08F0AB388A37}"/>
              </a:ext>
            </a:extLst>
          </p:cNvPr>
          <p:cNvSpPr/>
          <p:nvPr/>
        </p:nvSpPr>
        <p:spPr>
          <a:xfrm>
            <a:off x="2643" y="5057085"/>
            <a:ext cx="12189357" cy="13934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latin typeface="Segoe UI" panose="020B0502040204020203" pitchFamily="34" charset="0"/>
            </a:endParaRPr>
          </a:p>
        </p:txBody>
      </p:sp>
      <p:pic>
        <p:nvPicPr>
          <p:cNvPr id="175" name="Picture 174" descr="A person sitting at a desk&#10;&#10;Description automatically generated with medium confidence">
            <a:extLst>
              <a:ext uri="{FF2B5EF4-FFF2-40B4-BE49-F238E27FC236}">
                <a16:creationId xmlns:a16="http://schemas.microsoft.com/office/drawing/2014/main" id="{A7D21C88-B9C8-47EB-88DD-F4CA602C4CFF}"/>
              </a:ext>
            </a:extLst>
          </p:cNvPr>
          <p:cNvPicPr>
            <a:picLocks noChangeAspect="1"/>
          </p:cNvPicPr>
          <p:nvPr/>
        </p:nvPicPr>
        <p:blipFill rotWithShape="1">
          <a:blip r:embed="rId3">
            <a:extLst>
              <a:ext uri="{28A0092B-C50C-407E-A947-70E740481C1C}">
                <a14:useLocalDpi xmlns:a14="http://schemas.microsoft.com/office/drawing/2010/main" val="0"/>
              </a:ext>
            </a:extLst>
          </a:blip>
          <a:srcRect l="44918" t="27646"/>
          <a:stretch/>
        </p:blipFill>
        <p:spPr>
          <a:xfrm flipH="1">
            <a:off x="8711381" y="0"/>
            <a:ext cx="3480619" cy="6858000"/>
          </a:xfrm>
          <a:prstGeom prst="rect">
            <a:avLst/>
          </a:prstGeom>
        </p:spPr>
      </p:pic>
      <p:sp>
        <p:nvSpPr>
          <p:cNvPr id="35" name="Text Placeholder 6">
            <a:extLst>
              <a:ext uri="{FF2B5EF4-FFF2-40B4-BE49-F238E27FC236}">
                <a16:creationId xmlns:a16="http://schemas.microsoft.com/office/drawing/2014/main" id="{9D69C0AA-0E58-42A3-8B6F-A2FE2E70498D}"/>
              </a:ext>
            </a:extLst>
          </p:cNvPr>
          <p:cNvSpPr txBox="1">
            <a:spLocks/>
          </p:cNvSpPr>
          <p:nvPr/>
        </p:nvSpPr>
        <p:spPr>
          <a:xfrm>
            <a:off x="8711381" y="0"/>
            <a:ext cx="3480619" cy="6858000"/>
          </a:xfrm>
          <a:prstGeom prst="rect">
            <a:avLst/>
          </a:prstGeom>
          <a:gradFill flip="none" rotWithShape="1">
            <a:gsLst>
              <a:gs pos="18000">
                <a:schemeClr val="accent2">
                  <a:alpha val="8000"/>
                </a:schemeClr>
              </a:gs>
              <a:gs pos="87000">
                <a:schemeClr val="accent1">
                  <a:alpha val="20000"/>
                </a:schemeClr>
              </a:gs>
              <a:gs pos="71000">
                <a:schemeClr val="accent1">
                  <a:alpha val="10000"/>
                </a:schemeClr>
              </a:gs>
              <a:gs pos="100000">
                <a:schemeClr val="accent1">
                  <a:alpha val="12000"/>
                </a:schemeClr>
              </a:gs>
            </a:gsLst>
            <a:lin ang="8100000" scaled="1"/>
            <a:tileRect/>
          </a:gradFill>
          <a:ln w="6350" cap="flat" cmpd="sng" algn="ctr">
            <a:noFill/>
            <a:prstDash val="solid"/>
            <a:miter lim="800000"/>
          </a:ln>
        </p:spPr>
        <p:style>
          <a:lnRef idx="1">
            <a:schemeClr val="accent1"/>
          </a:lnRef>
          <a:fillRef idx="3">
            <a:schemeClr val="accent1"/>
          </a:fillRef>
          <a:effectRef idx="2">
            <a:schemeClr val="accent1"/>
          </a:effectRef>
          <a:fontRef idx="minor">
            <a:schemeClr val="lt1"/>
          </a:fontRef>
        </p:style>
        <p:txBody>
          <a:bodyPr rtlCol="0" anchor="ctr"/>
          <a:lstStyle>
            <a:lvl1pPr marL="0" indent="0" algn="l" defTabSz="914400" rtl="0" eaLnBrk="1" latinLnBrk="0" hangingPunct="1">
              <a:lnSpc>
                <a:spcPct val="90000"/>
              </a:lnSpc>
              <a:spcBef>
                <a:spcPts val="1000"/>
              </a:spcBef>
              <a:buFont typeface="Arial" panose="020B0604020202020204" pitchFamily="34" charset="0"/>
              <a:buNone/>
              <a:defRPr lang="en-US" sz="1800" kern="1200" dirty="0">
                <a:solidFill>
                  <a:prstClr val="white">
                    <a:alpha val="0"/>
                  </a:prstClr>
                </a:solidFill>
                <a:latin typeface="Segoe UI"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lgn="ctr"/>
            <a:r>
              <a:rPr lang="ca-ES"/>
              <a:t>.</a:t>
            </a:r>
          </a:p>
        </p:txBody>
      </p:sp>
      <p:sp>
        <p:nvSpPr>
          <p:cNvPr id="17" name="Titular">
            <a:extLst>
              <a:ext uri="{FF2B5EF4-FFF2-40B4-BE49-F238E27FC236}">
                <a16:creationId xmlns:a16="http://schemas.microsoft.com/office/drawing/2014/main" id="{EB288E15-FD56-46D2-8168-A46AC4A72177}"/>
              </a:ext>
            </a:extLst>
          </p:cNvPr>
          <p:cNvSpPr txBox="1">
            <a:spLocks/>
          </p:cNvSpPr>
          <p:nvPr/>
        </p:nvSpPr>
        <p:spPr>
          <a:xfrm>
            <a:off x="752738" y="740459"/>
            <a:ext cx="8013891" cy="405588"/>
          </a:xfrm>
          <a:prstGeom prst="rect">
            <a:avLst/>
          </a:prstGeom>
        </p:spPr>
        <p:txBody>
          <a:bodyPr spcFirstLastPara="1" vert="horz" wrap="square" lIns="0" tIns="0" rIns="0" bIns="0" rtlCol="0" anchor="t" anchorCtr="0">
            <a:noAutofit/>
          </a:bodyPr>
          <a:lstStyle>
            <a:lvl1pPr marL="0" lvl="0" indent="0" algn="l" defTabSz="685800" rtl="0" eaLnBrk="1" latinLnBrk="0" hangingPunct="1">
              <a:lnSpc>
                <a:spcPts val="4000"/>
              </a:lnSpc>
              <a:spcBef>
                <a:spcPts val="0"/>
              </a:spcBef>
              <a:spcAft>
                <a:spcPts val="0"/>
              </a:spcAft>
              <a:buSzPts val="2000"/>
              <a:buFont typeface="Arial" panose="020B0604020202020204" pitchFamily="34" charset="0"/>
              <a:buNone/>
              <a:defRPr sz="4000" b="1" i="0" kern="1200">
                <a:solidFill>
                  <a:srgbClr val="424242"/>
                </a:solidFill>
                <a:latin typeface="Open Sans ExtraBold" panose="020B0606030504020204" pitchFamily="34" charset="0"/>
                <a:ea typeface="Open Sans ExtraBold" panose="020B0606030504020204" pitchFamily="34" charset="0"/>
                <a:cs typeface="Open Sans ExtraBold" panose="020B0606030504020204" pitchFamily="34" charset="0"/>
                <a:sym typeface="Playfair Display"/>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ca-ES" sz="2800" spc="300" dirty="0">
                <a:solidFill>
                  <a:schemeClr val="accent1"/>
                </a:solidFill>
                <a:latin typeface="Segoe UI Semibold" panose="020B0702040204020203" pitchFamily="34" charset="0"/>
                <a:ea typeface="Segoe UI Black" panose="020B0A02040204020203" pitchFamily="34" charset="0"/>
                <a:cs typeface="Segoe UI Semibold" panose="020B0702040204020203" pitchFamily="34" charset="0"/>
              </a:rPr>
              <a:t>11. </a:t>
            </a:r>
            <a:r>
              <a:rPr lang="ca-ES" sz="2800" b="0" i="0" u="none" strike="noStrike" cap="none" spc="300" dirty="0">
                <a:solidFill>
                  <a:schemeClr val="tx1"/>
                </a:solidFill>
                <a:latin typeface="Segoe UI" panose="020B0502040204020203" pitchFamily="34" charset="0"/>
                <a:ea typeface="Segoe UI Black" panose="020B0A02040204020203" pitchFamily="34" charset="0"/>
                <a:cs typeface="Segoe UI Semibold" panose="020B0702040204020203" pitchFamily="34" charset="0"/>
                <a:sym typeface="Open Sans SemiBold"/>
              </a:rPr>
              <a:t>COM </a:t>
            </a:r>
            <a:r>
              <a:rPr lang="ca-ES" sz="2800" b="0" i="0" u="none" strike="noStrike" cap="none" spc="300" dirty="0">
                <a:solidFill>
                  <a:schemeClr val="tx1"/>
                </a:solidFill>
                <a:latin typeface="Segoe UI Semibold" panose="020B0702040204020203" pitchFamily="34" charset="0"/>
                <a:ea typeface="Segoe UI Black" panose="020B0A02040204020203" pitchFamily="34" charset="0"/>
                <a:cs typeface="Segoe UI Semibold" panose="020B0702040204020203" pitchFamily="34" charset="0"/>
                <a:sym typeface="Open Sans SemiBold"/>
              </a:rPr>
              <a:t>GESTIONAR-LA</a:t>
            </a:r>
            <a:r>
              <a:rPr lang="ca-ES" sz="2800" b="0" i="0" u="none" strike="noStrike" cap="none" spc="300" baseline="30000" dirty="0">
                <a:solidFill>
                  <a:schemeClr val="tx1"/>
                </a:solidFill>
                <a:latin typeface="Segoe UI Semibold" panose="020B0702040204020203" pitchFamily="34" charset="0"/>
                <a:ea typeface="Segoe UI Black" panose="020B0A02040204020203" pitchFamily="34" charset="0"/>
                <a:cs typeface="Segoe UI Semibold" panose="020B0702040204020203" pitchFamily="34" charset="0"/>
                <a:sym typeface="Open Sans SemiBold"/>
              </a:rPr>
              <a:t>(1)</a:t>
            </a:r>
            <a:endParaRPr lang="ca-ES" sz="2800" b="0" i="0" u="none" strike="noStrike" cap="none" spc="300" dirty="0">
              <a:solidFill>
                <a:schemeClr val="tx1"/>
              </a:solidFill>
              <a:latin typeface="Segoe UI Semibold" panose="020B0702040204020203" pitchFamily="34" charset="0"/>
              <a:ea typeface="Segoe UI Black" panose="020B0A02040204020203" pitchFamily="34" charset="0"/>
              <a:cs typeface="Segoe UI Semibold" panose="020B0702040204020203" pitchFamily="34" charset="0"/>
              <a:sym typeface="Open Sans SemiBold"/>
            </a:endParaRPr>
          </a:p>
        </p:txBody>
      </p:sp>
      <p:cxnSp>
        <p:nvCxnSpPr>
          <p:cNvPr id="18" name="Straight Connector 38">
            <a:extLst>
              <a:ext uri="{FF2B5EF4-FFF2-40B4-BE49-F238E27FC236}">
                <a16:creationId xmlns:a16="http://schemas.microsoft.com/office/drawing/2014/main" id="{A0737E0E-EA89-4DA2-8A76-027239B57BBF}"/>
              </a:ext>
            </a:extLst>
          </p:cNvPr>
          <p:cNvCxnSpPr>
            <a:cxnSpLocks/>
          </p:cNvCxnSpPr>
          <p:nvPr/>
        </p:nvCxnSpPr>
        <p:spPr>
          <a:xfrm>
            <a:off x="570084" y="861156"/>
            <a:ext cx="0" cy="258451"/>
          </a:xfrm>
          <a:prstGeom prst="line">
            <a:avLst/>
          </a:prstGeom>
          <a:ln w="381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9" name="Rectángulo 245">
            <a:extLst>
              <a:ext uri="{FF2B5EF4-FFF2-40B4-BE49-F238E27FC236}">
                <a16:creationId xmlns:a16="http://schemas.microsoft.com/office/drawing/2014/main" id="{F9F79639-48DB-4C27-B569-83B914F0E64A}"/>
              </a:ext>
            </a:extLst>
          </p:cNvPr>
          <p:cNvSpPr/>
          <p:nvPr/>
        </p:nvSpPr>
        <p:spPr>
          <a:xfrm>
            <a:off x="-162556" y="846389"/>
            <a:ext cx="621068" cy="28798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latin typeface="Segoe UI" panose="020B0502040204020203" pitchFamily="34" charset="0"/>
            </a:endParaRPr>
          </a:p>
        </p:txBody>
      </p:sp>
      <p:pic>
        <p:nvPicPr>
          <p:cNvPr id="22" name="Picture 2">
            <a:extLst>
              <a:ext uri="{FF2B5EF4-FFF2-40B4-BE49-F238E27FC236}">
                <a16:creationId xmlns:a16="http://schemas.microsoft.com/office/drawing/2014/main" id="{B44B1D87-FC74-4304-A38E-119342CE7010}"/>
              </a:ext>
            </a:extLst>
          </p:cNvPr>
          <p:cNvPicPr>
            <a:picLocks noChangeAspect="1" noChangeArrowheads="1"/>
          </p:cNvPicPr>
          <p:nvPr/>
        </p:nvPicPr>
        <p:blipFill>
          <a:blip r:embed="rId4" cstate="print"/>
          <a:srcRect/>
          <a:stretch>
            <a:fillRect/>
          </a:stretch>
        </p:blipFill>
        <p:spPr bwMode="auto">
          <a:xfrm>
            <a:off x="5740569" y="695199"/>
            <a:ext cx="5296621" cy="6084384"/>
          </a:xfrm>
          <a:prstGeom prst="rect">
            <a:avLst/>
          </a:prstGeom>
          <a:ln w="3175">
            <a:solidFill>
              <a:schemeClr val="tx1"/>
            </a:solidFill>
          </a:ln>
          <a:effectLst>
            <a:outerShdw blurRad="88900" dist="165100" dir="2700000" sx="99000" sy="99000" algn="tl" rotWithShape="0">
              <a:prstClr val="black">
                <a:alpha val="22000"/>
              </a:prstClr>
            </a:outerShdw>
          </a:effectLst>
        </p:spPr>
      </p:pic>
      <p:sp>
        <p:nvSpPr>
          <p:cNvPr id="23" name="Elipse 23">
            <a:extLst>
              <a:ext uri="{FF2B5EF4-FFF2-40B4-BE49-F238E27FC236}">
                <a16:creationId xmlns:a16="http://schemas.microsoft.com/office/drawing/2014/main" id="{51D9501F-D0CE-485B-94D2-2A2D216F936A}"/>
              </a:ext>
            </a:extLst>
          </p:cNvPr>
          <p:cNvSpPr/>
          <p:nvPr/>
        </p:nvSpPr>
        <p:spPr>
          <a:xfrm>
            <a:off x="5233500" y="2079720"/>
            <a:ext cx="898575" cy="898575"/>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latin typeface="Segoe UI" panose="020B0502040204020203" pitchFamily="34" charset="0"/>
            </a:endParaRPr>
          </a:p>
        </p:txBody>
      </p:sp>
      <p:cxnSp>
        <p:nvCxnSpPr>
          <p:cNvPr id="24" name="Conector recto 230">
            <a:extLst>
              <a:ext uri="{FF2B5EF4-FFF2-40B4-BE49-F238E27FC236}">
                <a16:creationId xmlns:a16="http://schemas.microsoft.com/office/drawing/2014/main" id="{B5CBD8A3-7D75-474E-AF21-A5F48EAD3C47}"/>
              </a:ext>
            </a:extLst>
          </p:cNvPr>
          <p:cNvCxnSpPr>
            <a:cxnSpLocks/>
          </p:cNvCxnSpPr>
          <p:nvPr/>
        </p:nvCxnSpPr>
        <p:spPr>
          <a:xfrm flipV="1">
            <a:off x="5417221" y="2533376"/>
            <a:ext cx="0" cy="2523709"/>
          </a:xfrm>
          <a:prstGeom prst="line">
            <a:avLst/>
          </a:prstGeom>
          <a:ln w="19050" cap="rnd">
            <a:solidFill>
              <a:schemeClr val="accent2"/>
            </a:solidFill>
            <a:round/>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95EEF795-8263-4F0F-9F77-ADCF97E933C2}"/>
              </a:ext>
            </a:extLst>
          </p:cNvPr>
          <p:cNvGrpSpPr/>
          <p:nvPr/>
        </p:nvGrpSpPr>
        <p:grpSpPr>
          <a:xfrm>
            <a:off x="4637740" y="2085916"/>
            <a:ext cx="558531" cy="821768"/>
            <a:chOff x="5938837" y="3105150"/>
            <a:chExt cx="315276" cy="463866"/>
          </a:xfrm>
        </p:grpSpPr>
        <p:sp>
          <p:nvSpPr>
            <p:cNvPr id="26" name="Freeform: Shape 25">
              <a:extLst>
                <a:ext uri="{FF2B5EF4-FFF2-40B4-BE49-F238E27FC236}">
                  <a16:creationId xmlns:a16="http://schemas.microsoft.com/office/drawing/2014/main" id="{D6FDFA8A-D6A0-4788-A878-E1B57F69BBB3}"/>
                </a:ext>
              </a:extLst>
            </p:cNvPr>
            <p:cNvSpPr/>
            <p:nvPr/>
          </p:nvSpPr>
          <p:spPr>
            <a:xfrm>
              <a:off x="6011227" y="3438525"/>
              <a:ext cx="19050" cy="59055"/>
            </a:xfrm>
            <a:custGeom>
              <a:avLst/>
              <a:gdLst>
                <a:gd name="connsiteX0" fmla="*/ 19050 w 19050"/>
                <a:gd name="connsiteY0" fmla="*/ 0 h 59055"/>
                <a:gd name="connsiteX1" fmla="*/ 0 w 19050"/>
                <a:gd name="connsiteY1" fmla="*/ 59055 h 59055"/>
                <a:gd name="connsiteX2" fmla="*/ 19050 w 19050"/>
                <a:gd name="connsiteY2" fmla="*/ 0 h 59055"/>
              </a:gdLst>
              <a:ahLst/>
              <a:cxnLst>
                <a:cxn ang="0">
                  <a:pos x="connsiteX0" y="connsiteY0"/>
                </a:cxn>
                <a:cxn ang="0">
                  <a:pos x="connsiteX1" y="connsiteY1"/>
                </a:cxn>
                <a:cxn ang="0">
                  <a:pos x="connsiteX2" y="connsiteY2"/>
                </a:cxn>
              </a:cxnLst>
              <a:rect l="l" t="t" r="r" b="b"/>
              <a:pathLst>
                <a:path w="19050" h="59055">
                  <a:moveTo>
                    <a:pt x="19050" y="0"/>
                  </a:moveTo>
                  <a:cubicBezTo>
                    <a:pt x="19050" y="0"/>
                    <a:pt x="0" y="17145"/>
                    <a:pt x="0" y="59055"/>
                  </a:cubicBezTo>
                  <a:cubicBezTo>
                    <a:pt x="0" y="17145"/>
                    <a:pt x="19050" y="0"/>
                    <a:pt x="19050" y="0"/>
                  </a:cubicBezTo>
                  <a:close/>
                </a:path>
              </a:pathLst>
            </a:custGeom>
            <a:noFill/>
            <a:ln w="9525"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27" name="Freeform: Shape 26">
              <a:extLst>
                <a:ext uri="{FF2B5EF4-FFF2-40B4-BE49-F238E27FC236}">
                  <a16:creationId xmlns:a16="http://schemas.microsoft.com/office/drawing/2014/main" id="{76631F1E-6F20-457E-84B0-715975E0199C}"/>
                </a:ext>
              </a:extLst>
            </p:cNvPr>
            <p:cNvSpPr/>
            <p:nvPr/>
          </p:nvSpPr>
          <p:spPr>
            <a:xfrm>
              <a:off x="5975985" y="3497580"/>
              <a:ext cx="76199" cy="70484"/>
            </a:xfrm>
            <a:custGeom>
              <a:avLst/>
              <a:gdLst>
                <a:gd name="connsiteX0" fmla="*/ 17145 w 76199"/>
                <a:gd name="connsiteY0" fmla="*/ 70485 h 70484"/>
                <a:gd name="connsiteX1" fmla="*/ 0 w 76199"/>
                <a:gd name="connsiteY1" fmla="*/ 70485 h 70484"/>
                <a:gd name="connsiteX2" fmla="*/ 0 w 76199"/>
                <a:gd name="connsiteY2" fmla="*/ 38100 h 70484"/>
                <a:gd name="connsiteX3" fmla="*/ 38100 w 76199"/>
                <a:gd name="connsiteY3" fmla="*/ 0 h 70484"/>
                <a:gd name="connsiteX4" fmla="*/ 38100 w 76199"/>
                <a:gd name="connsiteY4" fmla="*/ 0 h 70484"/>
                <a:gd name="connsiteX5" fmla="*/ 76200 w 76199"/>
                <a:gd name="connsiteY5" fmla="*/ 38100 h 70484"/>
                <a:gd name="connsiteX6" fmla="*/ 76200 w 76199"/>
                <a:gd name="connsiteY6" fmla="*/ 70485 h 70484"/>
                <a:gd name="connsiteX7" fmla="*/ 60007 w 76199"/>
                <a:gd name="connsiteY7" fmla="*/ 70485 h 70484"/>
                <a:gd name="connsiteX8" fmla="*/ 76200 w 76199"/>
                <a:gd name="connsiteY8" fmla="*/ 70485 h 70484"/>
                <a:gd name="connsiteX9" fmla="*/ 76200 w 76199"/>
                <a:gd name="connsiteY9" fmla="*/ 38100 h 70484"/>
                <a:gd name="connsiteX10" fmla="*/ 38100 w 76199"/>
                <a:gd name="connsiteY10" fmla="*/ 0 h 70484"/>
                <a:gd name="connsiteX11" fmla="*/ 38100 w 76199"/>
                <a:gd name="connsiteY11" fmla="*/ 0 h 70484"/>
                <a:gd name="connsiteX12" fmla="*/ 0 w 76199"/>
                <a:gd name="connsiteY12" fmla="*/ 38100 h 70484"/>
                <a:gd name="connsiteX13" fmla="*/ 0 w 76199"/>
                <a:gd name="connsiteY13" fmla="*/ 70485 h 70484"/>
                <a:gd name="connsiteX14" fmla="*/ 17145 w 76199"/>
                <a:gd name="connsiteY14" fmla="*/ 70485 h 7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199" h="70484">
                  <a:moveTo>
                    <a:pt x="17145" y="70485"/>
                  </a:moveTo>
                  <a:lnTo>
                    <a:pt x="0" y="70485"/>
                  </a:lnTo>
                  <a:lnTo>
                    <a:pt x="0" y="38100"/>
                  </a:lnTo>
                  <a:cubicBezTo>
                    <a:pt x="0" y="17145"/>
                    <a:pt x="17145" y="0"/>
                    <a:pt x="38100" y="0"/>
                  </a:cubicBezTo>
                  <a:lnTo>
                    <a:pt x="38100" y="0"/>
                  </a:lnTo>
                  <a:cubicBezTo>
                    <a:pt x="59055" y="0"/>
                    <a:pt x="76200" y="17145"/>
                    <a:pt x="76200" y="38100"/>
                  </a:cubicBezTo>
                  <a:lnTo>
                    <a:pt x="76200" y="70485"/>
                  </a:lnTo>
                  <a:lnTo>
                    <a:pt x="60007" y="70485"/>
                  </a:lnTo>
                  <a:lnTo>
                    <a:pt x="76200" y="70485"/>
                  </a:lnTo>
                  <a:lnTo>
                    <a:pt x="76200" y="38100"/>
                  </a:lnTo>
                  <a:cubicBezTo>
                    <a:pt x="76200" y="17145"/>
                    <a:pt x="59055" y="0"/>
                    <a:pt x="38100" y="0"/>
                  </a:cubicBezTo>
                  <a:lnTo>
                    <a:pt x="38100" y="0"/>
                  </a:lnTo>
                  <a:cubicBezTo>
                    <a:pt x="17145" y="0"/>
                    <a:pt x="0" y="17145"/>
                    <a:pt x="0" y="38100"/>
                  </a:cubicBezTo>
                  <a:lnTo>
                    <a:pt x="0" y="70485"/>
                  </a:lnTo>
                  <a:lnTo>
                    <a:pt x="17145" y="70485"/>
                  </a:lnTo>
                  <a:close/>
                </a:path>
              </a:pathLst>
            </a:custGeom>
            <a:noFill/>
            <a:ln w="9525"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28" name="Freeform: Shape 27">
              <a:extLst>
                <a:ext uri="{FF2B5EF4-FFF2-40B4-BE49-F238E27FC236}">
                  <a16:creationId xmlns:a16="http://schemas.microsoft.com/office/drawing/2014/main" id="{24A61421-FF52-4A0C-9C62-C34F5048EE21}"/>
                </a:ext>
              </a:extLst>
            </p:cNvPr>
            <p:cNvSpPr/>
            <p:nvPr/>
          </p:nvSpPr>
          <p:spPr>
            <a:xfrm>
              <a:off x="6171247" y="3440430"/>
              <a:ext cx="16192" cy="74294"/>
            </a:xfrm>
            <a:custGeom>
              <a:avLst/>
              <a:gdLst>
                <a:gd name="connsiteX0" fmla="*/ 16193 w 16192"/>
                <a:gd name="connsiteY0" fmla="*/ 74295 h 74294"/>
                <a:gd name="connsiteX1" fmla="*/ 0 w 16192"/>
                <a:gd name="connsiteY1" fmla="*/ 0 h 74294"/>
                <a:gd name="connsiteX2" fmla="*/ 16193 w 16192"/>
                <a:gd name="connsiteY2" fmla="*/ 74295 h 74294"/>
              </a:gdLst>
              <a:ahLst/>
              <a:cxnLst>
                <a:cxn ang="0">
                  <a:pos x="connsiteX0" y="connsiteY0"/>
                </a:cxn>
                <a:cxn ang="0">
                  <a:pos x="connsiteX1" y="connsiteY1"/>
                </a:cxn>
                <a:cxn ang="0">
                  <a:pos x="connsiteX2" y="connsiteY2"/>
                </a:cxn>
              </a:cxnLst>
              <a:rect l="l" t="t" r="r" b="b"/>
              <a:pathLst>
                <a:path w="16192" h="74294">
                  <a:moveTo>
                    <a:pt x="16193" y="74295"/>
                  </a:moveTo>
                  <a:cubicBezTo>
                    <a:pt x="16193" y="32385"/>
                    <a:pt x="0" y="0"/>
                    <a:pt x="0" y="0"/>
                  </a:cubicBezTo>
                  <a:cubicBezTo>
                    <a:pt x="0" y="0"/>
                    <a:pt x="16193" y="32385"/>
                    <a:pt x="16193" y="74295"/>
                  </a:cubicBezTo>
                  <a:close/>
                </a:path>
              </a:pathLst>
            </a:custGeom>
            <a:noFill/>
            <a:ln w="9525"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29" name="Freeform: Shape 28">
              <a:extLst>
                <a:ext uri="{FF2B5EF4-FFF2-40B4-BE49-F238E27FC236}">
                  <a16:creationId xmlns:a16="http://schemas.microsoft.com/office/drawing/2014/main" id="{336EB210-72C7-4DEB-BDCE-5A9B4B5CF0A7}"/>
                </a:ext>
              </a:extLst>
            </p:cNvPr>
            <p:cNvSpPr/>
            <p:nvPr/>
          </p:nvSpPr>
          <p:spPr>
            <a:xfrm>
              <a:off x="6160770" y="3514725"/>
              <a:ext cx="53340" cy="53339"/>
            </a:xfrm>
            <a:custGeom>
              <a:avLst/>
              <a:gdLst>
                <a:gd name="connsiteX0" fmla="*/ 53340 w 53340"/>
                <a:gd name="connsiteY0" fmla="*/ 26670 h 53339"/>
                <a:gd name="connsiteX1" fmla="*/ 26670 w 53340"/>
                <a:gd name="connsiteY1" fmla="*/ 53340 h 53339"/>
                <a:gd name="connsiteX2" fmla="*/ 0 w 53340"/>
                <a:gd name="connsiteY2" fmla="*/ 26670 h 53339"/>
                <a:gd name="connsiteX3" fmla="*/ 26670 w 53340"/>
                <a:gd name="connsiteY3" fmla="*/ 0 h 53339"/>
                <a:gd name="connsiteX4" fmla="*/ 53340 w 53340"/>
                <a:gd name="connsiteY4" fmla="*/ 26670 h 53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 h="53339">
                  <a:moveTo>
                    <a:pt x="53340" y="26670"/>
                  </a:moveTo>
                  <a:cubicBezTo>
                    <a:pt x="53340" y="41399"/>
                    <a:pt x="41399" y="53340"/>
                    <a:pt x="26670" y="53340"/>
                  </a:cubicBezTo>
                  <a:cubicBezTo>
                    <a:pt x="11941" y="53340"/>
                    <a:pt x="0" y="41399"/>
                    <a:pt x="0" y="26670"/>
                  </a:cubicBezTo>
                  <a:cubicBezTo>
                    <a:pt x="0" y="11941"/>
                    <a:pt x="11941" y="0"/>
                    <a:pt x="26670" y="0"/>
                  </a:cubicBezTo>
                  <a:cubicBezTo>
                    <a:pt x="41399" y="0"/>
                    <a:pt x="53340" y="11941"/>
                    <a:pt x="53340" y="26670"/>
                  </a:cubicBezTo>
                  <a:close/>
                </a:path>
              </a:pathLst>
            </a:custGeom>
            <a:noFill/>
            <a:ln w="9525"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30" name="Freeform: Shape 29">
              <a:extLst>
                <a:ext uri="{FF2B5EF4-FFF2-40B4-BE49-F238E27FC236}">
                  <a16:creationId xmlns:a16="http://schemas.microsoft.com/office/drawing/2014/main" id="{E943ADFD-C69B-451A-B524-39EAEB462505}"/>
                </a:ext>
              </a:extLst>
            </p:cNvPr>
            <p:cNvSpPr/>
            <p:nvPr/>
          </p:nvSpPr>
          <p:spPr>
            <a:xfrm>
              <a:off x="6094094" y="3431857"/>
              <a:ext cx="160019" cy="136207"/>
            </a:xfrm>
            <a:custGeom>
              <a:avLst/>
              <a:gdLst>
                <a:gd name="connsiteX0" fmla="*/ 0 w 160019"/>
                <a:gd name="connsiteY0" fmla="*/ 130493 h 201930"/>
                <a:gd name="connsiteX1" fmla="*/ 0 w 160019"/>
                <a:gd name="connsiteY1" fmla="*/ 44768 h 201930"/>
                <a:gd name="connsiteX2" fmla="*/ 44768 w 160019"/>
                <a:gd name="connsiteY2" fmla="*/ 0 h 201930"/>
                <a:gd name="connsiteX3" fmla="*/ 125730 w 160019"/>
                <a:gd name="connsiteY3" fmla="*/ 20955 h 201930"/>
                <a:gd name="connsiteX4" fmla="*/ 160020 w 160019"/>
                <a:gd name="connsiteY4" fmla="*/ 60008 h 201930"/>
                <a:gd name="connsiteX5" fmla="*/ 160020 w 160019"/>
                <a:gd name="connsiteY5" fmla="*/ 201930 h 201930"/>
                <a:gd name="connsiteX6" fmla="*/ 160020 w 160019"/>
                <a:gd name="connsiteY6" fmla="*/ 60960 h 201930"/>
                <a:gd name="connsiteX7" fmla="*/ 125730 w 160019"/>
                <a:gd name="connsiteY7" fmla="*/ 21908 h 201930"/>
                <a:gd name="connsiteX8" fmla="*/ 44768 w 160019"/>
                <a:gd name="connsiteY8" fmla="*/ 953 h 201930"/>
                <a:gd name="connsiteX9" fmla="*/ 0 w 160019"/>
                <a:gd name="connsiteY9" fmla="*/ 44768 h 201930"/>
                <a:gd name="connsiteX10" fmla="*/ 0 w 160019"/>
                <a:gd name="connsiteY10" fmla="*/ 130493 h 20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0019" h="201930">
                  <a:moveTo>
                    <a:pt x="0" y="130493"/>
                  </a:moveTo>
                  <a:lnTo>
                    <a:pt x="0" y="44768"/>
                  </a:lnTo>
                  <a:lnTo>
                    <a:pt x="44768" y="0"/>
                  </a:lnTo>
                  <a:lnTo>
                    <a:pt x="125730" y="20955"/>
                  </a:lnTo>
                  <a:cubicBezTo>
                    <a:pt x="145733" y="23813"/>
                    <a:pt x="160020" y="40958"/>
                    <a:pt x="160020" y="60008"/>
                  </a:cubicBezTo>
                  <a:lnTo>
                    <a:pt x="160020" y="201930"/>
                  </a:lnTo>
                  <a:lnTo>
                    <a:pt x="160020" y="60960"/>
                  </a:lnTo>
                  <a:cubicBezTo>
                    <a:pt x="160020" y="40958"/>
                    <a:pt x="144780" y="23813"/>
                    <a:pt x="125730" y="21908"/>
                  </a:cubicBezTo>
                  <a:lnTo>
                    <a:pt x="44768" y="953"/>
                  </a:lnTo>
                  <a:lnTo>
                    <a:pt x="0" y="44768"/>
                  </a:lnTo>
                  <a:lnTo>
                    <a:pt x="0" y="130493"/>
                  </a:lnTo>
                  <a:close/>
                </a:path>
              </a:pathLst>
            </a:custGeom>
            <a:noFill/>
            <a:ln w="9525"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31" name="Freeform: Shape 30">
              <a:extLst>
                <a:ext uri="{FF2B5EF4-FFF2-40B4-BE49-F238E27FC236}">
                  <a16:creationId xmlns:a16="http://schemas.microsoft.com/office/drawing/2014/main" id="{CE7D677B-EA5C-46E8-AE06-E070AD4C86F6}"/>
                </a:ext>
              </a:extLst>
            </p:cNvPr>
            <p:cNvSpPr/>
            <p:nvPr/>
          </p:nvSpPr>
          <p:spPr>
            <a:xfrm>
              <a:off x="5938837" y="3432810"/>
              <a:ext cx="142875" cy="136206"/>
            </a:xfrm>
            <a:custGeom>
              <a:avLst/>
              <a:gdLst>
                <a:gd name="connsiteX0" fmla="*/ 0 w 142875"/>
                <a:gd name="connsiteY0" fmla="*/ 201930 h 201929"/>
                <a:gd name="connsiteX1" fmla="*/ 0 w 142875"/>
                <a:gd name="connsiteY1" fmla="*/ 60008 h 201929"/>
                <a:gd name="connsiteX2" fmla="*/ 34290 w 142875"/>
                <a:gd name="connsiteY2" fmla="*/ 20955 h 201929"/>
                <a:gd name="connsiteX3" fmla="*/ 116205 w 142875"/>
                <a:gd name="connsiteY3" fmla="*/ 0 h 201929"/>
                <a:gd name="connsiteX4" fmla="*/ 142875 w 142875"/>
                <a:gd name="connsiteY4" fmla="*/ 26670 h 201929"/>
                <a:gd name="connsiteX5" fmla="*/ 116205 w 142875"/>
                <a:gd name="connsiteY5" fmla="*/ 0 h 201929"/>
                <a:gd name="connsiteX6" fmla="*/ 34290 w 142875"/>
                <a:gd name="connsiteY6" fmla="*/ 20955 h 201929"/>
                <a:gd name="connsiteX7" fmla="*/ 0 w 142875"/>
                <a:gd name="connsiteY7" fmla="*/ 60008 h 201929"/>
                <a:gd name="connsiteX8" fmla="*/ 0 w 142875"/>
                <a:gd name="connsiteY8" fmla="*/ 201930 h 201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875" h="201929">
                  <a:moveTo>
                    <a:pt x="0" y="201930"/>
                  </a:moveTo>
                  <a:lnTo>
                    <a:pt x="0" y="60008"/>
                  </a:lnTo>
                  <a:cubicBezTo>
                    <a:pt x="0" y="40005"/>
                    <a:pt x="15240" y="22860"/>
                    <a:pt x="34290" y="20955"/>
                  </a:cubicBezTo>
                  <a:lnTo>
                    <a:pt x="116205" y="0"/>
                  </a:lnTo>
                  <a:lnTo>
                    <a:pt x="142875" y="26670"/>
                  </a:lnTo>
                  <a:lnTo>
                    <a:pt x="116205" y="0"/>
                  </a:lnTo>
                  <a:lnTo>
                    <a:pt x="34290" y="20955"/>
                  </a:lnTo>
                  <a:cubicBezTo>
                    <a:pt x="14288" y="23813"/>
                    <a:pt x="0" y="40958"/>
                    <a:pt x="0" y="60008"/>
                  </a:cubicBezTo>
                  <a:lnTo>
                    <a:pt x="0" y="201930"/>
                  </a:lnTo>
                  <a:close/>
                </a:path>
              </a:pathLst>
            </a:custGeom>
            <a:noFill/>
            <a:ln w="9525"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32" name="Freeform: Shape 31">
              <a:extLst>
                <a:ext uri="{FF2B5EF4-FFF2-40B4-BE49-F238E27FC236}">
                  <a16:creationId xmlns:a16="http://schemas.microsoft.com/office/drawing/2014/main" id="{9C2E653B-05DA-4AFF-9156-FED85CEEB566}"/>
                </a:ext>
              </a:extLst>
            </p:cNvPr>
            <p:cNvSpPr/>
            <p:nvPr/>
          </p:nvSpPr>
          <p:spPr>
            <a:xfrm>
              <a:off x="6016942" y="3224212"/>
              <a:ext cx="158114" cy="187642"/>
            </a:xfrm>
            <a:custGeom>
              <a:avLst/>
              <a:gdLst>
                <a:gd name="connsiteX0" fmla="*/ 0 w 158114"/>
                <a:gd name="connsiteY0" fmla="*/ 79058 h 187642"/>
                <a:gd name="connsiteX1" fmla="*/ 0 w 158114"/>
                <a:gd name="connsiteY1" fmla="*/ 106680 h 187642"/>
                <a:gd name="connsiteX2" fmla="*/ 23813 w 158114"/>
                <a:gd name="connsiteY2" fmla="*/ 164783 h 187642"/>
                <a:gd name="connsiteX3" fmla="*/ 23813 w 158114"/>
                <a:gd name="connsiteY3" fmla="*/ 164783 h 187642"/>
                <a:gd name="connsiteX4" fmla="*/ 79058 w 158114"/>
                <a:gd name="connsiteY4" fmla="*/ 187643 h 187642"/>
                <a:gd name="connsiteX5" fmla="*/ 79058 w 158114"/>
                <a:gd name="connsiteY5" fmla="*/ 187643 h 187642"/>
                <a:gd name="connsiteX6" fmla="*/ 134303 w 158114"/>
                <a:gd name="connsiteY6" fmla="*/ 164783 h 187642"/>
                <a:gd name="connsiteX7" fmla="*/ 134303 w 158114"/>
                <a:gd name="connsiteY7" fmla="*/ 164783 h 187642"/>
                <a:gd name="connsiteX8" fmla="*/ 158115 w 158114"/>
                <a:gd name="connsiteY8" fmla="*/ 106680 h 187642"/>
                <a:gd name="connsiteX9" fmla="*/ 158115 w 158114"/>
                <a:gd name="connsiteY9" fmla="*/ 79058 h 187642"/>
                <a:gd name="connsiteX10" fmla="*/ 79058 w 158114"/>
                <a:gd name="connsiteY10" fmla="*/ 0 h 187642"/>
                <a:gd name="connsiteX11" fmla="*/ 79058 w 158114"/>
                <a:gd name="connsiteY11" fmla="*/ 0 h 187642"/>
                <a:gd name="connsiteX12" fmla="*/ 0 w 158114"/>
                <a:gd name="connsiteY12" fmla="*/ 79058 h 18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8114" h="187642">
                  <a:moveTo>
                    <a:pt x="0" y="79058"/>
                  </a:moveTo>
                  <a:lnTo>
                    <a:pt x="0" y="106680"/>
                  </a:lnTo>
                  <a:cubicBezTo>
                    <a:pt x="0" y="128588"/>
                    <a:pt x="8573" y="149543"/>
                    <a:pt x="23813" y="164783"/>
                  </a:cubicBezTo>
                  <a:lnTo>
                    <a:pt x="23813" y="164783"/>
                  </a:lnTo>
                  <a:cubicBezTo>
                    <a:pt x="38100" y="179070"/>
                    <a:pt x="58103" y="187643"/>
                    <a:pt x="79058" y="187643"/>
                  </a:cubicBezTo>
                  <a:lnTo>
                    <a:pt x="79058" y="187643"/>
                  </a:lnTo>
                  <a:cubicBezTo>
                    <a:pt x="100013" y="187643"/>
                    <a:pt x="120015" y="179070"/>
                    <a:pt x="134303" y="164783"/>
                  </a:cubicBezTo>
                  <a:lnTo>
                    <a:pt x="134303" y="164783"/>
                  </a:lnTo>
                  <a:cubicBezTo>
                    <a:pt x="149543" y="149543"/>
                    <a:pt x="158115" y="128588"/>
                    <a:pt x="158115" y="106680"/>
                  </a:cubicBezTo>
                  <a:lnTo>
                    <a:pt x="158115" y="79058"/>
                  </a:lnTo>
                  <a:cubicBezTo>
                    <a:pt x="158115" y="35243"/>
                    <a:pt x="122873" y="0"/>
                    <a:pt x="79058" y="0"/>
                  </a:cubicBezTo>
                  <a:lnTo>
                    <a:pt x="79058" y="0"/>
                  </a:lnTo>
                  <a:cubicBezTo>
                    <a:pt x="35243" y="0"/>
                    <a:pt x="0" y="35243"/>
                    <a:pt x="0" y="79058"/>
                  </a:cubicBezTo>
                  <a:close/>
                </a:path>
              </a:pathLst>
            </a:custGeom>
            <a:noFill/>
            <a:ln w="9525" cap="rnd">
              <a:solidFill>
                <a:srgbClr val="5A5B5D"/>
              </a:solidFill>
              <a:prstDash val="solid"/>
              <a:round/>
            </a:ln>
          </p:spPr>
          <p:txBody>
            <a:bodyPr rtlCol="0" anchor="ctr"/>
            <a:lstStyle/>
            <a:p>
              <a:endParaRPr lang="ca-ES" dirty="0">
                <a:latin typeface="Segoe UI" panose="020B0502040204020203" pitchFamily="34" charset="0"/>
              </a:endParaRPr>
            </a:p>
          </p:txBody>
        </p:sp>
        <p:pic>
          <p:nvPicPr>
            <p:cNvPr id="33" name="Graphic 32">
              <a:extLst>
                <a:ext uri="{FF2B5EF4-FFF2-40B4-BE49-F238E27FC236}">
                  <a16:creationId xmlns:a16="http://schemas.microsoft.com/office/drawing/2014/main" id="{7334869C-6D3E-4BB8-9853-DA110EE9FD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95987" y="3105150"/>
              <a:ext cx="200025" cy="114300"/>
            </a:xfrm>
            <a:prstGeom prst="rect">
              <a:avLst/>
            </a:prstGeom>
          </p:spPr>
        </p:pic>
      </p:grpSp>
      <p:cxnSp>
        <p:nvCxnSpPr>
          <p:cNvPr id="36" name="Conector recto 230">
            <a:extLst>
              <a:ext uri="{FF2B5EF4-FFF2-40B4-BE49-F238E27FC236}">
                <a16:creationId xmlns:a16="http://schemas.microsoft.com/office/drawing/2014/main" id="{009806AD-22E7-42F6-9765-8BCFA4128AF6}"/>
              </a:ext>
            </a:extLst>
          </p:cNvPr>
          <p:cNvCxnSpPr>
            <a:cxnSpLocks/>
          </p:cNvCxnSpPr>
          <p:nvPr/>
        </p:nvCxnSpPr>
        <p:spPr>
          <a:xfrm flipV="1">
            <a:off x="5417221" y="5057085"/>
            <a:ext cx="0" cy="1396104"/>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41" name="TextBox 18">
            <a:extLst>
              <a:ext uri="{FF2B5EF4-FFF2-40B4-BE49-F238E27FC236}">
                <a16:creationId xmlns:a16="http://schemas.microsoft.com/office/drawing/2014/main" id="{B8678504-5BCF-4F8B-B47E-A1D833959ACB}"/>
              </a:ext>
            </a:extLst>
          </p:cNvPr>
          <p:cNvSpPr txBox="1"/>
          <p:nvPr/>
        </p:nvSpPr>
        <p:spPr>
          <a:xfrm>
            <a:off x="1573773" y="5275379"/>
            <a:ext cx="3158582" cy="830997"/>
          </a:xfrm>
          <a:prstGeom prst="rect">
            <a:avLst/>
          </a:prstGeom>
          <a:noFill/>
        </p:spPr>
        <p:txBody>
          <a:bodyPr wrap="square" lIns="0" tIns="0" rIns="0" bIns="0">
            <a:spAutoFit/>
          </a:bodyPr>
          <a:lstStyle/>
          <a:p>
            <a:pPr marR="0" lvl="0" rtl="0">
              <a:lnSpc>
                <a:spcPct val="100000"/>
              </a:lnSpc>
              <a:spcBef>
                <a:spcPts val="0"/>
              </a:spcBef>
              <a:spcAft>
                <a:spcPts val="0"/>
              </a:spcAft>
              <a:buClr>
                <a:srgbClr val="000000"/>
              </a:buClr>
              <a:buSzPts val="1200"/>
            </a:pPr>
            <a:r>
              <a:rPr lang="ca-ES" b="0" i="0" u="none" strike="noStrike" cap="none" spc="300">
                <a:solidFill>
                  <a:schemeClr val="bg1"/>
                </a:solidFill>
                <a:latin typeface="Segoe UI Semibold" panose="020B0702040204020203" pitchFamily="34" charset="0"/>
                <a:ea typeface="Open Sans Light"/>
                <a:cs typeface="Segoe UI Semibold" panose="020B0702040204020203" pitchFamily="34" charset="0"/>
                <a:sym typeface="Open Sans Light"/>
              </a:rPr>
              <a:t>No respectar aquestes normes pot ser causa d'acomiadament</a:t>
            </a:r>
          </a:p>
        </p:txBody>
      </p:sp>
      <p:sp>
        <p:nvSpPr>
          <p:cNvPr id="42" name="Elipse 23">
            <a:extLst>
              <a:ext uri="{FF2B5EF4-FFF2-40B4-BE49-F238E27FC236}">
                <a16:creationId xmlns:a16="http://schemas.microsoft.com/office/drawing/2014/main" id="{9E90DBD5-353F-4D1A-BF21-B3BAE2C765AA}"/>
              </a:ext>
            </a:extLst>
          </p:cNvPr>
          <p:cNvSpPr/>
          <p:nvPr/>
        </p:nvSpPr>
        <p:spPr>
          <a:xfrm>
            <a:off x="1208920" y="5249783"/>
            <a:ext cx="316960" cy="316960"/>
          </a:xfrm>
          <a:prstGeom prst="ellipse">
            <a:avLst/>
          </a:prstGeom>
          <a:solidFill>
            <a:schemeClr val="bg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latin typeface="Segoe UI" panose="020B0502040204020203" pitchFamily="34" charset="0"/>
            </a:endParaRPr>
          </a:p>
        </p:txBody>
      </p:sp>
      <p:cxnSp>
        <p:nvCxnSpPr>
          <p:cNvPr id="44" name="Conector recto 230">
            <a:extLst>
              <a:ext uri="{FF2B5EF4-FFF2-40B4-BE49-F238E27FC236}">
                <a16:creationId xmlns:a16="http://schemas.microsoft.com/office/drawing/2014/main" id="{3265F4A2-2150-4365-9AC1-67AE56E06F61}"/>
              </a:ext>
            </a:extLst>
          </p:cNvPr>
          <p:cNvCxnSpPr>
            <a:cxnSpLocks/>
          </p:cNvCxnSpPr>
          <p:nvPr/>
        </p:nvCxnSpPr>
        <p:spPr>
          <a:xfrm flipV="1">
            <a:off x="1429733" y="5319219"/>
            <a:ext cx="0" cy="1090427"/>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46" name="Elipse 23">
            <a:extLst>
              <a:ext uri="{FF2B5EF4-FFF2-40B4-BE49-F238E27FC236}">
                <a16:creationId xmlns:a16="http://schemas.microsoft.com/office/drawing/2014/main" id="{F8FB72AB-0FFE-4A00-B2C2-12D8EAB3C5A7}"/>
              </a:ext>
            </a:extLst>
          </p:cNvPr>
          <p:cNvSpPr/>
          <p:nvPr/>
        </p:nvSpPr>
        <p:spPr>
          <a:xfrm>
            <a:off x="7727851" y="4006549"/>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latin typeface="Segoe UI" panose="020B0502040204020203" pitchFamily="34" charset="0"/>
            </a:endParaRPr>
          </a:p>
        </p:txBody>
      </p:sp>
      <p:sp>
        <p:nvSpPr>
          <p:cNvPr id="47" name="Rectángulo 385">
            <a:extLst>
              <a:ext uri="{FF2B5EF4-FFF2-40B4-BE49-F238E27FC236}">
                <a16:creationId xmlns:a16="http://schemas.microsoft.com/office/drawing/2014/main" id="{3D247490-9A0B-43B1-8FD2-415F09D53607}"/>
              </a:ext>
            </a:extLst>
          </p:cNvPr>
          <p:cNvSpPr/>
          <p:nvPr/>
        </p:nvSpPr>
        <p:spPr>
          <a:xfrm>
            <a:off x="6674838" y="4250723"/>
            <a:ext cx="1499558" cy="237864"/>
          </a:xfrm>
          <a:prstGeom prst="roundRect">
            <a:avLst>
              <a:gd name="adj" fmla="val 50000"/>
            </a:avLst>
          </a:prstGeom>
          <a:noFill/>
          <a:ln w="28575">
            <a:solidFill>
              <a:srgbClr val="009A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latin typeface="Segoe UI" panose="020B0502040204020203" pitchFamily="34" charset="0"/>
            </a:endParaRPr>
          </a:p>
        </p:txBody>
      </p:sp>
      <p:sp>
        <p:nvSpPr>
          <p:cNvPr id="48" name="Elipse 23">
            <a:extLst>
              <a:ext uri="{FF2B5EF4-FFF2-40B4-BE49-F238E27FC236}">
                <a16:creationId xmlns:a16="http://schemas.microsoft.com/office/drawing/2014/main" id="{6E720173-5F0C-49DC-BA67-34F63FFAE0EF}"/>
              </a:ext>
            </a:extLst>
          </p:cNvPr>
          <p:cNvSpPr/>
          <p:nvPr/>
        </p:nvSpPr>
        <p:spPr>
          <a:xfrm>
            <a:off x="7739882" y="4949113"/>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latin typeface="Segoe UI" panose="020B0502040204020203" pitchFamily="34" charset="0"/>
            </a:endParaRPr>
          </a:p>
        </p:txBody>
      </p:sp>
      <p:sp>
        <p:nvSpPr>
          <p:cNvPr id="49" name="Rectángulo 385">
            <a:extLst>
              <a:ext uri="{FF2B5EF4-FFF2-40B4-BE49-F238E27FC236}">
                <a16:creationId xmlns:a16="http://schemas.microsoft.com/office/drawing/2014/main" id="{5E625D3D-4A9F-4945-AD4D-DCCDFF0BC6E5}"/>
              </a:ext>
            </a:extLst>
          </p:cNvPr>
          <p:cNvSpPr/>
          <p:nvPr/>
        </p:nvSpPr>
        <p:spPr>
          <a:xfrm>
            <a:off x="6602788" y="5142509"/>
            <a:ext cx="1543160" cy="295352"/>
          </a:xfrm>
          <a:prstGeom prst="roundRect">
            <a:avLst>
              <a:gd name="adj" fmla="val 50000"/>
            </a:avLst>
          </a:prstGeom>
          <a:noFill/>
          <a:ln w="28575">
            <a:solidFill>
              <a:srgbClr val="009A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latin typeface="Segoe UI" panose="020B0502040204020203" pitchFamily="34" charset="0"/>
            </a:endParaRPr>
          </a:p>
        </p:txBody>
      </p:sp>
      <p:sp>
        <p:nvSpPr>
          <p:cNvPr id="50" name="Elipse 23">
            <a:extLst>
              <a:ext uri="{FF2B5EF4-FFF2-40B4-BE49-F238E27FC236}">
                <a16:creationId xmlns:a16="http://schemas.microsoft.com/office/drawing/2014/main" id="{74154616-DB25-495E-BE49-7573C71F9FAA}"/>
              </a:ext>
            </a:extLst>
          </p:cNvPr>
          <p:cNvSpPr/>
          <p:nvPr/>
        </p:nvSpPr>
        <p:spPr>
          <a:xfrm>
            <a:off x="10502911" y="3731789"/>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latin typeface="Segoe UI" panose="020B0502040204020203" pitchFamily="34" charset="0"/>
            </a:endParaRPr>
          </a:p>
        </p:txBody>
      </p:sp>
      <p:sp>
        <p:nvSpPr>
          <p:cNvPr id="51" name="Rectángulo 385">
            <a:extLst>
              <a:ext uri="{FF2B5EF4-FFF2-40B4-BE49-F238E27FC236}">
                <a16:creationId xmlns:a16="http://schemas.microsoft.com/office/drawing/2014/main" id="{AF85B10A-FFE0-4AAD-87FA-4CEF7A246C5B}"/>
              </a:ext>
            </a:extLst>
          </p:cNvPr>
          <p:cNvSpPr/>
          <p:nvPr/>
        </p:nvSpPr>
        <p:spPr>
          <a:xfrm>
            <a:off x="9339892" y="3940751"/>
            <a:ext cx="1491907" cy="265332"/>
          </a:xfrm>
          <a:prstGeom prst="roundRect">
            <a:avLst>
              <a:gd name="adj" fmla="val 50000"/>
            </a:avLst>
          </a:prstGeom>
          <a:noFill/>
          <a:ln w="28575">
            <a:solidFill>
              <a:srgbClr val="009A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latin typeface="Segoe UI" panose="020B0502040204020203" pitchFamily="34" charset="0"/>
            </a:endParaRPr>
          </a:p>
        </p:txBody>
      </p:sp>
      <p:grpSp>
        <p:nvGrpSpPr>
          <p:cNvPr id="37" name="Grupo 46">
            <a:extLst>
              <a:ext uri="{FF2B5EF4-FFF2-40B4-BE49-F238E27FC236}">
                <a16:creationId xmlns:a16="http://schemas.microsoft.com/office/drawing/2014/main" id="{520EB0AC-1B23-45DA-B971-91C46E1DB692}"/>
              </a:ext>
            </a:extLst>
          </p:cNvPr>
          <p:cNvGrpSpPr/>
          <p:nvPr/>
        </p:nvGrpSpPr>
        <p:grpSpPr>
          <a:xfrm>
            <a:off x="1354870" y="2141324"/>
            <a:ext cx="1791789" cy="992526"/>
            <a:chOff x="6713534" y="1874585"/>
            <a:chExt cx="1791789" cy="992526"/>
          </a:xfrm>
        </p:grpSpPr>
        <p:sp>
          <p:nvSpPr>
            <p:cNvPr id="38" name="Elipse 23">
              <a:extLst>
                <a:ext uri="{FF2B5EF4-FFF2-40B4-BE49-F238E27FC236}">
                  <a16:creationId xmlns:a16="http://schemas.microsoft.com/office/drawing/2014/main" id="{043F6A26-B64B-4A3A-9C5A-8B428D6581F1}"/>
                </a:ext>
              </a:extLst>
            </p:cNvPr>
            <p:cNvSpPr/>
            <p:nvPr/>
          </p:nvSpPr>
          <p:spPr>
            <a:xfrm>
              <a:off x="6713534" y="1874585"/>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solidFill>
                  <a:schemeClr val="tx1"/>
                </a:solidFill>
                <a:latin typeface="Segoe UI" panose="020B0502040204020203" pitchFamily="34" charset="0"/>
              </a:endParaRPr>
            </a:p>
          </p:txBody>
        </p:sp>
        <p:sp>
          <p:nvSpPr>
            <p:cNvPr id="39" name="CuadroTexto 74">
              <a:extLst>
                <a:ext uri="{FF2B5EF4-FFF2-40B4-BE49-F238E27FC236}">
                  <a16:creationId xmlns:a16="http://schemas.microsoft.com/office/drawing/2014/main" id="{BD2A9DF4-0108-4C77-A07A-66FFFD5B3B45}"/>
                </a:ext>
              </a:extLst>
            </p:cNvPr>
            <p:cNvSpPr txBox="1"/>
            <p:nvPr/>
          </p:nvSpPr>
          <p:spPr>
            <a:xfrm>
              <a:off x="6942242" y="2005337"/>
              <a:ext cx="1563081" cy="861774"/>
            </a:xfrm>
            <a:prstGeom prst="rect">
              <a:avLst/>
            </a:prstGeom>
            <a:noFill/>
          </p:spPr>
          <p:txBody>
            <a:bodyPr wrap="square" lIns="0" tIns="0" rIns="0" bIns="0" rtlCol="0">
              <a:spAutoFit/>
            </a:bodyPr>
            <a:lstStyle/>
            <a:p>
              <a:r>
                <a:rPr lang="ca-ES" sz="1400" dirty="0">
                  <a:latin typeface="Segoe UI Semibold" panose="020B0702040204020203" pitchFamily="34" charset="0"/>
                  <a:ea typeface="Open Sans Light" panose="020B0306030504020204" pitchFamily="34" charset="0"/>
                  <a:cs typeface="Segoe UI Semibold" panose="020B0702040204020203" pitchFamily="34" charset="0"/>
                </a:rPr>
                <a:t> Lliurar la baixa a l'empresa en el termini estipulat </a:t>
              </a:r>
              <a:r>
                <a:rPr lang="ca-ES" sz="1400" dirty="0">
                  <a:latin typeface="Segoe UI" panose="020B0502040204020203" pitchFamily="34" charset="0"/>
                  <a:ea typeface="Open Sans Light" panose="020B0306030504020204" pitchFamily="34" charset="0"/>
                  <a:cs typeface="Segoe UI Semibold" panose="020B0702040204020203" pitchFamily="34" charset="0"/>
                </a:rPr>
                <a:t>(3 dies màxim)</a:t>
              </a:r>
            </a:p>
          </p:txBody>
        </p:sp>
      </p:grpSp>
      <p:cxnSp>
        <p:nvCxnSpPr>
          <p:cNvPr id="40" name="Conector recto 190">
            <a:extLst>
              <a:ext uri="{FF2B5EF4-FFF2-40B4-BE49-F238E27FC236}">
                <a16:creationId xmlns:a16="http://schemas.microsoft.com/office/drawing/2014/main" id="{B957FADD-B6EF-420D-87B6-81B0635E1A48}"/>
              </a:ext>
            </a:extLst>
          </p:cNvPr>
          <p:cNvCxnSpPr>
            <a:cxnSpLocks/>
          </p:cNvCxnSpPr>
          <p:nvPr/>
        </p:nvCxnSpPr>
        <p:spPr>
          <a:xfrm flipV="1">
            <a:off x="1425644" y="2320354"/>
            <a:ext cx="0" cy="813496"/>
          </a:xfrm>
          <a:prstGeom prst="line">
            <a:avLst/>
          </a:prstGeom>
          <a:ln w="19050" cap="rnd">
            <a:solidFill>
              <a:schemeClr val="accent2"/>
            </a:solidFill>
            <a:round/>
          </a:ln>
        </p:spPr>
        <p:style>
          <a:lnRef idx="1">
            <a:schemeClr val="accent1"/>
          </a:lnRef>
          <a:fillRef idx="0">
            <a:schemeClr val="accent1"/>
          </a:fillRef>
          <a:effectRef idx="0">
            <a:schemeClr val="accent1"/>
          </a:effectRef>
          <a:fontRef idx="minor">
            <a:schemeClr val="tx1"/>
          </a:fontRef>
        </p:style>
      </p:cxnSp>
      <p:grpSp>
        <p:nvGrpSpPr>
          <p:cNvPr id="97" name="Grupo 46">
            <a:extLst>
              <a:ext uri="{FF2B5EF4-FFF2-40B4-BE49-F238E27FC236}">
                <a16:creationId xmlns:a16="http://schemas.microsoft.com/office/drawing/2014/main" id="{CEB70BA2-66DB-4099-8774-69F0D5896C9D}"/>
              </a:ext>
            </a:extLst>
          </p:cNvPr>
          <p:cNvGrpSpPr/>
          <p:nvPr/>
        </p:nvGrpSpPr>
        <p:grpSpPr>
          <a:xfrm>
            <a:off x="1354870" y="3429000"/>
            <a:ext cx="1791789" cy="777083"/>
            <a:chOff x="6713534" y="1874585"/>
            <a:chExt cx="1791789" cy="777083"/>
          </a:xfrm>
        </p:grpSpPr>
        <p:sp>
          <p:nvSpPr>
            <p:cNvPr id="98" name="Elipse 23">
              <a:extLst>
                <a:ext uri="{FF2B5EF4-FFF2-40B4-BE49-F238E27FC236}">
                  <a16:creationId xmlns:a16="http://schemas.microsoft.com/office/drawing/2014/main" id="{B27DE939-F329-4CFF-93BD-DB44514BD553}"/>
                </a:ext>
              </a:extLst>
            </p:cNvPr>
            <p:cNvSpPr/>
            <p:nvPr/>
          </p:nvSpPr>
          <p:spPr>
            <a:xfrm>
              <a:off x="6713534" y="1874585"/>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solidFill>
                  <a:schemeClr val="tx1"/>
                </a:solidFill>
                <a:latin typeface="Segoe UI" panose="020B0502040204020203" pitchFamily="34" charset="0"/>
              </a:endParaRPr>
            </a:p>
          </p:txBody>
        </p:sp>
        <p:sp>
          <p:nvSpPr>
            <p:cNvPr id="99" name="CuadroTexto 74">
              <a:extLst>
                <a:ext uri="{FF2B5EF4-FFF2-40B4-BE49-F238E27FC236}">
                  <a16:creationId xmlns:a16="http://schemas.microsoft.com/office/drawing/2014/main" id="{D3497447-9502-4385-BF88-7A489B1F9967}"/>
                </a:ext>
              </a:extLst>
            </p:cNvPr>
            <p:cNvSpPr txBox="1"/>
            <p:nvPr/>
          </p:nvSpPr>
          <p:spPr>
            <a:xfrm>
              <a:off x="6942242" y="2005337"/>
              <a:ext cx="1563081" cy="646331"/>
            </a:xfrm>
            <a:prstGeom prst="rect">
              <a:avLst/>
            </a:prstGeom>
            <a:noFill/>
          </p:spPr>
          <p:txBody>
            <a:bodyPr wrap="square" lIns="0" tIns="0" rIns="0" bIns="0" rtlCol="0">
              <a:spAutoFit/>
            </a:bodyPr>
            <a:lstStyle/>
            <a:p>
              <a:r>
                <a:rPr lang="ca-ES" sz="1400">
                  <a:latin typeface="Segoe UI Semibold" panose="020B0702040204020203" pitchFamily="34" charset="0"/>
                  <a:ea typeface="Open Sans Light" panose="020B0306030504020204" pitchFamily="34" charset="0"/>
                  <a:cs typeface="Segoe UI Semibold" panose="020B0702040204020203" pitchFamily="34" charset="0"/>
                </a:rPr>
                <a:t> Respectar les dates d'alta i de futures revisions</a:t>
              </a:r>
            </a:p>
          </p:txBody>
        </p:sp>
      </p:grpSp>
      <p:cxnSp>
        <p:nvCxnSpPr>
          <p:cNvPr id="100" name="Conector recto 190">
            <a:extLst>
              <a:ext uri="{FF2B5EF4-FFF2-40B4-BE49-F238E27FC236}">
                <a16:creationId xmlns:a16="http://schemas.microsoft.com/office/drawing/2014/main" id="{DF826E55-6BCA-49C1-A75F-063593D365B8}"/>
              </a:ext>
            </a:extLst>
          </p:cNvPr>
          <p:cNvCxnSpPr>
            <a:cxnSpLocks/>
          </p:cNvCxnSpPr>
          <p:nvPr/>
        </p:nvCxnSpPr>
        <p:spPr>
          <a:xfrm flipV="1">
            <a:off x="1425644" y="3608030"/>
            <a:ext cx="0" cy="598053"/>
          </a:xfrm>
          <a:prstGeom prst="line">
            <a:avLst/>
          </a:prstGeom>
          <a:ln w="19050" cap="rnd">
            <a:solidFill>
              <a:schemeClr val="accent2"/>
            </a:solidFill>
            <a:round/>
          </a:ln>
        </p:spPr>
        <p:style>
          <a:lnRef idx="1">
            <a:schemeClr val="accent1"/>
          </a:lnRef>
          <a:fillRef idx="0">
            <a:schemeClr val="accent1"/>
          </a:fillRef>
          <a:effectRef idx="0">
            <a:schemeClr val="accent1"/>
          </a:effectRef>
          <a:fontRef idx="minor">
            <a:schemeClr val="tx1"/>
          </a:fontRef>
        </p:style>
      </p:cxnSp>
      <p:grpSp>
        <p:nvGrpSpPr>
          <p:cNvPr id="172" name="Group 171">
            <a:extLst>
              <a:ext uri="{FF2B5EF4-FFF2-40B4-BE49-F238E27FC236}">
                <a16:creationId xmlns:a16="http://schemas.microsoft.com/office/drawing/2014/main" id="{FB12FE39-A626-4CF4-AD8C-A5EF5FFADC20}"/>
              </a:ext>
            </a:extLst>
          </p:cNvPr>
          <p:cNvGrpSpPr/>
          <p:nvPr/>
        </p:nvGrpSpPr>
        <p:grpSpPr>
          <a:xfrm>
            <a:off x="767238" y="3546810"/>
            <a:ext cx="374570" cy="512873"/>
            <a:chOff x="3564912" y="3193494"/>
            <a:chExt cx="340518" cy="466248"/>
          </a:xfrm>
        </p:grpSpPr>
        <p:grpSp>
          <p:nvGrpSpPr>
            <p:cNvPr id="15" name="Graphic 10">
              <a:extLst>
                <a:ext uri="{FF2B5EF4-FFF2-40B4-BE49-F238E27FC236}">
                  <a16:creationId xmlns:a16="http://schemas.microsoft.com/office/drawing/2014/main" id="{917F1629-A548-4892-8FCB-4CAFA7465292}"/>
                </a:ext>
              </a:extLst>
            </p:cNvPr>
            <p:cNvGrpSpPr/>
            <p:nvPr/>
          </p:nvGrpSpPr>
          <p:grpSpPr>
            <a:xfrm>
              <a:off x="3564912" y="3193494"/>
              <a:ext cx="340518" cy="466248"/>
              <a:chOff x="3580390" y="3214687"/>
              <a:chExt cx="309562" cy="423862"/>
            </a:xfrm>
            <a:noFill/>
          </p:grpSpPr>
          <p:sp>
            <p:nvSpPr>
              <p:cNvPr id="16" name="Freeform: Shape 15">
                <a:extLst>
                  <a:ext uri="{FF2B5EF4-FFF2-40B4-BE49-F238E27FC236}">
                    <a16:creationId xmlns:a16="http://schemas.microsoft.com/office/drawing/2014/main" id="{0521E699-E68F-4EB4-A8C5-586E56F75183}"/>
                  </a:ext>
                </a:extLst>
              </p:cNvPr>
              <p:cNvSpPr/>
              <p:nvPr/>
            </p:nvSpPr>
            <p:spPr>
              <a:xfrm>
                <a:off x="3735647" y="3360420"/>
                <a:ext cx="9525" cy="60007"/>
              </a:xfrm>
              <a:custGeom>
                <a:avLst/>
                <a:gdLst>
                  <a:gd name="connsiteX0" fmla="*/ 0 w 9525"/>
                  <a:gd name="connsiteY0" fmla="*/ 0 h 60007"/>
                  <a:gd name="connsiteX1" fmla="*/ 0 w 9525"/>
                  <a:gd name="connsiteY1" fmla="*/ 60008 h 60007"/>
                  <a:gd name="connsiteX2" fmla="*/ 0 w 9525"/>
                  <a:gd name="connsiteY2" fmla="*/ 0 h 60007"/>
                </a:gdLst>
                <a:ahLst/>
                <a:cxnLst>
                  <a:cxn ang="0">
                    <a:pos x="connsiteX0" y="connsiteY0"/>
                  </a:cxn>
                  <a:cxn ang="0">
                    <a:pos x="connsiteX1" y="connsiteY1"/>
                  </a:cxn>
                  <a:cxn ang="0">
                    <a:pos x="connsiteX2" y="connsiteY2"/>
                  </a:cxn>
                </a:cxnLst>
                <a:rect l="l" t="t" r="r" b="b"/>
                <a:pathLst>
                  <a:path w="9525" h="60007">
                    <a:moveTo>
                      <a:pt x="0" y="0"/>
                    </a:moveTo>
                    <a:lnTo>
                      <a:pt x="0" y="60008"/>
                    </a:lnTo>
                    <a:lnTo>
                      <a:pt x="0" y="0"/>
                    </a:lnTo>
                    <a:close/>
                  </a:path>
                </a:pathLst>
              </a:custGeom>
              <a:noFill/>
              <a:ln w="9525"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146" name="Freeform: Shape 145">
                <a:extLst>
                  <a:ext uri="{FF2B5EF4-FFF2-40B4-BE49-F238E27FC236}">
                    <a16:creationId xmlns:a16="http://schemas.microsoft.com/office/drawing/2014/main" id="{A19D8B0A-C4F7-41EE-BF26-7AD38E115375}"/>
                  </a:ext>
                </a:extLst>
              </p:cNvPr>
              <p:cNvSpPr/>
              <p:nvPr/>
            </p:nvSpPr>
            <p:spPr>
              <a:xfrm>
                <a:off x="3707073" y="3389947"/>
                <a:ext cx="57149" cy="9525"/>
              </a:xfrm>
              <a:custGeom>
                <a:avLst/>
                <a:gdLst>
                  <a:gd name="connsiteX0" fmla="*/ 57150 w 57149"/>
                  <a:gd name="connsiteY0" fmla="*/ 0 h 9525"/>
                  <a:gd name="connsiteX1" fmla="*/ 0 w 57149"/>
                  <a:gd name="connsiteY1" fmla="*/ 0 h 9525"/>
                  <a:gd name="connsiteX2" fmla="*/ 57150 w 57149"/>
                  <a:gd name="connsiteY2" fmla="*/ 0 h 9525"/>
                </a:gdLst>
                <a:ahLst/>
                <a:cxnLst>
                  <a:cxn ang="0">
                    <a:pos x="connsiteX0" y="connsiteY0"/>
                  </a:cxn>
                  <a:cxn ang="0">
                    <a:pos x="connsiteX1" y="connsiteY1"/>
                  </a:cxn>
                  <a:cxn ang="0">
                    <a:pos x="connsiteX2" y="connsiteY2"/>
                  </a:cxn>
                </a:cxnLst>
                <a:rect l="l" t="t" r="r" b="b"/>
                <a:pathLst>
                  <a:path w="57149" h="9525">
                    <a:moveTo>
                      <a:pt x="57150" y="0"/>
                    </a:moveTo>
                    <a:lnTo>
                      <a:pt x="0" y="0"/>
                    </a:lnTo>
                    <a:lnTo>
                      <a:pt x="57150" y="0"/>
                    </a:lnTo>
                    <a:close/>
                  </a:path>
                </a:pathLst>
              </a:custGeom>
              <a:noFill/>
              <a:ln w="9525"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147" name="Freeform: Shape 146">
                <a:extLst>
                  <a:ext uri="{FF2B5EF4-FFF2-40B4-BE49-F238E27FC236}">
                    <a16:creationId xmlns:a16="http://schemas.microsoft.com/office/drawing/2014/main" id="{E2B834AC-B9FF-4D61-86F3-39503DBC4142}"/>
                  </a:ext>
                </a:extLst>
              </p:cNvPr>
              <p:cNvSpPr/>
              <p:nvPr/>
            </p:nvSpPr>
            <p:spPr>
              <a:xfrm>
                <a:off x="3678498" y="3332797"/>
                <a:ext cx="114300" cy="114300"/>
              </a:xfrm>
              <a:custGeom>
                <a:avLst/>
                <a:gdLst>
                  <a:gd name="connsiteX0" fmla="*/ 114300 w 114300"/>
                  <a:gd name="connsiteY0" fmla="*/ 57150 h 114300"/>
                  <a:gd name="connsiteX1" fmla="*/ 57150 w 114300"/>
                  <a:gd name="connsiteY1" fmla="*/ 114300 h 114300"/>
                  <a:gd name="connsiteX2" fmla="*/ 0 w 114300"/>
                  <a:gd name="connsiteY2" fmla="*/ 57150 h 114300"/>
                  <a:gd name="connsiteX3" fmla="*/ 57150 w 114300"/>
                  <a:gd name="connsiteY3" fmla="*/ 0 h 114300"/>
                  <a:gd name="connsiteX4" fmla="*/ 114300 w 114300"/>
                  <a:gd name="connsiteY4" fmla="*/ 5715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114300">
                    <a:moveTo>
                      <a:pt x="114300" y="57150"/>
                    </a:moveTo>
                    <a:cubicBezTo>
                      <a:pt x="114300" y="88713"/>
                      <a:pt x="88713" y="114300"/>
                      <a:pt x="57150" y="114300"/>
                    </a:cubicBezTo>
                    <a:cubicBezTo>
                      <a:pt x="25587" y="114300"/>
                      <a:pt x="0" y="88713"/>
                      <a:pt x="0" y="57150"/>
                    </a:cubicBezTo>
                    <a:cubicBezTo>
                      <a:pt x="0" y="25587"/>
                      <a:pt x="25587" y="0"/>
                      <a:pt x="57150" y="0"/>
                    </a:cubicBezTo>
                    <a:cubicBezTo>
                      <a:pt x="88713" y="0"/>
                      <a:pt x="114300" y="25587"/>
                      <a:pt x="114300" y="57150"/>
                    </a:cubicBezTo>
                    <a:close/>
                  </a:path>
                </a:pathLst>
              </a:custGeom>
              <a:noFill/>
              <a:ln w="9525"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148" name="Freeform: Shape 147">
                <a:extLst>
                  <a:ext uri="{FF2B5EF4-FFF2-40B4-BE49-F238E27FC236}">
                    <a16:creationId xmlns:a16="http://schemas.microsoft.com/office/drawing/2014/main" id="{613CAFCC-E684-4A36-8525-887B31C9D808}"/>
                  </a:ext>
                </a:extLst>
              </p:cNvPr>
              <p:cNvSpPr/>
              <p:nvPr/>
            </p:nvSpPr>
            <p:spPr>
              <a:xfrm>
                <a:off x="3799465" y="3249929"/>
                <a:ext cx="90487" cy="235267"/>
              </a:xfrm>
              <a:custGeom>
                <a:avLst/>
                <a:gdLst>
                  <a:gd name="connsiteX0" fmla="*/ 0 w 90487"/>
                  <a:gd name="connsiteY0" fmla="*/ 0 h 235267"/>
                  <a:gd name="connsiteX1" fmla="*/ 90488 w 90487"/>
                  <a:gd name="connsiteY1" fmla="*/ 0 h 235267"/>
                  <a:gd name="connsiteX2" fmla="*/ 90488 w 90487"/>
                  <a:gd name="connsiteY2" fmla="*/ 235268 h 235267"/>
                  <a:gd name="connsiteX3" fmla="*/ 90488 w 90487"/>
                  <a:gd name="connsiteY3" fmla="*/ 0 h 235267"/>
                </a:gdLst>
                <a:ahLst/>
                <a:cxnLst>
                  <a:cxn ang="0">
                    <a:pos x="connsiteX0" y="connsiteY0"/>
                  </a:cxn>
                  <a:cxn ang="0">
                    <a:pos x="connsiteX1" y="connsiteY1"/>
                  </a:cxn>
                  <a:cxn ang="0">
                    <a:pos x="connsiteX2" y="connsiteY2"/>
                  </a:cxn>
                  <a:cxn ang="0">
                    <a:pos x="connsiteX3" y="connsiteY3"/>
                  </a:cxn>
                </a:cxnLst>
                <a:rect l="l" t="t" r="r" b="b"/>
                <a:pathLst>
                  <a:path w="90487" h="235267">
                    <a:moveTo>
                      <a:pt x="0" y="0"/>
                    </a:moveTo>
                    <a:lnTo>
                      <a:pt x="90488" y="0"/>
                    </a:lnTo>
                    <a:lnTo>
                      <a:pt x="90488" y="235268"/>
                    </a:lnTo>
                    <a:lnTo>
                      <a:pt x="90488" y="0"/>
                    </a:lnTo>
                    <a:close/>
                  </a:path>
                </a:pathLst>
              </a:custGeom>
              <a:noFill/>
              <a:ln w="9525"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149" name="Freeform: Shape 148">
                <a:extLst>
                  <a:ext uri="{FF2B5EF4-FFF2-40B4-BE49-F238E27FC236}">
                    <a16:creationId xmlns:a16="http://schemas.microsoft.com/office/drawing/2014/main" id="{BC7AC313-FA36-4B29-9310-2BA95E0DA5F3}"/>
                  </a:ext>
                </a:extLst>
              </p:cNvPr>
              <p:cNvSpPr/>
              <p:nvPr/>
            </p:nvSpPr>
            <p:spPr>
              <a:xfrm>
                <a:off x="3580390" y="3249929"/>
                <a:ext cx="167640" cy="388620"/>
              </a:xfrm>
              <a:custGeom>
                <a:avLst/>
                <a:gdLst>
                  <a:gd name="connsiteX0" fmla="*/ 167640 w 167640"/>
                  <a:gd name="connsiteY0" fmla="*/ 388620 h 388620"/>
                  <a:gd name="connsiteX1" fmla="*/ 0 w 167640"/>
                  <a:gd name="connsiteY1" fmla="*/ 388620 h 388620"/>
                  <a:gd name="connsiteX2" fmla="*/ 0 w 167640"/>
                  <a:gd name="connsiteY2" fmla="*/ 0 h 388620"/>
                  <a:gd name="connsiteX3" fmla="*/ 90488 w 167640"/>
                  <a:gd name="connsiteY3" fmla="*/ 0 h 388620"/>
                  <a:gd name="connsiteX4" fmla="*/ 90488 w 167640"/>
                  <a:gd name="connsiteY4" fmla="*/ 37148 h 388620"/>
                  <a:gd name="connsiteX5" fmla="*/ 36195 w 167640"/>
                  <a:gd name="connsiteY5" fmla="*/ 37148 h 388620"/>
                  <a:gd name="connsiteX6" fmla="*/ 36195 w 167640"/>
                  <a:gd name="connsiteY6" fmla="*/ 351473 h 388620"/>
                  <a:gd name="connsiteX7" fmla="*/ 149543 w 167640"/>
                  <a:gd name="connsiteY7" fmla="*/ 351473 h 388620"/>
                  <a:gd name="connsiteX8" fmla="*/ 36195 w 167640"/>
                  <a:gd name="connsiteY8" fmla="*/ 351473 h 388620"/>
                  <a:gd name="connsiteX9" fmla="*/ 36195 w 167640"/>
                  <a:gd name="connsiteY9" fmla="*/ 37148 h 388620"/>
                  <a:gd name="connsiteX10" fmla="*/ 90488 w 167640"/>
                  <a:gd name="connsiteY10" fmla="*/ 37148 h 388620"/>
                  <a:gd name="connsiteX11" fmla="*/ 90488 w 167640"/>
                  <a:gd name="connsiteY11" fmla="*/ 0 h 388620"/>
                  <a:gd name="connsiteX12" fmla="*/ 0 w 167640"/>
                  <a:gd name="connsiteY12" fmla="*/ 0 h 388620"/>
                  <a:gd name="connsiteX13" fmla="*/ 0 w 167640"/>
                  <a:gd name="connsiteY13" fmla="*/ 388620 h 38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640" h="388620">
                    <a:moveTo>
                      <a:pt x="167640" y="388620"/>
                    </a:moveTo>
                    <a:lnTo>
                      <a:pt x="0" y="388620"/>
                    </a:lnTo>
                    <a:lnTo>
                      <a:pt x="0" y="0"/>
                    </a:lnTo>
                    <a:lnTo>
                      <a:pt x="90488" y="0"/>
                    </a:lnTo>
                    <a:lnTo>
                      <a:pt x="90488" y="37148"/>
                    </a:lnTo>
                    <a:lnTo>
                      <a:pt x="36195" y="37148"/>
                    </a:lnTo>
                    <a:lnTo>
                      <a:pt x="36195" y="351473"/>
                    </a:lnTo>
                    <a:lnTo>
                      <a:pt x="149543" y="351473"/>
                    </a:lnTo>
                    <a:lnTo>
                      <a:pt x="36195" y="351473"/>
                    </a:lnTo>
                    <a:lnTo>
                      <a:pt x="36195" y="37148"/>
                    </a:lnTo>
                    <a:lnTo>
                      <a:pt x="90488" y="37148"/>
                    </a:lnTo>
                    <a:lnTo>
                      <a:pt x="90488" y="0"/>
                    </a:lnTo>
                    <a:lnTo>
                      <a:pt x="0" y="0"/>
                    </a:lnTo>
                    <a:lnTo>
                      <a:pt x="0" y="388620"/>
                    </a:lnTo>
                    <a:close/>
                  </a:path>
                </a:pathLst>
              </a:custGeom>
              <a:noFill/>
              <a:ln w="9525"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150" name="Freeform: Shape 149">
                <a:extLst>
                  <a:ext uri="{FF2B5EF4-FFF2-40B4-BE49-F238E27FC236}">
                    <a16:creationId xmlns:a16="http://schemas.microsoft.com/office/drawing/2014/main" id="{077377E8-297D-44FA-B475-EF15FB4F1724}"/>
                  </a:ext>
                </a:extLst>
              </p:cNvPr>
              <p:cNvSpPr/>
              <p:nvPr/>
            </p:nvSpPr>
            <p:spPr>
              <a:xfrm>
                <a:off x="3799465" y="3287077"/>
                <a:ext cx="54292" cy="179069"/>
              </a:xfrm>
              <a:custGeom>
                <a:avLst/>
                <a:gdLst>
                  <a:gd name="connsiteX0" fmla="*/ 0 w 54292"/>
                  <a:gd name="connsiteY0" fmla="*/ 0 h 179069"/>
                  <a:gd name="connsiteX1" fmla="*/ 54293 w 54292"/>
                  <a:gd name="connsiteY1" fmla="*/ 0 h 179069"/>
                  <a:gd name="connsiteX2" fmla="*/ 54293 w 54292"/>
                  <a:gd name="connsiteY2" fmla="*/ 179070 h 179069"/>
                  <a:gd name="connsiteX3" fmla="*/ 54293 w 54292"/>
                  <a:gd name="connsiteY3" fmla="*/ 0 h 179069"/>
                </a:gdLst>
                <a:ahLst/>
                <a:cxnLst>
                  <a:cxn ang="0">
                    <a:pos x="connsiteX0" y="connsiteY0"/>
                  </a:cxn>
                  <a:cxn ang="0">
                    <a:pos x="connsiteX1" y="connsiteY1"/>
                  </a:cxn>
                  <a:cxn ang="0">
                    <a:pos x="connsiteX2" y="connsiteY2"/>
                  </a:cxn>
                  <a:cxn ang="0">
                    <a:pos x="connsiteX3" y="connsiteY3"/>
                  </a:cxn>
                </a:cxnLst>
                <a:rect l="l" t="t" r="r" b="b"/>
                <a:pathLst>
                  <a:path w="54292" h="179069">
                    <a:moveTo>
                      <a:pt x="0" y="0"/>
                    </a:moveTo>
                    <a:lnTo>
                      <a:pt x="54293" y="0"/>
                    </a:lnTo>
                    <a:lnTo>
                      <a:pt x="54293" y="179070"/>
                    </a:lnTo>
                    <a:lnTo>
                      <a:pt x="54293" y="0"/>
                    </a:lnTo>
                    <a:close/>
                  </a:path>
                </a:pathLst>
              </a:custGeom>
              <a:noFill/>
              <a:ln w="9525"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151" name="Freeform: Shape 150">
                <a:extLst>
                  <a:ext uri="{FF2B5EF4-FFF2-40B4-BE49-F238E27FC236}">
                    <a16:creationId xmlns:a16="http://schemas.microsoft.com/office/drawing/2014/main" id="{65D9FDD0-568B-49B8-94D5-B55ACA52E286}"/>
                  </a:ext>
                </a:extLst>
              </p:cNvPr>
              <p:cNvSpPr/>
              <p:nvPr/>
            </p:nvSpPr>
            <p:spPr>
              <a:xfrm>
                <a:off x="3670878" y="3241357"/>
                <a:ext cx="128587" cy="54292"/>
              </a:xfrm>
              <a:custGeom>
                <a:avLst/>
                <a:gdLst>
                  <a:gd name="connsiteX0" fmla="*/ 0 w 128587"/>
                  <a:gd name="connsiteY0" fmla="*/ 0 h 54292"/>
                  <a:gd name="connsiteX1" fmla="*/ 128588 w 128587"/>
                  <a:gd name="connsiteY1" fmla="*/ 0 h 54292"/>
                  <a:gd name="connsiteX2" fmla="*/ 128588 w 128587"/>
                  <a:gd name="connsiteY2" fmla="*/ 54293 h 54292"/>
                  <a:gd name="connsiteX3" fmla="*/ 0 w 128587"/>
                  <a:gd name="connsiteY3" fmla="*/ 54293 h 54292"/>
                </a:gdLst>
                <a:ahLst/>
                <a:cxnLst>
                  <a:cxn ang="0">
                    <a:pos x="connsiteX0" y="connsiteY0"/>
                  </a:cxn>
                  <a:cxn ang="0">
                    <a:pos x="connsiteX1" y="connsiteY1"/>
                  </a:cxn>
                  <a:cxn ang="0">
                    <a:pos x="connsiteX2" y="connsiteY2"/>
                  </a:cxn>
                  <a:cxn ang="0">
                    <a:pos x="connsiteX3" y="connsiteY3"/>
                  </a:cxn>
                </a:cxnLst>
                <a:rect l="l" t="t" r="r" b="b"/>
                <a:pathLst>
                  <a:path w="128587" h="54292">
                    <a:moveTo>
                      <a:pt x="0" y="0"/>
                    </a:moveTo>
                    <a:lnTo>
                      <a:pt x="128588" y="0"/>
                    </a:lnTo>
                    <a:lnTo>
                      <a:pt x="128588" y="54293"/>
                    </a:lnTo>
                    <a:lnTo>
                      <a:pt x="0" y="54293"/>
                    </a:lnTo>
                    <a:close/>
                  </a:path>
                </a:pathLst>
              </a:custGeom>
              <a:noFill/>
              <a:ln w="9525"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152" name="Freeform: Shape 151">
                <a:extLst>
                  <a:ext uri="{FF2B5EF4-FFF2-40B4-BE49-F238E27FC236}">
                    <a16:creationId xmlns:a16="http://schemas.microsoft.com/office/drawing/2014/main" id="{9B7F2E85-2584-4120-97FC-4CFD939FE9DA}"/>
                  </a:ext>
                </a:extLst>
              </p:cNvPr>
              <p:cNvSpPr/>
              <p:nvPr/>
            </p:nvSpPr>
            <p:spPr>
              <a:xfrm>
                <a:off x="3735647" y="3214687"/>
                <a:ext cx="9525" cy="26669"/>
              </a:xfrm>
              <a:custGeom>
                <a:avLst/>
                <a:gdLst>
                  <a:gd name="connsiteX0" fmla="*/ 0 w 9525"/>
                  <a:gd name="connsiteY0" fmla="*/ 0 h 26669"/>
                  <a:gd name="connsiteX1" fmla="*/ 0 w 9525"/>
                  <a:gd name="connsiteY1" fmla="*/ 26670 h 26669"/>
                  <a:gd name="connsiteX2" fmla="*/ 0 w 9525"/>
                  <a:gd name="connsiteY2" fmla="*/ 0 h 26669"/>
                </a:gdLst>
                <a:ahLst/>
                <a:cxnLst>
                  <a:cxn ang="0">
                    <a:pos x="connsiteX0" y="connsiteY0"/>
                  </a:cxn>
                  <a:cxn ang="0">
                    <a:pos x="connsiteX1" y="connsiteY1"/>
                  </a:cxn>
                  <a:cxn ang="0">
                    <a:pos x="connsiteX2" y="connsiteY2"/>
                  </a:cxn>
                </a:cxnLst>
                <a:rect l="l" t="t" r="r" b="b"/>
                <a:pathLst>
                  <a:path w="9525" h="26669">
                    <a:moveTo>
                      <a:pt x="0" y="0"/>
                    </a:moveTo>
                    <a:lnTo>
                      <a:pt x="0" y="26670"/>
                    </a:lnTo>
                    <a:lnTo>
                      <a:pt x="0" y="0"/>
                    </a:lnTo>
                    <a:close/>
                  </a:path>
                </a:pathLst>
              </a:custGeom>
              <a:noFill/>
              <a:ln w="9525"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153" name="Freeform: Shape 152">
                <a:extLst>
                  <a:ext uri="{FF2B5EF4-FFF2-40B4-BE49-F238E27FC236}">
                    <a16:creationId xmlns:a16="http://schemas.microsoft.com/office/drawing/2014/main" id="{AB7935D4-0739-4C61-BD29-B67755EB9670}"/>
                  </a:ext>
                </a:extLst>
              </p:cNvPr>
              <p:cNvSpPr/>
              <p:nvPr/>
            </p:nvSpPr>
            <p:spPr>
              <a:xfrm>
                <a:off x="3662305" y="3485197"/>
                <a:ext cx="18097" cy="9525"/>
              </a:xfrm>
              <a:custGeom>
                <a:avLst/>
                <a:gdLst>
                  <a:gd name="connsiteX0" fmla="*/ 0 w 18097"/>
                  <a:gd name="connsiteY0" fmla="*/ 0 h 9525"/>
                  <a:gd name="connsiteX1" fmla="*/ 18097 w 18097"/>
                  <a:gd name="connsiteY1" fmla="*/ 0 h 9525"/>
                  <a:gd name="connsiteX2" fmla="*/ 0 w 18097"/>
                  <a:gd name="connsiteY2" fmla="*/ 0 h 9525"/>
                </a:gdLst>
                <a:ahLst/>
                <a:cxnLst>
                  <a:cxn ang="0">
                    <a:pos x="connsiteX0" y="connsiteY0"/>
                  </a:cxn>
                  <a:cxn ang="0">
                    <a:pos x="connsiteX1" y="connsiteY1"/>
                  </a:cxn>
                  <a:cxn ang="0">
                    <a:pos x="connsiteX2" y="connsiteY2"/>
                  </a:cxn>
                </a:cxnLst>
                <a:rect l="l" t="t" r="r" b="b"/>
                <a:pathLst>
                  <a:path w="18097" h="9525">
                    <a:moveTo>
                      <a:pt x="0" y="0"/>
                    </a:moveTo>
                    <a:lnTo>
                      <a:pt x="18097" y="0"/>
                    </a:lnTo>
                    <a:lnTo>
                      <a:pt x="0" y="0"/>
                    </a:lnTo>
                    <a:close/>
                  </a:path>
                </a:pathLst>
              </a:custGeom>
              <a:noFill/>
              <a:ln w="9525"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154" name="Freeform: Shape 153">
                <a:extLst>
                  <a:ext uri="{FF2B5EF4-FFF2-40B4-BE49-F238E27FC236}">
                    <a16:creationId xmlns:a16="http://schemas.microsoft.com/office/drawing/2014/main" id="{451CEC65-9F16-478D-9278-0EC6AFB35A3B}"/>
                  </a:ext>
                </a:extLst>
              </p:cNvPr>
              <p:cNvSpPr/>
              <p:nvPr/>
            </p:nvSpPr>
            <p:spPr>
              <a:xfrm>
                <a:off x="3698500" y="3485197"/>
                <a:ext cx="108584" cy="9525"/>
              </a:xfrm>
              <a:custGeom>
                <a:avLst/>
                <a:gdLst>
                  <a:gd name="connsiteX0" fmla="*/ 0 w 108584"/>
                  <a:gd name="connsiteY0" fmla="*/ 0 h 9525"/>
                  <a:gd name="connsiteX1" fmla="*/ 108585 w 108584"/>
                  <a:gd name="connsiteY1" fmla="*/ 0 h 9525"/>
                  <a:gd name="connsiteX2" fmla="*/ 0 w 108584"/>
                  <a:gd name="connsiteY2" fmla="*/ 0 h 9525"/>
                </a:gdLst>
                <a:ahLst/>
                <a:cxnLst>
                  <a:cxn ang="0">
                    <a:pos x="connsiteX0" y="connsiteY0"/>
                  </a:cxn>
                  <a:cxn ang="0">
                    <a:pos x="connsiteX1" y="connsiteY1"/>
                  </a:cxn>
                  <a:cxn ang="0">
                    <a:pos x="connsiteX2" y="connsiteY2"/>
                  </a:cxn>
                </a:cxnLst>
                <a:rect l="l" t="t" r="r" b="b"/>
                <a:pathLst>
                  <a:path w="108584" h="9525">
                    <a:moveTo>
                      <a:pt x="0" y="0"/>
                    </a:moveTo>
                    <a:lnTo>
                      <a:pt x="108585" y="0"/>
                    </a:lnTo>
                    <a:lnTo>
                      <a:pt x="0" y="0"/>
                    </a:lnTo>
                    <a:close/>
                  </a:path>
                </a:pathLst>
              </a:custGeom>
              <a:noFill/>
              <a:ln w="9525"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155" name="Freeform: Shape 154">
                <a:extLst>
                  <a:ext uri="{FF2B5EF4-FFF2-40B4-BE49-F238E27FC236}">
                    <a16:creationId xmlns:a16="http://schemas.microsoft.com/office/drawing/2014/main" id="{E54F4C83-A4E9-4189-BA97-97681C0C4C95}"/>
                  </a:ext>
                </a:extLst>
              </p:cNvPr>
              <p:cNvSpPr/>
              <p:nvPr/>
            </p:nvSpPr>
            <p:spPr>
              <a:xfrm>
                <a:off x="3662305" y="3521392"/>
                <a:ext cx="18097" cy="9525"/>
              </a:xfrm>
              <a:custGeom>
                <a:avLst/>
                <a:gdLst>
                  <a:gd name="connsiteX0" fmla="*/ 0 w 18097"/>
                  <a:gd name="connsiteY0" fmla="*/ 0 h 9525"/>
                  <a:gd name="connsiteX1" fmla="*/ 18097 w 18097"/>
                  <a:gd name="connsiteY1" fmla="*/ 0 h 9525"/>
                  <a:gd name="connsiteX2" fmla="*/ 0 w 18097"/>
                  <a:gd name="connsiteY2" fmla="*/ 0 h 9525"/>
                </a:gdLst>
                <a:ahLst/>
                <a:cxnLst>
                  <a:cxn ang="0">
                    <a:pos x="connsiteX0" y="connsiteY0"/>
                  </a:cxn>
                  <a:cxn ang="0">
                    <a:pos x="connsiteX1" y="connsiteY1"/>
                  </a:cxn>
                  <a:cxn ang="0">
                    <a:pos x="connsiteX2" y="connsiteY2"/>
                  </a:cxn>
                </a:cxnLst>
                <a:rect l="l" t="t" r="r" b="b"/>
                <a:pathLst>
                  <a:path w="18097" h="9525">
                    <a:moveTo>
                      <a:pt x="0" y="0"/>
                    </a:moveTo>
                    <a:lnTo>
                      <a:pt x="18097" y="0"/>
                    </a:lnTo>
                    <a:lnTo>
                      <a:pt x="0" y="0"/>
                    </a:lnTo>
                    <a:close/>
                  </a:path>
                </a:pathLst>
              </a:custGeom>
              <a:noFill/>
              <a:ln w="9525"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156" name="Freeform: Shape 155">
                <a:extLst>
                  <a:ext uri="{FF2B5EF4-FFF2-40B4-BE49-F238E27FC236}">
                    <a16:creationId xmlns:a16="http://schemas.microsoft.com/office/drawing/2014/main" id="{8CC832D0-44CE-4FF7-A052-11CDF92A546C}"/>
                  </a:ext>
                </a:extLst>
              </p:cNvPr>
              <p:cNvSpPr/>
              <p:nvPr/>
            </p:nvSpPr>
            <p:spPr>
              <a:xfrm>
                <a:off x="3698500" y="3521392"/>
                <a:ext cx="31432" cy="9525"/>
              </a:xfrm>
              <a:custGeom>
                <a:avLst/>
                <a:gdLst>
                  <a:gd name="connsiteX0" fmla="*/ 0 w 31432"/>
                  <a:gd name="connsiteY0" fmla="*/ 0 h 9525"/>
                  <a:gd name="connsiteX1" fmla="*/ 31433 w 31432"/>
                  <a:gd name="connsiteY1" fmla="*/ 0 h 9525"/>
                  <a:gd name="connsiteX2" fmla="*/ 0 w 31432"/>
                  <a:gd name="connsiteY2" fmla="*/ 0 h 9525"/>
                </a:gdLst>
                <a:ahLst/>
                <a:cxnLst>
                  <a:cxn ang="0">
                    <a:pos x="connsiteX0" y="connsiteY0"/>
                  </a:cxn>
                  <a:cxn ang="0">
                    <a:pos x="connsiteX1" y="connsiteY1"/>
                  </a:cxn>
                  <a:cxn ang="0">
                    <a:pos x="connsiteX2" y="connsiteY2"/>
                  </a:cxn>
                </a:cxnLst>
                <a:rect l="l" t="t" r="r" b="b"/>
                <a:pathLst>
                  <a:path w="31432" h="9525">
                    <a:moveTo>
                      <a:pt x="0" y="0"/>
                    </a:moveTo>
                    <a:lnTo>
                      <a:pt x="31433" y="0"/>
                    </a:lnTo>
                    <a:lnTo>
                      <a:pt x="0" y="0"/>
                    </a:lnTo>
                    <a:close/>
                  </a:path>
                </a:pathLst>
              </a:custGeom>
              <a:noFill/>
              <a:ln w="9525"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157" name="Freeform: Shape 156">
                <a:extLst>
                  <a:ext uri="{FF2B5EF4-FFF2-40B4-BE49-F238E27FC236}">
                    <a16:creationId xmlns:a16="http://schemas.microsoft.com/office/drawing/2014/main" id="{7B54DAB9-74CE-44D5-A385-0695F24CCAF4}"/>
                  </a:ext>
                </a:extLst>
              </p:cNvPr>
              <p:cNvSpPr/>
              <p:nvPr/>
            </p:nvSpPr>
            <p:spPr>
              <a:xfrm>
                <a:off x="3662305" y="3557587"/>
                <a:ext cx="18097" cy="9525"/>
              </a:xfrm>
              <a:custGeom>
                <a:avLst/>
                <a:gdLst>
                  <a:gd name="connsiteX0" fmla="*/ 0 w 18097"/>
                  <a:gd name="connsiteY0" fmla="*/ 0 h 9525"/>
                  <a:gd name="connsiteX1" fmla="*/ 18097 w 18097"/>
                  <a:gd name="connsiteY1" fmla="*/ 0 h 9525"/>
                  <a:gd name="connsiteX2" fmla="*/ 0 w 18097"/>
                  <a:gd name="connsiteY2" fmla="*/ 0 h 9525"/>
                </a:gdLst>
                <a:ahLst/>
                <a:cxnLst>
                  <a:cxn ang="0">
                    <a:pos x="connsiteX0" y="connsiteY0"/>
                  </a:cxn>
                  <a:cxn ang="0">
                    <a:pos x="connsiteX1" y="connsiteY1"/>
                  </a:cxn>
                  <a:cxn ang="0">
                    <a:pos x="connsiteX2" y="connsiteY2"/>
                  </a:cxn>
                </a:cxnLst>
                <a:rect l="l" t="t" r="r" b="b"/>
                <a:pathLst>
                  <a:path w="18097" h="9525">
                    <a:moveTo>
                      <a:pt x="0" y="0"/>
                    </a:moveTo>
                    <a:lnTo>
                      <a:pt x="18097" y="0"/>
                    </a:lnTo>
                    <a:lnTo>
                      <a:pt x="0" y="0"/>
                    </a:lnTo>
                    <a:close/>
                  </a:path>
                </a:pathLst>
              </a:custGeom>
              <a:noFill/>
              <a:ln w="9525"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158" name="Freeform: Shape 157">
                <a:extLst>
                  <a:ext uri="{FF2B5EF4-FFF2-40B4-BE49-F238E27FC236}">
                    <a16:creationId xmlns:a16="http://schemas.microsoft.com/office/drawing/2014/main" id="{DB7D6BCB-8724-487D-A907-A4852FAF4FD7}"/>
                  </a:ext>
                </a:extLst>
              </p:cNvPr>
              <p:cNvSpPr/>
              <p:nvPr/>
            </p:nvSpPr>
            <p:spPr>
              <a:xfrm>
                <a:off x="3698500" y="3557587"/>
                <a:ext cx="31432" cy="9525"/>
              </a:xfrm>
              <a:custGeom>
                <a:avLst/>
                <a:gdLst>
                  <a:gd name="connsiteX0" fmla="*/ 0 w 31432"/>
                  <a:gd name="connsiteY0" fmla="*/ 0 h 9525"/>
                  <a:gd name="connsiteX1" fmla="*/ 31433 w 31432"/>
                  <a:gd name="connsiteY1" fmla="*/ 0 h 9525"/>
                  <a:gd name="connsiteX2" fmla="*/ 0 w 31432"/>
                  <a:gd name="connsiteY2" fmla="*/ 0 h 9525"/>
                </a:gdLst>
                <a:ahLst/>
                <a:cxnLst>
                  <a:cxn ang="0">
                    <a:pos x="connsiteX0" y="connsiteY0"/>
                  </a:cxn>
                  <a:cxn ang="0">
                    <a:pos x="connsiteX1" y="connsiteY1"/>
                  </a:cxn>
                  <a:cxn ang="0">
                    <a:pos x="connsiteX2" y="connsiteY2"/>
                  </a:cxn>
                </a:cxnLst>
                <a:rect l="l" t="t" r="r" b="b"/>
                <a:pathLst>
                  <a:path w="31432" h="9525">
                    <a:moveTo>
                      <a:pt x="0" y="0"/>
                    </a:moveTo>
                    <a:lnTo>
                      <a:pt x="31433" y="0"/>
                    </a:lnTo>
                    <a:lnTo>
                      <a:pt x="0" y="0"/>
                    </a:lnTo>
                    <a:close/>
                  </a:path>
                </a:pathLst>
              </a:custGeom>
              <a:noFill/>
              <a:ln w="9525"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159" name="Freeform: Shape 158">
                <a:extLst>
                  <a:ext uri="{FF2B5EF4-FFF2-40B4-BE49-F238E27FC236}">
                    <a16:creationId xmlns:a16="http://schemas.microsoft.com/office/drawing/2014/main" id="{06BEA5AD-A2B1-4B3B-B76E-226CA762E89E}"/>
                  </a:ext>
                </a:extLst>
              </p:cNvPr>
              <p:cNvSpPr/>
              <p:nvPr/>
            </p:nvSpPr>
            <p:spPr>
              <a:xfrm>
                <a:off x="3800591" y="3554904"/>
                <a:ext cx="53340" cy="33337"/>
              </a:xfrm>
              <a:custGeom>
                <a:avLst/>
                <a:gdLst>
                  <a:gd name="connsiteX0" fmla="*/ 53340 w 53340"/>
                  <a:gd name="connsiteY0" fmla="*/ 0 h 33337"/>
                  <a:gd name="connsiteX1" fmla="*/ 20003 w 53340"/>
                  <a:gd name="connsiteY1" fmla="*/ 33338 h 33337"/>
                  <a:gd name="connsiteX2" fmla="*/ 0 w 53340"/>
                  <a:gd name="connsiteY2" fmla="*/ 17145 h 33337"/>
                  <a:gd name="connsiteX3" fmla="*/ 20003 w 53340"/>
                  <a:gd name="connsiteY3" fmla="*/ 33338 h 33337"/>
                </a:gdLst>
                <a:ahLst/>
                <a:cxnLst>
                  <a:cxn ang="0">
                    <a:pos x="connsiteX0" y="connsiteY0"/>
                  </a:cxn>
                  <a:cxn ang="0">
                    <a:pos x="connsiteX1" y="connsiteY1"/>
                  </a:cxn>
                  <a:cxn ang="0">
                    <a:pos x="connsiteX2" y="connsiteY2"/>
                  </a:cxn>
                  <a:cxn ang="0">
                    <a:pos x="connsiteX3" y="connsiteY3"/>
                  </a:cxn>
                </a:cxnLst>
                <a:rect l="l" t="t" r="r" b="b"/>
                <a:pathLst>
                  <a:path w="53340" h="33337">
                    <a:moveTo>
                      <a:pt x="53340" y="0"/>
                    </a:moveTo>
                    <a:lnTo>
                      <a:pt x="20003" y="33338"/>
                    </a:lnTo>
                    <a:lnTo>
                      <a:pt x="0" y="17145"/>
                    </a:lnTo>
                    <a:lnTo>
                      <a:pt x="20003" y="33338"/>
                    </a:lnTo>
                    <a:close/>
                  </a:path>
                </a:pathLst>
              </a:custGeom>
              <a:noFill/>
              <a:ln w="9525" cap="rnd">
                <a:solidFill>
                  <a:srgbClr val="4ABDF0"/>
                </a:solidFill>
                <a:prstDash val="solid"/>
                <a:round/>
              </a:ln>
            </p:spPr>
            <p:txBody>
              <a:bodyPr rtlCol="0" anchor="ctr"/>
              <a:lstStyle/>
              <a:p>
                <a:endParaRPr lang="ca-ES" dirty="0">
                  <a:latin typeface="Segoe UI" panose="020B0502040204020203" pitchFamily="34" charset="0"/>
                </a:endParaRPr>
              </a:p>
            </p:txBody>
          </p:sp>
        </p:grpSp>
        <p:sp>
          <p:nvSpPr>
            <p:cNvPr id="160" name="Freeform: Shape 159">
              <a:extLst>
                <a:ext uri="{FF2B5EF4-FFF2-40B4-BE49-F238E27FC236}">
                  <a16:creationId xmlns:a16="http://schemas.microsoft.com/office/drawing/2014/main" id="{1C06279F-735C-47EA-985B-E872CA4E67DF}"/>
                </a:ext>
              </a:extLst>
            </p:cNvPr>
            <p:cNvSpPr/>
            <p:nvPr/>
          </p:nvSpPr>
          <p:spPr>
            <a:xfrm>
              <a:off x="3765651" y="3515200"/>
              <a:ext cx="136208" cy="136208"/>
            </a:xfrm>
            <a:custGeom>
              <a:avLst/>
              <a:gdLst>
                <a:gd name="connsiteX0" fmla="*/ 123825 w 123825"/>
                <a:gd name="connsiteY0" fmla="*/ 61913 h 123825"/>
                <a:gd name="connsiteX1" fmla="*/ 61912 w 123825"/>
                <a:gd name="connsiteY1" fmla="*/ 123825 h 123825"/>
                <a:gd name="connsiteX2" fmla="*/ 0 w 123825"/>
                <a:gd name="connsiteY2" fmla="*/ 61913 h 123825"/>
                <a:gd name="connsiteX3" fmla="*/ 61912 w 123825"/>
                <a:gd name="connsiteY3" fmla="*/ 0 h 123825"/>
                <a:gd name="connsiteX4" fmla="*/ 123825 w 123825"/>
                <a:gd name="connsiteY4" fmla="*/ 61913 h 123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 h="123825">
                  <a:moveTo>
                    <a:pt x="123825" y="61913"/>
                  </a:moveTo>
                  <a:cubicBezTo>
                    <a:pt x="123825" y="96106"/>
                    <a:pt x="96106" y="123825"/>
                    <a:pt x="61912" y="123825"/>
                  </a:cubicBezTo>
                  <a:cubicBezTo>
                    <a:pt x="27719" y="123825"/>
                    <a:pt x="0" y="96106"/>
                    <a:pt x="0" y="61913"/>
                  </a:cubicBezTo>
                  <a:cubicBezTo>
                    <a:pt x="0" y="27719"/>
                    <a:pt x="27719" y="0"/>
                    <a:pt x="61912" y="0"/>
                  </a:cubicBezTo>
                  <a:cubicBezTo>
                    <a:pt x="96106" y="0"/>
                    <a:pt x="123825" y="27719"/>
                    <a:pt x="123825" y="61913"/>
                  </a:cubicBezTo>
                  <a:close/>
                </a:path>
              </a:pathLst>
            </a:custGeom>
            <a:noFill/>
            <a:ln w="9525" cap="rnd">
              <a:solidFill>
                <a:srgbClr val="4ABDF0"/>
              </a:solidFill>
              <a:prstDash val="solid"/>
              <a:round/>
            </a:ln>
          </p:spPr>
          <p:txBody>
            <a:bodyPr rtlCol="0" anchor="ctr"/>
            <a:lstStyle/>
            <a:p>
              <a:endParaRPr lang="ca-ES" dirty="0">
                <a:latin typeface="Segoe UI" panose="020B0502040204020203" pitchFamily="34" charset="0"/>
              </a:endParaRPr>
            </a:p>
          </p:txBody>
        </p:sp>
      </p:grpSp>
      <p:grpSp>
        <p:nvGrpSpPr>
          <p:cNvPr id="161" name="Graphic 12">
            <a:extLst>
              <a:ext uri="{FF2B5EF4-FFF2-40B4-BE49-F238E27FC236}">
                <a16:creationId xmlns:a16="http://schemas.microsoft.com/office/drawing/2014/main" id="{6811979F-5687-4D46-B40C-6C04505B3C00}"/>
              </a:ext>
            </a:extLst>
          </p:cNvPr>
          <p:cNvGrpSpPr/>
          <p:nvPr/>
        </p:nvGrpSpPr>
        <p:grpSpPr>
          <a:xfrm>
            <a:off x="761984" y="2331693"/>
            <a:ext cx="478298" cy="510568"/>
            <a:chOff x="4096686" y="3219449"/>
            <a:chExt cx="395287" cy="421957"/>
          </a:xfrm>
          <a:noFill/>
        </p:grpSpPr>
        <p:grpSp>
          <p:nvGrpSpPr>
            <p:cNvPr id="162" name="Graphic 12">
              <a:extLst>
                <a:ext uri="{FF2B5EF4-FFF2-40B4-BE49-F238E27FC236}">
                  <a16:creationId xmlns:a16="http://schemas.microsoft.com/office/drawing/2014/main" id="{B24C8E2C-BB76-4651-B05F-091D27FD06CB}"/>
                </a:ext>
              </a:extLst>
            </p:cNvPr>
            <p:cNvGrpSpPr/>
            <p:nvPr/>
          </p:nvGrpSpPr>
          <p:grpSpPr>
            <a:xfrm>
              <a:off x="4096686" y="3219449"/>
              <a:ext cx="305752" cy="399097"/>
              <a:chOff x="4096686" y="3219449"/>
              <a:chExt cx="305752" cy="399097"/>
            </a:xfrm>
            <a:noFill/>
          </p:grpSpPr>
          <p:grpSp>
            <p:nvGrpSpPr>
              <p:cNvPr id="163" name="Graphic 12">
                <a:extLst>
                  <a:ext uri="{FF2B5EF4-FFF2-40B4-BE49-F238E27FC236}">
                    <a16:creationId xmlns:a16="http://schemas.microsoft.com/office/drawing/2014/main" id="{8CA8DFFC-3590-4D27-A699-2BF6EEEDB86E}"/>
                  </a:ext>
                </a:extLst>
              </p:cNvPr>
              <p:cNvGrpSpPr/>
              <p:nvPr/>
            </p:nvGrpSpPr>
            <p:grpSpPr>
              <a:xfrm>
                <a:off x="4096686" y="3219449"/>
                <a:ext cx="305752" cy="399097"/>
                <a:chOff x="4096686" y="3219449"/>
                <a:chExt cx="305752" cy="399097"/>
              </a:xfrm>
              <a:noFill/>
            </p:grpSpPr>
            <p:sp>
              <p:nvSpPr>
                <p:cNvPr id="164" name="Freeform: Shape 163">
                  <a:extLst>
                    <a:ext uri="{FF2B5EF4-FFF2-40B4-BE49-F238E27FC236}">
                      <a16:creationId xmlns:a16="http://schemas.microsoft.com/office/drawing/2014/main" id="{DC0AD621-0487-4B17-B419-2546AA7AC19F}"/>
                    </a:ext>
                  </a:extLst>
                </p:cNvPr>
                <p:cNvSpPr/>
                <p:nvPr/>
              </p:nvSpPr>
              <p:spPr>
                <a:xfrm>
                  <a:off x="4096686" y="3219449"/>
                  <a:ext cx="305752" cy="399097"/>
                </a:xfrm>
                <a:custGeom>
                  <a:avLst/>
                  <a:gdLst>
                    <a:gd name="connsiteX0" fmla="*/ 231458 w 305752"/>
                    <a:gd name="connsiteY0" fmla="*/ 399098 h 399097"/>
                    <a:gd name="connsiteX1" fmla="*/ 0 w 305752"/>
                    <a:gd name="connsiteY1" fmla="*/ 399098 h 399097"/>
                    <a:gd name="connsiteX2" fmla="*/ 0 w 305752"/>
                    <a:gd name="connsiteY2" fmla="*/ 79058 h 399097"/>
                    <a:gd name="connsiteX3" fmla="*/ 79058 w 305752"/>
                    <a:gd name="connsiteY3" fmla="*/ 0 h 399097"/>
                    <a:gd name="connsiteX4" fmla="*/ 305753 w 305752"/>
                    <a:gd name="connsiteY4" fmla="*/ 0 h 399097"/>
                    <a:gd name="connsiteX5" fmla="*/ 305753 w 305752"/>
                    <a:gd name="connsiteY5" fmla="*/ 280035 h 399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752" h="399097">
                      <a:moveTo>
                        <a:pt x="231458" y="399098"/>
                      </a:moveTo>
                      <a:lnTo>
                        <a:pt x="0" y="399098"/>
                      </a:lnTo>
                      <a:lnTo>
                        <a:pt x="0" y="79058"/>
                      </a:lnTo>
                      <a:lnTo>
                        <a:pt x="79058" y="0"/>
                      </a:lnTo>
                      <a:lnTo>
                        <a:pt x="305753" y="0"/>
                      </a:lnTo>
                      <a:lnTo>
                        <a:pt x="305753" y="280035"/>
                      </a:lnTo>
                    </a:path>
                  </a:pathLst>
                </a:custGeom>
                <a:noFill/>
                <a:ln w="9525"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165" name="Freeform: Shape 164">
                  <a:extLst>
                    <a:ext uri="{FF2B5EF4-FFF2-40B4-BE49-F238E27FC236}">
                      <a16:creationId xmlns:a16="http://schemas.microsoft.com/office/drawing/2014/main" id="{AFD0DC44-2731-4E95-B10C-88AE38C10AC3}"/>
                    </a:ext>
                  </a:extLst>
                </p:cNvPr>
                <p:cNvSpPr/>
                <p:nvPr/>
              </p:nvSpPr>
              <p:spPr>
                <a:xfrm>
                  <a:off x="4096686" y="3219449"/>
                  <a:ext cx="79057" cy="79057"/>
                </a:xfrm>
                <a:custGeom>
                  <a:avLst/>
                  <a:gdLst>
                    <a:gd name="connsiteX0" fmla="*/ 79058 w 79057"/>
                    <a:gd name="connsiteY0" fmla="*/ 0 h 79057"/>
                    <a:gd name="connsiteX1" fmla="*/ 79058 w 79057"/>
                    <a:gd name="connsiteY1" fmla="*/ 79058 h 79057"/>
                    <a:gd name="connsiteX2" fmla="*/ 0 w 79057"/>
                    <a:gd name="connsiteY2" fmla="*/ 79058 h 79057"/>
                  </a:gdLst>
                  <a:ahLst/>
                  <a:cxnLst>
                    <a:cxn ang="0">
                      <a:pos x="connsiteX0" y="connsiteY0"/>
                    </a:cxn>
                    <a:cxn ang="0">
                      <a:pos x="connsiteX1" y="connsiteY1"/>
                    </a:cxn>
                    <a:cxn ang="0">
                      <a:pos x="connsiteX2" y="connsiteY2"/>
                    </a:cxn>
                  </a:cxnLst>
                  <a:rect l="l" t="t" r="r" b="b"/>
                  <a:pathLst>
                    <a:path w="79057" h="79057">
                      <a:moveTo>
                        <a:pt x="79058" y="0"/>
                      </a:moveTo>
                      <a:lnTo>
                        <a:pt x="79058" y="79058"/>
                      </a:lnTo>
                      <a:lnTo>
                        <a:pt x="0" y="79058"/>
                      </a:lnTo>
                    </a:path>
                  </a:pathLst>
                </a:custGeom>
                <a:noFill/>
                <a:ln w="9525" cap="rnd">
                  <a:solidFill>
                    <a:srgbClr val="5A5B5D"/>
                  </a:solidFill>
                  <a:prstDash val="solid"/>
                  <a:round/>
                </a:ln>
              </p:spPr>
              <p:txBody>
                <a:bodyPr rtlCol="0" anchor="ctr"/>
                <a:lstStyle/>
                <a:p>
                  <a:endParaRPr lang="ca-ES" dirty="0">
                    <a:latin typeface="Segoe UI" panose="020B0502040204020203" pitchFamily="34" charset="0"/>
                  </a:endParaRPr>
                </a:p>
              </p:txBody>
            </p:sp>
          </p:grpSp>
          <p:sp>
            <p:nvSpPr>
              <p:cNvPr id="166" name="Freeform: Shape 165">
                <a:extLst>
                  <a:ext uri="{FF2B5EF4-FFF2-40B4-BE49-F238E27FC236}">
                    <a16:creationId xmlns:a16="http://schemas.microsoft.com/office/drawing/2014/main" id="{FEF8471B-8881-4900-A189-30956A2D084B}"/>
                  </a:ext>
                </a:extLst>
              </p:cNvPr>
              <p:cNvSpPr/>
              <p:nvPr/>
            </p:nvSpPr>
            <p:spPr>
              <a:xfrm>
                <a:off x="4153836" y="3353752"/>
                <a:ext cx="173355" cy="90487"/>
              </a:xfrm>
              <a:custGeom>
                <a:avLst/>
                <a:gdLst>
                  <a:gd name="connsiteX0" fmla="*/ 173355 w 173355"/>
                  <a:gd name="connsiteY0" fmla="*/ 90488 h 90487"/>
                  <a:gd name="connsiteX1" fmla="*/ 0 w 173355"/>
                  <a:gd name="connsiteY1" fmla="*/ 90488 h 90487"/>
                  <a:gd name="connsiteX2" fmla="*/ 0 w 173355"/>
                  <a:gd name="connsiteY2" fmla="*/ 0 h 90487"/>
                  <a:gd name="connsiteX3" fmla="*/ 173355 w 173355"/>
                  <a:gd name="connsiteY3" fmla="*/ 0 h 90487"/>
                </a:gdLst>
                <a:ahLst/>
                <a:cxnLst>
                  <a:cxn ang="0">
                    <a:pos x="connsiteX0" y="connsiteY0"/>
                  </a:cxn>
                  <a:cxn ang="0">
                    <a:pos x="connsiteX1" y="connsiteY1"/>
                  </a:cxn>
                  <a:cxn ang="0">
                    <a:pos x="connsiteX2" y="connsiteY2"/>
                  </a:cxn>
                  <a:cxn ang="0">
                    <a:pos x="connsiteX3" y="connsiteY3"/>
                  </a:cxn>
                </a:cxnLst>
                <a:rect l="l" t="t" r="r" b="b"/>
                <a:pathLst>
                  <a:path w="173355" h="90487">
                    <a:moveTo>
                      <a:pt x="173355" y="90488"/>
                    </a:moveTo>
                    <a:lnTo>
                      <a:pt x="0" y="90488"/>
                    </a:lnTo>
                    <a:lnTo>
                      <a:pt x="0" y="0"/>
                    </a:lnTo>
                    <a:lnTo>
                      <a:pt x="173355" y="0"/>
                    </a:lnTo>
                  </a:path>
                </a:pathLst>
              </a:custGeom>
              <a:noFill/>
              <a:ln w="9525"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167" name="Freeform: Shape 166">
                <a:extLst>
                  <a:ext uri="{FF2B5EF4-FFF2-40B4-BE49-F238E27FC236}">
                    <a16:creationId xmlns:a16="http://schemas.microsoft.com/office/drawing/2014/main" id="{CEDF7E96-9C18-4E44-B4ED-38D6CD864BC6}"/>
                  </a:ext>
                </a:extLst>
              </p:cNvPr>
              <p:cNvSpPr/>
              <p:nvPr/>
            </p:nvSpPr>
            <p:spPr>
              <a:xfrm>
                <a:off x="4232894" y="3314699"/>
                <a:ext cx="112395" cy="9525"/>
              </a:xfrm>
              <a:custGeom>
                <a:avLst/>
                <a:gdLst>
                  <a:gd name="connsiteX0" fmla="*/ 0 w 112395"/>
                  <a:gd name="connsiteY0" fmla="*/ 0 h 9525"/>
                  <a:gd name="connsiteX1" fmla="*/ 112395 w 112395"/>
                  <a:gd name="connsiteY1" fmla="*/ 0 h 9525"/>
                </a:gdLst>
                <a:ahLst/>
                <a:cxnLst>
                  <a:cxn ang="0">
                    <a:pos x="connsiteX0" y="connsiteY0"/>
                  </a:cxn>
                  <a:cxn ang="0">
                    <a:pos x="connsiteX1" y="connsiteY1"/>
                  </a:cxn>
                </a:cxnLst>
                <a:rect l="l" t="t" r="r" b="b"/>
                <a:pathLst>
                  <a:path w="112395" h="9525">
                    <a:moveTo>
                      <a:pt x="0" y="0"/>
                    </a:moveTo>
                    <a:lnTo>
                      <a:pt x="112395" y="0"/>
                    </a:lnTo>
                  </a:path>
                </a:pathLst>
              </a:custGeom>
              <a:ln w="9525"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168" name="Freeform: Shape 167">
                <a:extLst>
                  <a:ext uri="{FF2B5EF4-FFF2-40B4-BE49-F238E27FC236}">
                    <a16:creationId xmlns:a16="http://schemas.microsoft.com/office/drawing/2014/main" id="{C7822361-9D28-481F-B065-E8DB04444DA1}"/>
                  </a:ext>
                </a:extLst>
              </p:cNvPr>
              <p:cNvSpPr/>
              <p:nvPr/>
            </p:nvSpPr>
            <p:spPr>
              <a:xfrm>
                <a:off x="4232894" y="3276599"/>
                <a:ext cx="112395" cy="9525"/>
              </a:xfrm>
              <a:custGeom>
                <a:avLst/>
                <a:gdLst>
                  <a:gd name="connsiteX0" fmla="*/ 0 w 112395"/>
                  <a:gd name="connsiteY0" fmla="*/ 0 h 9525"/>
                  <a:gd name="connsiteX1" fmla="*/ 112395 w 112395"/>
                  <a:gd name="connsiteY1" fmla="*/ 0 h 9525"/>
                </a:gdLst>
                <a:ahLst/>
                <a:cxnLst>
                  <a:cxn ang="0">
                    <a:pos x="connsiteX0" y="connsiteY0"/>
                  </a:cxn>
                  <a:cxn ang="0">
                    <a:pos x="connsiteX1" y="connsiteY1"/>
                  </a:cxn>
                </a:cxnLst>
                <a:rect l="l" t="t" r="r" b="b"/>
                <a:pathLst>
                  <a:path w="112395" h="9525">
                    <a:moveTo>
                      <a:pt x="0" y="0"/>
                    </a:moveTo>
                    <a:lnTo>
                      <a:pt x="112395" y="0"/>
                    </a:lnTo>
                  </a:path>
                </a:pathLst>
              </a:custGeom>
              <a:ln w="9525"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169" name="Freeform: Shape 168">
                <a:extLst>
                  <a:ext uri="{FF2B5EF4-FFF2-40B4-BE49-F238E27FC236}">
                    <a16:creationId xmlns:a16="http://schemas.microsoft.com/office/drawing/2014/main" id="{052BD1B4-06F5-4AB2-BA5C-2EB9A652C4D3}"/>
                  </a:ext>
                </a:extLst>
              </p:cNvPr>
              <p:cNvSpPr/>
              <p:nvPr/>
            </p:nvSpPr>
            <p:spPr>
              <a:xfrm>
                <a:off x="4153836" y="3482339"/>
                <a:ext cx="173355" cy="79057"/>
              </a:xfrm>
              <a:custGeom>
                <a:avLst/>
                <a:gdLst>
                  <a:gd name="connsiteX0" fmla="*/ 173355 w 173355"/>
                  <a:gd name="connsiteY0" fmla="*/ 0 h 79057"/>
                  <a:gd name="connsiteX1" fmla="*/ 0 w 173355"/>
                  <a:gd name="connsiteY1" fmla="*/ 0 h 79057"/>
                  <a:gd name="connsiteX2" fmla="*/ 0 w 173355"/>
                  <a:gd name="connsiteY2" fmla="*/ 79058 h 79057"/>
                  <a:gd name="connsiteX3" fmla="*/ 120968 w 173355"/>
                  <a:gd name="connsiteY3" fmla="*/ 79058 h 79057"/>
                </a:gdLst>
                <a:ahLst/>
                <a:cxnLst>
                  <a:cxn ang="0">
                    <a:pos x="connsiteX0" y="connsiteY0"/>
                  </a:cxn>
                  <a:cxn ang="0">
                    <a:pos x="connsiteX1" y="connsiteY1"/>
                  </a:cxn>
                  <a:cxn ang="0">
                    <a:pos x="connsiteX2" y="connsiteY2"/>
                  </a:cxn>
                  <a:cxn ang="0">
                    <a:pos x="connsiteX3" y="connsiteY3"/>
                  </a:cxn>
                </a:cxnLst>
                <a:rect l="l" t="t" r="r" b="b"/>
                <a:pathLst>
                  <a:path w="173355" h="79057">
                    <a:moveTo>
                      <a:pt x="173355" y="0"/>
                    </a:moveTo>
                    <a:lnTo>
                      <a:pt x="0" y="0"/>
                    </a:lnTo>
                    <a:lnTo>
                      <a:pt x="0" y="79058"/>
                    </a:lnTo>
                    <a:lnTo>
                      <a:pt x="120968" y="79058"/>
                    </a:lnTo>
                  </a:path>
                </a:pathLst>
              </a:custGeom>
              <a:noFill/>
              <a:ln w="9525"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170" name="Freeform: Shape 169">
                <a:extLst>
                  <a:ext uri="{FF2B5EF4-FFF2-40B4-BE49-F238E27FC236}">
                    <a16:creationId xmlns:a16="http://schemas.microsoft.com/office/drawing/2014/main" id="{1787BED0-23F7-48AD-B336-0EE7EF6227C1}"/>
                  </a:ext>
                </a:extLst>
              </p:cNvPr>
              <p:cNvSpPr/>
              <p:nvPr/>
            </p:nvSpPr>
            <p:spPr>
              <a:xfrm>
                <a:off x="4191936" y="3398519"/>
                <a:ext cx="96202" cy="9525"/>
              </a:xfrm>
              <a:custGeom>
                <a:avLst/>
                <a:gdLst>
                  <a:gd name="connsiteX0" fmla="*/ 0 w 96202"/>
                  <a:gd name="connsiteY0" fmla="*/ 0 h 9525"/>
                  <a:gd name="connsiteX1" fmla="*/ 96203 w 96202"/>
                  <a:gd name="connsiteY1" fmla="*/ 0 h 9525"/>
                </a:gdLst>
                <a:ahLst/>
                <a:cxnLst>
                  <a:cxn ang="0">
                    <a:pos x="connsiteX0" y="connsiteY0"/>
                  </a:cxn>
                  <a:cxn ang="0">
                    <a:pos x="connsiteX1" y="connsiteY1"/>
                  </a:cxn>
                </a:cxnLst>
                <a:rect l="l" t="t" r="r" b="b"/>
                <a:pathLst>
                  <a:path w="96202" h="9525">
                    <a:moveTo>
                      <a:pt x="0" y="0"/>
                    </a:moveTo>
                    <a:lnTo>
                      <a:pt x="96203" y="0"/>
                    </a:lnTo>
                  </a:path>
                </a:pathLst>
              </a:custGeom>
              <a:ln w="9525" cap="rnd">
                <a:solidFill>
                  <a:srgbClr val="5A5B5D"/>
                </a:solidFill>
                <a:prstDash val="solid"/>
                <a:round/>
              </a:ln>
            </p:spPr>
            <p:txBody>
              <a:bodyPr rtlCol="0" anchor="ctr"/>
              <a:lstStyle/>
              <a:p>
                <a:endParaRPr lang="ca-ES" dirty="0">
                  <a:latin typeface="Segoe UI" panose="020B0502040204020203" pitchFamily="34" charset="0"/>
                </a:endParaRPr>
              </a:p>
            </p:txBody>
          </p:sp>
        </p:grpSp>
        <p:sp>
          <p:nvSpPr>
            <p:cNvPr id="171" name="Freeform: Shape 170">
              <a:extLst>
                <a:ext uri="{FF2B5EF4-FFF2-40B4-BE49-F238E27FC236}">
                  <a16:creationId xmlns:a16="http://schemas.microsoft.com/office/drawing/2014/main" id="{CF0EE9AC-F61D-4DF4-849F-F46E83D9A941}"/>
                </a:ext>
              </a:extLst>
            </p:cNvPr>
            <p:cNvSpPr/>
            <p:nvPr/>
          </p:nvSpPr>
          <p:spPr>
            <a:xfrm>
              <a:off x="4312904" y="3353752"/>
              <a:ext cx="179069" cy="287654"/>
            </a:xfrm>
            <a:custGeom>
              <a:avLst/>
              <a:gdLst>
                <a:gd name="connsiteX0" fmla="*/ 52388 w 179069"/>
                <a:gd name="connsiteY0" fmla="*/ 0 h 287654"/>
                <a:gd name="connsiteX1" fmla="*/ 52388 w 179069"/>
                <a:gd name="connsiteY1" fmla="*/ 194310 h 287654"/>
                <a:gd name="connsiteX2" fmla="*/ 0 w 179069"/>
                <a:gd name="connsiteY2" fmla="*/ 194310 h 287654"/>
                <a:gd name="connsiteX3" fmla="*/ 89535 w 179069"/>
                <a:gd name="connsiteY3" fmla="*/ 287655 h 287654"/>
                <a:gd name="connsiteX4" fmla="*/ 179070 w 179069"/>
                <a:gd name="connsiteY4" fmla="*/ 194310 h 287654"/>
                <a:gd name="connsiteX5" fmla="*/ 126682 w 179069"/>
                <a:gd name="connsiteY5" fmla="*/ 194310 h 287654"/>
                <a:gd name="connsiteX6" fmla="*/ 126682 w 179069"/>
                <a:gd name="connsiteY6" fmla="*/ 90488 h 287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069" h="287654">
                  <a:moveTo>
                    <a:pt x="52388" y="0"/>
                  </a:moveTo>
                  <a:lnTo>
                    <a:pt x="52388" y="194310"/>
                  </a:lnTo>
                  <a:lnTo>
                    <a:pt x="0" y="194310"/>
                  </a:lnTo>
                  <a:lnTo>
                    <a:pt x="89535" y="287655"/>
                  </a:lnTo>
                  <a:lnTo>
                    <a:pt x="179070" y="194310"/>
                  </a:lnTo>
                  <a:lnTo>
                    <a:pt x="126682" y="194310"/>
                  </a:lnTo>
                  <a:lnTo>
                    <a:pt x="126682" y="90488"/>
                  </a:lnTo>
                </a:path>
              </a:pathLst>
            </a:custGeom>
            <a:noFill/>
            <a:ln w="9525" cap="rnd">
              <a:solidFill>
                <a:srgbClr val="4ABDF0"/>
              </a:solidFill>
              <a:prstDash val="solid"/>
              <a:round/>
            </a:ln>
          </p:spPr>
          <p:txBody>
            <a:bodyPr rtlCol="0" anchor="ctr"/>
            <a:lstStyle/>
            <a:p>
              <a:endParaRPr lang="ca-ES" dirty="0">
                <a:latin typeface="Segoe UI" panose="020B0502040204020203" pitchFamily="34" charset="0"/>
              </a:endParaRPr>
            </a:p>
          </p:txBody>
        </p:sp>
      </p:grpSp>
      <p:sp>
        <p:nvSpPr>
          <p:cNvPr id="176" name="Marcador de pie de página 1">
            <a:extLst>
              <a:ext uri="{FF2B5EF4-FFF2-40B4-BE49-F238E27FC236}">
                <a16:creationId xmlns:a16="http://schemas.microsoft.com/office/drawing/2014/main" id="{96BF2F84-45E3-4FDD-A0A0-90D52C0A0B5A}"/>
              </a:ext>
            </a:extLst>
          </p:cNvPr>
          <p:cNvSpPr txBox="1">
            <a:spLocks/>
          </p:cNvSpPr>
          <p:nvPr/>
        </p:nvSpPr>
        <p:spPr>
          <a:xfrm>
            <a:off x="11595386" y="6601396"/>
            <a:ext cx="407502" cy="170878"/>
          </a:xfrm>
          <a:prstGeom prst="rect">
            <a:avLst/>
          </a:prstGeom>
        </p:spPr>
        <p:txBody>
          <a:bodyPr vert="horz" lIns="0" tIns="0" rIns="0" bIns="0" rtlCol="0" anchor="t"/>
          <a:lstStyle>
            <a:defPPr>
              <a:defRPr lang="es-ES"/>
            </a:defPPr>
            <a:lvl1pPr>
              <a:lnSpc>
                <a:spcPct val="100000"/>
              </a:lnSpc>
              <a:defRPr sz="1300" spc="-30" baseline="0">
                <a:solidFill>
                  <a:schemeClr val="accent1"/>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a-ES" sz="900" dirty="0">
                <a:solidFill>
                  <a:schemeClr val="bg1"/>
                </a:solidFill>
                <a:latin typeface="Segoe UI" panose="020B0502040204020203" pitchFamily="34" charset="0"/>
              </a:rPr>
              <a:t>p. </a:t>
            </a:r>
            <a:fld id="{C55AD5FC-D658-4668-AADB-0A3BDC5470A2}" type="slidenum">
              <a:rPr lang="ca-ES" sz="900" smtClean="0">
                <a:solidFill>
                  <a:schemeClr val="bg1"/>
                </a:solidFill>
                <a:latin typeface="Segoe UI" panose="020B0502040204020203" pitchFamily="34" charset="0"/>
              </a:rPr>
              <a:pPr algn="l"/>
              <a:t>18</a:t>
            </a:fld>
            <a:endParaRPr lang="ca-ES" sz="900" dirty="0">
              <a:solidFill>
                <a:schemeClr val="bg1"/>
              </a:solidFill>
              <a:latin typeface="Segoe UI" panose="020B0502040204020203" pitchFamily="34" charset="0"/>
            </a:endParaRPr>
          </a:p>
        </p:txBody>
      </p:sp>
      <p:sp>
        <p:nvSpPr>
          <p:cNvPr id="71" name="Freeform 518">
            <a:extLst>
              <a:ext uri="{FF2B5EF4-FFF2-40B4-BE49-F238E27FC236}">
                <a16:creationId xmlns:a16="http://schemas.microsoft.com/office/drawing/2014/main" id="{A96F164C-72C1-4E14-AE1C-5117311A261E}"/>
              </a:ext>
            </a:extLst>
          </p:cNvPr>
          <p:cNvSpPr>
            <a:spLocks noChangeAspect="1" noEditPoints="1"/>
          </p:cNvSpPr>
          <p:nvPr/>
        </p:nvSpPr>
        <p:spPr bwMode="auto">
          <a:xfrm>
            <a:off x="804910" y="5214256"/>
            <a:ext cx="521446" cy="521446"/>
          </a:xfrm>
          <a:custGeom>
            <a:avLst/>
            <a:gdLst>
              <a:gd name="T0" fmla="*/ 266 w 512"/>
              <a:gd name="T1" fmla="*/ 384 h 512"/>
              <a:gd name="T2" fmla="*/ 256 w 512"/>
              <a:gd name="T3" fmla="*/ 394 h 512"/>
              <a:gd name="T4" fmla="*/ 245 w 512"/>
              <a:gd name="T5" fmla="*/ 384 h 512"/>
              <a:gd name="T6" fmla="*/ 256 w 512"/>
              <a:gd name="T7" fmla="*/ 373 h 512"/>
              <a:gd name="T8" fmla="*/ 266 w 512"/>
              <a:gd name="T9" fmla="*/ 384 h 512"/>
              <a:gd name="T10" fmla="*/ 244 w 512"/>
              <a:gd name="T11" fmla="*/ 309 h 512"/>
              <a:gd name="T12" fmla="*/ 267 w 512"/>
              <a:gd name="T13" fmla="*/ 309 h 512"/>
              <a:gd name="T14" fmla="*/ 276 w 512"/>
              <a:gd name="T15" fmla="*/ 117 h 512"/>
              <a:gd name="T16" fmla="*/ 235 w 512"/>
              <a:gd name="T17" fmla="*/ 117 h 512"/>
              <a:gd name="T18" fmla="*/ 244 w 512"/>
              <a:gd name="T19" fmla="*/ 309 h 512"/>
              <a:gd name="T20" fmla="*/ 512 w 512"/>
              <a:gd name="T21" fmla="*/ 256 h 512"/>
              <a:gd name="T22" fmla="*/ 256 w 512"/>
              <a:gd name="T23" fmla="*/ 512 h 512"/>
              <a:gd name="T24" fmla="*/ 0 w 512"/>
              <a:gd name="T25" fmla="*/ 256 h 512"/>
              <a:gd name="T26" fmla="*/ 256 w 512"/>
              <a:gd name="T27" fmla="*/ 0 h 512"/>
              <a:gd name="T28" fmla="*/ 512 w 512"/>
              <a:gd name="T29" fmla="*/ 256 h 512"/>
              <a:gd name="T30" fmla="*/ 288 w 512"/>
              <a:gd name="T31" fmla="*/ 384 h 512"/>
              <a:gd name="T32" fmla="*/ 256 w 512"/>
              <a:gd name="T33" fmla="*/ 352 h 512"/>
              <a:gd name="T34" fmla="*/ 224 w 512"/>
              <a:gd name="T35" fmla="*/ 384 h 512"/>
              <a:gd name="T36" fmla="*/ 256 w 512"/>
              <a:gd name="T37" fmla="*/ 416 h 512"/>
              <a:gd name="T38" fmla="*/ 288 w 512"/>
              <a:gd name="T39" fmla="*/ 384 h 512"/>
              <a:gd name="T40" fmla="*/ 298 w 512"/>
              <a:gd name="T41" fmla="*/ 107 h 512"/>
              <a:gd name="T42" fmla="*/ 288 w 512"/>
              <a:gd name="T43" fmla="*/ 96 h 512"/>
              <a:gd name="T44" fmla="*/ 288 w 512"/>
              <a:gd name="T45" fmla="*/ 96 h 512"/>
              <a:gd name="T46" fmla="*/ 224 w 512"/>
              <a:gd name="T47" fmla="*/ 96 h 512"/>
              <a:gd name="T48" fmla="*/ 223 w 512"/>
              <a:gd name="T49" fmla="*/ 96 h 512"/>
              <a:gd name="T50" fmla="*/ 213 w 512"/>
              <a:gd name="T51" fmla="*/ 107 h 512"/>
              <a:gd name="T52" fmla="*/ 224 w 512"/>
              <a:gd name="T53" fmla="*/ 320 h 512"/>
              <a:gd name="T54" fmla="*/ 234 w 512"/>
              <a:gd name="T55" fmla="*/ 330 h 512"/>
              <a:gd name="T56" fmla="*/ 234 w 512"/>
              <a:gd name="T57" fmla="*/ 330 h 512"/>
              <a:gd name="T58" fmla="*/ 235 w 512"/>
              <a:gd name="T59" fmla="*/ 330 h 512"/>
              <a:gd name="T60" fmla="*/ 276 w 512"/>
              <a:gd name="T61" fmla="*/ 330 h 512"/>
              <a:gd name="T62" fmla="*/ 277 w 512"/>
              <a:gd name="T63" fmla="*/ 330 h 512"/>
              <a:gd name="T64" fmla="*/ 277 w 512"/>
              <a:gd name="T65" fmla="*/ 330 h 512"/>
              <a:gd name="T66" fmla="*/ 288 w 512"/>
              <a:gd name="T67" fmla="*/ 320 h 512"/>
              <a:gd name="T68" fmla="*/ 298 w 512"/>
              <a:gd name="T69" fmla="*/ 107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2" h="512">
                <a:moveTo>
                  <a:pt x="266" y="384"/>
                </a:moveTo>
                <a:cubicBezTo>
                  <a:pt x="266" y="390"/>
                  <a:pt x="262" y="394"/>
                  <a:pt x="256" y="394"/>
                </a:cubicBezTo>
                <a:cubicBezTo>
                  <a:pt x="250" y="394"/>
                  <a:pt x="245" y="390"/>
                  <a:pt x="245" y="384"/>
                </a:cubicBezTo>
                <a:cubicBezTo>
                  <a:pt x="245" y="378"/>
                  <a:pt x="250" y="373"/>
                  <a:pt x="256" y="373"/>
                </a:cubicBezTo>
                <a:cubicBezTo>
                  <a:pt x="262" y="373"/>
                  <a:pt x="266" y="378"/>
                  <a:pt x="266" y="384"/>
                </a:cubicBezTo>
                <a:close/>
                <a:moveTo>
                  <a:pt x="244" y="309"/>
                </a:moveTo>
                <a:cubicBezTo>
                  <a:pt x="267" y="309"/>
                  <a:pt x="267" y="309"/>
                  <a:pt x="267" y="309"/>
                </a:cubicBezTo>
                <a:cubicBezTo>
                  <a:pt x="276" y="117"/>
                  <a:pt x="276" y="117"/>
                  <a:pt x="276" y="117"/>
                </a:cubicBezTo>
                <a:cubicBezTo>
                  <a:pt x="235" y="117"/>
                  <a:pt x="235" y="117"/>
                  <a:pt x="235" y="117"/>
                </a:cubicBezTo>
                <a:lnTo>
                  <a:pt x="244" y="309"/>
                </a:ln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288" y="384"/>
                </a:moveTo>
                <a:cubicBezTo>
                  <a:pt x="288" y="366"/>
                  <a:pt x="273" y="352"/>
                  <a:pt x="256" y="352"/>
                </a:cubicBezTo>
                <a:cubicBezTo>
                  <a:pt x="238" y="352"/>
                  <a:pt x="224" y="366"/>
                  <a:pt x="224" y="384"/>
                </a:cubicBezTo>
                <a:cubicBezTo>
                  <a:pt x="224" y="401"/>
                  <a:pt x="238" y="416"/>
                  <a:pt x="256" y="416"/>
                </a:cubicBezTo>
                <a:cubicBezTo>
                  <a:pt x="273" y="416"/>
                  <a:pt x="288" y="401"/>
                  <a:pt x="288" y="384"/>
                </a:cubicBezTo>
                <a:close/>
                <a:moveTo>
                  <a:pt x="298" y="107"/>
                </a:moveTo>
                <a:cubicBezTo>
                  <a:pt x="299" y="101"/>
                  <a:pt x="294" y="96"/>
                  <a:pt x="288" y="96"/>
                </a:cubicBezTo>
                <a:cubicBezTo>
                  <a:pt x="288" y="96"/>
                  <a:pt x="288" y="96"/>
                  <a:pt x="288" y="96"/>
                </a:cubicBezTo>
                <a:cubicBezTo>
                  <a:pt x="224" y="96"/>
                  <a:pt x="224" y="96"/>
                  <a:pt x="224" y="96"/>
                </a:cubicBezTo>
                <a:cubicBezTo>
                  <a:pt x="224" y="96"/>
                  <a:pt x="223" y="96"/>
                  <a:pt x="223" y="96"/>
                </a:cubicBezTo>
                <a:cubicBezTo>
                  <a:pt x="217" y="96"/>
                  <a:pt x="213" y="101"/>
                  <a:pt x="213" y="107"/>
                </a:cubicBezTo>
                <a:cubicBezTo>
                  <a:pt x="224" y="320"/>
                  <a:pt x="224" y="320"/>
                  <a:pt x="224" y="320"/>
                </a:cubicBezTo>
                <a:cubicBezTo>
                  <a:pt x="224" y="326"/>
                  <a:pt x="229" y="330"/>
                  <a:pt x="234" y="330"/>
                </a:cubicBezTo>
                <a:cubicBezTo>
                  <a:pt x="234" y="330"/>
                  <a:pt x="234" y="330"/>
                  <a:pt x="234" y="330"/>
                </a:cubicBezTo>
                <a:cubicBezTo>
                  <a:pt x="235" y="330"/>
                  <a:pt x="235" y="330"/>
                  <a:pt x="235" y="330"/>
                </a:cubicBezTo>
                <a:cubicBezTo>
                  <a:pt x="276" y="330"/>
                  <a:pt x="276" y="330"/>
                  <a:pt x="276" y="330"/>
                </a:cubicBezTo>
                <a:cubicBezTo>
                  <a:pt x="277" y="330"/>
                  <a:pt x="277" y="330"/>
                  <a:pt x="277" y="330"/>
                </a:cubicBezTo>
                <a:cubicBezTo>
                  <a:pt x="277" y="330"/>
                  <a:pt x="277" y="330"/>
                  <a:pt x="277" y="330"/>
                </a:cubicBezTo>
                <a:cubicBezTo>
                  <a:pt x="283" y="330"/>
                  <a:pt x="287" y="326"/>
                  <a:pt x="288" y="320"/>
                </a:cubicBezTo>
                <a:lnTo>
                  <a:pt x="298" y="107"/>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ca-ES" sz="750" dirty="0">
              <a:latin typeface="Segoe UI" panose="020B0502040204020203" pitchFamily="34" charset="0"/>
            </a:endParaRPr>
          </a:p>
        </p:txBody>
      </p:sp>
      <p:sp>
        <p:nvSpPr>
          <p:cNvPr id="72" name="Freeform 518">
            <a:extLst>
              <a:ext uri="{FF2B5EF4-FFF2-40B4-BE49-F238E27FC236}">
                <a16:creationId xmlns:a16="http://schemas.microsoft.com/office/drawing/2014/main" id="{E7B0B5D2-D92B-4A9D-A668-53003B73DF65}"/>
              </a:ext>
            </a:extLst>
          </p:cNvPr>
          <p:cNvSpPr>
            <a:spLocks noChangeAspect="1" noEditPoints="1"/>
          </p:cNvSpPr>
          <p:nvPr/>
        </p:nvSpPr>
        <p:spPr bwMode="auto">
          <a:xfrm>
            <a:off x="4739949" y="5246265"/>
            <a:ext cx="521446" cy="521446"/>
          </a:xfrm>
          <a:custGeom>
            <a:avLst/>
            <a:gdLst>
              <a:gd name="T0" fmla="*/ 266 w 512"/>
              <a:gd name="T1" fmla="*/ 384 h 512"/>
              <a:gd name="T2" fmla="*/ 256 w 512"/>
              <a:gd name="T3" fmla="*/ 394 h 512"/>
              <a:gd name="T4" fmla="*/ 245 w 512"/>
              <a:gd name="T5" fmla="*/ 384 h 512"/>
              <a:gd name="T6" fmla="*/ 256 w 512"/>
              <a:gd name="T7" fmla="*/ 373 h 512"/>
              <a:gd name="T8" fmla="*/ 266 w 512"/>
              <a:gd name="T9" fmla="*/ 384 h 512"/>
              <a:gd name="T10" fmla="*/ 244 w 512"/>
              <a:gd name="T11" fmla="*/ 309 h 512"/>
              <a:gd name="T12" fmla="*/ 267 w 512"/>
              <a:gd name="T13" fmla="*/ 309 h 512"/>
              <a:gd name="T14" fmla="*/ 276 w 512"/>
              <a:gd name="T15" fmla="*/ 117 h 512"/>
              <a:gd name="T16" fmla="*/ 235 w 512"/>
              <a:gd name="T17" fmla="*/ 117 h 512"/>
              <a:gd name="T18" fmla="*/ 244 w 512"/>
              <a:gd name="T19" fmla="*/ 309 h 512"/>
              <a:gd name="T20" fmla="*/ 512 w 512"/>
              <a:gd name="T21" fmla="*/ 256 h 512"/>
              <a:gd name="T22" fmla="*/ 256 w 512"/>
              <a:gd name="T23" fmla="*/ 512 h 512"/>
              <a:gd name="T24" fmla="*/ 0 w 512"/>
              <a:gd name="T25" fmla="*/ 256 h 512"/>
              <a:gd name="T26" fmla="*/ 256 w 512"/>
              <a:gd name="T27" fmla="*/ 0 h 512"/>
              <a:gd name="T28" fmla="*/ 512 w 512"/>
              <a:gd name="T29" fmla="*/ 256 h 512"/>
              <a:gd name="T30" fmla="*/ 288 w 512"/>
              <a:gd name="T31" fmla="*/ 384 h 512"/>
              <a:gd name="T32" fmla="*/ 256 w 512"/>
              <a:gd name="T33" fmla="*/ 352 h 512"/>
              <a:gd name="T34" fmla="*/ 224 w 512"/>
              <a:gd name="T35" fmla="*/ 384 h 512"/>
              <a:gd name="T36" fmla="*/ 256 w 512"/>
              <a:gd name="T37" fmla="*/ 416 h 512"/>
              <a:gd name="T38" fmla="*/ 288 w 512"/>
              <a:gd name="T39" fmla="*/ 384 h 512"/>
              <a:gd name="T40" fmla="*/ 298 w 512"/>
              <a:gd name="T41" fmla="*/ 107 h 512"/>
              <a:gd name="T42" fmla="*/ 288 w 512"/>
              <a:gd name="T43" fmla="*/ 96 h 512"/>
              <a:gd name="T44" fmla="*/ 288 w 512"/>
              <a:gd name="T45" fmla="*/ 96 h 512"/>
              <a:gd name="T46" fmla="*/ 224 w 512"/>
              <a:gd name="T47" fmla="*/ 96 h 512"/>
              <a:gd name="T48" fmla="*/ 223 w 512"/>
              <a:gd name="T49" fmla="*/ 96 h 512"/>
              <a:gd name="T50" fmla="*/ 213 w 512"/>
              <a:gd name="T51" fmla="*/ 107 h 512"/>
              <a:gd name="T52" fmla="*/ 224 w 512"/>
              <a:gd name="T53" fmla="*/ 320 h 512"/>
              <a:gd name="T54" fmla="*/ 234 w 512"/>
              <a:gd name="T55" fmla="*/ 330 h 512"/>
              <a:gd name="T56" fmla="*/ 234 w 512"/>
              <a:gd name="T57" fmla="*/ 330 h 512"/>
              <a:gd name="T58" fmla="*/ 235 w 512"/>
              <a:gd name="T59" fmla="*/ 330 h 512"/>
              <a:gd name="T60" fmla="*/ 276 w 512"/>
              <a:gd name="T61" fmla="*/ 330 h 512"/>
              <a:gd name="T62" fmla="*/ 277 w 512"/>
              <a:gd name="T63" fmla="*/ 330 h 512"/>
              <a:gd name="T64" fmla="*/ 277 w 512"/>
              <a:gd name="T65" fmla="*/ 330 h 512"/>
              <a:gd name="T66" fmla="*/ 288 w 512"/>
              <a:gd name="T67" fmla="*/ 320 h 512"/>
              <a:gd name="T68" fmla="*/ 298 w 512"/>
              <a:gd name="T69" fmla="*/ 107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2" h="512">
                <a:moveTo>
                  <a:pt x="266" y="384"/>
                </a:moveTo>
                <a:cubicBezTo>
                  <a:pt x="266" y="390"/>
                  <a:pt x="262" y="394"/>
                  <a:pt x="256" y="394"/>
                </a:cubicBezTo>
                <a:cubicBezTo>
                  <a:pt x="250" y="394"/>
                  <a:pt x="245" y="390"/>
                  <a:pt x="245" y="384"/>
                </a:cubicBezTo>
                <a:cubicBezTo>
                  <a:pt x="245" y="378"/>
                  <a:pt x="250" y="373"/>
                  <a:pt x="256" y="373"/>
                </a:cubicBezTo>
                <a:cubicBezTo>
                  <a:pt x="262" y="373"/>
                  <a:pt x="266" y="378"/>
                  <a:pt x="266" y="384"/>
                </a:cubicBezTo>
                <a:close/>
                <a:moveTo>
                  <a:pt x="244" y="309"/>
                </a:moveTo>
                <a:cubicBezTo>
                  <a:pt x="267" y="309"/>
                  <a:pt x="267" y="309"/>
                  <a:pt x="267" y="309"/>
                </a:cubicBezTo>
                <a:cubicBezTo>
                  <a:pt x="276" y="117"/>
                  <a:pt x="276" y="117"/>
                  <a:pt x="276" y="117"/>
                </a:cubicBezTo>
                <a:cubicBezTo>
                  <a:pt x="235" y="117"/>
                  <a:pt x="235" y="117"/>
                  <a:pt x="235" y="117"/>
                </a:cubicBezTo>
                <a:lnTo>
                  <a:pt x="244" y="309"/>
                </a:ln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288" y="384"/>
                </a:moveTo>
                <a:cubicBezTo>
                  <a:pt x="288" y="366"/>
                  <a:pt x="273" y="352"/>
                  <a:pt x="256" y="352"/>
                </a:cubicBezTo>
                <a:cubicBezTo>
                  <a:pt x="238" y="352"/>
                  <a:pt x="224" y="366"/>
                  <a:pt x="224" y="384"/>
                </a:cubicBezTo>
                <a:cubicBezTo>
                  <a:pt x="224" y="401"/>
                  <a:pt x="238" y="416"/>
                  <a:pt x="256" y="416"/>
                </a:cubicBezTo>
                <a:cubicBezTo>
                  <a:pt x="273" y="416"/>
                  <a:pt x="288" y="401"/>
                  <a:pt x="288" y="384"/>
                </a:cubicBezTo>
                <a:close/>
                <a:moveTo>
                  <a:pt x="298" y="107"/>
                </a:moveTo>
                <a:cubicBezTo>
                  <a:pt x="299" y="101"/>
                  <a:pt x="294" y="96"/>
                  <a:pt x="288" y="96"/>
                </a:cubicBezTo>
                <a:cubicBezTo>
                  <a:pt x="288" y="96"/>
                  <a:pt x="288" y="96"/>
                  <a:pt x="288" y="96"/>
                </a:cubicBezTo>
                <a:cubicBezTo>
                  <a:pt x="224" y="96"/>
                  <a:pt x="224" y="96"/>
                  <a:pt x="224" y="96"/>
                </a:cubicBezTo>
                <a:cubicBezTo>
                  <a:pt x="224" y="96"/>
                  <a:pt x="223" y="96"/>
                  <a:pt x="223" y="96"/>
                </a:cubicBezTo>
                <a:cubicBezTo>
                  <a:pt x="217" y="96"/>
                  <a:pt x="213" y="101"/>
                  <a:pt x="213" y="107"/>
                </a:cubicBezTo>
                <a:cubicBezTo>
                  <a:pt x="224" y="320"/>
                  <a:pt x="224" y="320"/>
                  <a:pt x="224" y="320"/>
                </a:cubicBezTo>
                <a:cubicBezTo>
                  <a:pt x="224" y="326"/>
                  <a:pt x="229" y="330"/>
                  <a:pt x="234" y="330"/>
                </a:cubicBezTo>
                <a:cubicBezTo>
                  <a:pt x="234" y="330"/>
                  <a:pt x="234" y="330"/>
                  <a:pt x="234" y="330"/>
                </a:cubicBezTo>
                <a:cubicBezTo>
                  <a:pt x="235" y="330"/>
                  <a:pt x="235" y="330"/>
                  <a:pt x="235" y="330"/>
                </a:cubicBezTo>
                <a:cubicBezTo>
                  <a:pt x="276" y="330"/>
                  <a:pt x="276" y="330"/>
                  <a:pt x="276" y="330"/>
                </a:cubicBezTo>
                <a:cubicBezTo>
                  <a:pt x="277" y="330"/>
                  <a:pt x="277" y="330"/>
                  <a:pt x="277" y="330"/>
                </a:cubicBezTo>
                <a:cubicBezTo>
                  <a:pt x="277" y="330"/>
                  <a:pt x="277" y="330"/>
                  <a:pt x="277" y="330"/>
                </a:cubicBezTo>
                <a:cubicBezTo>
                  <a:pt x="283" y="330"/>
                  <a:pt x="287" y="326"/>
                  <a:pt x="288" y="320"/>
                </a:cubicBezTo>
                <a:lnTo>
                  <a:pt x="298" y="107"/>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ca-ES" sz="750" dirty="0">
              <a:latin typeface="Segoe UI" panose="020B0502040204020203" pitchFamily="34" charset="0"/>
            </a:endParaRPr>
          </a:p>
        </p:txBody>
      </p:sp>
      <p:pic>
        <p:nvPicPr>
          <p:cNvPr id="73" name="Graphic 31">
            <a:extLst>
              <a:ext uri="{FF2B5EF4-FFF2-40B4-BE49-F238E27FC236}">
                <a16:creationId xmlns:a16="http://schemas.microsoft.com/office/drawing/2014/main" id="{F26ABE44-47AE-4C0F-86CA-E3E0F39334B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646978" y="445701"/>
            <a:ext cx="1114004" cy="246619"/>
          </a:xfrm>
          <a:prstGeom prst="rect">
            <a:avLst/>
          </a:prstGeom>
        </p:spPr>
      </p:pic>
    </p:spTree>
    <p:extLst>
      <p:ext uri="{BB962C8B-B14F-4D97-AF65-F5344CB8AC3E}">
        <p14:creationId xmlns:p14="http://schemas.microsoft.com/office/powerpoint/2010/main" val="1806795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8" name="Conector recto 210">
            <a:extLst>
              <a:ext uri="{FF2B5EF4-FFF2-40B4-BE49-F238E27FC236}">
                <a16:creationId xmlns:a16="http://schemas.microsoft.com/office/drawing/2014/main" id="{DC220714-208F-4BBA-9B42-CF12A3D6F306}"/>
              </a:ext>
            </a:extLst>
          </p:cNvPr>
          <p:cNvCxnSpPr>
            <a:cxnSpLocks/>
          </p:cNvCxnSpPr>
          <p:nvPr/>
        </p:nvCxnSpPr>
        <p:spPr>
          <a:xfrm>
            <a:off x="3637375" y="2221404"/>
            <a:ext cx="8553304"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descr="A doctor with a stethoscope around her neck&#10;&#10;Description automatically generated with medium confidence">
            <a:extLst>
              <a:ext uri="{FF2B5EF4-FFF2-40B4-BE49-F238E27FC236}">
                <a16:creationId xmlns:a16="http://schemas.microsoft.com/office/drawing/2014/main" id="{DA615742-0DD0-43DE-B73E-721E89E07F17}"/>
              </a:ext>
            </a:extLst>
          </p:cNvPr>
          <p:cNvPicPr>
            <a:picLocks noChangeAspect="1"/>
          </p:cNvPicPr>
          <p:nvPr/>
        </p:nvPicPr>
        <p:blipFill rotWithShape="1">
          <a:blip r:embed="rId3">
            <a:extLst>
              <a:ext uri="{28A0092B-C50C-407E-A947-70E740481C1C}">
                <a14:useLocalDpi xmlns:a14="http://schemas.microsoft.com/office/drawing/2010/main" val="0"/>
              </a:ext>
            </a:extLst>
          </a:blip>
          <a:srcRect l="19395" t="-1" r="35032" b="16896"/>
          <a:stretch/>
        </p:blipFill>
        <p:spPr>
          <a:xfrm>
            <a:off x="0" y="2194701"/>
            <a:ext cx="2919901" cy="3949278"/>
          </a:xfrm>
          <a:prstGeom prst="rect">
            <a:avLst/>
          </a:prstGeom>
        </p:spPr>
      </p:pic>
      <p:sp>
        <p:nvSpPr>
          <p:cNvPr id="13" name="Marcador de pie de página 1">
            <a:extLst>
              <a:ext uri="{FF2B5EF4-FFF2-40B4-BE49-F238E27FC236}">
                <a16:creationId xmlns:a16="http://schemas.microsoft.com/office/drawing/2014/main" id="{1871D67B-67DF-4724-B261-2F270F38A4EB}"/>
              </a:ext>
            </a:extLst>
          </p:cNvPr>
          <p:cNvSpPr txBox="1">
            <a:spLocks/>
          </p:cNvSpPr>
          <p:nvPr/>
        </p:nvSpPr>
        <p:spPr>
          <a:xfrm>
            <a:off x="11595386" y="6601396"/>
            <a:ext cx="407502" cy="170878"/>
          </a:xfrm>
          <a:prstGeom prst="rect">
            <a:avLst/>
          </a:prstGeom>
        </p:spPr>
        <p:txBody>
          <a:bodyPr vert="horz" lIns="0" tIns="0" rIns="0" bIns="0" rtlCol="0" anchor="t"/>
          <a:lstStyle>
            <a:defPPr>
              <a:defRPr lang="es-ES"/>
            </a:defPPr>
            <a:lvl1pPr>
              <a:lnSpc>
                <a:spcPct val="100000"/>
              </a:lnSpc>
              <a:defRPr sz="1300" spc="-30" baseline="0">
                <a:solidFill>
                  <a:schemeClr val="accent1"/>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a-ES" sz="900" dirty="0">
                <a:solidFill>
                  <a:srgbClr val="5A5B5D"/>
                </a:solidFill>
                <a:latin typeface="Segoe UI" panose="020B0502040204020203" pitchFamily="34" charset="0"/>
              </a:rPr>
              <a:t>p. </a:t>
            </a:r>
            <a:fld id="{C55AD5FC-D658-4668-AADB-0A3BDC5470A2}" type="slidenum">
              <a:rPr lang="ca-ES" sz="900" smtClean="0">
                <a:solidFill>
                  <a:srgbClr val="5A5B5D"/>
                </a:solidFill>
                <a:latin typeface="Segoe UI" panose="020B0502040204020203" pitchFamily="34" charset="0"/>
              </a:rPr>
              <a:pPr algn="l"/>
              <a:t>19</a:t>
            </a:fld>
            <a:endParaRPr lang="ca-ES" sz="900" dirty="0">
              <a:solidFill>
                <a:srgbClr val="5A5B5D"/>
              </a:solidFill>
              <a:latin typeface="Segoe UI" panose="020B0502040204020203" pitchFamily="34" charset="0"/>
            </a:endParaRPr>
          </a:p>
        </p:txBody>
      </p:sp>
      <p:sp>
        <p:nvSpPr>
          <p:cNvPr id="14" name="Titular">
            <a:extLst>
              <a:ext uri="{FF2B5EF4-FFF2-40B4-BE49-F238E27FC236}">
                <a16:creationId xmlns:a16="http://schemas.microsoft.com/office/drawing/2014/main" id="{64E21553-AED1-4573-99A5-ACC512B4BD19}"/>
              </a:ext>
            </a:extLst>
          </p:cNvPr>
          <p:cNvSpPr txBox="1">
            <a:spLocks/>
          </p:cNvSpPr>
          <p:nvPr/>
        </p:nvSpPr>
        <p:spPr>
          <a:xfrm>
            <a:off x="752738" y="740459"/>
            <a:ext cx="8013891" cy="405588"/>
          </a:xfrm>
          <a:prstGeom prst="rect">
            <a:avLst/>
          </a:prstGeom>
        </p:spPr>
        <p:txBody>
          <a:bodyPr spcFirstLastPara="1" vert="horz" wrap="square" lIns="0" tIns="0" rIns="0" bIns="0" rtlCol="0" anchor="t" anchorCtr="0">
            <a:noAutofit/>
          </a:bodyPr>
          <a:lstStyle>
            <a:lvl1pPr marL="0" lvl="0" indent="0" algn="l" defTabSz="685800" rtl="0" eaLnBrk="1" latinLnBrk="0" hangingPunct="1">
              <a:lnSpc>
                <a:spcPts val="4000"/>
              </a:lnSpc>
              <a:spcBef>
                <a:spcPts val="0"/>
              </a:spcBef>
              <a:spcAft>
                <a:spcPts val="0"/>
              </a:spcAft>
              <a:buSzPts val="2000"/>
              <a:buFont typeface="Arial" panose="020B0604020202020204" pitchFamily="34" charset="0"/>
              <a:buNone/>
              <a:defRPr sz="4000" b="1" i="0" kern="1200">
                <a:solidFill>
                  <a:srgbClr val="424242"/>
                </a:solidFill>
                <a:latin typeface="Open Sans ExtraBold" panose="020B0606030504020204" pitchFamily="34" charset="0"/>
                <a:ea typeface="Open Sans ExtraBold" panose="020B0606030504020204" pitchFamily="34" charset="0"/>
                <a:cs typeface="Open Sans ExtraBold" panose="020B0606030504020204" pitchFamily="34" charset="0"/>
                <a:sym typeface="Playfair Display"/>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ca-ES" sz="2800" spc="300" dirty="0">
                <a:solidFill>
                  <a:schemeClr val="accent1"/>
                </a:solidFill>
                <a:latin typeface="Segoe UI Semibold" panose="020B0702040204020203" pitchFamily="34" charset="0"/>
                <a:ea typeface="Segoe UI Black" panose="020B0A02040204020203" pitchFamily="34" charset="0"/>
                <a:cs typeface="Segoe UI Semibold" panose="020B0702040204020203" pitchFamily="34" charset="0"/>
              </a:rPr>
              <a:t>11. </a:t>
            </a:r>
            <a:r>
              <a:rPr lang="ca-ES" sz="2800" b="0" i="0" u="none" strike="noStrike" cap="none" spc="300" dirty="0">
                <a:solidFill>
                  <a:schemeClr val="tx1"/>
                </a:solidFill>
                <a:latin typeface="Segoe UI" panose="020B0502040204020203" pitchFamily="34" charset="0"/>
                <a:ea typeface="Segoe UI Black" panose="020B0A02040204020203" pitchFamily="34" charset="0"/>
                <a:cs typeface="Segoe UI Semibold" panose="020B0702040204020203" pitchFamily="34" charset="0"/>
                <a:sym typeface="Open Sans SemiBold"/>
              </a:rPr>
              <a:t>COM </a:t>
            </a:r>
            <a:r>
              <a:rPr lang="ca-ES" sz="2800" b="0" i="0" u="none" strike="noStrike" cap="none" spc="300" dirty="0">
                <a:solidFill>
                  <a:schemeClr val="tx1"/>
                </a:solidFill>
                <a:latin typeface="Segoe UI Semibold" panose="020B0702040204020203" pitchFamily="34" charset="0"/>
                <a:ea typeface="Segoe UI Black" panose="020B0A02040204020203" pitchFamily="34" charset="0"/>
                <a:cs typeface="Segoe UI Semibold" panose="020B0702040204020203" pitchFamily="34" charset="0"/>
                <a:sym typeface="Open Sans SemiBold"/>
              </a:rPr>
              <a:t>GESTIONAR-LA</a:t>
            </a:r>
            <a:r>
              <a:rPr lang="ca-ES" sz="2800" b="0" i="0" u="none" strike="noStrike" cap="none" spc="300" baseline="30000" dirty="0">
                <a:solidFill>
                  <a:schemeClr val="tx1"/>
                </a:solidFill>
                <a:latin typeface="Segoe UI Semibold" panose="020B0702040204020203" pitchFamily="34" charset="0"/>
                <a:ea typeface="Segoe UI Black" panose="020B0A02040204020203" pitchFamily="34" charset="0"/>
                <a:cs typeface="Segoe UI Semibold" panose="020B0702040204020203" pitchFamily="34" charset="0"/>
                <a:sym typeface="Open Sans SemiBold"/>
              </a:rPr>
              <a:t>(2)</a:t>
            </a:r>
            <a:endParaRPr lang="ca-ES" sz="2800" b="0" i="0" u="none" strike="noStrike" cap="none" spc="300" dirty="0">
              <a:solidFill>
                <a:schemeClr val="tx1"/>
              </a:solidFill>
              <a:latin typeface="Segoe UI Semibold" panose="020B0702040204020203" pitchFamily="34" charset="0"/>
              <a:ea typeface="Segoe UI Black" panose="020B0A02040204020203" pitchFamily="34" charset="0"/>
              <a:cs typeface="Segoe UI Semibold" panose="020B0702040204020203" pitchFamily="34" charset="0"/>
              <a:sym typeface="Open Sans SemiBold"/>
            </a:endParaRPr>
          </a:p>
        </p:txBody>
      </p:sp>
      <p:cxnSp>
        <p:nvCxnSpPr>
          <p:cNvPr id="15" name="Straight Connector 38">
            <a:extLst>
              <a:ext uri="{FF2B5EF4-FFF2-40B4-BE49-F238E27FC236}">
                <a16:creationId xmlns:a16="http://schemas.microsoft.com/office/drawing/2014/main" id="{74936494-2B02-4427-B80D-36B77E7E5B86}"/>
              </a:ext>
            </a:extLst>
          </p:cNvPr>
          <p:cNvCxnSpPr>
            <a:cxnSpLocks/>
          </p:cNvCxnSpPr>
          <p:nvPr/>
        </p:nvCxnSpPr>
        <p:spPr>
          <a:xfrm>
            <a:off x="570084" y="861156"/>
            <a:ext cx="0" cy="258451"/>
          </a:xfrm>
          <a:prstGeom prst="line">
            <a:avLst/>
          </a:prstGeom>
          <a:ln w="381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6" name="Rectángulo 245">
            <a:extLst>
              <a:ext uri="{FF2B5EF4-FFF2-40B4-BE49-F238E27FC236}">
                <a16:creationId xmlns:a16="http://schemas.microsoft.com/office/drawing/2014/main" id="{17D8C16D-28FD-4337-B08F-57000CD37236}"/>
              </a:ext>
            </a:extLst>
          </p:cNvPr>
          <p:cNvSpPr/>
          <p:nvPr/>
        </p:nvSpPr>
        <p:spPr>
          <a:xfrm>
            <a:off x="-162556" y="846389"/>
            <a:ext cx="621068" cy="28798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latin typeface="Segoe UI" panose="020B0502040204020203" pitchFamily="34" charset="0"/>
            </a:endParaRPr>
          </a:p>
        </p:txBody>
      </p:sp>
      <p:sp>
        <p:nvSpPr>
          <p:cNvPr id="55" name="Marcador de texto 5">
            <a:extLst>
              <a:ext uri="{FF2B5EF4-FFF2-40B4-BE49-F238E27FC236}">
                <a16:creationId xmlns:a16="http://schemas.microsoft.com/office/drawing/2014/main" id="{9696D53D-322C-4532-9F32-FCD772B56A69}"/>
              </a:ext>
            </a:extLst>
          </p:cNvPr>
          <p:cNvSpPr txBox="1">
            <a:spLocks/>
          </p:cNvSpPr>
          <p:nvPr/>
        </p:nvSpPr>
        <p:spPr>
          <a:xfrm>
            <a:off x="755276" y="1510812"/>
            <a:ext cx="8185523" cy="353166"/>
          </a:xfrm>
          <a:prstGeom prst="rect">
            <a:avLst/>
          </a:prstGeom>
        </p:spPr>
        <p:txBody>
          <a:bodyPr vert="horz" lIns="0" tIns="0" rIns="0" bIns="0" rtlCol="0" anchor="t">
            <a:noAutofit/>
          </a:bodyPr>
          <a:lstStyle>
            <a:lvl1pPr marL="0" indent="0" algn="l" defTabSz="685800" rtl="0" eaLnBrk="1" latinLnBrk="0" hangingPunct="1">
              <a:lnSpc>
                <a:spcPct val="100000"/>
              </a:lnSpc>
              <a:spcBef>
                <a:spcPts val="0"/>
              </a:spcBef>
              <a:buFont typeface="Arial" panose="020B0604020202020204" pitchFamily="34" charset="0"/>
              <a:buNone/>
              <a:defRPr sz="1800" b="1" i="0" kern="1200">
                <a:solidFill>
                  <a:srgbClr val="D0043C"/>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Tx/>
            </a:pPr>
            <a:r>
              <a:rPr lang="ca-ES" b="0" spc="600">
                <a:solidFill>
                  <a:schemeClr val="accent1"/>
                </a:solidFill>
                <a:latin typeface="Segoe UI Semibold" panose="020B0702040204020203" pitchFamily="34" charset="0"/>
                <a:cs typeface="Segoe UI Semibold" panose="020B0702040204020203" pitchFamily="34" charset="0"/>
              </a:rPr>
              <a:t>QUÈ FER AMB L'INFORME DE BAIXA?</a:t>
            </a:r>
          </a:p>
        </p:txBody>
      </p:sp>
      <p:sp>
        <p:nvSpPr>
          <p:cNvPr id="56" name="Elipse 204">
            <a:extLst>
              <a:ext uri="{FF2B5EF4-FFF2-40B4-BE49-F238E27FC236}">
                <a16:creationId xmlns:a16="http://schemas.microsoft.com/office/drawing/2014/main" id="{DE37FC23-FC00-4D0A-A0B4-BFBEFDEECFCA}"/>
              </a:ext>
            </a:extLst>
          </p:cNvPr>
          <p:cNvSpPr/>
          <p:nvPr/>
        </p:nvSpPr>
        <p:spPr>
          <a:xfrm>
            <a:off x="9296641" y="2158594"/>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latin typeface="Segoe UI" panose="020B0502040204020203" pitchFamily="34" charset="0"/>
            </a:endParaRPr>
          </a:p>
        </p:txBody>
      </p:sp>
      <p:sp>
        <p:nvSpPr>
          <p:cNvPr id="57" name="Elipse 207">
            <a:extLst>
              <a:ext uri="{FF2B5EF4-FFF2-40B4-BE49-F238E27FC236}">
                <a16:creationId xmlns:a16="http://schemas.microsoft.com/office/drawing/2014/main" id="{4E33560C-572D-4B82-9C93-49B7B41AD238}"/>
              </a:ext>
            </a:extLst>
          </p:cNvPr>
          <p:cNvSpPr/>
          <p:nvPr/>
        </p:nvSpPr>
        <p:spPr>
          <a:xfrm>
            <a:off x="6119556" y="2158594"/>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latin typeface="Segoe UI" panose="020B0502040204020203" pitchFamily="34" charset="0"/>
            </a:endParaRPr>
          </a:p>
        </p:txBody>
      </p:sp>
      <p:sp>
        <p:nvSpPr>
          <p:cNvPr id="69" name="CuadroTexto 74">
            <a:extLst>
              <a:ext uri="{FF2B5EF4-FFF2-40B4-BE49-F238E27FC236}">
                <a16:creationId xmlns:a16="http://schemas.microsoft.com/office/drawing/2014/main" id="{C5A093FB-5F17-4C57-BEEF-0DEA84E96B0B}"/>
              </a:ext>
            </a:extLst>
          </p:cNvPr>
          <p:cNvSpPr txBox="1"/>
          <p:nvPr/>
        </p:nvSpPr>
        <p:spPr>
          <a:xfrm>
            <a:off x="3499689" y="2978972"/>
            <a:ext cx="2483924" cy="2154436"/>
          </a:xfrm>
          <a:prstGeom prst="rect">
            <a:avLst/>
          </a:prstGeom>
          <a:noFill/>
        </p:spPr>
        <p:txBody>
          <a:bodyPr wrap="square" lIns="0" tIns="0" rIns="0" bIns="0" rtlCol="0">
            <a:spAutoFit/>
          </a:bodyPr>
          <a:lstStyle/>
          <a:p>
            <a:r>
              <a:rPr lang="ca-ES" sz="1400" dirty="0">
                <a:latin typeface="Segoe UI Semibold" panose="020B0702040204020203" pitchFamily="34" charset="0"/>
                <a:ea typeface="Open Sans Light" panose="020B0306030504020204" pitchFamily="34" charset="0"/>
                <a:cs typeface="Segoe UI Semibold" panose="020B0702040204020203" pitchFamily="34" charset="0"/>
              </a:rPr>
              <a:t>El metge lliura dos exemplars de l'informe de baixa a la persona treballadora: </a:t>
            </a:r>
          </a:p>
          <a:p>
            <a:pPr marL="285750" indent="-285750">
              <a:buClr>
                <a:srgbClr val="4ABDF0"/>
              </a:buClr>
              <a:buFont typeface="Arial" panose="020B0604020202020204" pitchFamily="34" charset="0"/>
              <a:buChar char="•"/>
            </a:pPr>
            <a:r>
              <a:rPr lang="ca-ES" sz="1400" dirty="0">
                <a:latin typeface="Segoe UI" panose="020B0502040204020203" pitchFamily="34" charset="0"/>
                <a:ea typeface="Open Sans Light" panose="020B0306030504020204" pitchFamily="34" charset="0"/>
                <a:cs typeface="Open Sans Light" panose="020B0306030504020204" pitchFamily="34" charset="0"/>
              </a:rPr>
              <a:t>Un exemplar se'l queda la persona treballadora </a:t>
            </a:r>
          </a:p>
          <a:p>
            <a:pPr marL="285750" indent="-285750">
              <a:buClr>
                <a:srgbClr val="4ABDF0"/>
              </a:buClr>
              <a:buFont typeface="Arial" panose="020B0604020202020204" pitchFamily="34" charset="0"/>
              <a:buChar char="•"/>
            </a:pPr>
            <a:r>
              <a:rPr lang="ca-ES" sz="1400" dirty="0">
                <a:latin typeface="Segoe UI" panose="020B0502040204020203" pitchFamily="34" charset="0"/>
                <a:ea typeface="Open Sans Light" panose="020B0306030504020204" pitchFamily="34" charset="0"/>
                <a:cs typeface="Open Sans Light" panose="020B0306030504020204" pitchFamily="34" charset="0"/>
              </a:rPr>
              <a:t>L’altre exemplar és necessari per tramitar la prestació per incapacitat temporal</a:t>
            </a:r>
          </a:p>
          <a:p>
            <a:pPr marL="285750" indent="-285750">
              <a:buClr>
                <a:srgbClr val="4ABDF0"/>
              </a:buClr>
              <a:buFont typeface="Arial" panose="020B0604020202020204" pitchFamily="34" charset="0"/>
              <a:buChar char="•"/>
            </a:pPr>
            <a:endParaRPr lang="ca-ES" sz="1400" dirty="0">
              <a:latin typeface="Segoe UI" panose="020B0502040204020203" pitchFamily="34" charset="0"/>
              <a:ea typeface="Open Sans Light" panose="020B0306030504020204" pitchFamily="34" charset="0"/>
              <a:cs typeface="Open Sans Light" panose="020B0306030504020204" pitchFamily="34" charset="0"/>
            </a:endParaRPr>
          </a:p>
        </p:txBody>
      </p:sp>
      <p:sp>
        <p:nvSpPr>
          <p:cNvPr id="70" name="CuadroTexto 211">
            <a:extLst>
              <a:ext uri="{FF2B5EF4-FFF2-40B4-BE49-F238E27FC236}">
                <a16:creationId xmlns:a16="http://schemas.microsoft.com/office/drawing/2014/main" id="{9F17E8E1-BDBC-4D75-8F34-2C0C3ED19371}"/>
              </a:ext>
            </a:extLst>
          </p:cNvPr>
          <p:cNvSpPr txBox="1"/>
          <p:nvPr/>
        </p:nvSpPr>
        <p:spPr>
          <a:xfrm>
            <a:off x="3499689" y="2238243"/>
            <a:ext cx="558938" cy="615553"/>
          </a:xfrm>
          <a:prstGeom prst="rect">
            <a:avLst/>
          </a:prstGeom>
          <a:noFill/>
        </p:spPr>
        <p:txBody>
          <a:bodyPr wrap="square" lIns="0" tIns="0" rIns="0" bIns="0" rtlCol="0">
            <a:spAutoFit/>
          </a:bodyPr>
          <a:lstStyle/>
          <a:p>
            <a:r>
              <a:rPr lang="ca-ES" sz="4000">
                <a:ln w="9525">
                  <a:solidFill>
                    <a:schemeClr val="accent2"/>
                  </a:solidFill>
                </a:ln>
                <a:noFill/>
                <a:latin typeface="Segoe UI Black" panose="020B0A02040204020203" pitchFamily="34" charset="0"/>
                <a:ea typeface="Segoe UI Black" panose="020B0A02040204020203" pitchFamily="34" charset="0"/>
                <a:cs typeface="Open Sans SemiBold" panose="020B0706030804020204" pitchFamily="34" charset="0"/>
              </a:rPr>
              <a:t>01</a:t>
            </a:r>
          </a:p>
        </p:txBody>
      </p:sp>
      <p:cxnSp>
        <p:nvCxnSpPr>
          <p:cNvPr id="71" name="Conector recto 215">
            <a:extLst>
              <a:ext uri="{FF2B5EF4-FFF2-40B4-BE49-F238E27FC236}">
                <a16:creationId xmlns:a16="http://schemas.microsoft.com/office/drawing/2014/main" id="{DCAA1B34-C95D-49B8-9B01-4C1567ABE1F7}"/>
              </a:ext>
            </a:extLst>
          </p:cNvPr>
          <p:cNvCxnSpPr>
            <a:cxnSpLocks/>
          </p:cNvCxnSpPr>
          <p:nvPr/>
        </p:nvCxnSpPr>
        <p:spPr>
          <a:xfrm rot="16200000">
            <a:off x="3771324" y="2600281"/>
            <a:ext cx="0" cy="503078"/>
          </a:xfrm>
          <a:prstGeom prst="line">
            <a:avLst/>
          </a:prstGeom>
          <a:ln w="190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66" name="CuadroTexto 208">
            <a:extLst>
              <a:ext uri="{FF2B5EF4-FFF2-40B4-BE49-F238E27FC236}">
                <a16:creationId xmlns:a16="http://schemas.microsoft.com/office/drawing/2014/main" id="{C477E097-7D0E-4BD8-8F80-922228C22630}"/>
              </a:ext>
            </a:extLst>
          </p:cNvPr>
          <p:cNvSpPr txBox="1"/>
          <p:nvPr/>
        </p:nvSpPr>
        <p:spPr>
          <a:xfrm>
            <a:off x="6235042" y="2978972"/>
            <a:ext cx="2770600" cy="1723549"/>
          </a:xfrm>
          <a:prstGeom prst="rect">
            <a:avLst/>
          </a:prstGeom>
          <a:noFill/>
        </p:spPr>
        <p:txBody>
          <a:bodyPr wrap="square" lIns="0" tIns="0" rIns="0" bIns="0" rtlCol="0">
            <a:spAutoFit/>
          </a:bodyPr>
          <a:lstStyle/>
          <a:p>
            <a:r>
              <a:rPr lang="ca-ES" sz="1400" dirty="0">
                <a:latin typeface="Segoe UI" panose="020B0502040204020203" pitchFamily="34" charset="0"/>
                <a:ea typeface="Open Sans Light" panose="020B0306030504020204" pitchFamily="34" charset="0"/>
                <a:cs typeface="Open Sans Light" panose="020B0306030504020204" pitchFamily="34" charset="0"/>
              </a:rPr>
              <a:t>La persona treballadora </a:t>
            </a:r>
            <a:r>
              <a:rPr lang="ca-ES" sz="1400" dirty="0">
                <a:latin typeface="Segoe UI Semibold" panose="020B0702040204020203" pitchFamily="34" charset="0"/>
                <a:ea typeface="Open Sans Light" panose="020B0306030504020204" pitchFamily="34" charset="0"/>
                <a:cs typeface="Segoe UI Semibold" panose="020B0702040204020203" pitchFamily="34" charset="0"/>
              </a:rPr>
              <a:t>ha de presentar-lo </a:t>
            </a:r>
            <a:r>
              <a:rPr lang="ca-ES" sz="1400" dirty="0">
                <a:latin typeface="Segoe UI" panose="020B0502040204020203" pitchFamily="34" charset="0"/>
                <a:ea typeface="Open Sans Light" panose="020B0306030504020204" pitchFamily="34" charset="0"/>
                <a:cs typeface="Open Sans Light" panose="020B0306030504020204" pitchFamily="34" charset="0"/>
              </a:rPr>
              <a:t>a l'empresa o entitat gestora corresponent en un termini </a:t>
            </a:r>
            <a:r>
              <a:rPr lang="ca-ES" sz="1400" dirty="0">
                <a:latin typeface="Segoe UI Semibold" panose="020B0702040204020203" pitchFamily="34" charset="0"/>
                <a:ea typeface="Open Sans Light" panose="020B0306030504020204" pitchFamily="34" charset="0"/>
                <a:cs typeface="Segoe UI Semibold" panose="020B0702040204020203" pitchFamily="34" charset="0"/>
              </a:rPr>
              <a:t>màxim de tres dies </a:t>
            </a:r>
            <a:r>
              <a:rPr lang="ca-ES" sz="1400" dirty="0">
                <a:latin typeface="Segoe UI" panose="020B0502040204020203" pitchFamily="34" charset="0"/>
                <a:ea typeface="Open Sans Light" panose="020B0306030504020204" pitchFamily="34" charset="0"/>
                <a:cs typeface="Open Sans Light" panose="020B0306030504020204" pitchFamily="34" charset="0"/>
              </a:rPr>
              <a:t>comptats des de la data de la baixa. Aleshores l'empresa ha de comunicar la baixa a l'Institut Nacional de la Seguretat Social</a:t>
            </a:r>
          </a:p>
        </p:txBody>
      </p:sp>
      <p:sp>
        <p:nvSpPr>
          <p:cNvPr id="67" name="CuadroTexto 213">
            <a:extLst>
              <a:ext uri="{FF2B5EF4-FFF2-40B4-BE49-F238E27FC236}">
                <a16:creationId xmlns:a16="http://schemas.microsoft.com/office/drawing/2014/main" id="{2729000B-0C08-45CA-AFE5-2BB70CECE383}"/>
              </a:ext>
            </a:extLst>
          </p:cNvPr>
          <p:cNvSpPr txBox="1"/>
          <p:nvPr/>
        </p:nvSpPr>
        <p:spPr>
          <a:xfrm>
            <a:off x="6235042" y="2238243"/>
            <a:ext cx="666752" cy="615553"/>
          </a:xfrm>
          <a:prstGeom prst="rect">
            <a:avLst/>
          </a:prstGeom>
          <a:noFill/>
        </p:spPr>
        <p:txBody>
          <a:bodyPr wrap="square" lIns="0" tIns="0" rIns="0" bIns="0" rtlCol="0">
            <a:spAutoFit/>
          </a:bodyPr>
          <a:lstStyle/>
          <a:p>
            <a:r>
              <a:rPr lang="ca-ES" sz="4000">
                <a:ln w="9525">
                  <a:solidFill>
                    <a:schemeClr val="accent2"/>
                  </a:solidFill>
                </a:ln>
                <a:noFill/>
                <a:latin typeface="Segoe UI Black" panose="020B0A02040204020203" pitchFamily="34" charset="0"/>
                <a:ea typeface="Segoe UI Black" panose="020B0A02040204020203" pitchFamily="34" charset="0"/>
                <a:cs typeface="Open Sans SemiBold" panose="020B0706030804020204" pitchFamily="34" charset="0"/>
              </a:rPr>
              <a:t>02</a:t>
            </a:r>
          </a:p>
        </p:txBody>
      </p:sp>
      <p:cxnSp>
        <p:nvCxnSpPr>
          <p:cNvPr id="68" name="Conector recto 216">
            <a:extLst>
              <a:ext uri="{FF2B5EF4-FFF2-40B4-BE49-F238E27FC236}">
                <a16:creationId xmlns:a16="http://schemas.microsoft.com/office/drawing/2014/main" id="{9D1ED073-70CC-4183-9CC3-C2A69E11C154}"/>
              </a:ext>
            </a:extLst>
          </p:cNvPr>
          <p:cNvCxnSpPr>
            <a:cxnSpLocks/>
          </p:cNvCxnSpPr>
          <p:nvPr/>
        </p:nvCxnSpPr>
        <p:spPr>
          <a:xfrm rot="16200000">
            <a:off x="6506677" y="2600280"/>
            <a:ext cx="0" cy="503078"/>
          </a:xfrm>
          <a:prstGeom prst="line">
            <a:avLst/>
          </a:prstGeom>
          <a:ln w="190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63" name="CuadroTexto 205">
            <a:extLst>
              <a:ext uri="{FF2B5EF4-FFF2-40B4-BE49-F238E27FC236}">
                <a16:creationId xmlns:a16="http://schemas.microsoft.com/office/drawing/2014/main" id="{3DF883D8-0282-4582-ABE6-D0A141A595AB}"/>
              </a:ext>
            </a:extLst>
          </p:cNvPr>
          <p:cNvSpPr txBox="1"/>
          <p:nvPr/>
        </p:nvSpPr>
        <p:spPr>
          <a:xfrm>
            <a:off x="9382400" y="2978972"/>
            <a:ext cx="2447960" cy="1938992"/>
          </a:xfrm>
          <a:prstGeom prst="rect">
            <a:avLst/>
          </a:prstGeom>
          <a:noFill/>
        </p:spPr>
        <p:txBody>
          <a:bodyPr wrap="square" lIns="0" tIns="0" rIns="0" bIns="0" rtlCol="0">
            <a:spAutoFit/>
          </a:bodyPr>
          <a:lstStyle/>
          <a:p>
            <a:r>
              <a:rPr lang="ca-ES" sz="1400" dirty="0">
                <a:latin typeface="Segoe UI" panose="020B0502040204020203" pitchFamily="34" charset="0"/>
                <a:ea typeface="Open Sans Light" panose="020B0306030504020204" pitchFamily="34" charset="0"/>
                <a:cs typeface="Open Sans Light" panose="020B0306030504020204" pitchFamily="34" charset="0"/>
              </a:rPr>
              <a:t>En el cas de </a:t>
            </a:r>
            <a:r>
              <a:rPr lang="ca-ES" sz="1400" dirty="0">
                <a:latin typeface="Segoe UI Semibold" panose="020B0702040204020203" pitchFamily="34" charset="0"/>
                <a:ea typeface="Open Sans Light" panose="020B0306030504020204" pitchFamily="34" charset="0"/>
                <a:cs typeface="Segoe UI Semibold" panose="020B0702040204020203" pitchFamily="34" charset="0"/>
              </a:rPr>
              <a:t>persones treballadores en situació d'atur </a:t>
            </a:r>
            <a:r>
              <a:rPr lang="ca-ES" sz="1400" dirty="0">
                <a:latin typeface="Segoe UI" panose="020B0502040204020203" pitchFamily="34" charset="0"/>
                <a:ea typeface="Open Sans Light" panose="020B0306030504020204" pitchFamily="34" charset="0"/>
                <a:cs typeface="Open Sans Light" panose="020B0306030504020204" pitchFamily="34" charset="0"/>
              </a:rPr>
              <a:t>que perceben una prestació per desocupació, per tramitar la prestació econòmica per baixa </a:t>
            </a:r>
            <a:r>
              <a:rPr lang="ca-ES" sz="1400" dirty="0">
                <a:latin typeface="Segoe UI Semibold" panose="020B0702040204020203" pitchFamily="34" charset="0"/>
                <a:ea typeface="Open Sans Light" panose="020B0306030504020204" pitchFamily="34" charset="0"/>
                <a:cs typeface="Segoe UI Semibold" panose="020B0702040204020203" pitchFamily="34" charset="0"/>
              </a:rPr>
              <a:t>han de portar la còpia del comunicat a l'oficina d'ocupació que els correspongui</a:t>
            </a:r>
          </a:p>
        </p:txBody>
      </p:sp>
      <p:sp>
        <p:nvSpPr>
          <p:cNvPr id="64" name="CuadroTexto 214">
            <a:extLst>
              <a:ext uri="{FF2B5EF4-FFF2-40B4-BE49-F238E27FC236}">
                <a16:creationId xmlns:a16="http://schemas.microsoft.com/office/drawing/2014/main" id="{8545FDE3-F90C-40B6-AE57-00E7143C628E}"/>
              </a:ext>
            </a:extLst>
          </p:cNvPr>
          <p:cNvSpPr txBox="1"/>
          <p:nvPr/>
        </p:nvSpPr>
        <p:spPr>
          <a:xfrm>
            <a:off x="9382399" y="2238243"/>
            <a:ext cx="666752" cy="615553"/>
          </a:xfrm>
          <a:prstGeom prst="rect">
            <a:avLst/>
          </a:prstGeom>
          <a:noFill/>
        </p:spPr>
        <p:txBody>
          <a:bodyPr wrap="square" lIns="0" tIns="0" rIns="0" bIns="0" rtlCol="0">
            <a:spAutoFit/>
          </a:bodyPr>
          <a:lstStyle/>
          <a:p>
            <a:r>
              <a:rPr lang="ca-ES" sz="4000">
                <a:ln w="9525">
                  <a:solidFill>
                    <a:schemeClr val="accent2"/>
                  </a:solidFill>
                </a:ln>
                <a:noFill/>
                <a:latin typeface="Segoe UI Black" panose="020B0A02040204020203" pitchFamily="34" charset="0"/>
                <a:ea typeface="Segoe UI Black" panose="020B0A02040204020203" pitchFamily="34" charset="0"/>
                <a:cs typeface="Open Sans SemiBold" panose="020B0706030804020204" pitchFamily="34" charset="0"/>
              </a:rPr>
              <a:t>03</a:t>
            </a:r>
          </a:p>
        </p:txBody>
      </p:sp>
      <p:cxnSp>
        <p:nvCxnSpPr>
          <p:cNvPr id="65" name="Conector recto 217">
            <a:extLst>
              <a:ext uri="{FF2B5EF4-FFF2-40B4-BE49-F238E27FC236}">
                <a16:creationId xmlns:a16="http://schemas.microsoft.com/office/drawing/2014/main" id="{353FBFEB-9BB5-4563-B85B-2F92DA823598}"/>
              </a:ext>
            </a:extLst>
          </p:cNvPr>
          <p:cNvCxnSpPr>
            <a:cxnSpLocks/>
          </p:cNvCxnSpPr>
          <p:nvPr/>
        </p:nvCxnSpPr>
        <p:spPr>
          <a:xfrm rot="16200000">
            <a:off x="9654034" y="2600281"/>
            <a:ext cx="0" cy="503078"/>
          </a:xfrm>
          <a:prstGeom prst="line">
            <a:avLst/>
          </a:prstGeom>
          <a:ln w="190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72" name="Elipse 220">
            <a:extLst>
              <a:ext uri="{FF2B5EF4-FFF2-40B4-BE49-F238E27FC236}">
                <a16:creationId xmlns:a16="http://schemas.microsoft.com/office/drawing/2014/main" id="{633F522F-08AD-4353-B055-72637C11F7E4}"/>
              </a:ext>
            </a:extLst>
          </p:cNvPr>
          <p:cNvSpPr/>
          <p:nvPr/>
        </p:nvSpPr>
        <p:spPr>
          <a:xfrm>
            <a:off x="3487491" y="2158594"/>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latin typeface="Segoe UI" panose="020B0502040204020203" pitchFamily="34" charset="0"/>
            </a:endParaRPr>
          </a:p>
        </p:txBody>
      </p:sp>
      <p:sp>
        <p:nvSpPr>
          <p:cNvPr id="17" name="Rectángulo 144">
            <a:extLst>
              <a:ext uri="{FF2B5EF4-FFF2-40B4-BE49-F238E27FC236}">
                <a16:creationId xmlns:a16="http://schemas.microsoft.com/office/drawing/2014/main" id="{447DB1EB-2495-4F0C-A036-227ADFBCDB9F}"/>
              </a:ext>
            </a:extLst>
          </p:cNvPr>
          <p:cNvSpPr/>
          <p:nvPr/>
        </p:nvSpPr>
        <p:spPr>
          <a:xfrm>
            <a:off x="1322" y="6117540"/>
            <a:ext cx="12189357" cy="3536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dirty="0">
              <a:ln>
                <a:noFill/>
              </a:ln>
              <a:solidFill>
                <a:prstClr val="white"/>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461334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4D591BE-233C-409E-823F-7B7EFA9CEB82}"/>
              </a:ext>
            </a:extLst>
          </p:cNvPr>
          <p:cNvGrpSpPr/>
          <p:nvPr/>
        </p:nvGrpSpPr>
        <p:grpSpPr>
          <a:xfrm>
            <a:off x="0" y="5508434"/>
            <a:ext cx="12192000" cy="1120402"/>
            <a:chOff x="0" y="5737598"/>
            <a:chExt cx="12192000" cy="1120402"/>
          </a:xfrm>
        </p:grpSpPr>
        <p:pic>
          <p:nvPicPr>
            <p:cNvPr id="3" name="Picture 2" descr="A desk with a computer and a plant on it&#10;&#10;Description automatically generated with medium confidence">
              <a:extLst>
                <a:ext uri="{FF2B5EF4-FFF2-40B4-BE49-F238E27FC236}">
                  <a16:creationId xmlns:a16="http://schemas.microsoft.com/office/drawing/2014/main" id="{256E98AC-AD1D-40A0-883B-48E49B1EA3B4}"/>
                </a:ext>
              </a:extLst>
            </p:cNvPr>
            <p:cNvPicPr>
              <a:picLocks noChangeAspect="1"/>
            </p:cNvPicPr>
            <p:nvPr/>
          </p:nvPicPr>
          <p:blipFill rotWithShape="1">
            <a:blip r:embed="rId3">
              <a:extLst>
                <a:ext uri="{28A0092B-C50C-407E-A947-70E740481C1C}">
                  <a14:useLocalDpi xmlns:a14="http://schemas.microsoft.com/office/drawing/2010/main" val="0"/>
                </a:ext>
              </a:extLst>
            </a:blip>
            <a:srcRect t="65381" r="1285" b="21272"/>
            <a:stretch/>
          </p:blipFill>
          <p:spPr>
            <a:xfrm>
              <a:off x="0" y="5737598"/>
              <a:ext cx="12192000" cy="1120402"/>
            </a:xfrm>
            <a:prstGeom prst="rect">
              <a:avLst/>
            </a:prstGeom>
          </p:spPr>
        </p:pic>
        <p:sp>
          <p:nvSpPr>
            <p:cNvPr id="6" name="Oval 5">
              <a:extLst>
                <a:ext uri="{FF2B5EF4-FFF2-40B4-BE49-F238E27FC236}">
                  <a16:creationId xmlns:a16="http://schemas.microsoft.com/office/drawing/2014/main" id="{DE609CC4-B37A-4971-86ED-154533B82503}"/>
                </a:ext>
              </a:extLst>
            </p:cNvPr>
            <p:cNvSpPr/>
            <p:nvPr/>
          </p:nvSpPr>
          <p:spPr>
            <a:xfrm>
              <a:off x="10520363" y="6319681"/>
              <a:ext cx="176212" cy="179249"/>
            </a:xfrm>
            <a:prstGeom prst="ellipse">
              <a:avLst/>
            </a:prstGeom>
            <a:solidFill>
              <a:srgbClr val="A4A4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latin typeface="Segoe UI" panose="020B0502040204020203" pitchFamily="34" charset="0"/>
              </a:endParaRPr>
            </a:p>
          </p:txBody>
        </p:sp>
      </p:grpSp>
      <p:sp>
        <p:nvSpPr>
          <p:cNvPr id="132" name="Titular">
            <a:extLst>
              <a:ext uri="{FF2B5EF4-FFF2-40B4-BE49-F238E27FC236}">
                <a16:creationId xmlns:a16="http://schemas.microsoft.com/office/drawing/2014/main" id="{7E32E82B-E3BB-433E-B6C5-CCFF00DBBD9B}"/>
              </a:ext>
            </a:extLst>
          </p:cNvPr>
          <p:cNvSpPr txBox="1">
            <a:spLocks/>
          </p:cNvSpPr>
          <p:nvPr/>
        </p:nvSpPr>
        <p:spPr>
          <a:xfrm>
            <a:off x="752739" y="740459"/>
            <a:ext cx="5343261" cy="405588"/>
          </a:xfrm>
          <a:prstGeom prst="rect">
            <a:avLst/>
          </a:prstGeom>
        </p:spPr>
        <p:txBody>
          <a:bodyPr spcFirstLastPara="1" vert="horz" wrap="square" lIns="0" tIns="0" rIns="0" bIns="0" rtlCol="0" anchor="t" anchorCtr="0">
            <a:noAutofit/>
          </a:bodyPr>
          <a:lstStyle>
            <a:lvl1pPr marL="0" lvl="0" indent="0" algn="l" defTabSz="685800" rtl="0" eaLnBrk="1" latinLnBrk="0" hangingPunct="1">
              <a:lnSpc>
                <a:spcPts val="4000"/>
              </a:lnSpc>
              <a:spcBef>
                <a:spcPts val="0"/>
              </a:spcBef>
              <a:spcAft>
                <a:spcPts val="0"/>
              </a:spcAft>
              <a:buSzPts val="2000"/>
              <a:buFont typeface="Arial" panose="020B0604020202020204" pitchFamily="34" charset="0"/>
              <a:buNone/>
              <a:defRPr sz="4000" b="1" i="0" kern="1200">
                <a:solidFill>
                  <a:srgbClr val="424242"/>
                </a:solidFill>
                <a:latin typeface="Open Sans ExtraBold" panose="020B0606030504020204" pitchFamily="34" charset="0"/>
                <a:ea typeface="Open Sans ExtraBold" panose="020B0606030504020204" pitchFamily="34" charset="0"/>
                <a:cs typeface="Open Sans ExtraBold" panose="020B0606030504020204" pitchFamily="34" charset="0"/>
                <a:sym typeface="Playfair Display"/>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ca-ES" sz="2800" b="0" i="0" u="none" strike="noStrike" cap="none" spc="300" dirty="0">
                <a:solidFill>
                  <a:schemeClr val="tx1"/>
                </a:solidFill>
                <a:latin typeface="Segoe UI Semibold" panose="020B0702040204020203" pitchFamily="34" charset="0"/>
                <a:ea typeface="Segoe UI Black" panose="020B0A02040204020203" pitchFamily="34" charset="0"/>
                <a:cs typeface="Segoe UI Semibold" panose="020B0702040204020203" pitchFamily="34" charset="0"/>
                <a:sym typeface="Open Sans SemiBold"/>
              </a:rPr>
              <a:t>ÍNDEX</a:t>
            </a:r>
            <a:endParaRPr lang="ca-ES" sz="2000" b="0" i="0" u="none" strike="noStrike" cap="none" spc="300" dirty="0">
              <a:solidFill>
                <a:schemeClr val="tx1"/>
              </a:solidFill>
              <a:latin typeface="Segoe UI Semibold" panose="020B0702040204020203" pitchFamily="34" charset="0"/>
              <a:ea typeface="Segoe UI Black" panose="020B0A02040204020203" pitchFamily="34" charset="0"/>
              <a:cs typeface="Segoe UI Semibold" panose="020B0702040204020203" pitchFamily="34" charset="0"/>
              <a:sym typeface="Open Sans SemiBold"/>
            </a:endParaRPr>
          </a:p>
        </p:txBody>
      </p:sp>
      <p:cxnSp>
        <p:nvCxnSpPr>
          <p:cNvPr id="41" name="Straight Connector 38">
            <a:extLst>
              <a:ext uri="{FF2B5EF4-FFF2-40B4-BE49-F238E27FC236}">
                <a16:creationId xmlns:a16="http://schemas.microsoft.com/office/drawing/2014/main" id="{49B5C75A-1929-43EA-8E8B-F82526560717}"/>
              </a:ext>
            </a:extLst>
          </p:cNvPr>
          <p:cNvCxnSpPr>
            <a:cxnSpLocks/>
          </p:cNvCxnSpPr>
          <p:nvPr/>
        </p:nvCxnSpPr>
        <p:spPr>
          <a:xfrm>
            <a:off x="570084" y="861156"/>
            <a:ext cx="0" cy="258451"/>
          </a:xfrm>
          <a:prstGeom prst="line">
            <a:avLst/>
          </a:prstGeom>
          <a:ln w="381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42" name="Rectángulo 245">
            <a:extLst>
              <a:ext uri="{FF2B5EF4-FFF2-40B4-BE49-F238E27FC236}">
                <a16:creationId xmlns:a16="http://schemas.microsoft.com/office/drawing/2014/main" id="{F2E76BB0-9285-4E78-A5DD-851890545F82}"/>
              </a:ext>
            </a:extLst>
          </p:cNvPr>
          <p:cNvSpPr/>
          <p:nvPr/>
        </p:nvSpPr>
        <p:spPr>
          <a:xfrm>
            <a:off x="-162556" y="846389"/>
            <a:ext cx="621068" cy="28798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latin typeface="Segoe UI" panose="020B0502040204020203" pitchFamily="34" charset="0"/>
            </a:endParaRPr>
          </a:p>
        </p:txBody>
      </p:sp>
      <p:sp>
        <p:nvSpPr>
          <p:cNvPr id="43" name="Text Placeholder 6">
            <a:extLst>
              <a:ext uri="{FF2B5EF4-FFF2-40B4-BE49-F238E27FC236}">
                <a16:creationId xmlns:a16="http://schemas.microsoft.com/office/drawing/2014/main" id="{E7FA8373-2B0A-47E6-BD2D-16B8B2BBACCC}"/>
              </a:ext>
            </a:extLst>
          </p:cNvPr>
          <p:cNvSpPr txBox="1">
            <a:spLocks/>
          </p:cNvSpPr>
          <p:nvPr/>
        </p:nvSpPr>
        <p:spPr>
          <a:xfrm>
            <a:off x="0" y="5483491"/>
            <a:ext cx="12192002" cy="1120401"/>
          </a:xfrm>
          <a:prstGeom prst="rect">
            <a:avLst/>
          </a:prstGeom>
          <a:gradFill flip="none" rotWithShape="1">
            <a:gsLst>
              <a:gs pos="18000">
                <a:schemeClr val="accent2">
                  <a:alpha val="8000"/>
                </a:schemeClr>
              </a:gs>
              <a:gs pos="87000">
                <a:schemeClr val="accent1">
                  <a:alpha val="52000"/>
                </a:schemeClr>
              </a:gs>
              <a:gs pos="71000">
                <a:schemeClr val="accent1">
                  <a:alpha val="47000"/>
                </a:schemeClr>
              </a:gs>
              <a:gs pos="100000">
                <a:schemeClr val="accent1">
                  <a:alpha val="84000"/>
                </a:schemeClr>
              </a:gs>
            </a:gsLst>
            <a:lin ang="8100000" scaled="1"/>
            <a:tileRect/>
          </a:gradFill>
          <a:ln w="6350" cap="flat" cmpd="sng" algn="ctr">
            <a:noFill/>
            <a:prstDash val="solid"/>
            <a:miter lim="800000"/>
          </a:ln>
        </p:spPr>
        <p:style>
          <a:lnRef idx="1">
            <a:schemeClr val="accent1"/>
          </a:lnRef>
          <a:fillRef idx="3">
            <a:schemeClr val="accent1"/>
          </a:fillRef>
          <a:effectRef idx="2">
            <a:schemeClr val="accent1"/>
          </a:effectRef>
          <a:fontRef idx="minor">
            <a:schemeClr val="lt1"/>
          </a:fontRef>
        </p:style>
        <p:txBody>
          <a:bodyPr rtlCol="0" anchor="ctr"/>
          <a:lstStyle>
            <a:lvl1pPr marL="0" indent="0" algn="l" defTabSz="914400" rtl="0" eaLnBrk="1" latinLnBrk="0" hangingPunct="1">
              <a:lnSpc>
                <a:spcPct val="90000"/>
              </a:lnSpc>
              <a:spcBef>
                <a:spcPts val="1000"/>
              </a:spcBef>
              <a:buFont typeface="Arial" panose="020B0604020202020204" pitchFamily="34" charset="0"/>
              <a:buNone/>
              <a:defRPr lang="en-US" sz="1800" kern="1200" dirty="0">
                <a:solidFill>
                  <a:prstClr val="white">
                    <a:alpha val="0"/>
                  </a:prstClr>
                </a:solidFill>
                <a:latin typeface="Segoe UI"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lgn="ctr"/>
            <a:r>
              <a:rPr lang="ca-ES"/>
              <a:t>.</a:t>
            </a:r>
          </a:p>
        </p:txBody>
      </p:sp>
      <p:sp>
        <p:nvSpPr>
          <p:cNvPr id="75" name="CuadroTexto 74">
            <a:extLst>
              <a:ext uri="{FF2B5EF4-FFF2-40B4-BE49-F238E27FC236}">
                <a16:creationId xmlns:a16="http://schemas.microsoft.com/office/drawing/2014/main" id="{159049A1-7252-495F-BE0E-239ADF140B18}"/>
              </a:ext>
            </a:extLst>
          </p:cNvPr>
          <p:cNvSpPr txBox="1"/>
          <p:nvPr/>
        </p:nvSpPr>
        <p:spPr>
          <a:xfrm>
            <a:off x="766765" y="2967881"/>
            <a:ext cx="1096085" cy="430887"/>
          </a:xfrm>
          <a:prstGeom prst="rect">
            <a:avLst/>
          </a:prstGeom>
          <a:noFill/>
        </p:spPr>
        <p:txBody>
          <a:bodyPr wrap="square" lIns="0" tIns="0" rIns="0" bIns="0" rtlCol="0">
            <a:spAutoFit/>
          </a:bodyPr>
          <a:lstStyle/>
          <a:p>
            <a:r>
              <a:rPr lang="ca-ES" sz="1400" dirty="0">
                <a:latin typeface="Segoe UI" panose="020B0502040204020203" pitchFamily="34" charset="0"/>
                <a:ea typeface="Open Sans Light" panose="020B0306030504020204" pitchFamily="34" charset="0"/>
                <a:cs typeface="Open Sans Light" panose="020B0306030504020204" pitchFamily="34" charset="0"/>
              </a:rPr>
              <a:t>Presentació del taller</a:t>
            </a:r>
          </a:p>
        </p:txBody>
      </p:sp>
      <p:grpSp>
        <p:nvGrpSpPr>
          <p:cNvPr id="10" name="Grupo 9">
            <a:extLst>
              <a:ext uri="{FF2B5EF4-FFF2-40B4-BE49-F238E27FC236}">
                <a16:creationId xmlns:a16="http://schemas.microsoft.com/office/drawing/2014/main" id="{9285DB3D-2E9B-4D4C-A48A-4B2F99C5B435}"/>
              </a:ext>
            </a:extLst>
          </p:cNvPr>
          <p:cNvGrpSpPr/>
          <p:nvPr/>
        </p:nvGrpSpPr>
        <p:grpSpPr>
          <a:xfrm>
            <a:off x="766763" y="1926288"/>
            <a:ext cx="1214187" cy="934537"/>
            <a:chOff x="777344" y="1874502"/>
            <a:chExt cx="1214187" cy="934537"/>
          </a:xfrm>
        </p:grpSpPr>
        <p:sp>
          <p:nvSpPr>
            <p:cNvPr id="212" name="CuadroTexto 211">
              <a:extLst>
                <a:ext uri="{FF2B5EF4-FFF2-40B4-BE49-F238E27FC236}">
                  <a16:creationId xmlns:a16="http://schemas.microsoft.com/office/drawing/2014/main" id="{F1AEB4C8-729C-44B7-A284-5FD4432071FD}"/>
                </a:ext>
              </a:extLst>
            </p:cNvPr>
            <p:cNvSpPr txBox="1"/>
            <p:nvPr/>
          </p:nvSpPr>
          <p:spPr>
            <a:xfrm>
              <a:off x="777344" y="1874502"/>
              <a:ext cx="1214187" cy="923330"/>
            </a:xfrm>
            <a:prstGeom prst="rect">
              <a:avLst/>
            </a:prstGeom>
            <a:noFill/>
          </p:spPr>
          <p:txBody>
            <a:bodyPr wrap="square" lIns="0" tIns="0" rIns="0" bIns="0" rtlCol="0">
              <a:spAutoFit/>
            </a:bodyPr>
            <a:lstStyle/>
            <a:p>
              <a:r>
                <a:rPr lang="ca-ES" sz="6000">
                  <a:ln w="9525">
                    <a:solidFill>
                      <a:schemeClr val="accent2"/>
                    </a:solidFill>
                  </a:ln>
                  <a:noFill/>
                  <a:latin typeface="Segoe UI Black" panose="020B0A02040204020203" pitchFamily="34" charset="0"/>
                  <a:ea typeface="Segoe UI Black" panose="020B0A02040204020203" pitchFamily="34" charset="0"/>
                  <a:cs typeface="Open Sans SemiBold" panose="020B0706030804020204" pitchFamily="34" charset="0"/>
                </a:rPr>
                <a:t>01</a:t>
              </a:r>
            </a:p>
          </p:txBody>
        </p:sp>
        <p:cxnSp>
          <p:nvCxnSpPr>
            <p:cNvPr id="216" name="Conector recto 215">
              <a:extLst>
                <a:ext uri="{FF2B5EF4-FFF2-40B4-BE49-F238E27FC236}">
                  <a16:creationId xmlns:a16="http://schemas.microsoft.com/office/drawing/2014/main" id="{101B1190-24BC-4359-9FD1-190B1954FE02}"/>
                </a:ext>
              </a:extLst>
            </p:cNvPr>
            <p:cNvCxnSpPr>
              <a:cxnSpLocks/>
            </p:cNvCxnSpPr>
            <p:nvPr/>
          </p:nvCxnSpPr>
          <p:spPr>
            <a:xfrm>
              <a:off x="777345" y="2809039"/>
              <a:ext cx="835637"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21" name="Elipse 220">
              <a:extLst>
                <a:ext uri="{FF2B5EF4-FFF2-40B4-BE49-F238E27FC236}">
                  <a16:creationId xmlns:a16="http://schemas.microsoft.com/office/drawing/2014/main" id="{312C7392-7B8E-4AF9-BC16-60455744D685}"/>
                </a:ext>
              </a:extLst>
            </p:cNvPr>
            <p:cNvSpPr/>
            <p:nvPr/>
          </p:nvSpPr>
          <p:spPr>
            <a:xfrm>
              <a:off x="1430767" y="1944966"/>
              <a:ext cx="340695" cy="340695"/>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latin typeface="Segoe UI" panose="020B0502040204020203" pitchFamily="34" charset="0"/>
              </a:endParaRPr>
            </a:p>
          </p:txBody>
        </p:sp>
      </p:grpSp>
      <p:sp>
        <p:nvSpPr>
          <p:cNvPr id="88" name="CuadroTexto 87">
            <a:extLst>
              <a:ext uri="{FF2B5EF4-FFF2-40B4-BE49-F238E27FC236}">
                <a16:creationId xmlns:a16="http://schemas.microsoft.com/office/drawing/2014/main" id="{D717918D-05D8-443E-8CCD-F95476BFBB60}"/>
              </a:ext>
            </a:extLst>
          </p:cNvPr>
          <p:cNvSpPr txBox="1"/>
          <p:nvPr/>
        </p:nvSpPr>
        <p:spPr>
          <a:xfrm>
            <a:off x="2403129" y="2979243"/>
            <a:ext cx="1214185" cy="430887"/>
          </a:xfrm>
          <a:prstGeom prst="rect">
            <a:avLst/>
          </a:prstGeom>
          <a:noFill/>
        </p:spPr>
        <p:txBody>
          <a:bodyPr wrap="square" lIns="0" tIns="0" rIns="0" bIns="0" rtlCol="0">
            <a:spAutoFit/>
          </a:bodyPr>
          <a:lstStyle/>
          <a:p>
            <a:r>
              <a:rPr lang="ca-ES" sz="1400" dirty="0">
                <a:latin typeface="Segoe UI" panose="020B0502040204020203" pitchFamily="34" charset="0"/>
                <a:ea typeface="Open Sans Light" panose="020B0306030504020204" pitchFamily="34" charset="0"/>
                <a:cs typeface="Open Sans Light" panose="020B0306030504020204" pitchFamily="34" charset="0"/>
              </a:rPr>
              <a:t>El rebut de la nòmina</a:t>
            </a:r>
          </a:p>
        </p:txBody>
      </p:sp>
      <p:sp>
        <p:nvSpPr>
          <p:cNvPr id="89" name="CuadroTexto 88">
            <a:extLst>
              <a:ext uri="{FF2B5EF4-FFF2-40B4-BE49-F238E27FC236}">
                <a16:creationId xmlns:a16="http://schemas.microsoft.com/office/drawing/2014/main" id="{7A3BA4B3-5D94-467A-81E7-1DB4BE6645FD}"/>
              </a:ext>
            </a:extLst>
          </p:cNvPr>
          <p:cNvSpPr txBox="1"/>
          <p:nvPr/>
        </p:nvSpPr>
        <p:spPr>
          <a:xfrm>
            <a:off x="2403128" y="1937650"/>
            <a:ext cx="1214187" cy="923330"/>
          </a:xfrm>
          <a:prstGeom prst="rect">
            <a:avLst/>
          </a:prstGeom>
          <a:noFill/>
        </p:spPr>
        <p:txBody>
          <a:bodyPr wrap="square" lIns="0" tIns="0" rIns="0" bIns="0" rtlCol="0">
            <a:spAutoFit/>
          </a:bodyPr>
          <a:lstStyle/>
          <a:p>
            <a:r>
              <a:rPr lang="ca-ES" sz="6000">
                <a:ln w="9525">
                  <a:solidFill>
                    <a:schemeClr val="accent2"/>
                  </a:solidFill>
                </a:ln>
                <a:noFill/>
                <a:latin typeface="Segoe UI Black" panose="020B0A02040204020203" pitchFamily="34" charset="0"/>
                <a:ea typeface="Segoe UI Black" panose="020B0A02040204020203" pitchFamily="34" charset="0"/>
                <a:cs typeface="Open Sans SemiBold" panose="020B0706030804020204" pitchFamily="34" charset="0"/>
              </a:rPr>
              <a:t>02</a:t>
            </a:r>
          </a:p>
        </p:txBody>
      </p:sp>
      <p:cxnSp>
        <p:nvCxnSpPr>
          <p:cNvPr id="90" name="Conector recto 89">
            <a:extLst>
              <a:ext uri="{FF2B5EF4-FFF2-40B4-BE49-F238E27FC236}">
                <a16:creationId xmlns:a16="http://schemas.microsoft.com/office/drawing/2014/main" id="{7248BBE2-798B-486C-A97D-B3CFC4FA87F4}"/>
              </a:ext>
            </a:extLst>
          </p:cNvPr>
          <p:cNvCxnSpPr>
            <a:cxnSpLocks/>
          </p:cNvCxnSpPr>
          <p:nvPr/>
        </p:nvCxnSpPr>
        <p:spPr>
          <a:xfrm>
            <a:off x="2403129" y="2872187"/>
            <a:ext cx="835637"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91" name="Elipse 90">
            <a:extLst>
              <a:ext uri="{FF2B5EF4-FFF2-40B4-BE49-F238E27FC236}">
                <a16:creationId xmlns:a16="http://schemas.microsoft.com/office/drawing/2014/main" id="{69DF90BE-0EDE-4F3B-8057-2419EEEFFBD2}"/>
              </a:ext>
            </a:extLst>
          </p:cNvPr>
          <p:cNvSpPr/>
          <p:nvPr/>
        </p:nvSpPr>
        <p:spPr>
          <a:xfrm>
            <a:off x="3056551" y="2008114"/>
            <a:ext cx="340695" cy="340695"/>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latin typeface="Segoe UI" panose="020B0502040204020203" pitchFamily="34" charset="0"/>
            </a:endParaRPr>
          </a:p>
        </p:txBody>
      </p:sp>
      <p:sp>
        <p:nvSpPr>
          <p:cNvPr id="92" name="CuadroTexto 91">
            <a:extLst>
              <a:ext uri="{FF2B5EF4-FFF2-40B4-BE49-F238E27FC236}">
                <a16:creationId xmlns:a16="http://schemas.microsoft.com/office/drawing/2014/main" id="{824319D3-2202-403C-8122-DBEBC790B526}"/>
              </a:ext>
            </a:extLst>
          </p:cNvPr>
          <p:cNvSpPr txBox="1"/>
          <p:nvPr/>
        </p:nvSpPr>
        <p:spPr>
          <a:xfrm>
            <a:off x="4039495" y="2973562"/>
            <a:ext cx="1214184" cy="215444"/>
          </a:xfrm>
          <a:prstGeom prst="rect">
            <a:avLst/>
          </a:prstGeom>
          <a:noFill/>
        </p:spPr>
        <p:txBody>
          <a:bodyPr wrap="square" lIns="0" tIns="0" rIns="0" bIns="0" rtlCol="0">
            <a:spAutoFit/>
          </a:bodyPr>
          <a:lstStyle/>
          <a:p>
            <a:r>
              <a:rPr lang="ca-ES" sz="1400" dirty="0">
                <a:latin typeface="Segoe UI" panose="020B0502040204020203" pitchFamily="34" charset="0"/>
                <a:ea typeface="Open Sans Light" panose="020B0306030504020204" pitchFamily="34" charset="0"/>
                <a:cs typeface="Open Sans Light" panose="020B0306030504020204" pitchFamily="34" charset="0"/>
              </a:rPr>
              <a:t>El nostre salari</a:t>
            </a:r>
          </a:p>
        </p:txBody>
      </p:sp>
      <p:sp>
        <p:nvSpPr>
          <p:cNvPr id="93" name="CuadroTexto 92">
            <a:extLst>
              <a:ext uri="{FF2B5EF4-FFF2-40B4-BE49-F238E27FC236}">
                <a16:creationId xmlns:a16="http://schemas.microsoft.com/office/drawing/2014/main" id="{CAA2C0E1-D617-40C6-9D27-7A844E2B3F57}"/>
              </a:ext>
            </a:extLst>
          </p:cNvPr>
          <p:cNvSpPr txBox="1"/>
          <p:nvPr/>
        </p:nvSpPr>
        <p:spPr>
          <a:xfrm>
            <a:off x="4039492" y="1931969"/>
            <a:ext cx="1214187" cy="923330"/>
          </a:xfrm>
          <a:prstGeom prst="rect">
            <a:avLst/>
          </a:prstGeom>
          <a:noFill/>
        </p:spPr>
        <p:txBody>
          <a:bodyPr wrap="square" lIns="0" tIns="0" rIns="0" bIns="0" rtlCol="0">
            <a:spAutoFit/>
          </a:bodyPr>
          <a:lstStyle/>
          <a:p>
            <a:r>
              <a:rPr lang="ca-ES" sz="6000">
                <a:ln w="9525">
                  <a:solidFill>
                    <a:schemeClr val="accent2"/>
                  </a:solidFill>
                </a:ln>
                <a:noFill/>
                <a:latin typeface="Segoe UI Black" panose="020B0A02040204020203" pitchFamily="34" charset="0"/>
                <a:ea typeface="Segoe UI Black" panose="020B0A02040204020203" pitchFamily="34" charset="0"/>
                <a:cs typeface="Open Sans SemiBold" panose="020B0706030804020204" pitchFamily="34" charset="0"/>
              </a:rPr>
              <a:t>03</a:t>
            </a:r>
          </a:p>
        </p:txBody>
      </p:sp>
      <p:cxnSp>
        <p:nvCxnSpPr>
          <p:cNvPr id="94" name="Conector recto 93">
            <a:extLst>
              <a:ext uri="{FF2B5EF4-FFF2-40B4-BE49-F238E27FC236}">
                <a16:creationId xmlns:a16="http://schemas.microsoft.com/office/drawing/2014/main" id="{9B76C169-09AF-4696-AE1E-1C0FAB3114C8}"/>
              </a:ext>
            </a:extLst>
          </p:cNvPr>
          <p:cNvCxnSpPr>
            <a:cxnSpLocks/>
          </p:cNvCxnSpPr>
          <p:nvPr/>
        </p:nvCxnSpPr>
        <p:spPr>
          <a:xfrm>
            <a:off x="4039493" y="2866506"/>
            <a:ext cx="835637"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95" name="Elipse 94">
            <a:extLst>
              <a:ext uri="{FF2B5EF4-FFF2-40B4-BE49-F238E27FC236}">
                <a16:creationId xmlns:a16="http://schemas.microsoft.com/office/drawing/2014/main" id="{BF3E6107-F314-4F73-96E6-2C55B561276E}"/>
              </a:ext>
            </a:extLst>
          </p:cNvPr>
          <p:cNvSpPr/>
          <p:nvPr/>
        </p:nvSpPr>
        <p:spPr>
          <a:xfrm>
            <a:off x="4692915" y="2002433"/>
            <a:ext cx="340695" cy="340695"/>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latin typeface="Segoe UI" panose="020B0502040204020203" pitchFamily="34" charset="0"/>
            </a:endParaRPr>
          </a:p>
        </p:txBody>
      </p:sp>
      <p:sp>
        <p:nvSpPr>
          <p:cNvPr id="45" name="CuadroTexto 91">
            <a:extLst>
              <a:ext uri="{FF2B5EF4-FFF2-40B4-BE49-F238E27FC236}">
                <a16:creationId xmlns:a16="http://schemas.microsoft.com/office/drawing/2014/main" id="{CB095AFF-179D-4A2B-8D63-2FFF6E5C22F0}"/>
              </a:ext>
            </a:extLst>
          </p:cNvPr>
          <p:cNvSpPr txBox="1"/>
          <p:nvPr/>
        </p:nvSpPr>
        <p:spPr>
          <a:xfrm>
            <a:off x="5675857" y="2973562"/>
            <a:ext cx="994117" cy="430887"/>
          </a:xfrm>
          <a:prstGeom prst="rect">
            <a:avLst/>
          </a:prstGeom>
          <a:noFill/>
        </p:spPr>
        <p:txBody>
          <a:bodyPr wrap="square" lIns="0" tIns="0" rIns="0" bIns="0" rtlCol="0">
            <a:spAutoFit/>
          </a:bodyPr>
          <a:lstStyle/>
          <a:p>
            <a:r>
              <a:rPr lang="ca-ES" sz="1400" dirty="0">
                <a:latin typeface="Segoe UI" panose="020B0502040204020203" pitchFamily="34" charset="0"/>
                <a:ea typeface="Open Sans Light" panose="020B0306030504020204" pitchFamily="34" charset="0"/>
                <a:cs typeface="Open Sans Light" panose="020B0306030504020204" pitchFamily="34" charset="0"/>
              </a:rPr>
              <a:t>Contingut del rebut</a:t>
            </a:r>
          </a:p>
        </p:txBody>
      </p:sp>
      <p:sp>
        <p:nvSpPr>
          <p:cNvPr id="46" name="CuadroTexto 92">
            <a:extLst>
              <a:ext uri="{FF2B5EF4-FFF2-40B4-BE49-F238E27FC236}">
                <a16:creationId xmlns:a16="http://schemas.microsoft.com/office/drawing/2014/main" id="{EE03CD9A-4673-4807-84DD-559E54814764}"/>
              </a:ext>
            </a:extLst>
          </p:cNvPr>
          <p:cNvSpPr txBox="1"/>
          <p:nvPr/>
        </p:nvSpPr>
        <p:spPr>
          <a:xfrm>
            <a:off x="5675856" y="1931969"/>
            <a:ext cx="1214187" cy="923330"/>
          </a:xfrm>
          <a:prstGeom prst="rect">
            <a:avLst/>
          </a:prstGeom>
          <a:noFill/>
        </p:spPr>
        <p:txBody>
          <a:bodyPr wrap="square" lIns="0" tIns="0" rIns="0" bIns="0" rtlCol="0">
            <a:spAutoFit/>
          </a:bodyPr>
          <a:lstStyle/>
          <a:p>
            <a:r>
              <a:rPr lang="ca-ES" sz="6000">
                <a:ln w="9525">
                  <a:solidFill>
                    <a:schemeClr val="accent2"/>
                  </a:solidFill>
                </a:ln>
                <a:noFill/>
                <a:latin typeface="Segoe UI Black" panose="020B0A02040204020203" pitchFamily="34" charset="0"/>
                <a:ea typeface="Segoe UI Black" panose="020B0A02040204020203" pitchFamily="34" charset="0"/>
                <a:cs typeface="Open Sans SemiBold" panose="020B0706030804020204" pitchFamily="34" charset="0"/>
              </a:rPr>
              <a:t>04</a:t>
            </a:r>
          </a:p>
        </p:txBody>
      </p:sp>
      <p:cxnSp>
        <p:nvCxnSpPr>
          <p:cNvPr id="47" name="Conector recto 93">
            <a:extLst>
              <a:ext uri="{FF2B5EF4-FFF2-40B4-BE49-F238E27FC236}">
                <a16:creationId xmlns:a16="http://schemas.microsoft.com/office/drawing/2014/main" id="{97D904E8-FFA2-40CE-8EB0-76DEA589B602}"/>
              </a:ext>
            </a:extLst>
          </p:cNvPr>
          <p:cNvCxnSpPr>
            <a:cxnSpLocks/>
          </p:cNvCxnSpPr>
          <p:nvPr/>
        </p:nvCxnSpPr>
        <p:spPr>
          <a:xfrm>
            <a:off x="5675857" y="2866506"/>
            <a:ext cx="835637"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48" name="Elipse 94">
            <a:extLst>
              <a:ext uri="{FF2B5EF4-FFF2-40B4-BE49-F238E27FC236}">
                <a16:creationId xmlns:a16="http://schemas.microsoft.com/office/drawing/2014/main" id="{E26F6641-9FB3-4B90-B0C4-AD29A2C6AA43}"/>
              </a:ext>
            </a:extLst>
          </p:cNvPr>
          <p:cNvSpPr/>
          <p:nvPr/>
        </p:nvSpPr>
        <p:spPr>
          <a:xfrm>
            <a:off x="6329279" y="2002433"/>
            <a:ext cx="340695" cy="340695"/>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latin typeface="Segoe UI" panose="020B0502040204020203" pitchFamily="34" charset="0"/>
            </a:endParaRPr>
          </a:p>
        </p:txBody>
      </p:sp>
      <p:sp>
        <p:nvSpPr>
          <p:cNvPr id="55" name="CuadroTexto 91">
            <a:extLst>
              <a:ext uri="{FF2B5EF4-FFF2-40B4-BE49-F238E27FC236}">
                <a16:creationId xmlns:a16="http://schemas.microsoft.com/office/drawing/2014/main" id="{45C70837-387C-41E2-9E1A-0FF3334268EF}"/>
              </a:ext>
            </a:extLst>
          </p:cNvPr>
          <p:cNvSpPr txBox="1"/>
          <p:nvPr/>
        </p:nvSpPr>
        <p:spPr>
          <a:xfrm>
            <a:off x="7312222" y="2973562"/>
            <a:ext cx="1214184" cy="215436"/>
          </a:xfrm>
          <a:prstGeom prst="rect">
            <a:avLst/>
          </a:prstGeom>
          <a:noFill/>
        </p:spPr>
        <p:txBody>
          <a:bodyPr wrap="square" lIns="0" tIns="0" rIns="0" bIns="0" rtlCol="0">
            <a:spAutoFit/>
          </a:bodyPr>
          <a:lstStyle/>
          <a:p>
            <a:r>
              <a:rPr lang="ca-ES" sz="1400" dirty="0">
                <a:latin typeface="Segoe UI" panose="020B0502040204020203" pitchFamily="34" charset="0"/>
                <a:ea typeface="Open Sans Light" panose="020B0306030504020204" pitchFamily="34" charset="0"/>
                <a:cs typeface="Open Sans Light" panose="020B0306030504020204" pitchFamily="34" charset="0"/>
              </a:rPr>
              <a:t>Les meritacions</a:t>
            </a:r>
          </a:p>
        </p:txBody>
      </p:sp>
      <p:sp>
        <p:nvSpPr>
          <p:cNvPr id="56" name="CuadroTexto 92">
            <a:extLst>
              <a:ext uri="{FF2B5EF4-FFF2-40B4-BE49-F238E27FC236}">
                <a16:creationId xmlns:a16="http://schemas.microsoft.com/office/drawing/2014/main" id="{4AF39480-2AE4-4B5D-8516-CE9AAFEA0DFF}"/>
              </a:ext>
            </a:extLst>
          </p:cNvPr>
          <p:cNvSpPr txBox="1"/>
          <p:nvPr/>
        </p:nvSpPr>
        <p:spPr>
          <a:xfrm>
            <a:off x="7312220" y="1931969"/>
            <a:ext cx="1214187" cy="923330"/>
          </a:xfrm>
          <a:prstGeom prst="rect">
            <a:avLst/>
          </a:prstGeom>
          <a:noFill/>
        </p:spPr>
        <p:txBody>
          <a:bodyPr wrap="square" lIns="0" tIns="0" rIns="0" bIns="0" rtlCol="0">
            <a:spAutoFit/>
          </a:bodyPr>
          <a:lstStyle/>
          <a:p>
            <a:r>
              <a:rPr lang="ca-ES" sz="6000">
                <a:ln w="9525">
                  <a:solidFill>
                    <a:schemeClr val="accent2"/>
                  </a:solidFill>
                </a:ln>
                <a:noFill/>
                <a:latin typeface="Segoe UI Black" panose="020B0A02040204020203" pitchFamily="34" charset="0"/>
                <a:ea typeface="Segoe UI Black" panose="020B0A02040204020203" pitchFamily="34" charset="0"/>
                <a:cs typeface="Open Sans SemiBold" panose="020B0706030804020204" pitchFamily="34" charset="0"/>
              </a:rPr>
              <a:t>05</a:t>
            </a:r>
          </a:p>
        </p:txBody>
      </p:sp>
      <p:cxnSp>
        <p:nvCxnSpPr>
          <p:cNvPr id="57" name="Conector recto 93">
            <a:extLst>
              <a:ext uri="{FF2B5EF4-FFF2-40B4-BE49-F238E27FC236}">
                <a16:creationId xmlns:a16="http://schemas.microsoft.com/office/drawing/2014/main" id="{DA512BF1-252B-47F3-B18D-A4C52FAE7CD8}"/>
              </a:ext>
            </a:extLst>
          </p:cNvPr>
          <p:cNvCxnSpPr>
            <a:cxnSpLocks/>
          </p:cNvCxnSpPr>
          <p:nvPr/>
        </p:nvCxnSpPr>
        <p:spPr>
          <a:xfrm>
            <a:off x="7312221" y="2866506"/>
            <a:ext cx="835637"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58" name="Elipse 94">
            <a:extLst>
              <a:ext uri="{FF2B5EF4-FFF2-40B4-BE49-F238E27FC236}">
                <a16:creationId xmlns:a16="http://schemas.microsoft.com/office/drawing/2014/main" id="{6D7F4BCE-6795-46C5-ADAF-A85F128E0E13}"/>
              </a:ext>
            </a:extLst>
          </p:cNvPr>
          <p:cNvSpPr/>
          <p:nvPr/>
        </p:nvSpPr>
        <p:spPr>
          <a:xfrm>
            <a:off x="7965643" y="2002433"/>
            <a:ext cx="340695" cy="340695"/>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latin typeface="Segoe UI" panose="020B0502040204020203" pitchFamily="34" charset="0"/>
            </a:endParaRPr>
          </a:p>
        </p:txBody>
      </p:sp>
      <p:sp>
        <p:nvSpPr>
          <p:cNvPr id="67" name="Marcador de pie de página 1">
            <a:extLst>
              <a:ext uri="{FF2B5EF4-FFF2-40B4-BE49-F238E27FC236}">
                <a16:creationId xmlns:a16="http://schemas.microsoft.com/office/drawing/2014/main" id="{478B639A-ED9B-4982-BE07-ED3D6D734B23}"/>
              </a:ext>
            </a:extLst>
          </p:cNvPr>
          <p:cNvSpPr txBox="1">
            <a:spLocks/>
          </p:cNvSpPr>
          <p:nvPr/>
        </p:nvSpPr>
        <p:spPr>
          <a:xfrm>
            <a:off x="11595386" y="6601396"/>
            <a:ext cx="407502" cy="170878"/>
          </a:xfrm>
          <a:prstGeom prst="rect">
            <a:avLst/>
          </a:prstGeom>
        </p:spPr>
        <p:txBody>
          <a:bodyPr vert="horz" lIns="0" tIns="0" rIns="0" bIns="0" rtlCol="0" anchor="t"/>
          <a:lstStyle>
            <a:defPPr>
              <a:defRPr lang="es-ES"/>
            </a:defPPr>
            <a:lvl1pPr>
              <a:lnSpc>
                <a:spcPct val="100000"/>
              </a:lnSpc>
              <a:defRPr sz="1300" spc="-30" baseline="0">
                <a:solidFill>
                  <a:schemeClr val="accent1"/>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a-ES" sz="900" dirty="0">
                <a:solidFill>
                  <a:schemeClr val="tx1"/>
                </a:solidFill>
                <a:latin typeface="Segoe UI" panose="020B0502040204020203" pitchFamily="34" charset="0"/>
              </a:rPr>
              <a:t>p. </a:t>
            </a:r>
            <a:fld id="{C55AD5FC-D658-4668-AADB-0A3BDC5470A2}" type="slidenum">
              <a:rPr lang="ca-ES" sz="900" smtClean="0">
                <a:solidFill>
                  <a:schemeClr val="tx1"/>
                </a:solidFill>
                <a:latin typeface="Segoe UI" panose="020B0502040204020203" pitchFamily="34" charset="0"/>
              </a:rPr>
              <a:pPr algn="l"/>
              <a:t>2</a:t>
            </a:fld>
            <a:endParaRPr lang="ca-ES" sz="900" dirty="0">
              <a:solidFill>
                <a:schemeClr val="tx1"/>
              </a:solidFill>
              <a:latin typeface="Segoe UI" panose="020B0502040204020203" pitchFamily="34" charset="0"/>
            </a:endParaRPr>
          </a:p>
        </p:txBody>
      </p:sp>
      <p:sp>
        <p:nvSpPr>
          <p:cNvPr id="66" name="CuadroTexto 91">
            <a:extLst>
              <a:ext uri="{FF2B5EF4-FFF2-40B4-BE49-F238E27FC236}">
                <a16:creationId xmlns:a16="http://schemas.microsoft.com/office/drawing/2014/main" id="{E5F077B1-24DF-46E1-AE8A-9975E9B4F8E8}"/>
              </a:ext>
            </a:extLst>
          </p:cNvPr>
          <p:cNvSpPr txBox="1"/>
          <p:nvPr/>
        </p:nvSpPr>
        <p:spPr>
          <a:xfrm>
            <a:off x="8948585" y="2973562"/>
            <a:ext cx="1380565" cy="215444"/>
          </a:xfrm>
          <a:prstGeom prst="rect">
            <a:avLst/>
          </a:prstGeom>
          <a:noFill/>
        </p:spPr>
        <p:txBody>
          <a:bodyPr wrap="square" lIns="0" tIns="0" rIns="0" bIns="0" rtlCol="0">
            <a:spAutoFit/>
          </a:bodyPr>
          <a:lstStyle/>
          <a:p>
            <a:r>
              <a:rPr lang="ca-ES" sz="1400" dirty="0">
                <a:latin typeface="Segoe UI" panose="020B0502040204020203" pitchFamily="34" charset="0"/>
                <a:ea typeface="Open Sans Light" panose="020B0306030504020204" pitchFamily="34" charset="0"/>
                <a:cs typeface="Open Sans Light" panose="020B0306030504020204" pitchFamily="34" charset="0"/>
              </a:rPr>
              <a:t>Les deduccions</a:t>
            </a:r>
          </a:p>
        </p:txBody>
      </p:sp>
      <p:sp>
        <p:nvSpPr>
          <p:cNvPr id="68" name="CuadroTexto 92">
            <a:extLst>
              <a:ext uri="{FF2B5EF4-FFF2-40B4-BE49-F238E27FC236}">
                <a16:creationId xmlns:a16="http://schemas.microsoft.com/office/drawing/2014/main" id="{AA2138E4-0B1F-40AD-AE1C-A96980DCAFE8}"/>
              </a:ext>
            </a:extLst>
          </p:cNvPr>
          <p:cNvSpPr txBox="1"/>
          <p:nvPr/>
        </p:nvSpPr>
        <p:spPr>
          <a:xfrm>
            <a:off x="8948584" y="1931969"/>
            <a:ext cx="1214187" cy="923330"/>
          </a:xfrm>
          <a:prstGeom prst="rect">
            <a:avLst/>
          </a:prstGeom>
          <a:noFill/>
        </p:spPr>
        <p:txBody>
          <a:bodyPr wrap="square" lIns="0" tIns="0" rIns="0" bIns="0" rtlCol="0">
            <a:spAutoFit/>
          </a:bodyPr>
          <a:lstStyle/>
          <a:p>
            <a:r>
              <a:rPr lang="ca-ES" sz="6000">
                <a:ln w="9525">
                  <a:solidFill>
                    <a:schemeClr val="accent2"/>
                  </a:solidFill>
                </a:ln>
                <a:noFill/>
                <a:latin typeface="Segoe UI Black" panose="020B0A02040204020203" pitchFamily="34" charset="0"/>
                <a:ea typeface="Segoe UI Black" panose="020B0A02040204020203" pitchFamily="34" charset="0"/>
                <a:cs typeface="Open Sans SemiBold" panose="020B0706030804020204" pitchFamily="34" charset="0"/>
              </a:rPr>
              <a:t>06</a:t>
            </a:r>
          </a:p>
        </p:txBody>
      </p:sp>
      <p:cxnSp>
        <p:nvCxnSpPr>
          <p:cNvPr id="69" name="Conector recto 93">
            <a:extLst>
              <a:ext uri="{FF2B5EF4-FFF2-40B4-BE49-F238E27FC236}">
                <a16:creationId xmlns:a16="http://schemas.microsoft.com/office/drawing/2014/main" id="{25A91B6F-E1BC-4D41-B107-5CE16F66673A}"/>
              </a:ext>
            </a:extLst>
          </p:cNvPr>
          <p:cNvCxnSpPr>
            <a:cxnSpLocks/>
          </p:cNvCxnSpPr>
          <p:nvPr/>
        </p:nvCxnSpPr>
        <p:spPr>
          <a:xfrm>
            <a:off x="8948585" y="2866506"/>
            <a:ext cx="835637"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70" name="Elipse 94">
            <a:extLst>
              <a:ext uri="{FF2B5EF4-FFF2-40B4-BE49-F238E27FC236}">
                <a16:creationId xmlns:a16="http://schemas.microsoft.com/office/drawing/2014/main" id="{102DEB4A-2E33-4207-B894-C88CB3B626CE}"/>
              </a:ext>
            </a:extLst>
          </p:cNvPr>
          <p:cNvSpPr/>
          <p:nvPr/>
        </p:nvSpPr>
        <p:spPr>
          <a:xfrm>
            <a:off x="9602007" y="2002433"/>
            <a:ext cx="340695" cy="340695"/>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latin typeface="Segoe UI" panose="020B0502040204020203" pitchFamily="34" charset="0"/>
            </a:endParaRPr>
          </a:p>
        </p:txBody>
      </p:sp>
      <p:sp>
        <p:nvSpPr>
          <p:cNvPr id="72" name="CuadroTexto 91">
            <a:extLst>
              <a:ext uri="{FF2B5EF4-FFF2-40B4-BE49-F238E27FC236}">
                <a16:creationId xmlns:a16="http://schemas.microsoft.com/office/drawing/2014/main" id="{972240D5-4930-4BF4-99A4-D2B056E28CA8}"/>
              </a:ext>
            </a:extLst>
          </p:cNvPr>
          <p:cNvSpPr txBox="1"/>
          <p:nvPr/>
        </p:nvSpPr>
        <p:spPr>
          <a:xfrm>
            <a:off x="10584951" y="2973562"/>
            <a:ext cx="1214185" cy="430887"/>
          </a:xfrm>
          <a:prstGeom prst="rect">
            <a:avLst/>
          </a:prstGeom>
          <a:noFill/>
        </p:spPr>
        <p:txBody>
          <a:bodyPr wrap="square" lIns="0" tIns="0" rIns="0" bIns="0" rtlCol="0">
            <a:spAutoFit/>
          </a:bodyPr>
          <a:lstStyle/>
          <a:p>
            <a:r>
              <a:rPr lang="ca-ES" sz="1400" dirty="0">
                <a:latin typeface="Segoe UI" panose="020B0502040204020203" pitchFamily="34" charset="0"/>
                <a:ea typeface="Open Sans Light" panose="020B0306030504020204" pitchFamily="34" charset="0"/>
                <a:cs typeface="Open Sans Light" panose="020B0306030504020204" pitchFamily="34" charset="0"/>
              </a:rPr>
              <a:t>Com percebre el salari</a:t>
            </a:r>
          </a:p>
        </p:txBody>
      </p:sp>
      <p:sp>
        <p:nvSpPr>
          <p:cNvPr id="73" name="CuadroTexto 92">
            <a:extLst>
              <a:ext uri="{FF2B5EF4-FFF2-40B4-BE49-F238E27FC236}">
                <a16:creationId xmlns:a16="http://schemas.microsoft.com/office/drawing/2014/main" id="{A34B4315-2B27-43AB-A3C7-1D297B695E01}"/>
              </a:ext>
            </a:extLst>
          </p:cNvPr>
          <p:cNvSpPr txBox="1"/>
          <p:nvPr/>
        </p:nvSpPr>
        <p:spPr>
          <a:xfrm>
            <a:off x="10584950" y="1931969"/>
            <a:ext cx="1214187" cy="923330"/>
          </a:xfrm>
          <a:prstGeom prst="rect">
            <a:avLst/>
          </a:prstGeom>
          <a:noFill/>
        </p:spPr>
        <p:txBody>
          <a:bodyPr wrap="square" lIns="0" tIns="0" rIns="0" bIns="0" rtlCol="0">
            <a:spAutoFit/>
          </a:bodyPr>
          <a:lstStyle/>
          <a:p>
            <a:r>
              <a:rPr lang="ca-ES" sz="6000">
                <a:ln w="9525">
                  <a:solidFill>
                    <a:schemeClr val="accent2"/>
                  </a:solidFill>
                </a:ln>
                <a:noFill/>
                <a:latin typeface="Segoe UI Black" panose="020B0A02040204020203" pitchFamily="34" charset="0"/>
                <a:ea typeface="Segoe UI Black" panose="020B0A02040204020203" pitchFamily="34" charset="0"/>
                <a:cs typeface="Open Sans SemiBold" panose="020B0706030804020204" pitchFamily="34" charset="0"/>
              </a:rPr>
              <a:t>07</a:t>
            </a:r>
          </a:p>
        </p:txBody>
      </p:sp>
      <p:cxnSp>
        <p:nvCxnSpPr>
          <p:cNvPr id="74" name="Conector recto 93">
            <a:extLst>
              <a:ext uri="{FF2B5EF4-FFF2-40B4-BE49-F238E27FC236}">
                <a16:creationId xmlns:a16="http://schemas.microsoft.com/office/drawing/2014/main" id="{03F855E7-67C9-4FCC-A5AB-183302A27E22}"/>
              </a:ext>
            </a:extLst>
          </p:cNvPr>
          <p:cNvCxnSpPr>
            <a:cxnSpLocks/>
          </p:cNvCxnSpPr>
          <p:nvPr/>
        </p:nvCxnSpPr>
        <p:spPr>
          <a:xfrm>
            <a:off x="10584951" y="2866506"/>
            <a:ext cx="835637"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76" name="Elipse 94">
            <a:extLst>
              <a:ext uri="{FF2B5EF4-FFF2-40B4-BE49-F238E27FC236}">
                <a16:creationId xmlns:a16="http://schemas.microsoft.com/office/drawing/2014/main" id="{FA452299-60AC-4BC4-B997-C444D9852BEE}"/>
              </a:ext>
            </a:extLst>
          </p:cNvPr>
          <p:cNvSpPr/>
          <p:nvPr/>
        </p:nvSpPr>
        <p:spPr>
          <a:xfrm>
            <a:off x="11238373" y="2002433"/>
            <a:ext cx="340695" cy="340695"/>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latin typeface="Segoe UI" panose="020B0502040204020203" pitchFamily="34" charset="0"/>
            </a:endParaRPr>
          </a:p>
        </p:txBody>
      </p:sp>
      <p:sp>
        <p:nvSpPr>
          <p:cNvPr id="80" name="CuadroTexto 74">
            <a:extLst>
              <a:ext uri="{FF2B5EF4-FFF2-40B4-BE49-F238E27FC236}">
                <a16:creationId xmlns:a16="http://schemas.microsoft.com/office/drawing/2014/main" id="{B42B9E9E-5C88-4FCB-BF77-B8C206FCB30E}"/>
              </a:ext>
            </a:extLst>
          </p:cNvPr>
          <p:cNvSpPr txBox="1"/>
          <p:nvPr/>
        </p:nvSpPr>
        <p:spPr>
          <a:xfrm>
            <a:off x="766765" y="4819910"/>
            <a:ext cx="1380562" cy="215444"/>
          </a:xfrm>
          <a:prstGeom prst="rect">
            <a:avLst/>
          </a:prstGeom>
          <a:noFill/>
        </p:spPr>
        <p:txBody>
          <a:bodyPr wrap="square" lIns="0" tIns="0" rIns="0" bIns="0" rtlCol="0">
            <a:spAutoFit/>
          </a:bodyPr>
          <a:lstStyle/>
          <a:p>
            <a:r>
              <a:rPr lang="ca-ES" sz="1400" dirty="0">
                <a:latin typeface="Segoe UI" panose="020B0502040204020203" pitchFamily="34" charset="0"/>
                <a:ea typeface="Open Sans Light" panose="020B0306030504020204" pitchFamily="34" charset="0"/>
                <a:cs typeface="Open Sans Light" panose="020B0306030504020204" pitchFamily="34" charset="0"/>
              </a:rPr>
              <a:t>La “Vida Laboral”</a:t>
            </a:r>
          </a:p>
        </p:txBody>
      </p:sp>
      <p:grpSp>
        <p:nvGrpSpPr>
          <p:cNvPr id="81" name="Grupo 9">
            <a:extLst>
              <a:ext uri="{FF2B5EF4-FFF2-40B4-BE49-F238E27FC236}">
                <a16:creationId xmlns:a16="http://schemas.microsoft.com/office/drawing/2014/main" id="{36DF5053-AB23-45A4-863A-E9628AA7C8B4}"/>
              </a:ext>
            </a:extLst>
          </p:cNvPr>
          <p:cNvGrpSpPr/>
          <p:nvPr/>
        </p:nvGrpSpPr>
        <p:grpSpPr>
          <a:xfrm>
            <a:off x="766763" y="3778317"/>
            <a:ext cx="1214187" cy="934537"/>
            <a:chOff x="777344" y="1874502"/>
            <a:chExt cx="1214187" cy="934537"/>
          </a:xfrm>
        </p:grpSpPr>
        <p:sp>
          <p:nvSpPr>
            <p:cNvPr id="82" name="CuadroTexto 211">
              <a:extLst>
                <a:ext uri="{FF2B5EF4-FFF2-40B4-BE49-F238E27FC236}">
                  <a16:creationId xmlns:a16="http://schemas.microsoft.com/office/drawing/2014/main" id="{7EC9D05A-1764-4CD3-B598-2576992379BA}"/>
                </a:ext>
              </a:extLst>
            </p:cNvPr>
            <p:cNvSpPr txBox="1"/>
            <p:nvPr/>
          </p:nvSpPr>
          <p:spPr>
            <a:xfrm>
              <a:off x="777344" y="1874502"/>
              <a:ext cx="1214187" cy="923330"/>
            </a:xfrm>
            <a:prstGeom prst="rect">
              <a:avLst/>
            </a:prstGeom>
            <a:noFill/>
          </p:spPr>
          <p:txBody>
            <a:bodyPr wrap="square" lIns="0" tIns="0" rIns="0" bIns="0" rtlCol="0">
              <a:spAutoFit/>
            </a:bodyPr>
            <a:lstStyle/>
            <a:p>
              <a:r>
                <a:rPr lang="ca-ES" sz="6000">
                  <a:ln w="9525">
                    <a:solidFill>
                      <a:schemeClr val="accent2"/>
                    </a:solidFill>
                  </a:ln>
                  <a:noFill/>
                  <a:latin typeface="Segoe UI Black" panose="020B0A02040204020203" pitchFamily="34" charset="0"/>
                  <a:ea typeface="Segoe UI Black" panose="020B0A02040204020203" pitchFamily="34" charset="0"/>
                  <a:cs typeface="Open Sans SemiBold" panose="020B0706030804020204" pitchFamily="34" charset="0"/>
                </a:rPr>
                <a:t>08</a:t>
              </a:r>
            </a:p>
          </p:txBody>
        </p:sp>
        <p:cxnSp>
          <p:nvCxnSpPr>
            <p:cNvPr id="83" name="Conector recto 215">
              <a:extLst>
                <a:ext uri="{FF2B5EF4-FFF2-40B4-BE49-F238E27FC236}">
                  <a16:creationId xmlns:a16="http://schemas.microsoft.com/office/drawing/2014/main" id="{98A3FBC7-155A-42A5-830E-1B54F2691A1D}"/>
                </a:ext>
              </a:extLst>
            </p:cNvPr>
            <p:cNvCxnSpPr>
              <a:cxnSpLocks/>
            </p:cNvCxnSpPr>
            <p:nvPr/>
          </p:nvCxnSpPr>
          <p:spPr>
            <a:xfrm>
              <a:off x="777345" y="2809039"/>
              <a:ext cx="835637"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84" name="Elipse 220">
              <a:extLst>
                <a:ext uri="{FF2B5EF4-FFF2-40B4-BE49-F238E27FC236}">
                  <a16:creationId xmlns:a16="http://schemas.microsoft.com/office/drawing/2014/main" id="{9DBA28AC-60E4-4DDE-9B12-57D8BA380485}"/>
                </a:ext>
              </a:extLst>
            </p:cNvPr>
            <p:cNvSpPr/>
            <p:nvPr/>
          </p:nvSpPr>
          <p:spPr>
            <a:xfrm>
              <a:off x="1430767" y="1944966"/>
              <a:ext cx="340695" cy="340695"/>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latin typeface="Segoe UI" panose="020B0502040204020203" pitchFamily="34" charset="0"/>
              </a:endParaRPr>
            </a:p>
          </p:txBody>
        </p:sp>
      </p:grpSp>
      <p:sp>
        <p:nvSpPr>
          <p:cNvPr id="86" name="CuadroTexto 87">
            <a:extLst>
              <a:ext uri="{FF2B5EF4-FFF2-40B4-BE49-F238E27FC236}">
                <a16:creationId xmlns:a16="http://schemas.microsoft.com/office/drawing/2014/main" id="{ABDB4E3D-B654-4303-972A-C046008078BE}"/>
              </a:ext>
            </a:extLst>
          </p:cNvPr>
          <p:cNvSpPr txBox="1"/>
          <p:nvPr/>
        </p:nvSpPr>
        <p:spPr>
          <a:xfrm>
            <a:off x="2403129" y="4831272"/>
            <a:ext cx="1607047" cy="215444"/>
          </a:xfrm>
          <a:prstGeom prst="rect">
            <a:avLst/>
          </a:prstGeom>
          <a:noFill/>
        </p:spPr>
        <p:txBody>
          <a:bodyPr wrap="square" lIns="0" tIns="0" rIns="0" bIns="0" rtlCol="0">
            <a:spAutoFit/>
          </a:bodyPr>
          <a:lstStyle/>
          <a:p>
            <a:r>
              <a:rPr lang="ca-ES" sz="1400" dirty="0">
                <a:latin typeface="Segoe UI" panose="020B0502040204020203" pitchFamily="34" charset="0"/>
                <a:ea typeface="Open Sans Light" panose="020B0306030504020204" pitchFamily="34" charset="0"/>
                <a:cs typeface="Open Sans Light" panose="020B0306030504020204" pitchFamily="34" charset="0"/>
              </a:rPr>
              <a:t>Recomanacions</a:t>
            </a:r>
          </a:p>
        </p:txBody>
      </p:sp>
      <p:sp>
        <p:nvSpPr>
          <p:cNvPr id="87" name="CuadroTexto 88">
            <a:extLst>
              <a:ext uri="{FF2B5EF4-FFF2-40B4-BE49-F238E27FC236}">
                <a16:creationId xmlns:a16="http://schemas.microsoft.com/office/drawing/2014/main" id="{97E610D9-0041-4E30-83D1-FA2AD4031CC3}"/>
              </a:ext>
            </a:extLst>
          </p:cNvPr>
          <p:cNvSpPr txBox="1"/>
          <p:nvPr/>
        </p:nvSpPr>
        <p:spPr>
          <a:xfrm>
            <a:off x="2403128" y="3789679"/>
            <a:ext cx="1214187" cy="923330"/>
          </a:xfrm>
          <a:prstGeom prst="rect">
            <a:avLst/>
          </a:prstGeom>
          <a:noFill/>
        </p:spPr>
        <p:txBody>
          <a:bodyPr wrap="square" lIns="0" tIns="0" rIns="0" bIns="0" rtlCol="0">
            <a:spAutoFit/>
          </a:bodyPr>
          <a:lstStyle/>
          <a:p>
            <a:r>
              <a:rPr lang="ca-ES" sz="6000">
                <a:ln w="9525">
                  <a:solidFill>
                    <a:schemeClr val="accent2"/>
                  </a:solidFill>
                </a:ln>
                <a:noFill/>
                <a:latin typeface="Segoe UI Black" panose="020B0A02040204020203" pitchFamily="34" charset="0"/>
                <a:ea typeface="Segoe UI Black" panose="020B0A02040204020203" pitchFamily="34" charset="0"/>
                <a:cs typeface="Open Sans SemiBold" panose="020B0706030804020204" pitchFamily="34" charset="0"/>
              </a:rPr>
              <a:t>09</a:t>
            </a:r>
          </a:p>
        </p:txBody>
      </p:sp>
      <p:cxnSp>
        <p:nvCxnSpPr>
          <p:cNvPr id="96" name="Conector recto 89">
            <a:extLst>
              <a:ext uri="{FF2B5EF4-FFF2-40B4-BE49-F238E27FC236}">
                <a16:creationId xmlns:a16="http://schemas.microsoft.com/office/drawing/2014/main" id="{3E3CD0A5-4B86-411D-A374-62AACD4D517F}"/>
              </a:ext>
            </a:extLst>
          </p:cNvPr>
          <p:cNvCxnSpPr>
            <a:cxnSpLocks/>
          </p:cNvCxnSpPr>
          <p:nvPr/>
        </p:nvCxnSpPr>
        <p:spPr>
          <a:xfrm>
            <a:off x="2403129" y="4724216"/>
            <a:ext cx="835637"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97" name="Elipse 90">
            <a:extLst>
              <a:ext uri="{FF2B5EF4-FFF2-40B4-BE49-F238E27FC236}">
                <a16:creationId xmlns:a16="http://schemas.microsoft.com/office/drawing/2014/main" id="{65980AEA-5B8B-49CA-8272-D51B409C0AAD}"/>
              </a:ext>
            </a:extLst>
          </p:cNvPr>
          <p:cNvSpPr/>
          <p:nvPr/>
        </p:nvSpPr>
        <p:spPr>
          <a:xfrm>
            <a:off x="3056551" y="3860143"/>
            <a:ext cx="340695" cy="340695"/>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latin typeface="Segoe UI" panose="020B0502040204020203" pitchFamily="34" charset="0"/>
            </a:endParaRPr>
          </a:p>
        </p:txBody>
      </p:sp>
      <p:sp>
        <p:nvSpPr>
          <p:cNvPr id="99" name="CuadroTexto 91">
            <a:extLst>
              <a:ext uri="{FF2B5EF4-FFF2-40B4-BE49-F238E27FC236}">
                <a16:creationId xmlns:a16="http://schemas.microsoft.com/office/drawing/2014/main" id="{E462EB0D-D9F4-4EBA-8ED4-FC0B03C064F4}"/>
              </a:ext>
            </a:extLst>
          </p:cNvPr>
          <p:cNvSpPr txBox="1"/>
          <p:nvPr/>
        </p:nvSpPr>
        <p:spPr>
          <a:xfrm>
            <a:off x="4039495" y="4825591"/>
            <a:ext cx="1214184" cy="430887"/>
          </a:xfrm>
          <a:prstGeom prst="rect">
            <a:avLst/>
          </a:prstGeom>
          <a:noFill/>
        </p:spPr>
        <p:txBody>
          <a:bodyPr wrap="square" lIns="0" tIns="0" rIns="0" bIns="0" rtlCol="0">
            <a:spAutoFit/>
          </a:bodyPr>
          <a:lstStyle/>
          <a:p>
            <a:r>
              <a:rPr lang="ca-ES" sz="1400" dirty="0">
                <a:latin typeface="Segoe UI" panose="020B0502040204020203" pitchFamily="34" charset="0"/>
                <a:ea typeface="Open Sans Light" panose="020B0306030504020204" pitchFamily="34" charset="0"/>
                <a:cs typeface="Open Sans Light" panose="020B0306030504020204" pitchFamily="34" charset="0"/>
              </a:rPr>
              <a:t>La Baixa Laboral</a:t>
            </a:r>
          </a:p>
        </p:txBody>
      </p:sp>
      <p:sp>
        <p:nvSpPr>
          <p:cNvPr id="100" name="CuadroTexto 92">
            <a:extLst>
              <a:ext uri="{FF2B5EF4-FFF2-40B4-BE49-F238E27FC236}">
                <a16:creationId xmlns:a16="http://schemas.microsoft.com/office/drawing/2014/main" id="{D1661E15-DF29-4734-8700-2B257BAE52A2}"/>
              </a:ext>
            </a:extLst>
          </p:cNvPr>
          <p:cNvSpPr txBox="1"/>
          <p:nvPr/>
        </p:nvSpPr>
        <p:spPr>
          <a:xfrm>
            <a:off x="4039492" y="3783998"/>
            <a:ext cx="1214187" cy="923330"/>
          </a:xfrm>
          <a:prstGeom prst="rect">
            <a:avLst/>
          </a:prstGeom>
          <a:noFill/>
        </p:spPr>
        <p:txBody>
          <a:bodyPr wrap="square" lIns="0" tIns="0" rIns="0" bIns="0" rtlCol="0">
            <a:spAutoFit/>
          </a:bodyPr>
          <a:lstStyle/>
          <a:p>
            <a:r>
              <a:rPr lang="ca-ES" sz="6000">
                <a:ln w="9525">
                  <a:solidFill>
                    <a:schemeClr val="accent2"/>
                  </a:solidFill>
                </a:ln>
                <a:noFill/>
                <a:latin typeface="Segoe UI Black" panose="020B0A02040204020203" pitchFamily="34" charset="0"/>
                <a:ea typeface="Segoe UI Black" panose="020B0A02040204020203" pitchFamily="34" charset="0"/>
                <a:cs typeface="Open Sans SemiBold" panose="020B0706030804020204" pitchFamily="34" charset="0"/>
              </a:rPr>
              <a:t>10</a:t>
            </a:r>
          </a:p>
        </p:txBody>
      </p:sp>
      <p:cxnSp>
        <p:nvCxnSpPr>
          <p:cNvPr id="101" name="Conector recto 93">
            <a:extLst>
              <a:ext uri="{FF2B5EF4-FFF2-40B4-BE49-F238E27FC236}">
                <a16:creationId xmlns:a16="http://schemas.microsoft.com/office/drawing/2014/main" id="{B51EF410-36DF-4658-9957-5CE8C50DF89A}"/>
              </a:ext>
            </a:extLst>
          </p:cNvPr>
          <p:cNvCxnSpPr>
            <a:cxnSpLocks/>
          </p:cNvCxnSpPr>
          <p:nvPr/>
        </p:nvCxnSpPr>
        <p:spPr>
          <a:xfrm>
            <a:off x="4039493" y="4718535"/>
            <a:ext cx="835637"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08" name="Elipse 94">
            <a:extLst>
              <a:ext uri="{FF2B5EF4-FFF2-40B4-BE49-F238E27FC236}">
                <a16:creationId xmlns:a16="http://schemas.microsoft.com/office/drawing/2014/main" id="{F059DC1C-A088-467B-BD3B-64DCD88B8E32}"/>
              </a:ext>
            </a:extLst>
          </p:cNvPr>
          <p:cNvSpPr/>
          <p:nvPr/>
        </p:nvSpPr>
        <p:spPr>
          <a:xfrm>
            <a:off x="4692915" y="3854462"/>
            <a:ext cx="340695" cy="340695"/>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latin typeface="Segoe UI" panose="020B0502040204020203" pitchFamily="34" charset="0"/>
            </a:endParaRPr>
          </a:p>
        </p:txBody>
      </p:sp>
      <p:sp>
        <p:nvSpPr>
          <p:cNvPr id="110" name="CuadroTexto 91">
            <a:extLst>
              <a:ext uri="{FF2B5EF4-FFF2-40B4-BE49-F238E27FC236}">
                <a16:creationId xmlns:a16="http://schemas.microsoft.com/office/drawing/2014/main" id="{A1514C02-64CD-42E7-9DEF-0C4BC3030A13}"/>
              </a:ext>
            </a:extLst>
          </p:cNvPr>
          <p:cNvSpPr txBox="1"/>
          <p:nvPr/>
        </p:nvSpPr>
        <p:spPr>
          <a:xfrm>
            <a:off x="5675857" y="4825591"/>
            <a:ext cx="1380562" cy="215444"/>
          </a:xfrm>
          <a:prstGeom prst="rect">
            <a:avLst/>
          </a:prstGeom>
          <a:noFill/>
        </p:spPr>
        <p:txBody>
          <a:bodyPr wrap="square" lIns="0" tIns="0" rIns="0" bIns="0" rtlCol="0">
            <a:spAutoFit/>
          </a:bodyPr>
          <a:lstStyle/>
          <a:p>
            <a:r>
              <a:rPr lang="ca-ES" sz="1400" dirty="0">
                <a:latin typeface="Segoe UI" panose="020B0502040204020203" pitchFamily="34" charset="0"/>
                <a:ea typeface="Open Sans Light" panose="020B0306030504020204" pitchFamily="34" charset="0"/>
                <a:cs typeface="Open Sans Light" panose="020B0306030504020204" pitchFamily="34" charset="0"/>
              </a:rPr>
              <a:t>Com gestionar-la</a:t>
            </a:r>
          </a:p>
        </p:txBody>
      </p:sp>
      <p:sp>
        <p:nvSpPr>
          <p:cNvPr id="111" name="CuadroTexto 92">
            <a:extLst>
              <a:ext uri="{FF2B5EF4-FFF2-40B4-BE49-F238E27FC236}">
                <a16:creationId xmlns:a16="http://schemas.microsoft.com/office/drawing/2014/main" id="{EC55C218-5D35-40C9-B25C-C83B9928955A}"/>
              </a:ext>
            </a:extLst>
          </p:cNvPr>
          <p:cNvSpPr txBox="1"/>
          <p:nvPr/>
        </p:nvSpPr>
        <p:spPr>
          <a:xfrm>
            <a:off x="5675856" y="3783998"/>
            <a:ext cx="1214187" cy="923330"/>
          </a:xfrm>
          <a:prstGeom prst="rect">
            <a:avLst/>
          </a:prstGeom>
          <a:noFill/>
        </p:spPr>
        <p:txBody>
          <a:bodyPr wrap="square" lIns="0" tIns="0" rIns="0" bIns="0" rtlCol="0">
            <a:spAutoFit/>
          </a:bodyPr>
          <a:lstStyle/>
          <a:p>
            <a:r>
              <a:rPr lang="ca-ES" sz="6000">
                <a:ln w="9525">
                  <a:solidFill>
                    <a:schemeClr val="accent2"/>
                  </a:solidFill>
                </a:ln>
                <a:noFill/>
                <a:latin typeface="Segoe UI Black" panose="020B0A02040204020203" pitchFamily="34" charset="0"/>
                <a:ea typeface="Segoe UI Black" panose="020B0A02040204020203" pitchFamily="34" charset="0"/>
                <a:cs typeface="Open Sans SemiBold" panose="020B0706030804020204" pitchFamily="34" charset="0"/>
              </a:rPr>
              <a:t>11</a:t>
            </a:r>
          </a:p>
        </p:txBody>
      </p:sp>
      <p:cxnSp>
        <p:nvCxnSpPr>
          <p:cNvPr id="112" name="Conector recto 93">
            <a:extLst>
              <a:ext uri="{FF2B5EF4-FFF2-40B4-BE49-F238E27FC236}">
                <a16:creationId xmlns:a16="http://schemas.microsoft.com/office/drawing/2014/main" id="{B7D966AF-9134-446A-ACDE-3E440C336507}"/>
              </a:ext>
            </a:extLst>
          </p:cNvPr>
          <p:cNvCxnSpPr>
            <a:cxnSpLocks/>
          </p:cNvCxnSpPr>
          <p:nvPr/>
        </p:nvCxnSpPr>
        <p:spPr>
          <a:xfrm>
            <a:off x="5675857" y="4718535"/>
            <a:ext cx="835637"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14" name="Elipse 94">
            <a:extLst>
              <a:ext uri="{FF2B5EF4-FFF2-40B4-BE49-F238E27FC236}">
                <a16:creationId xmlns:a16="http://schemas.microsoft.com/office/drawing/2014/main" id="{43BC1815-AA56-4419-979A-BB98222A5ADC}"/>
              </a:ext>
            </a:extLst>
          </p:cNvPr>
          <p:cNvSpPr/>
          <p:nvPr/>
        </p:nvSpPr>
        <p:spPr>
          <a:xfrm>
            <a:off x="6329279" y="3854462"/>
            <a:ext cx="340695" cy="340695"/>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latin typeface="Segoe UI" panose="020B0502040204020203" pitchFamily="34" charset="0"/>
            </a:endParaRPr>
          </a:p>
        </p:txBody>
      </p:sp>
      <p:sp>
        <p:nvSpPr>
          <p:cNvPr id="116" name="CuadroTexto 91">
            <a:extLst>
              <a:ext uri="{FF2B5EF4-FFF2-40B4-BE49-F238E27FC236}">
                <a16:creationId xmlns:a16="http://schemas.microsoft.com/office/drawing/2014/main" id="{6CC610D8-7E3F-47DA-8C7E-489AAFCF0944}"/>
              </a:ext>
            </a:extLst>
          </p:cNvPr>
          <p:cNvSpPr txBox="1"/>
          <p:nvPr/>
        </p:nvSpPr>
        <p:spPr>
          <a:xfrm>
            <a:off x="7312222" y="4825591"/>
            <a:ext cx="1214184" cy="430887"/>
          </a:xfrm>
          <a:prstGeom prst="rect">
            <a:avLst/>
          </a:prstGeom>
          <a:noFill/>
        </p:spPr>
        <p:txBody>
          <a:bodyPr wrap="square" lIns="0" tIns="0" rIns="0" bIns="0" rtlCol="0">
            <a:spAutoFit/>
          </a:bodyPr>
          <a:lstStyle/>
          <a:p>
            <a:r>
              <a:rPr lang="ca-ES" sz="1400" dirty="0">
                <a:latin typeface="Segoe UI" panose="020B0502040204020203" pitchFamily="34" charset="0"/>
                <a:ea typeface="Open Sans Light" panose="020B0306030504020204" pitchFamily="34" charset="0"/>
                <a:cs typeface="Open Sans Light" panose="020B0306030504020204" pitchFamily="34" charset="0"/>
              </a:rPr>
              <a:t>Percepció estant de baixa</a:t>
            </a:r>
          </a:p>
        </p:txBody>
      </p:sp>
      <p:sp>
        <p:nvSpPr>
          <p:cNvPr id="118" name="CuadroTexto 92">
            <a:extLst>
              <a:ext uri="{FF2B5EF4-FFF2-40B4-BE49-F238E27FC236}">
                <a16:creationId xmlns:a16="http://schemas.microsoft.com/office/drawing/2014/main" id="{6CDE81E8-330E-4558-B76E-A351AFABB3B4}"/>
              </a:ext>
            </a:extLst>
          </p:cNvPr>
          <p:cNvSpPr txBox="1"/>
          <p:nvPr/>
        </p:nvSpPr>
        <p:spPr>
          <a:xfrm>
            <a:off x="7312220" y="3783998"/>
            <a:ext cx="1214187" cy="923330"/>
          </a:xfrm>
          <a:prstGeom prst="rect">
            <a:avLst/>
          </a:prstGeom>
          <a:noFill/>
        </p:spPr>
        <p:txBody>
          <a:bodyPr wrap="square" lIns="0" tIns="0" rIns="0" bIns="0" rtlCol="0">
            <a:spAutoFit/>
          </a:bodyPr>
          <a:lstStyle/>
          <a:p>
            <a:r>
              <a:rPr lang="ca-ES" sz="6000">
                <a:ln w="9525">
                  <a:solidFill>
                    <a:schemeClr val="accent2"/>
                  </a:solidFill>
                </a:ln>
                <a:noFill/>
                <a:latin typeface="Segoe UI Black" panose="020B0A02040204020203" pitchFamily="34" charset="0"/>
                <a:ea typeface="Segoe UI Black" panose="020B0A02040204020203" pitchFamily="34" charset="0"/>
                <a:cs typeface="Open Sans SemiBold" panose="020B0706030804020204" pitchFamily="34" charset="0"/>
              </a:rPr>
              <a:t>12</a:t>
            </a:r>
          </a:p>
        </p:txBody>
      </p:sp>
      <p:cxnSp>
        <p:nvCxnSpPr>
          <p:cNvPr id="119" name="Conector recto 93">
            <a:extLst>
              <a:ext uri="{FF2B5EF4-FFF2-40B4-BE49-F238E27FC236}">
                <a16:creationId xmlns:a16="http://schemas.microsoft.com/office/drawing/2014/main" id="{0CDBA00E-37BD-4490-8030-611FCB96E3C4}"/>
              </a:ext>
            </a:extLst>
          </p:cNvPr>
          <p:cNvCxnSpPr>
            <a:cxnSpLocks/>
          </p:cNvCxnSpPr>
          <p:nvPr/>
        </p:nvCxnSpPr>
        <p:spPr>
          <a:xfrm>
            <a:off x="7312221" y="4718535"/>
            <a:ext cx="835637"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28" name="Elipse 94">
            <a:extLst>
              <a:ext uri="{FF2B5EF4-FFF2-40B4-BE49-F238E27FC236}">
                <a16:creationId xmlns:a16="http://schemas.microsoft.com/office/drawing/2014/main" id="{BE129838-EB9B-4C61-81AB-BD424DE19F98}"/>
              </a:ext>
            </a:extLst>
          </p:cNvPr>
          <p:cNvSpPr/>
          <p:nvPr/>
        </p:nvSpPr>
        <p:spPr>
          <a:xfrm>
            <a:off x="7965643" y="3854462"/>
            <a:ext cx="340695" cy="340695"/>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latin typeface="Segoe UI" panose="020B0502040204020203" pitchFamily="34" charset="0"/>
            </a:endParaRPr>
          </a:p>
        </p:txBody>
      </p:sp>
      <p:sp>
        <p:nvSpPr>
          <p:cNvPr id="130" name="CuadroTexto 91">
            <a:extLst>
              <a:ext uri="{FF2B5EF4-FFF2-40B4-BE49-F238E27FC236}">
                <a16:creationId xmlns:a16="http://schemas.microsoft.com/office/drawing/2014/main" id="{DC5B720B-9DB1-41A7-9F5A-76D9C827FB5E}"/>
              </a:ext>
            </a:extLst>
          </p:cNvPr>
          <p:cNvSpPr txBox="1"/>
          <p:nvPr/>
        </p:nvSpPr>
        <p:spPr>
          <a:xfrm>
            <a:off x="8948585" y="4825591"/>
            <a:ext cx="1380565" cy="430887"/>
          </a:xfrm>
          <a:prstGeom prst="rect">
            <a:avLst/>
          </a:prstGeom>
          <a:noFill/>
        </p:spPr>
        <p:txBody>
          <a:bodyPr wrap="square" lIns="0" tIns="0" rIns="0" bIns="0" rtlCol="0">
            <a:spAutoFit/>
          </a:bodyPr>
          <a:lstStyle/>
          <a:p>
            <a:r>
              <a:rPr lang="ca-ES" sz="1400" dirty="0">
                <a:latin typeface="Segoe UI" panose="020B0502040204020203" pitchFamily="34" charset="0"/>
                <a:ea typeface="Open Sans Light" panose="020B0306030504020204" pitchFamily="34" charset="0"/>
                <a:cs typeface="Open Sans Light" panose="020B0306030504020204" pitchFamily="34" charset="0"/>
              </a:rPr>
              <a:t>Finalització de l'estat de baixa</a:t>
            </a:r>
          </a:p>
        </p:txBody>
      </p:sp>
      <p:sp>
        <p:nvSpPr>
          <p:cNvPr id="131" name="CuadroTexto 92">
            <a:extLst>
              <a:ext uri="{FF2B5EF4-FFF2-40B4-BE49-F238E27FC236}">
                <a16:creationId xmlns:a16="http://schemas.microsoft.com/office/drawing/2014/main" id="{7710F3B1-9F58-4AEB-B0E9-5AEE5751A1E1}"/>
              </a:ext>
            </a:extLst>
          </p:cNvPr>
          <p:cNvSpPr txBox="1"/>
          <p:nvPr/>
        </p:nvSpPr>
        <p:spPr>
          <a:xfrm>
            <a:off x="8948584" y="3783998"/>
            <a:ext cx="1214187" cy="923330"/>
          </a:xfrm>
          <a:prstGeom prst="rect">
            <a:avLst/>
          </a:prstGeom>
          <a:noFill/>
        </p:spPr>
        <p:txBody>
          <a:bodyPr wrap="square" lIns="0" tIns="0" rIns="0" bIns="0" rtlCol="0">
            <a:spAutoFit/>
          </a:bodyPr>
          <a:lstStyle/>
          <a:p>
            <a:r>
              <a:rPr lang="ca-ES" sz="6000">
                <a:ln w="9525">
                  <a:solidFill>
                    <a:schemeClr val="accent2"/>
                  </a:solidFill>
                </a:ln>
                <a:noFill/>
                <a:latin typeface="Segoe UI Black" panose="020B0A02040204020203" pitchFamily="34" charset="0"/>
                <a:ea typeface="Segoe UI Black" panose="020B0A02040204020203" pitchFamily="34" charset="0"/>
                <a:cs typeface="Open Sans SemiBold" panose="020B0706030804020204" pitchFamily="34" charset="0"/>
              </a:rPr>
              <a:t>13</a:t>
            </a:r>
          </a:p>
        </p:txBody>
      </p:sp>
      <p:cxnSp>
        <p:nvCxnSpPr>
          <p:cNvPr id="133" name="Conector recto 93">
            <a:extLst>
              <a:ext uri="{FF2B5EF4-FFF2-40B4-BE49-F238E27FC236}">
                <a16:creationId xmlns:a16="http://schemas.microsoft.com/office/drawing/2014/main" id="{F2AF9085-1FBA-4475-8689-91B224FBDFC4}"/>
              </a:ext>
            </a:extLst>
          </p:cNvPr>
          <p:cNvCxnSpPr>
            <a:cxnSpLocks/>
          </p:cNvCxnSpPr>
          <p:nvPr/>
        </p:nvCxnSpPr>
        <p:spPr>
          <a:xfrm>
            <a:off x="8948585" y="4718535"/>
            <a:ext cx="835637"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34" name="Elipse 94">
            <a:extLst>
              <a:ext uri="{FF2B5EF4-FFF2-40B4-BE49-F238E27FC236}">
                <a16:creationId xmlns:a16="http://schemas.microsoft.com/office/drawing/2014/main" id="{64168F7C-B332-4BCB-8C3E-57E8B98F8003}"/>
              </a:ext>
            </a:extLst>
          </p:cNvPr>
          <p:cNvSpPr/>
          <p:nvPr/>
        </p:nvSpPr>
        <p:spPr>
          <a:xfrm>
            <a:off x="9602007" y="3854462"/>
            <a:ext cx="340695" cy="340695"/>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latin typeface="Segoe UI" panose="020B0502040204020203" pitchFamily="34" charset="0"/>
            </a:endParaRPr>
          </a:p>
        </p:txBody>
      </p:sp>
    </p:spTree>
    <p:extLst>
      <p:ext uri="{BB962C8B-B14F-4D97-AF65-F5344CB8AC3E}">
        <p14:creationId xmlns:p14="http://schemas.microsoft.com/office/powerpoint/2010/main" val="1517039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79" descr="A person holding a phone&#10;&#10;Description automatically generated with medium confidence">
            <a:extLst>
              <a:ext uri="{FF2B5EF4-FFF2-40B4-BE49-F238E27FC236}">
                <a16:creationId xmlns:a16="http://schemas.microsoft.com/office/drawing/2014/main" id="{8ABB7212-545D-41CF-AE24-370FA1A74FF9}"/>
              </a:ext>
            </a:extLst>
          </p:cNvPr>
          <p:cNvPicPr>
            <a:picLocks noChangeAspect="1"/>
          </p:cNvPicPr>
          <p:nvPr/>
        </p:nvPicPr>
        <p:blipFill rotWithShape="1">
          <a:blip r:embed="rId3">
            <a:extLst>
              <a:ext uri="{28A0092B-C50C-407E-A947-70E740481C1C}">
                <a14:useLocalDpi xmlns:a14="http://schemas.microsoft.com/office/drawing/2010/main" val="0"/>
              </a:ext>
            </a:extLst>
          </a:blip>
          <a:srcRect l="10304" t="12811" r="6849" b="3691"/>
          <a:stretch/>
        </p:blipFill>
        <p:spPr>
          <a:xfrm>
            <a:off x="8953601" y="1557338"/>
            <a:ext cx="3238399" cy="4895851"/>
          </a:xfrm>
          <a:prstGeom prst="rect">
            <a:avLst/>
          </a:prstGeom>
        </p:spPr>
      </p:pic>
      <p:sp>
        <p:nvSpPr>
          <p:cNvPr id="10" name="Text Placeholder 6">
            <a:extLst>
              <a:ext uri="{FF2B5EF4-FFF2-40B4-BE49-F238E27FC236}">
                <a16:creationId xmlns:a16="http://schemas.microsoft.com/office/drawing/2014/main" id="{439899FB-2DBB-4FE5-B050-9FB74736A905}"/>
              </a:ext>
            </a:extLst>
          </p:cNvPr>
          <p:cNvSpPr txBox="1">
            <a:spLocks/>
          </p:cNvSpPr>
          <p:nvPr/>
        </p:nvSpPr>
        <p:spPr>
          <a:xfrm>
            <a:off x="8953601" y="1557339"/>
            <a:ext cx="3238399" cy="4863238"/>
          </a:xfrm>
          <a:prstGeom prst="rect">
            <a:avLst/>
          </a:prstGeom>
          <a:gradFill flip="none" rotWithShape="1">
            <a:gsLst>
              <a:gs pos="18000">
                <a:schemeClr val="accent2">
                  <a:alpha val="8000"/>
                </a:schemeClr>
              </a:gs>
              <a:gs pos="87000">
                <a:schemeClr val="accent1">
                  <a:alpha val="20000"/>
                </a:schemeClr>
              </a:gs>
              <a:gs pos="71000">
                <a:schemeClr val="accent1">
                  <a:alpha val="10000"/>
                </a:schemeClr>
              </a:gs>
              <a:gs pos="100000">
                <a:schemeClr val="accent1">
                  <a:alpha val="12000"/>
                </a:schemeClr>
              </a:gs>
            </a:gsLst>
            <a:lin ang="8100000" scaled="1"/>
            <a:tileRect/>
          </a:gradFill>
          <a:ln w="6350" cap="flat" cmpd="sng" algn="ctr">
            <a:noFill/>
            <a:prstDash val="solid"/>
            <a:miter lim="800000"/>
          </a:ln>
        </p:spPr>
        <p:style>
          <a:lnRef idx="1">
            <a:schemeClr val="accent1"/>
          </a:lnRef>
          <a:fillRef idx="3">
            <a:schemeClr val="accent1"/>
          </a:fillRef>
          <a:effectRef idx="2">
            <a:schemeClr val="accent1"/>
          </a:effectRef>
          <a:fontRef idx="minor">
            <a:schemeClr val="lt1"/>
          </a:fontRef>
        </p:style>
        <p:txBody>
          <a:bodyPr rtlCol="0" anchor="ctr"/>
          <a:lstStyle>
            <a:lvl1pPr marL="0" indent="0" algn="l" defTabSz="914400" rtl="0" eaLnBrk="1" latinLnBrk="0" hangingPunct="1">
              <a:lnSpc>
                <a:spcPct val="90000"/>
              </a:lnSpc>
              <a:spcBef>
                <a:spcPts val="1000"/>
              </a:spcBef>
              <a:buFont typeface="Arial" panose="020B0604020202020204" pitchFamily="34" charset="0"/>
              <a:buNone/>
              <a:defRPr lang="en-US" sz="1800" kern="1200" dirty="0">
                <a:solidFill>
                  <a:prstClr val="white">
                    <a:alpha val="0"/>
                  </a:prstClr>
                </a:solidFill>
                <a:latin typeface="Segoe UI"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ca-ES" sz="1800" b="0" i="0" u="none" strike="noStrike" kern="1200" cap="none" spc="0" normalizeH="0" baseline="0">
                <a:ln>
                  <a:noFill/>
                </a:ln>
                <a:solidFill>
                  <a:prstClr val="white">
                    <a:alpha val="0"/>
                  </a:prstClr>
                </a:solidFill>
                <a:effectLst/>
                <a:uLnTx/>
                <a:uFillTx/>
                <a:latin typeface="Segoe UI" panose="020B0502040204020203" pitchFamily="34" charset="0"/>
                <a:ea typeface="+mn-ea"/>
                <a:cs typeface="+mn-cs"/>
              </a:rPr>
              <a:t>.</a:t>
            </a:r>
          </a:p>
        </p:txBody>
      </p:sp>
      <p:sp>
        <p:nvSpPr>
          <p:cNvPr id="8" name="Marcador de pie de página 1">
            <a:extLst>
              <a:ext uri="{FF2B5EF4-FFF2-40B4-BE49-F238E27FC236}">
                <a16:creationId xmlns:a16="http://schemas.microsoft.com/office/drawing/2014/main" id="{3E281C97-3CCF-4FA2-890A-65174BF95AC4}"/>
              </a:ext>
            </a:extLst>
          </p:cNvPr>
          <p:cNvSpPr txBox="1">
            <a:spLocks/>
          </p:cNvSpPr>
          <p:nvPr/>
        </p:nvSpPr>
        <p:spPr>
          <a:xfrm>
            <a:off x="11595386" y="6601396"/>
            <a:ext cx="407502" cy="170878"/>
          </a:xfrm>
          <a:prstGeom prst="rect">
            <a:avLst/>
          </a:prstGeom>
        </p:spPr>
        <p:txBody>
          <a:bodyPr vert="horz" lIns="0" tIns="0" rIns="0" bIns="0" rtlCol="0" anchor="t"/>
          <a:lstStyle>
            <a:defPPr>
              <a:defRPr lang="es-ES"/>
            </a:defPPr>
            <a:lvl1pPr>
              <a:lnSpc>
                <a:spcPct val="100000"/>
              </a:lnSpc>
              <a:defRPr sz="1300" spc="-30" baseline="0">
                <a:solidFill>
                  <a:schemeClr val="accent1"/>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a-ES" sz="900" dirty="0">
                <a:solidFill>
                  <a:srgbClr val="5A5B5D"/>
                </a:solidFill>
                <a:latin typeface="Segoe UI" panose="020B0502040204020203" pitchFamily="34" charset="0"/>
              </a:rPr>
              <a:t>p. </a:t>
            </a:r>
            <a:fld id="{C55AD5FC-D658-4668-AADB-0A3BDC5470A2}" type="slidenum">
              <a:rPr lang="ca-ES" sz="900" smtClean="0">
                <a:solidFill>
                  <a:srgbClr val="5A5B5D"/>
                </a:solidFill>
                <a:latin typeface="Segoe UI" panose="020B0502040204020203" pitchFamily="34" charset="0"/>
              </a:rPr>
              <a:pPr algn="l"/>
              <a:t>20</a:t>
            </a:fld>
            <a:endParaRPr lang="ca-ES" sz="900" dirty="0">
              <a:solidFill>
                <a:srgbClr val="5A5B5D"/>
              </a:solidFill>
              <a:latin typeface="Segoe UI" panose="020B0502040204020203" pitchFamily="34" charset="0"/>
            </a:endParaRPr>
          </a:p>
        </p:txBody>
      </p:sp>
      <p:sp>
        <p:nvSpPr>
          <p:cNvPr id="11" name="Titular">
            <a:extLst>
              <a:ext uri="{FF2B5EF4-FFF2-40B4-BE49-F238E27FC236}">
                <a16:creationId xmlns:a16="http://schemas.microsoft.com/office/drawing/2014/main" id="{CC1C4540-715E-4C5E-8FC7-9C3B9C02A405}"/>
              </a:ext>
            </a:extLst>
          </p:cNvPr>
          <p:cNvSpPr txBox="1">
            <a:spLocks/>
          </p:cNvSpPr>
          <p:nvPr/>
        </p:nvSpPr>
        <p:spPr>
          <a:xfrm>
            <a:off x="752738" y="740459"/>
            <a:ext cx="8781796" cy="405588"/>
          </a:xfrm>
          <a:prstGeom prst="rect">
            <a:avLst/>
          </a:prstGeom>
        </p:spPr>
        <p:txBody>
          <a:bodyPr spcFirstLastPara="1" vert="horz" wrap="square" lIns="0" tIns="0" rIns="0" bIns="0" rtlCol="0" anchor="t" anchorCtr="0">
            <a:noAutofit/>
          </a:bodyPr>
          <a:lstStyle>
            <a:lvl1pPr marL="0" lvl="0" indent="0" algn="l" defTabSz="685800" rtl="0" eaLnBrk="1" latinLnBrk="0" hangingPunct="1">
              <a:lnSpc>
                <a:spcPts val="4000"/>
              </a:lnSpc>
              <a:spcBef>
                <a:spcPts val="0"/>
              </a:spcBef>
              <a:spcAft>
                <a:spcPts val="0"/>
              </a:spcAft>
              <a:buSzPts val="2000"/>
              <a:buFont typeface="Arial" panose="020B0604020202020204" pitchFamily="34" charset="0"/>
              <a:buNone/>
              <a:defRPr sz="4000" b="1" i="0" kern="1200">
                <a:solidFill>
                  <a:srgbClr val="424242"/>
                </a:solidFill>
                <a:latin typeface="Open Sans ExtraBold" panose="020B0606030504020204" pitchFamily="34" charset="0"/>
                <a:ea typeface="Open Sans ExtraBold" panose="020B0606030504020204" pitchFamily="34" charset="0"/>
                <a:cs typeface="Open Sans ExtraBold" panose="020B0606030504020204" pitchFamily="34" charset="0"/>
                <a:sym typeface="Playfair Display"/>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ca-ES" sz="2800" spc="300" dirty="0">
                <a:solidFill>
                  <a:schemeClr val="accent1"/>
                </a:solidFill>
                <a:latin typeface="Segoe UI Semibold" panose="020B0702040204020203" pitchFamily="34" charset="0"/>
                <a:ea typeface="Segoe UI Black" panose="020B0A02040204020203" pitchFamily="34" charset="0"/>
                <a:cs typeface="Segoe UI Semibold" panose="020B0702040204020203" pitchFamily="34" charset="0"/>
              </a:rPr>
              <a:t>12. </a:t>
            </a:r>
            <a:r>
              <a:rPr lang="ca-ES" sz="2800" b="0" i="0" u="none" strike="noStrike" cap="none" spc="300" dirty="0">
                <a:solidFill>
                  <a:schemeClr val="tx1"/>
                </a:solidFill>
                <a:latin typeface="Segoe UI Semibold" panose="020B0702040204020203" pitchFamily="34" charset="0"/>
                <a:ea typeface="Segoe UI Black" panose="020B0A02040204020203" pitchFamily="34" charset="0"/>
                <a:cs typeface="Segoe UI Semibold" panose="020B0702040204020203" pitchFamily="34" charset="0"/>
                <a:sym typeface="Open Sans SemiBold"/>
              </a:rPr>
              <a:t>PERCEPCIÓ </a:t>
            </a:r>
            <a:r>
              <a:rPr lang="ca-ES" sz="2800" b="0" i="0" u="none" strike="noStrike" cap="none" spc="300" dirty="0">
                <a:solidFill>
                  <a:schemeClr val="tx1"/>
                </a:solidFill>
                <a:latin typeface="Segoe UI" panose="020B0502040204020203" pitchFamily="34" charset="0"/>
                <a:ea typeface="Segoe UI Black" panose="020B0A02040204020203" pitchFamily="34" charset="0"/>
                <a:cs typeface="Segoe UI Semibold" panose="020B0702040204020203" pitchFamily="34" charset="0"/>
                <a:sym typeface="Open Sans SemiBold"/>
              </a:rPr>
              <a:t>ESTANT DE BAIXA LABORAL</a:t>
            </a:r>
          </a:p>
          <a:p>
            <a:endParaRPr lang="ca-ES" sz="2800" b="0" i="0" u="none" strike="noStrike" cap="none" spc="300" dirty="0">
              <a:solidFill>
                <a:schemeClr val="tx2"/>
              </a:solidFill>
              <a:latin typeface="Segoe UI" panose="020B0502040204020203" pitchFamily="34" charset="0"/>
              <a:ea typeface="Segoe UI Black" panose="020B0A02040204020203" pitchFamily="34" charset="0"/>
              <a:cs typeface="Segoe UI Semibold" panose="020B0702040204020203" pitchFamily="34" charset="0"/>
              <a:sym typeface="Open Sans SemiBold"/>
            </a:endParaRPr>
          </a:p>
        </p:txBody>
      </p:sp>
      <p:cxnSp>
        <p:nvCxnSpPr>
          <p:cNvPr id="13" name="Straight Connector 38">
            <a:extLst>
              <a:ext uri="{FF2B5EF4-FFF2-40B4-BE49-F238E27FC236}">
                <a16:creationId xmlns:a16="http://schemas.microsoft.com/office/drawing/2014/main" id="{3E6E57AB-B29A-45B4-8E00-25704DA87994}"/>
              </a:ext>
            </a:extLst>
          </p:cNvPr>
          <p:cNvCxnSpPr>
            <a:cxnSpLocks/>
          </p:cNvCxnSpPr>
          <p:nvPr/>
        </p:nvCxnSpPr>
        <p:spPr>
          <a:xfrm>
            <a:off x="570084" y="861156"/>
            <a:ext cx="0" cy="258451"/>
          </a:xfrm>
          <a:prstGeom prst="line">
            <a:avLst/>
          </a:prstGeom>
          <a:ln w="381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4" name="Rectángulo 245">
            <a:extLst>
              <a:ext uri="{FF2B5EF4-FFF2-40B4-BE49-F238E27FC236}">
                <a16:creationId xmlns:a16="http://schemas.microsoft.com/office/drawing/2014/main" id="{ED468921-1B73-46E1-B7D0-E42F063E0666}"/>
              </a:ext>
            </a:extLst>
          </p:cNvPr>
          <p:cNvSpPr/>
          <p:nvPr/>
        </p:nvSpPr>
        <p:spPr>
          <a:xfrm>
            <a:off x="-162556" y="846389"/>
            <a:ext cx="621068" cy="28798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latin typeface="Segoe UI" panose="020B0502040204020203" pitchFamily="34" charset="0"/>
            </a:endParaRPr>
          </a:p>
        </p:txBody>
      </p:sp>
      <p:sp>
        <p:nvSpPr>
          <p:cNvPr id="9" name="Marcador de texto 5">
            <a:extLst>
              <a:ext uri="{FF2B5EF4-FFF2-40B4-BE49-F238E27FC236}">
                <a16:creationId xmlns:a16="http://schemas.microsoft.com/office/drawing/2014/main" id="{3790869B-1580-4327-98EB-548BC1E3A8F0}"/>
              </a:ext>
            </a:extLst>
          </p:cNvPr>
          <p:cNvSpPr txBox="1">
            <a:spLocks/>
          </p:cNvSpPr>
          <p:nvPr/>
        </p:nvSpPr>
        <p:spPr>
          <a:xfrm>
            <a:off x="755276" y="1510812"/>
            <a:ext cx="8185523" cy="353166"/>
          </a:xfrm>
          <a:prstGeom prst="rect">
            <a:avLst/>
          </a:prstGeom>
        </p:spPr>
        <p:txBody>
          <a:bodyPr vert="horz" lIns="0" tIns="0" rIns="0" bIns="0" rtlCol="0" anchor="t">
            <a:noAutofit/>
          </a:bodyPr>
          <a:lstStyle>
            <a:lvl1pPr marL="0" indent="0" algn="l" defTabSz="685800" rtl="0" eaLnBrk="1" latinLnBrk="0" hangingPunct="1">
              <a:lnSpc>
                <a:spcPct val="100000"/>
              </a:lnSpc>
              <a:spcBef>
                <a:spcPts val="0"/>
              </a:spcBef>
              <a:buFont typeface="Arial" panose="020B0604020202020204" pitchFamily="34" charset="0"/>
              <a:buNone/>
              <a:defRPr sz="1800" b="1" i="0" kern="1200">
                <a:solidFill>
                  <a:srgbClr val="D0043C"/>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Tx/>
            </a:pPr>
            <a:r>
              <a:rPr lang="ca-ES" b="0" spc="600">
                <a:solidFill>
                  <a:schemeClr val="accent1"/>
                </a:solidFill>
                <a:latin typeface="Segoe UI Semibold" panose="020B0702040204020203" pitchFamily="34" charset="0"/>
                <a:cs typeface="Segoe UI Semibold" panose="020B0702040204020203" pitchFamily="34" charset="0"/>
              </a:rPr>
              <a:t>QUÈ COBRARÉ ESTANT DE BAIXA?</a:t>
            </a:r>
          </a:p>
        </p:txBody>
      </p:sp>
      <p:sp>
        <p:nvSpPr>
          <p:cNvPr id="15" name="Elipse 23">
            <a:extLst>
              <a:ext uri="{FF2B5EF4-FFF2-40B4-BE49-F238E27FC236}">
                <a16:creationId xmlns:a16="http://schemas.microsoft.com/office/drawing/2014/main" id="{3C511DFF-A8E6-4CF6-96E0-00EFCBD672A3}"/>
              </a:ext>
            </a:extLst>
          </p:cNvPr>
          <p:cNvSpPr/>
          <p:nvPr/>
        </p:nvSpPr>
        <p:spPr>
          <a:xfrm>
            <a:off x="1613796" y="2010896"/>
            <a:ext cx="898575" cy="898575"/>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latin typeface="Segoe UI" panose="020B0502040204020203" pitchFamily="34" charset="0"/>
            </a:endParaRPr>
          </a:p>
        </p:txBody>
      </p:sp>
      <p:sp>
        <p:nvSpPr>
          <p:cNvPr id="16" name="TextBox 15">
            <a:extLst>
              <a:ext uri="{FF2B5EF4-FFF2-40B4-BE49-F238E27FC236}">
                <a16:creationId xmlns:a16="http://schemas.microsoft.com/office/drawing/2014/main" id="{5B120A31-C14E-44DE-A6E4-BFA7F04C7F4F}"/>
              </a:ext>
            </a:extLst>
          </p:cNvPr>
          <p:cNvSpPr txBox="1"/>
          <p:nvPr/>
        </p:nvSpPr>
        <p:spPr>
          <a:xfrm>
            <a:off x="2023273" y="2237873"/>
            <a:ext cx="6527551" cy="3944285"/>
          </a:xfrm>
          <a:prstGeom prst="rect">
            <a:avLst/>
          </a:prstGeom>
          <a:noFill/>
        </p:spPr>
        <p:txBody>
          <a:bodyPr wrap="square">
            <a:spAutoFit/>
          </a:bodyPr>
          <a:lstStyle/>
          <a:p>
            <a:pPr marL="0" marR="0" lvl="0" indent="0" algn="l" defTabSz="914400" rtl="0" eaLnBrk="1" fontAlgn="auto" latinLnBrk="0" hangingPunct="1">
              <a:lnSpc>
                <a:spcPct val="120000"/>
              </a:lnSpc>
              <a:spcBef>
                <a:spcPts val="500"/>
              </a:spcBef>
              <a:spcAft>
                <a:spcPts val="0"/>
              </a:spcAft>
              <a:buClr>
                <a:srgbClr val="000000"/>
              </a:buClr>
              <a:buSzTx/>
              <a:buFont typeface="Arial"/>
              <a:buNone/>
              <a:tabLst/>
              <a:defRPr/>
            </a:pPr>
            <a:r>
              <a:rPr lang="ca-ES" sz="1400" dirty="0">
                <a:latin typeface="Segoe UI Semibold" panose="020B0702040204020203" pitchFamily="34" charset="0"/>
                <a:ea typeface="Open Sans SemiBold" panose="020B0706030804020204" pitchFamily="34" charset="0"/>
                <a:cs typeface="Segoe UI Semibold" panose="020B0702040204020203" pitchFamily="34" charset="0"/>
                <a:sym typeface="Open Sans Light"/>
              </a:rPr>
              <a:t>Per contingència comuna o accident no laboral </a:t>
            </a:r>
            <a:r>
              <a:rPr lang="ca-ES" sz="1400" dirty="0">
                <a:latin typeface="Segoe UI" panose="020B0502040204020203" pitchFamily="34" charset="0"/>
                <a:ea typeface="Open Sans SemiBold" panose="020B0706030804020204" pitchFamily="34" charset="0"/>
                <a:cs typeface="Segoe UI Semibold" panose="020B0702040204020203" pitchFamily="34" charset="0"/>
                <a:sym typeface="Open Sans Light"/>
              </a:rPr>
              <a:t>es començarà a cobrar la incapacitat temporal a partir de el </a:t>
            </a:r>
            <a:r>
              <a:rPr lang="ca-ES" sz="1400" dirty="0">
                <a:latin typeface="Segoe UI Semibold" panose="020B0702040204020203" pitchFamily="34" charset="0"/>
                <a:ea typeface="Open Sans SemiBold" panose="020B0706030804020204" pitchFamily="34" charset="0"/>
                <a:cs typeface="Segoe UI Semibold" panose="020B0702040204020203" pitchFamily="34" charset="0"/>
                <a:sym typeface="Open Sans Light"/>
              </a:rPr>
              <a:t>4t dia de baixa</a:t>
            </a:r>
            <a:r>
              <a:rPr lang="ca-ES" sz="1400" dirty="0">
                <a:latin typeface="Segoe UI" panose="020B0502040204020203" pitchFamily="34" charset="0"/>
                <a:ea typeface="Open Sans SemiBold" panose="020B0706030804020204" pitchFamily="34" charset="0"/>
                <a:cs typeface="Segoe UI Semibold" panose="020B0702040204020203" pitchFamily="34" charset="0"/>
                <a:sym typeface="Open Sans Light"/>
              </a:rPr>
              <a:t>. Si el conveni col·lectiu no estableixi altres condicions, els </a:t>
            </a:r>
            <a:r>
              <a:rPr lang="ca-ES" sz="1400" dirty="0">
                <a:latin typeface="Segoe UI Semibold" panose="020B0702040204020203" pitchFamily="34" charset="0"/>
                <a:ea typeface="Open Sans SemiBold" panose="020B0706030804020204" pitchFamily="34" charset="0"/>
                <a:cs typeface="Segoe UI Semibold" panose="020B0702040204020203" pitchFamily="34" charset="0"/>
                <a:sym typeface="Open Sans Light"/>
              </a:rPr>
              <a:t>tres primers dies </a:t>
            </a:r>
            <a:r>
              <a:rPr lang="ca-ES" sz="1400" dirty="0">
                <a:latin typeface="Segoe UI" panose="020B0502040204020203" pitchFamily="34" charset="0"/>
                <a:ea typeface="Open Sans SemiBold" panose="020B0706030804020204" pitchFamily="34" charset="0"/>
                <a:cs typeface="Segoe UI Semibold" panose="020B0702040204020203" pitchFamily="34" charset="0"/>
                <a:sym typeface="Open Sans Light"/>
              </a:rPr>
              <a:t>de la baixa el treballador no tindrà dret a cobrar la prestació</a:t>
            </a:r>
          </a:p>
          <a:p>
            <a:pPr marL="0" marR="0" lvl="0" indent="0" algn="l" defTabSz="914400" rtl="0" eaLnBrk="1" fontAlgn="auto" latinLnBrk="0" hangingPunct="1">
              <a:lnSpc>
                <a:spcPct val="120000"/>
              </a:lnSpc>
              <a:spcBef>
                <a:spcPts val="500"/>
              </a:spcBef>
              <a:spcAft>
                <a:spcPts val="0"/>
              </a:spcAft>
              <a:buClr>
                <a:srgbClr val="000000"/>
              </a:buClr>
              <a:buSzTx/>
              <a:buFont typeface="Arial"/>
              <a:buNone/>
              <a:tabLst/>
              <a:defRPr/>
            </a:pPr>
            <a:r>
              <a:rPr lang="ca-ES" sz="1400" dirty="0">
                <a:latin typeface="Segoe UI Semibold" panose="020B0702040204020203" pitchFamily="34" charset="0"/>
                <a:ea typeface="Open Sans SemiBold" panose="020B0706030804020204" pitchFamily="34" charset="0"/>
                <a:cs typeface="Segoe UI Semibold" panose="020B0702040204020203" pitchFamily="34" charset="0"/>
                <a:sym typeface="Open Sans Light"/>
              </a:rPr>
              <a:t>Des del 4t dia i fins a complir 20 dies </a:t>
            </a:r>
            <a:r>
              <a:rPr lang="ca-ES" sz="1400" dirty="0">
                <a:latin typeface="Segoe UI" panose="020B0502040204020203" pitchFamily="34" charset="0"/>
                <a:ea typeface="Open Sans SemiBold" panose="020B0706030804020204" pitchFamily="34" charset="0"/>
                <a:cs typeface="Segoe UI Semibold" panose="020B0702040204020203" pitchFamily="34" charset="0"/>
                <a:sym typeface="Open Sans Light"/>
              </a:rPr>
              <a:t>de baixa, el treballador rep el </a:t>
            </a:r>
            <a:r>
              <a:rPr lang="ca-ES" sz="1400" dirty="0">
                <a:latin typeface="Segoe UI Semibold" panose="020B0702040204020203" pitchFamily="34" charset="0"/>
                <a:ea typeface="Open Sans SemiBold" panose="020B0706030804020204" pitchFamily="34" charset="0"/>
                <a:cs typeface="Segoe UI Semibold" panose="020B0702040204020203" pitchFamily="34" charset="0"/>
                <a:sym typeface="Open Sans Light"/>
              </a:rPr>
              <a:t>60%</a:t>
            </a:r>
            <a:r>
              <a:rPr lang="ca-ES" sz="1400" dirty="0">
                <a:latin typeface="Segoe UI" panose="020B0502040204020203" pitchFamily="34" charset="0"/>
                <a:ea typeface="Open Sans SemiBold" panose="020B0706030804020204" pitchFamily="34" charset="0"/>
                <a:cs typeface="Segoe UI Semibold" panose="020B0702040204020203" pitchFamily="34" charset="0"/>
                <a:sym typeface="Open Sans Light"/>
              </a:rPr>
              <a:t> de la base reguladora</a:t>
            </a:r>
            <a:endParaRPr lang="ca-ES" sz="1400" dirty="0">
              <a:latin typeface="Segoe UI Semibold" panose="020B0702040204020203" pitchFamily="34" charset="0"/>
              <a:ea typeface="Open Sans SemiBold" panose="020B0706030804020204" pitchFamily="34" charset="0"/>
              <a:cs typeface="Segoe UI Semibold" panose="020B0702040204020203" pitchFamily="34" charset="0"/>
              <a:sym typeface="Open Sans Light"/>
            </a:endParaRPr>
          </a:p>
          <a:p>
            <a:pPr marL="0" marR="0" lvl="0" indent="0" algn="l" defTabSz="914400" rtl="0" eaLnBrk="1" fontAlgn="auto" latinLnBrk="0" hangingPunct="1">
              <a:lnSpc>
                <a:spcPct val="120000"/>
              </a:lnSpc>
              <a:spcBef>
                <a:spcPts val="500"/>
              </a:spcBef>
              <a:spcAft>
                <a:spcPts val="0"/>
              </a:spcAft>
              <a:buClr>
                <a:srgbClr val="000000"/>
              </a:buClr>
              <a:buSzTx/>
              <a:buFont typeface="Arial"/>
              <a:buNone/>
              <a:tabLst/>
              <a:defRPr/>
            </a:pPr>
            <a:r>
              <a:rPr lang="ca-ES" sz="1400" dirty="0">
                <a:latin typeface="Segoe UI Semibold" panose="020B0702040204020203" pitchFamily="34" charset="0"/>
                <a:ea typeface="Open Sans SemiBold" panose="020B0706030804020204" pitchFamily="34" charset="0"/>
                <a:cs typeface="Segoe UI Semibold" panose="020B0702040204020203" pitchFamily="34" charset="0"/>
                <a:sym typeface="Open Sans Light"/>
              </a:rPr>
              <a:t>Des del dia 21 </a:t>
            </a:r>
            <a:r>
              <a:rPr lang="ca-ES" sz="1400" dirty="0">
                <a:latin typeface="Segoe UI" panose="020B0502040204020203" pitchFamily="34" charset="0"/>
                <a:ea typeface="Open Sans SemiBold" panose="020B0706030804020204" pitchFamily="34" charset="0"/>
                <a:cs typeface="Segoe UI Semibold" panose="020B0702040204020203" pitchFamily="34" charset="0"/>
                <a:sym typeface="Open Sans Light"/>
              </a:rPr>
              <a:t>de la baixa fins a complir l'any d'incapacitat temporal es percep el </a:t>
            </a:r>
            <a:r>
              <a:rPr lang="ca-ES" sz="1400" dirty="0">
                <a:latin typeface="Segoe UI Semibold" panose="020B0702040204020203" pitchFamily="34" charset="0"/>
                <a:ea typeface="Open Sans SemiBold" panose="020B0706030804020204" pitchFamily="34" charset="0"/>
                <a:cs typeface="Segoe UI Semibold" panose="020B0702040204020203" pitchFamily="34" charset="0"/>
                <a:sym typeface="Open Sans Light"/>
              </a:rPr>
              <a:t>75% </a:t>
            </a:r>
            <a:r>
              <a:rPr lang="ca-ES" sz="1400" dirty="0">
                <a:latin typeface="Segoe UI" panose="020B0502040204020203" pitchFamily="34" charset="0"/>
                <a:ea typeface="Open Sans SemiBold" panose="020B0706030804020204" pitchFamily="34" charset="0"/>
                <a:cs typeface="Segoe UI Semibold" panose="020B0702040204020203" pitchFamily="34" charset="0"/>
                <a:sym typeface="Open Sans Light"/>
              </a:rPr>
              <a:t>de la seva base reguladora. Aquest percentatge, igual que l'anterior, pot ser millorat pel conveni col·lectiu</a:t>
            </a:r>
          </a:p>
          <a:p>
            <a:pPr marL="0" marR="0" lvl="0" indent="0" algn="l" defTabSz="914400" rtl="0" eaLnBrk="1" fontAlgn="auto" latinLnBrk="0" hangingPunct="1">
              <a:lnSpc>
                <a:spcPct val="120000"/>
              </a:lnSpc>
              <a:spcBef>
                <a:spcPts val="500"/>
              </a:spcBef>
              <a:spcAft>
                <a:spcPts val="0"/>
              </a:spcAft>
              <a:buClr>
                <a:srgbClr val="000000"/>
              </a:buClr>
              <a:buSzTx/>
              <a:buFont typeface="Arial"/>
              <a:buNone/>
              <a:tabLst/>
              <a:defRPr/>
            </a:pPr>
            <a:r>
              <a:rPr lang="ca-ES" sz="1400" dirty="0">
                <a:latin typeface="Segoe UI Semibold" panose="020B0702040204020203" pitchFamily="34" charset="0"/>
                <a:ea typeface="Open Sans SemiBold" panose="020B0706030804020204" pitchFamily="34" charset="0"/>
                <a:cs typeface="Segoe UI Semibold" panose="020B0702040204020203" pitchFamily="34" charset="0"/>
                <a:sym typeface="Open Sans Light"/>
              </a:rPr>
              <a:t>El pagament entre el 4t i el 15è dia </a:t>
            </a:r>
            <a:r>
              <a:rPr lang="ca-ES" sz="1400" dirty="0">
                <a:latin typeface="Segoe UI" panose="020B0502040204020203" pitchFamily="34" charset="0"/>
                <a:ea typeface="Open Sans SemiBold" panose="020B0706030804020204" pitchFamily="34" charset="0"/>
                <a:cs typeface="Segoe UI Semibold" panose="020B0702040204020203" pitchFamily="34" charset="0"/>
                <a:sym typeface="Open Sans Light"/>
              </a:rPr>
              <a:t>de la baixa va a càrrec de l'empresari, a partir del 16è la responsabilitat de pagament serà de l'Institut Nacional de la Seguretat Social</a:t>
            </a:r>
          </a:p>
          <a:p>
            <a:pPr marL="0" marR="0" lvl="0" indent="0" algn="l" defTabSz="914400" rtl="0" eaLnBrk="1" fontAlgn="auto" latinLnBrk="0" hangingPunct="1">
              <a:lnSpc>
                <a:spcPct val="120000"/>
              </a:lnSpc>
              <a:spcBef>
                <a:spcPts val="500"/>
              </a:spcBef>
              <a:spcAft>
                <a:spcPts val="0"/>
              </a:spcAft>
              <a:buClr>
                <a:srgbClr val="000000"/>
              </a:buClr>
              <a:buSzTx/>
              <a:buFont typeface="Arial"/>
              <a:buNone/>
              <a:tabLst/>
              <a:defRPr/>
            </a:pPr>
            <a:r>
              <a:rPr lang="ca-ES" sz="1400" dirty="0">
                <a:latin typeface="Segoe UI Semibold" panose="020B0702040204020203" pitchFamily="34" charset="0"/>
                <a:ea typeface="Open Sans SemiBold" panose="020B0706030804020204" pitchFamily="34" charset="0"/>
                <a:cs typeface="Segoe UI Semibold" panose="020B0702040204020203" pitchFamily="34" charset="0"/>
                <a:sym typeface="Open Sans Light"/>
              </a:rPr>
              <a:t>En cas d'incapacitat temporal </a:t>
            </a:r>
            <a:r>
              <a:rPr lang="ca-ES" sz="1400" dirty="0">
                <a:latin typeface="Segoe UI" panose="020B0502040204020203" pitchFamily="34" charset="0"/>
                <a:ea typeface="Open Sans SemiBold" panose="020B0706030804020204" pitchFamily="34" charset="0"/>
                <a:cs typeface="Segoe UI Semibold" panose="020B0702040204020203" pitchFamily="34" charset="0"/>
                <a:sym typeface="Open Sans Light"/>
              </a:rPr>
              <a:t>per malaltia professional o accident laboral es cobrarà </a:t>
            </a:r>
            <a:r>
              <a:rPr lang="ca-ES" sz="1400" dirty="0">
                <a:latin typeface="Segoe UI Semibold" panose="020B0702040204020203" pitchFamily="34" charset="0"/>
                <a:ea typeface="Open Sans SemiBold" panose="020B0706030804020204" pitchFamily="34" charset="0"/>
                <a:cs typeface="Segoe UI Semibold" panose="020B0702040204020203" pitchFamily="34" charset="0"/>
                <a:sym typeface="Open Sans Light"/>
              </a:rPr>
              <a:t>des del primer dia el 75% </a:t>
            </a:r>
            <a:r>
              <a:rPr lang="ca-ES" sz="1400" dirty="0">
                <a:latin typeface="Segoe UI" panose="020B0502040204020203" pitchFamily="34" charset="0"/>
                <a:ea typeface="Open Sans SemiBold" panose="020B0706030804020204" pitchFamily="34" charset="0"/>
                <a:cs typeface="Segoe UI Semibold" panose="020B0702040204020203" pitchFamily="34" charset="0"/>
                <a:sym typeface="Open Sans Light"/>
              </a:rPr>
              <a:t>de la base de cotització</a:t>
            </a:r>
          </a:p>
        </p:txBody>
      </p:sp>
      <p:cxnSp>
        <p:nvCxnSpPr>
          <p:cNvPr id="17" name="Conector recto 230">
            <a:extLst>
              <a:ext uri="{FF2B5EF4-FFF2-40B4-BE49-F238E27FC236}">
                <a16:creationId xmlns:a16="http://schemas.microsoft.com/office/drawing/2014/main" id="{9453C64B-A9C3-4F3F-AEFD-846E9092F5FD}"/>
              </a:ext>
            </a:extLst>
          </p:cNvPr>
          <p:cNvCxnSpPr>
            <a:cxnSpLocks/>
          </p:cNvCxnSpPr>
          <p:nvPr/>
        </p:nvCxnSpPr>
        <p:spPr>
          <a:xfrm flipV="1">
            <a:off x="1797517" y="2464552"/>
            <a:ext cx="0" cy="3988637"/>
          </a:xfrm>
          <a:prstGeom prst="line">
            <a:avLst/>
          </a:prstGeom>
          <a:ln w="19050" cap="rnd">
            <a:solidFill>
              <a:schemeClr val="accent2"/>
            </a:solidFill>
            <a:round/>
          </a:ln>
        </p:spPr>
        <p:style>
          <a:lnRef idx="1">
            <a:schemeClr val="accent1"/>
          </a:lnRef>
          <a:fillRef idx="0">
            <a:schemeClr val="accent1"/>
          </a:fillRef>
          <a:effectRef idx="0">
            <a:schemeClr val="accent1"/>
          </a:effectRef>
          <a:fontRef idx="minor">
            <a:schemeClr val="tx1"/>
          </a:fontRef>
        </p:style>
      </p:cxnSp>
      <p:grpSp>
        <p:nvGrpSpPr>
          <p:cNvPr id="4" name="Graphic 2">
            <a:extLst>
              <a:ext uri="{FF2B5EF4-FFF2-40B4-BE49-F238E27FC236}">
                <a16:creationId xmlns:a16="http://schemas.microsoft.com/office/drawing/2014/main" id="{92916920-B041-4C58-8083-EDB36961EFE2}"/>
              </a:ext>
            </a:extLst>
          </p:cNvPr>
          <p:cNvGrpSpPr/>
          <p:nvPr/>
        </p:nvGrpSpPr>
        <p:grpSpPr>
          <a:xfrm>
            <a:off x="752738" y="2329770"/>
            <a:ext cx="730188" cy="616673"/>
            <a:chOff x="3086219" y="2329770"/>
            <a:chExt cx="730188" cy="616673"/>
          </a:xfrm>
          <a:noFill/>
        </p:grpSpPr>
        <p:sp>
          <p:nvSpPr>
            <p:cNvPr id="5" name="Freeform: Shape 4">
              <a:extLst>
                <a:ext uri="{FF2B5EF4-FFF2-40B4-BE49-F238E27FC236}">
                  <a16:creationId xmlns:a16="http://schemas.microsoft.com/office/drawing/2014/main" id="{5B957C42-C4CA-4B4F-9842-078A858DFE25}"/>
                </a:ext>
              </a:extLst>
            </p:cNvPr>
            <p:cNvSpPr/>
            <p:nvPr/>
          </p:nvSpPr>
          <p:spPr>
            <a:xfrm>
              <a:off x="3801067" y="2372722"/>
              <a:ext cx="15340" cy="239306"/>
            </a:xfrm>
            <a:custGeom>
              <a:avLst/>
              <a:gdLst>
                <a:gd name="connsiteX0" fmla="*/ 0 w 15340"/>
                <a:gd name="connsiteY0" fmla="*/ 0 h 239306"/>
                <a:gd name="connsiteX1" fmla="*/ 0 w 15340"/>
                <a:gd name="connsiteY1" fmla="*/ 239306 h 239306"/>
                <a:gd name="connsiteX2" fmla="*/ 0 w 15340"/>
                <a:gd name="connsiteY2" fmla="*/ 0 h 239306"/>
              </a:gdLst>
              <a:ahLst/>
              <a:cxnLst>
                <a:cxn ang="0">
                  <a:pos x="connsiteX0" y="connsiteY0"/>
                </a:cxn>
                <a:cxn ang="0">
                  <a:pos x="connsiteX1" y="connsiteY1"/>
                </a:cxn>
                <a:cxn ang="0">
                  <a:pos x="connsiteX2" y="connsiteY2"/>
                </a:cxn>
              </a:cxnLst>
              <a:rect l="l" t="t" r="r" b="b"/>
              <a:pathLst>
                <a:path w="15340" h="239306">
                  <a:moveTo>
                    <a:pt x="0" y="0"/>
                  </a:moveTo>
                  <a:lnTo>
                    <a:pt x="0" y="239306"/>
                  </a:lnTo>
                  <a:lnTo>
                    <a:pt x="0" y="0"/>
                  </a:lnTo>
                  <a:close/>
                </a:path>
              </a:pathLst>
            </a:custGeom>
            <a:noFill/>
            <a:ln w="15280" cap="rnd">
              <a:solidFill>
                <a:srgbClr val="4ABDF0"/>
              </a:solidFill>
              <a:prstDash val="solid"/>
              <a:round/>
            </a:ln>
          </p:spPr>
          <p:txBody>
            <a:bodyPr rtlCol="0" anchor="ctr"/>
            <a:lstStyle/>
            <a:p>
              <a:endParaRPr lang="ca-ES" dirty="0">
                <a:latin typeface="Segoe UI" panose="020B0502040204020203" pitchFamily="34" charset="0"/>
              </a:endParaRPr>
            </a:p>
          </p:txBody>
        </p:sp>
        <p:sp>
          <p:nvSpPr>
            <p:cNvPr id="6" name="Freeform: Shape 5">
              <a:extLst>
                <a:ext uri="{FF2B5EF4-FFF2-40B4-BE49-F238E27FC236}">
                  <a16:creationId xmlns:a16="http://schemas.microsoft.com/office/drawing/2014/main" id="{7264D761-80E7-472E-8302-54A65ED26271}"/>
                </a:ext>
              </a:extLst>
            </p:cNvPr>
            <p:cNvSpPr/>
            <p:nvPr/>
          </p:nvSpPr>
          <p:spPr>
            <a:xfrm>
              <a:off x="3738173" y="2612028"/>
              <a:ext cx="15340" cy="30680"/>
            </a:xfrm>
            <a:custGeom>
              <a:avLst/>
              <a:gdLst>
                <a:gd name="connsiteX0" fmla="*/ 0 w 15340"/>
                <a:gd name="connsiteY0" fmla="*/ 0 h 30680"/>
                <a:gd name="connsiteX1" fmla="*/ 0 w 15340"/>
                <a:gd name="connsiteY1" fmla="*/ 30680 h 30680"/>
                <a:gd name="connsiteX2" fmla="*/ 0 w 15340"/>
                <a:gd name="connsiteY2" fmla="*/ 0 h 30680"/>
              </a:gdLst>
              <a:ahLst/>
              <a:cxnLst>
                <a:cxn ang="0">
                  <a:pos x="connsiteX0" y="connsiteY0"/>
                </a:cxn>
                <a:cxn ang="0">
                  <a:pos x="connsiteX1" y="connsiteY1"/>
                </a:cxn>
                <a:cxn ang="0">
                  <a:pos x="connsiteX2" y="connsiteY2"/>
                </a:cxn>
              </a:cxnLst>
              <a:rect l="l" t="t" r="r" b="b"/>
              <a:pathLst>
                <a:path w="15340" h="30680">
                  <a:moveTo>
                    <a:pt x="0" y="0"/>
                  </a:moveTo>
                  <a:lnTo>
                    <a:pt x="0" y="30680"/>
                  </a:lnTo>
                  <a:lnTo>
                    <a:pt x="0" y="0"/>
                  </a:lnTo>
                  <a:close/>
                </a:path>
              </a:pathLst>
            </a:custGeom>
            <a:noFill/>
            <a:ln w="15280" cap="rnd">
              <a:solidFill>
                <a:srgbClr val="4ABDF0"/>
              </a:solidFill>
              <a:prstDash val="solid"/>
              <a:round/>
            </a:ln>
          </p:spPr>
          <p:txBody>
            <a:bodyPr rtlCol="0" anchor="ctr"/>
            <a:lstStyle/>
            <a:p>
              <a:endParaRPr lang="ca-ES" dirty="0">
                <a:latin typeface="Segoe UI" panose="020B0502040204020203" pitchFamily="34" charset="0"/>
              </a:endParaRPr>
            </a:p>
          </p:txBody>
        </p:sp>
        <p:sp>
          <p:nvSpPr>
            <p:cNvPr id="54" name="Freeform: Shape 53">
              <a:extLst>
                <a:ext uri="{FF2B5EF4-FFF2-40B4-BE49-F238E27FC236}">
                  <a16:creationId xmlns:a16="http://schemas.microsoft.com/office/drawing/2014/main" id="{6B8B2CC8-935C-4225-874C-DB709A857ADB}"/>
                </a:ext>
              </a:extLst>
            </p:cNvPr>
            <p:cNvSpPr/>
            <p:nvPr/>
          </p:nvSpPr>
          <p:spPr>
            <a:xfrm>
              <a:off x="3274902" y="2329770"/>
              <a:ext cx="337482" cy="616673"/>
            </a:xfrm>
            <a:custGeom>
              <a:avLst/>
              <a:gdLst>
                <a:gd name="connsiteX0" fmla="*/ 0 w 337482"/>
                <a:gd name="connsiteY0" fmla="*/ 0 h 616673"/>
                <a:gd name="connsiteX1" fmla="*/ 337482 w 337482"/>
                <a:gd name="connsiteY1" fmla="*/ 0 h 616673"/>
                <a:gd name="connsiteX2" fmla="*/ 337482 w 337482"/>
                <a:gd name="connsiteY2" fmla="*/ 616674 h 616673"/>
                <a:gd name="connsiteX3" fmla="*/ 0 w 337482"/>
                <a:gd name="connsiteY3" fmla="*/ 616674 h 616673"/>
              </a:gdLst>
              <a:ahLst/>
              <a:cxnLst>
                <a:cxn ang="0">
                  <a:pos x="connsiteX0" y="connsiteY0"/>
                </a:cxn>
                <a:cxn ang="0">
                  <a:pos x="connsiteX1" y="connsiteY1"/>
                </a:cxn>
                <a:cxn ang="0">
                  <a:pos x="connsiteX2" y="connsiteY2"/>
                </a:cxn>
                <a:cxn ang="0">
                  <a:pos x="connsiteX3" y="connsiteY3"/>
                </a:cxn>
              </a:cxnLst>
              <a:rect l="l" t="t" r="r" b="b"/>
              <a:pathLst>
                <a:path w="337482" h="616673">
                  <a:moveTo>
                    <a:pt x="0" y="0"/>
                  </a:moveTo>
                  <a:lnTo>
                    <a:pt x="337482" y="0"/>
                  </a:lnTo>
                  <a:lnTo>
                    <a:pt x="337482" y="616674"/>
                  </a:lnTo>
                  <a:lnTo>
                    <a:pt x="0" y="616674"/>
                  </a:lnTo>
                  <a:close/>
                </a:path>
              </a:pathLst>
            </a:custGeom>
            <a:noFill/>
            <a:ln w="15280"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55" name="Freeform: Shape 54">
              <a:extLst>
                <a:ext uri="{FF2B5EF4-FFF2-40B4-BE49-F238E27FC236}">
                  <a16:creationId xmlns:a16="http://schemas.microsoft.com/office/drawing/2014/main" id="{CD4A0B99-80DD-4073-B8F3-02F63EA69156}"/>
                </a:ext>
              </a:extLst>
            </p:cNvPr>
            <p:cNvSpPr/>
            <p:nvPr/>
          </p:nvSpPr>
          <p:spPr>
            <a:xfrm>
              <a:off x="3274902" y="2329770"/>
              <a:ext cx="99710" cy="99710"/>
            </a:xfrm>
            <a:custGeom>
              <a:avLst/>
              <a:gdLst>
                <a:gd name="connsiteX0" fmla="*/ 99711 w 99710"/>
                <a:gd name="connsiteY0" fmla="*/ 0 h 99710"/>
                <a:gd name="connsiteX1" fmla="*/ 0 w 99710"/>
                <a:gd name="connsiteY1" fmla="*/ 99711 h 99710"/>
                <a:gd name="connsiteX2" fmla="*/ 99711 w 99710"/>
                <a:gd name="connsiteY2" fmla="*/ 0 h 99710"/>
              </a:gdLst>
              <a:ahLst/>
              <a:cxnLst>
                <a:cxn ang="0">
                  <a:pos x="connsiteX0" y="connsiteY0"/>
                </a:cxn>
                <a:cxn ang="0">
                  <a:pos x="connsiteX1" y="connsiteY1"/>
                </a:cxn>
                <a:cxn ang="0">
                  <a:pos x="connsiteX2" y="connsiteY2"/>
                </a:cxn>
              </a:cxnLst>
              <a:rect l="l" t="t" r="r" b="b"/>
              <a:pathLst>
                <a:path w="99710" h="99710">
                  <a:moveTo>
                    <a:pt x="99711" y="0"/>
                  </a:moveTo>
                  <a:cubicBezTo>
                    <a:pt x="99711" y="55225"/>
                    <a:pt x="55224" y="99711"/>
                    <a:pt x="0" y="99711"/>
                  </a:cubicBezTo>
                  <a:cubicBezTo>
                    <a:pt x="55224" y="99711"/>
                    <a:pt x="99711" y="55225"/>
                    <a:pt x="99711" y="0"/>
                  </a:cubicBezTo>
                  <a:close/>
                </a:path>
              </a:pathLst>
            </a:custGeom>
            <a:noFill/>
            <a:ln w="15280"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56" name="Freeform: Shape 55">
              <a:extLst>
                <a:ext uri="{FF2B5EF4-FFF2-40B4-BE49-F238E27FC236}">
                  <a16:creationId xmlns:a16="http://schemas.microsoft.com/office/drawing/2014/main" id="{6F0ECA3C-D425-4DA2-BFAB-CCBAA0F718D4}"/>
                </a:ext>
              </a:extLst>
            </p:cNvPr>
            <p:cNvSpPr/>
            <p:nvPr/>
          </p:nvSpPr>
          <p:spPr>
            <a:xfrm>
              <a:off x="3512673" y="2329770"/>
              <a:ext cx="99710" cy="99710"/>
            </a:xfrm>
            <a:custGeom>
              <a:avLst/>
              <a:gdLst>
                <a:gd name="connsiteX0" fmla="*/ 99711 w 99710"/>
                <a:gd name="connsiteY0" fmla="*/ 99711 h 99710"/>
                <a:gd name="connsiteX1" fmla="*/ 0 w 99710"/>
                <a:gd name="connsiteY1" fmla="*/ 0 h 99710"/>
                <a:gd name="connsiteX2" fmla="*/ 99711 w 99710"/>
                <a:gd name="connsiteY2" fmla="*/ 99711 h 99710"/>
              </a:gdLst>
              <a:ahLst/>
              <a:cxnLst>
                <a:cxn ang="0">
                  <a:pos x="connsiteX0" y="connsiteY0"/>
                </a:cxn>
                <a:cxn ang="0">
                  <a:pos x="connsiteX1" y="connsiteY1"/>
                </a:cxn>
                <a:cxn ang="0">
                  <a:pos x="connsiteX2" y="connsiteY2"/>
                </a:cxn>
              </a:cxnLst>
              <a:rect l="l" t="t" r="r" b="b"/>
              <a:pathLst>
                <a:path w="99710" h="99710">
                  <a:moveTo>
                    <a:pt x="99711" y="99711"/>
                  </a:moveTo>
                  <a:cubicBezTo>
                    <a:pt x="44486" y="99711"/>
                    <a:pt x="0" y="55225"/>
                    <a:pt x="0" y="0"/>
                  </a:cubicBezTo>
                  <a:cubicBezTo>
                    <a:pt x="0" y="55225"/>
                    <a:pt x="44486" y="99711"/>
                    <a:pt x="99711" y="99711"/>
                  </a:cubicBezTo>
                  <a:close/>
                </a:path>
              </a:pathLst>
            </a:custGeom>
            <a:noFill/>
            <a:ln w="15280"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57" name="Freeform: Shape 56">
              <a:extLst>
                <a:ext uri="{FF2B5EF4-FFF2-40B4-BE49-F238E27FC236}">
                  <a16:creationId xmlns:a16="http://schemas.microsoft.com/office/drawing/2014/main" id="{90BABF21-0EEE-4DF4-9B9B-C149E55C2D23}"/>
                </a:ext>
              </a:extLst>
            </p:cNvPr>
            <p:cNvSpPr/>
            <p:nvPr/>
          </p:nvSpPr>
          <p:spPr>
            <a:xfrm>
              <a:off x="3512673" y="2846733"/>
              <a:ext cx="99710" cy="99710"/>
            </a:xfrm>
            <a:custGeom>
              <a:avLst/>
              <a:gdLst>
                <a:gd name="connsiteX0" fmla="*/ 0 w 99710"/>
                <a:gd name="connsiteY0" fmla="*/ 99711 h 99710"/>
                <a:gd name="connsiteX1" fmla="*/ 99711 w 99710"/>
                <a:gd name="connsiteY1" fmla="*/ 0 h 99710"/>
                <a:gd name="connsiteX2" fmla="*/ 0 w 99710"/>
                <a:gd name="connsiteY2" fmla="*/ 99711 h 99710"/>
              </a:gdLst>
              <a:ahLst/>
              <a:cxnLst>
                <a:cxn ang="0">
                  <a:pos x="connsiteX0" y="connsiteY0"/>
                </a:cxn>
                <a:cxn ang="0">
                  <a:pos x="connsiteX1" y="connsiteY1"/>
                </a:cxn>
                <a:cxn ang="0">
                  <a:pos x="connsiteX2" y="connsiteY2"/>
                </a:cxn>
              </a:cxnLst>
              <a:rect l="l" t="t" r="r" b="b"/>
              <a:pathLst>
                <a:path w="99710" h="99710">
                  <a:moveTo>
                    <a:pt x="0" y="99711"/>
                  </a:moveTo>
                  <a:cubicBezTo>
                    <a:pt x="0" y="44486"/>
                    <a:pt x="44486" y="0"/>
                    <a:pt x="99711" y="0"/>
                  </a:cubicBezTo>
                  <a:cubicBezTo>
                    <a:pt x="44486" y="0"/>
                    <a:pt x="0" y="44486"/>
                    <a:pt x="0" y="99711"/>
                  </a:cubicBezTo>
                  <a:close/>
                </a:path>
              </a:pathLst>
            </a:custGeom>
            <a:noFill/>
            <a:ln w="15280"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58" name="Freeform: Shape 57">
              <a:extLst>
                <a:ext uri="{FF2B5EF4-FFF2-40B4-BE49-F238E27FC236}">
                  <a16:creationId xmlns:a16="http://schemas.microsoft.com/office/drawing/2014/main" id="{CE9D5393-2B10-4574-8430-34D73068CC8B}"/>
                </a:ext>
              </a:extLst>
            </p:cNvPr>
            <p:cNvSpPr/>
            <p:nvPr/>
          </p:nvSpPr>
          <p:spPr>
            <a:xfrm>
              <a:off x="3274902" y="2846733"/>
              <a:ext cx="99710" cy="99710"/>
            </a:xfrm>
            <a:custGeom>
              <a:avLst/>
              <a:gdLst>
                <a:gd name="connsiteX0" fmla="*/ 0 w 99710"/>
                <a:gd name="connsiteY0" fmla="*/ 0 h 99710"/>
                <a:gd name="connsiteX1" fmla="*/ 99711 w 99710"/>
                <a:gd name="connsiteY1" fmla="*/ 99711 h 99710"/>
                <a:gd name="connsiteX2" fmla="*/ 0 w 99710"/>
                <a:gd name="connsiteY2" fmla="*/ 0 h 99710"/>
              </a:gdLst>
              <a:ahLst/>
              <a:cxnLst>
                <a:cxn ang="0">
                  <a:pos x="connsiteX0" y="connsiteY0"/>
                </a:cxn>
                <a:cxn ang="0">
                  <a:pos x="connsiteX1" y="connsiteY1"/>
                </a:cxn>
                <a:cxn ang="0">
                  <a:pos x="connsiteX2" y="connsiteY2"/>
                </a:cxn>
              </a:cxnLst>
              <a:rect l="l" t="t" r="r" b="b"/>
              <a:pathLst>
                <a:path w="99710" h="99710">
                  <a:moveTo>
                    <a:pt x="0" y="0"/>
                  </a:moveTo>
                  <a:cubicBezTo>
                    <a:pt x="55224" y="0"/>
                    <a:pt x="99711" y="44486"/>
                    <a:pt x="99711" y="99711"/>
                  </a:cubicBezTo>
                  <a:cubicBezTo>
                    <a:pt x="99711" y="44486"/>
                    <a:pt x="55224" y="0"/>
                    <a:pt x="0" y="0"/>
                  </a:cubicBezTo>
                  <a:close/>
                </a:path>
              </a:pathLst>
            </a:custGeom>
            <a:noFill/>
            <a:ln w="15280"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59" name="Freeform: Shape 58">
              <a:extLst>
                <a:ext uri="{FF2B5EF4-FFF2-40B4-BE49-F238E27FC236}">
                  <a16:creationId xmlns:a16="http://schemas.microsoft.com/office/drawing/2014/main" id="{77A5312C-559E-4287-B3EB-26AF163BCBF2}"/>
                </a:ext>
              </a:extLst>
            </p:cNvPr>
            <p:cNvSpPr/>
            <p:nvPr/>
          </p:nvSpPr>
          <p:spPr>
            <a:xfrm>
              <a:off x="3330126" y="2524589"/>
              <a:ext cx="227033" cy="227034"/>
            </a:xfrm>
            <a:custGeom>
              <a:avLst/>
              <a:gdLst>
                <a:gd name="connsiteX0" fmla="*/ 227034 w 227033"/>
                <a:gd name="connsiteY0" fmla="*/ 113517 h 227034"/>
                <a:gd name="connsiteX1" fmla="*/ 113517 w 227033"/>
                <a:gd name="connsiteY1" fmla="*/ 227034 h 227034"/>
                <a:gd name="connsiteX2" fmla="*/ 0 w 227033"/>
                <a:gd name="connsiteY2" fmla="*/ 113517 h 227034"/>
                <a:gd name="connsiteX3" fmla="*/ 113517 w 227033"/>
                <a:gd name="connsiteY3" fmla="*/ 0 h 227034"/>
                <a:gd name="connsiteX4" fmla="*/ 227034 w 227033"/>
                <a:gd name="connsiteY4" fmla="*/ 113517 h 227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33" h="227034">
                  <a:moveTo>
                    <a:pt x="227034" y="113517"/>
                  </a:moveTo>
                  <a:cubicBezTo>
                    <a:pt x="227034" y="176211"/>
                    <a:pt x="176210" y="227034"/>
                    <a:pt x="113517" y="227034"/>
                  </a:cubicBezTo>
                  <a:cubicBezTo>
                    <a:pt x="50823" y="227034"/>
                    <a:pt x="0" y="176211"/>
                    <a:pt x="0" y="113517"/>
                  </a:cubicBezTo>
                  <a:cubicBezTo>
                    <a:pt x="0" y="50823"/>
                    <a:pt x="50823" y="0"/>
                    <a:pt x="113517" y="0"/>
                  </a:cubicBezTo>
                  <a:cubicBezTo>
                    <a:pt x="176210" y="0"/>
                    <a:pt x="227034" y="50823"/>
                    <a:pt x="227034" y="113517"/>
                  </a:cubicBezTo>
                  <a:close/>
                </a:path>
              </a:pathLst>
            </a:custGeom>
            <a:noFill/>
            <a:ln w="15280"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63" name="Freeform: Shape 62">
              <a:extLst>
                <a:ext uri="{FF2B5EF4-FFF2-40B4-BE49-F238E27FC236}">
                  <a16:creationId xmlns:a16="http://schemas.microsoft.com/office/drawing/2014/main" id="{0F18D62E-4950-4D8E-B6AD-AA1358AB46D3}"/>
                </a:ext>
              </a:extLst>
            </p:cNvPr>
            <p:cNvSpPr/>
            <p:nvPr/>
          </p:nvSpPr>
          <p:spPr>
            <a:xfrm>
              <a:off x="3443643" y="2446355"/>
              <a:ext cx="15340" cy="30680"/>
            </a:xfrm>
            <a:custGeom>
              <a:avLst/>
              <a:gdLst>
                <a:gd name="connsiteX0" fmla="*/ 0 w 15340"/>
                <a:gd name="connsiteY0" fmla="*/ 0 h 30680"/>
                <a:gd name="connsiteX1" fmla="*/ 0 w 15340"/>
                <a:gd name="connsiteY1" fmla="*/ 30680 h 30680"/>
                <a:gd name="connsiteX2" fmla="*/ 0 w 15340"/>
                <a:gd name="connsiteY2" fmla="*/ 0 h 30680"/>
              </a:gdLst>
              <a:ahLst/>
              <a:cxnLst>
                <a:cxn ang="0">
                  <a:pos x="connsiteX0" y="connsiteY0"/>
                </a:cxn>
                <a:cxn ang="0">
                  <a:pos x="connsiteX1" y="connsiteY1"/>
                </a:cxn>
                <a:cxn ang="0">
                  <a:pos x="connsiteX2" y="connsiteY2"/>
                </a:cxn>
              </a:cxnLst>
              <a:rect l="l" t="t" r="r" b="b"/>
              <a:pathLst>
                <a:path w="15340" h="30680">
                  <a:moveTo>
                    <a:pt x="0" y="0"/>
                  </a:moveTo>
                  <a:lnTo>
                    <a:pt x="0" y="30680"/>
                  </a:lnTo>
                  <a:lnTo>
                    <a:pt x="0" y="0"/>
                  </a:lnTo>
                  <a:close/>
                </a:path>
              </a:pathLst>
            </a:custGeom>
            <a:noFill/>
            <a:ln w="15280"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64" name="Freeform: Shape 63">
              <a:extLst>
                <a:ext uri="{FF2B5EF4-FFF2-40B4-BE49-F238E27FC236}">
                  <a16:creationId xmlns:a16="http://schemas.microsoft.com/office/drawing/2014/main" id="{72A512D3-1848-40F1-9920-4F6A465AC789}"/>
                </a:ext>
              </a:extLst>
            </p:cNvPr>
            <p:cNvSpPr/>
            <p:nvPr/>
          </p:nvSpPr>
          <p:spPr>
            <a:xfrm>
              <a:off x="3443643" y="2799178"/>
              <a:ext cx="15340" cy="30680"/>
            </a:xfrm>
            <a:custGeom>
              <a:avLst/>
              <a:gdLst>
                <a:gd name="connsiteX0" fmla="*/ 0 w 15340"/>
                <a:gd name="connsiteY0" fmla="*/ 0 h 30680"/>
                <a:gd name="connsiteX1" fmla="*/ 0 w 15340"/>
                <a:gd name="connsiteY1" fmla="*/ 30680 h 30680"/>
                <a:gd name="connsiteX2" fmla="*/ 0 w 15340"/>
                <a:gd name="connsiteY2" fmla="*/ 0 h 30680"/>
              </a:gdLst>
              <a:ahLst/>
              <a:cxnLst>
                <a:cxn ang="0">
                  <a:pos x="connsiteX0" y="connsiteY0"/>
                </a:cxn>
                <a:cxn ang="0">
                  <a:pos x="connsiteX1" y="connsiteY1"/>
                </a:cxn>
                <a:cxn ang="0">
                  <a:pos x="connsiteX2" y="connsiteY2"/>
                </a:cxn>
              </a:cxnLst>
              <a:rect l="l" t="t" r="r" b="b"/>
              <a:pathLst>
                <a:path w="15340" h="30680">
                  <a:moveTo>
                    <a:pt x="0" y="0"/>
                  </a:moveTo>
                  <a:lnTo>
                    <a:pt x="0" y="30680"/>
                  </a:lnTo>
                  <a:lnTo>
                    <a:pt x="0" y="0"/>
                  </a:lnTo>
                  <a:close/>
                </a:path>
              </a:pathLst>
            </a:custGeom>
            <a:noFill/>
            <a:ln w="15280"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65" name="Freeform: Shape 64">
              <a:extLst>
                <a:ext uri="{FF2B5EF4-FFF2-40B4-BE49-F238E27FC236}">
                  <a16:creationId xmlns:a16="http://schemas.microsoft.com/office/drawing/2014/main" id="{5B8AD09E-86CF-4A71-9CCE-990FFB87E212}"/>
                </a:ext>
              </a:extLst>
            </p:cNvPr>
            <p:cNvSpPr/>
            <p:nvPr/>
          </p:nvSpPr>
          <p:spPr>
            <a:xfrm>
              <a:off x="3738173" y="2674923"/>
              <a:ext cx="15340" cy="217830"/>
            </a:xfrm>
            <a:custGeom>
              <a:avLst/>
              <a:gdLst>
                <a:gd name="connsiteX0" fmla="*/ 0 w 15340"/>
                <a:gd name="connsiteY0" fmla="*/ 0 h 217830"/>
                <a:gd name="connsiteX1" fmla="*/ 0 w 15340"/>
                <a:gd name="connsiteY1" fmla="*/ 217830 h 217830"/>
                <a:gd name="connsiteX2" fmla="*/ 0 w 15340"/>
                <a:gd name="connsiteY2" fmla="*/ 0 h 217830"/>
              </a:gdLst>
              <a:ahLst/>
              <a:cxnLst>
                <a:cxn ang="0">
                  <a:pos x="connsiteX0" y="connsiteY0"/>
                </a:cxn>
                <a:cxn ang="0">
                  <a:pos x="connsiteX1" y="connsiteY1"/>
                </a:cxn>
                <a:cxn ang="0">
                  <a:pos x="connsiteX2" y="connsiteY2"/>
                </a:cxn>
              </a:cxnLst>
              <a:rect l="l" t="t" r="r" b="b"/>
              <a:pathLst>
                <a:path w="15340" h="217830">
                  <a:moveTo>
                    <a:pt x="0" y="0"/>
                  </a:moveTo>
                  <a:lnTo>
                    <a:pt x="0" y="217830"/>
                  </a:lnTo>
                  <a:lnTo>
                    <a:pt x="0" y="0"/>
                  </a:lnTo>
                  <a:close/>
                </a:path>
              </a:pathLst>
            </a:custGeom>
            <a:noFill/>
            <a:ln w="15280" cap="rnd">
              <a:solidFill>
                <a:srgbClr val="4ABDF0"/>
              </a:solidFill>
              <a:prstDash val="solid"/>
              <a:round/>
            </a:ln>
          </p:spPr>
          <p:txBody>
            <a:bodyPr rtlCol="0" anchor="ctr"/>
            <a:lstStyle/>
            <a:p>
              <a:endParaRPr lang="ca-ES" dirty="0">
                <a:latin typeface="Segoe UI" panose="020B0502040204020203" pitchFamily="34" charset="0"/>
              </a:endParaRPr>
            </a:p>
          </p:txBody>
        </p:sp>
        <p:sp>
          <p:nvSpPr>
            <p:cNvPr id="66" name="Freeform: Shape 65">
              <a:extLst>
                <a:ext uri="{FF2B5EF4-FFF2-40B4-BE49-F238E27FC236}">
                  <a16:creationId xmlns:a16="http://schemas.microsoft.com/office/drawing/2014/main" id="{13731797-DE67-448E-B13A-D0E0501107AA}"/>
                </a:ext>
              </a:extLst>
            </p:cNvPr>
            <p:cNvSpPr/>
            <p:nvPr/>
          </p:nvSpPr>
          <p:spPr>
            <a:xfrm>
              <a:off x="3675279" y="2375790"/>
              <a:ext cx="15340" cy="236238"/>
            </a:xfrm>
            <a:custGeom>
              <a:avLst/>
              <a:gdLst>
                <a:gd name="connsiteX0" fmla="*/ 0 w 15340"/>
                <a:gd name="connsiteY0" fmla="*/ 0 h 236238"/>
                <a:gd name="connsiteX1" fmla="*/ 0 w 15340"/>
                <a:gd name="connsiteY1" fmla="*/ 236238 h 236238"/>
                <a:gd name="connsiteX2" fmla="*/ 0 w 15340"/>
                <a:gd name="connsiteY2" fmla="*/ 0 h 236238"/>
              </a:gdLst>
              <a:ahLst/>
              <a:cxnLst>
                <a:cxn ang="0">
                  <a:pos x="connsiteX0" y="connsiteY0"/>
                </a:cxn>
                <a:cxn ang="0">
                  <a:pos x="connsiteX1" y="connsiteY1"/>
                </a:cxn>
                <a:cxn ang="0">
                  <a:pos x="connsiteX2" y="connsiteY2"/>
                </a:cxn>
              </a:cxnLst>
              <a:rect l="l" t="t" r="r" b="b"/>
              <a:pathLst>
                <a:path w="15340" h="236238">
                  <a:moveTo>
                    <a:pt x="0" y="0"/>
                  </a:moveTo>
                  <a:lnTo>
                    <a:pt x="0" y="236238"/>
                  </a:lnTo>
                  <a:lnTo>
                    <a:pt x="0" y="0"/>
                  </a:lnTo>
                  <a:close/>
                </a:path>
              </a:pathLst>
            </a:custGeom>
            <a:noFill/>
            <a:ln w="15280" cap="rnd">
              <a:solidFill>
                <a:srgbClr val="4ABDF0"/>
              </a:solidFill>
              <a:prstDash val="solid"/>
              <a:round/>
            </a:ln>
          </p:spPr>
          <p:txBody>
            <a:bodyPr rtlCol="0" anchor="ctr"/>
            <a:lstStyle/>
            <a:p>
              <a:endParaRPr lang="ca-ES" dirty="0">
                <a:latin typeface="Segoe UI" panose="020B0502040204020203" pitchFamily="34" charset="0"/>
              </a:endParaRPr>
            </a:p>
          </p:txBody>
        </p:sp>
        <p:sp>
          <p:nvSpPr>
            <p:cNvPr id="67" name="Freeform: Shape 66">
              <a:extLst>
                <a:ext uri="{FF2B5EF4-FFF2-40B4-BE49-F238E27FC236}">
                  <a16:creationId xmlns:a16="http://schemas.microsoft.com/office/drawing/2014/main" id="{04AE0D0D-3B0F-44B0-880D-611D9E529201}"/>
                </a:ext>
              </a:extLst>
            </p:cNvPr>
            <p:cNvSpPr/>
            <p:nvPr/>
          </p:nvSpPr>
          <p:spPr>
            <a:xfrm>
              <a:off x="3738173" y="2549134"/>
              <a:ext cx="15340" cy="30680"/>
            </a:xfrm>
            <a:custGeom>
              <a:avLst/>
              <a:gdLst>
                <a:gd name="connsiteX0" fmla="*/ 0 w 15340"/>
                <a:gd name="connsiteY0" fmla="*/ 0 h 30680"/>
                <a:gd name="connsiteX1" fmla="*/ 0 w 15340"/>
                <a:gd name="connsiteY1" fmla="*/ 30680 h 30680"/>
                <a:gd name="connsiteX2" fmla="*/ 0 w 15340"/>
                <a:gd name="connsiteY2" fmla="*/ 0 h 30680"/>
              </a:gdLst>
              <a:ahLst/>
              <a:cxnLst>
                <a:cxn ang="0">
                  <a:pos x="connsiteX0" y="connsiteY0"/>
                </a:cxn>
                <a:cxn ang="0">
                  <a:pos x="connsiteX1" y="connsiteY1"/>
                </a:cxn>
                <a:cxn ang="0">
                  <a:pos x="connsiteX2" y="connsiteY2"/>
                </a:cxn>
              </a:cxnLst>
              <a:rect l="l" t="t" r="r" b="b"/>
              <a:pathLst>
                <a:path w="15340" h="30680">
                  <a:moveTo>
                    <a:pt x="0" y="0"/>
                  </a:moveTo>
                  <a:lnTo>
                    <a:pt x="0" y="30680"/>
                  </a:lnTo>
                  <a:lnTo>
                    <a:pt x="0" y="0"/>
                  </a:lnTo>
                  <a:close/>
                </a:path>
              </a:pathLst>
            </a:custGeom>
            <a:noFill/>
            <a:ln w="15280" cap="rnd">
              <a:solidFill>
                <a:srgbClr val="4ABDF0"/>
              </a:solidFill>
              <a:prstDash val="solid"/>
              <a:round/>
            </a:ln>
          </p:spPr>
          <p:txBody>
            <a:bodyPr rtlCol="0" anchor="ctr"/>
            <a:lstStyle/>
            <a:p>
              <a:endParaRPr lang="ca-ES" dirty="0">
                <a:latin typeface="Segoe UI" panose="020B0502040204020203" pitchFamily="34" charset="0"/>
              </a:endParaRPr>
            </a:p>
          </p:txBody>
        </p:sp>
        <p:sp>
          <p:nvSpPr>
            <p:cNvPr id="68" name="Freeform: Shape 67">
              <a:extLst>
                <a:ext uri="{FF2B5EF4-FFF2-40B4-BE49-F238E27FC236}">
                  <a16:creationId xmlns:a16="http://schemas.microsoft.com/office/drawing/2014/main" id="{4CC960AA-A784-4E41-93B4-F4B0407F5065}"/>
                </a:ext>
              </a:extLst>
            </p:cNvPr>
            <p:cNvSpPr/>
            <p:nvPr/>
          </p:nvSpPr>
          <p:spPr>
            <a:xfrm>
              <a:off x="3738173" y="2486239"/>
              <a:ext cx="15340" cy="30680"/>
            </a:xfrm>
            <a:custGeom>
              <a:avLst/>
              <a:gdLst>
                <a:gd name="connsiteX0" fmla="*/ 0 w 15340"/>
                <a:gd name="connsiteY0" fmla="*/ 0 h 30680"/>
                <a:gd name="connsiteX1" fmla="*/ 0 w 15340"/>
                <a:gd name="connsiteY1" fmla="*/ 30680 h 30680"/>
                <a:gd name="connsiteX2" fmla="*/ 0 w 15340"/>
                <a:gd name="connsiteY2" fmla="*/ 0 h 30680"/>
              </a:gdLst>
              <a:ahLst/>
              <a:cxnLst>
                <a:cxn ang="0">
                  <a:pos x="connsiteX0" y="connsiteY0"/>
                </a:cxn>
                <a:cxn ang="0">
                  <a:pos x="connsiteX1" y="connsiteY1"/>
                </a:cxn>
                <a:cxn ang="0">
                  <a:pos x="connsiteX2" y="connsiteY2"/>
                </a:cxn>
              </a:cxnLst>
              <a:rect l="l" t="t" r="r" b="b"/>
              <a:pathLst>
                <a:path w="15340" h="30680">
                  <a:moveTo>
                    <a:pt x="0" y="0"/>
                  </a:moveTo>
                  <a:lnTo>
                    <a:pt x="0" y="30680"/>
                  </a:lnTo>
                  <a:lnTo>
                    <a:pt x="0" y="0"/>
                  </a:lnTo>
                  <a:close/>
                </a:path>
              </a:pathLst>
            </a:custGeom>
            <a:noFill/>
            <a:ln w="15280" cap="rnd">
              <a:solidFill>
                <a:srgbClr val="4ABDF0"/>
              </a:solidFill>
              <a:prstDash val="solid"/>
              <a:round/>
            </a:ln>
          </p:spPr>
          <p:txBody>
            <a:bodyPr rtlCol="0" anchor="ctr"/>
            <a:lstStyle/>
            <a:p>
              <a:endParaRPr lang="ca-ES" dirty="0">
                <a:latin typeface="Segoe UI" panose="020B0502040204020203" pitchFamily="34" charset="0"/>
              </a:endParaRPr>
            </a:p>
          </p:txBody>
        </p:sp>
        <p:sp>
          <p:nvSpPr>
            <p:cNvPr id="69" name="Freeform: Shape 68">
              <a:extLst>
                <a:ext uri="{FF2B5EF4-FFF2-40B4-BE49-F238E27FC236}">
                  <a16:creationId xmlns:a16="http://schemas.microsoft.com/office/drawing/2014/main" id="{239AA445-A36A-4A95-9FB4-0C3BA85E641E}"/>
                </a:ext>
              </a:extLst>
            </p:cNvPr>
            <p:cNvSpPr/>
            <p:nvPr/>
          </p:nvSpPr>
          <p:spPr>
            <a:xfrm>
              <a:off x="3738173" y="2424878"/>
              <a:ext cx="15340" cy="30680"/>
            </a:xfrm>
            <a:custGeom>
              <a:avLst/>
              <a:gdLst>
                <a:gd name="connsiteX0" fmla="*/ 0 w 15340"/>
                <a:gd name="connsiteY0" fmla="*/ 0 h 30680"/>
                <a:gd name="connsiteX1" fmla="*/ 0 w 15340"/>
                <a:gd name="connsiteY1" fmla="*/ 30680 h 30680"/>
                <a:gd name="connsiteX2" fmla="*/ 0 w 15340"/>
                <a:gd name="connsiteY2" fmla="*/ 0 h 30680"/>
              </a:gdLst>
              <a:ahLst/>
              <a:cxnLst>
                <a:cxn ang="0">
                  <a:pos x="connsiteX0" y="connsiteY0"/>
                </a:cxn>
                <a:cxn ang="0">
                  <a:pos x="connsiteX1" y="connsiteY1"/>
                </a:cxn>
                <a:cxn ang="0">
                  <a:pos x="connsiteX2" y="connsiteY2"/>
                </a:cxn>
              </a:cxnLst>
              <a:rect l="l" t="t" r="r" b="b"/>
              <a:pathLst>
                <a:path w="15340" h="30680">
                  <a:moveTo>
                    <a:pt x="0" y="0"/>
                  </a:moveTo>
                  <a:lnTo>
                    <a:pt x="0" y="30680"/>
                  </a:lnTo>
                  <a:lnTo>
                    <a:pt x="0" y="0"/>
                  </a:lnTo>
                  <a:close/>
                </a:path>
              </a:pathLst>
            </a:custGeom>
            <a:noFill/>
            <a:ln w="15280" cap="rnd">
              <a:solidFill>
                <a:srgbClr val="4ABDF0"/>
              </a:solidFill>
              <a:prstDash val="solid"/>
              <a:round/>
            </a:ln>
          </p:spPr>
          <p:txBody>
            <a:bodyPr rtlCol="0" anchor="ctr"/>
            <a:lstStyle/>
            <a:p>
              <a:endParaRPr lang="ca-ES" dirty="0">
                <a:latin typeface="Segoe UI" panose="020B0502040204020203" pitchFamily="34" charset="0"/>
              </a:endParaRPr>
            </a:p>
          </p:txBody>
        </p:sp>
        <p:sp>
          <p:nvSpPr>
            <p:cNvPr id="70" name="Freeform: Shape 69">
              <a:extLst>
                <a:ext uri="{FF2B5EF4-FFF2-40B4-BE49-F238E27FC236}">
                  <a16:creationId xmlns:a16="http://schemas.microsoft.com/office/drawing/2014/main" id="{0AD5F8A5-257B-437A-B5B9-DBA93B1E1E62}"/>
                </a:ext>
              </a:extLst>
            </p:cNvPr>
            <p:cNvSpPr/>
            <p:nvPr/>
          </p:nvSpPr>
          <p:spPr>
            <a:xfrm>
              <a:off x="3149113" y="2369654"/>
              <a:ext cx="15340" cy="217830"/>
            </a:xfrm>
            <a:custGeom>
              <a:avLst/>
              <a:gdLst>
                <a:gd name="connsiteX0" fmla="*/ 0 w 15340"/>
                <a:gd name="connsiteY0" fmla="*/ 217830 h 217830"/>
                <a:gd name="connsiteX1" fmla="*/ 0 w 15340"/>
                <a:gd name="connsiteY1" fmla="*/ 0 h 217830"/>
                <a:gd name="connsiteX2" fmla="*/ 0 w 15340"/>
                <a:gd name="connsiteY2" fmla="*/ 217830 h 217830"/>
              </a:gdLst>
              <a:ahLst/>
              <a:cxnLst>
                <a:cxn ang="0">
                  <a:pos x="connsiteX0" y="connsiteY0"/>
                </a:cxn>
                <a:cxn ang="0">
                  <a:pos x="connsiteX1" y="connsiteY1"/>
                </a:cxn>
                <a:cxn ang="0">
                  <a:pos x="connsiteX2" y="connsiteY2"/>
                </a:cxn>
              </a:cxnLst>
              <a:rect l="l" t="t" r="r" b="b"/>
              <a:pathLst>
                <a:path w="15340" h="217830">
                  <a:moveTo>
                    <a:pt x="0" y="217830"/>
                  </a:moveTo>
                  <a:lnTo>
                    <a:pt x="0" y="0"/>
                  </a:lnTo>
                  <a:lnTo>
                    <a:pt x="0" y="217830"/>
                  </a:lnTo>
                  <a:close/>
                </a:path>
              </a:pathLst>
            </a:custGeom>
            <a:noFill/>
            <a:ln w="15280"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71" name="Freeform: Shape 70">
              <a:extLst>
                <a:ext uri="{FF2B5EF4-FFF2-40B4-BE49-F238E27FC236}">
                  <a16:creationId xmlns:a16="http://schemas.microsoft.com/office/drawing/2014/main" id="{C6EA57B2-408F-4D25-8666-F0E86B669EF7}"/>
                </a:ext>
              </a:extLst>
            </p:cNvPr>
            <p:cNvSpPr/>
            <p:nvPr/>
          </p:nvSpPr>
          <p:spPr>
            <a:xfrm>
              <a:off x="3681415" y="2832926"/>
              <a:ext cx="113516" cy="56758"/>
            </a:xfrm>
            <a:custGeom>
              <a:avLst/>
              <a:gdLst>
                <a:gd name="connsiteX0" fmla="*/ 113517 w 113516"/>
                <a:gd name="connsiteY0" fmla="*/ 0 h 56758"/>
                <a:gd name="connsiteX1" fmla="*/ 56758 w 113516"/>
                <a:gd name="connsiteY1" fmla="*/ 56759 h 56758"/>
                <a:gd name="connsiteX2" fmla="*/ 0 w 113516"/>
                <a:gd name="connsiteY2" fmla="*/ 0 h 56758"/>
                <a:gd name="connsiteX3" fmla="*/ 56758 w 113516"/>
                <a:gd name="connsiteY3" fmla="*/ 56759 h 56758"/>
              </a:gdLst>
              <a:ahLst/>
              <a:cxnLst>
                <a:cxn ang="0">
                  <a:pos x="connsiteX0" y="connsiteY0"/>
                </a:cxn>
                <a:cxn ang="0">
                  <a:pos x="connsiteX1" y="connsiteY1"/>
                </a:cxn>
                <a:cxn ang="0">
                  <a:pos x="connsiteX2" y="connsiteY2"/>
                </a:cxn>
                <a:cxn ang="0">
                  <a:pos x="connsiteX3" y="connsiteY3"/>
                </a:cxn>
              </a:cxnLst>
              <a:rect l="l" t="t" r="r" b="b"/>
              <a:pathLst>
                <a:path w="113516" h="56758">
                  <a:moveTo>
                    <a:pt x="113517" y="0"/>
                  </a:moveTo>
                  <a:lnTo>
                    <a:pt x="56758" y="56759"/>
                  </a:lnTo>
                  <a:lnTo>
                    <a:pt x="0" y="0"/>
                  </a:lnTo>
                  <a:lnTo>
                    <a:pt x="56758" y="56759"/>
                  </a:lnTo>
                  <a:close/>
                </a:path>
              </a:pathLst>
            </a:custGeom>
            <a:noFill/>
            <a:ln w="15280" cap="rnd">
              <a:solidFill>
                <a:srgbClr val="4ABDF0"/>
              </a:solidFill>
              <a:prstDash val="solid"/>
              <a:round/>
            </a:ln>
          </p:spPr>
          <p:txBody>
            <a:bodyPr rtlCol="0" anchor="ctr"/>
            <a:lstStyle/>
            <a:p>
              <a:endParaRPr lang="ca-ES" dirty="0">
                <a:latin typeface="Segoe UI" panose="020B0502040204020203" pitchFamily="34" charset="0"/>
              </a:endParaRPr>
            </a:p>
          </p:txBody>
        </p:sp>
        <p:sp>
          <p:nvSpPr>
            <p:cNvPr id="72" name="Freeform: Shape 71">
              <a:extLst>
                <a:ext uri="{FF2B5EF4-FFF2-40B4-BE49-F238E27FC236}">
                  <a16:creationId xmlns:a16="http://schemas.microsoft.com/office/drawing/2014/main" id="{75AF052B-544E-4B03-9EFC-5989D6137EEA}"/>
                </a:ext>
              </a:extLst>
            </p:cNvPr>
            <p:cNvSpPr/>
            <p:nvPr/>
          </p:nvSpPr>
          <p:spPr>
            <a:xfrm>
              <a:off x="3092355" y="2372722"/>
              <a:ext cx="113516" cy="56758"/>
            </a:xfrm>
            <a:custGeom>
              <a:avLst/>
              <a:gdLst>
                <a:gd name="connsiteX0" fmla="*/ 0 w 113516"/>
                <a:gd name="connsiteY0" fmla="*/ 56759 h 56758"/>
                <a:gd name="connsiteX1" fmla="*/ 56758 w 113516"/>
                <a:gd name="connsiteY1" fmla="*/ 0 h 56758"/>
                <a:gd name="connsiteX2" fmla="*/ 113517 w 113516"/>
                <a:gd name="connsiteY2" fmla="*/ 56759 h 56758"/>
                <a:gd name="connsiteX3" fmla="*/ 56758 w 113516"/>
                <a:gd name="connsiteY3" fmla="*/ 0 h 56758"/>
              </a:gdLst>
              <a:ahLst/>
              <a:cxnLst>
                <a:cxn ang="0">
                  <a:pos x="connsiteX0" y="connsiteY0"/>
                </a:cxn>
                <a:cxn ang="0">
                  <a:pos x="connsiteX1" y="connsiteY1"/>
                </a:cxn>
                <a:cxn ang="0">
                  <a:pos x="connsiteX2" y="connsiteY2"/>
                </a:cxn>
                <a:cxn ang="0">
                  <a:pos x="connsiteX3" y="connsiteY3"/>
                </a:cxn>
              </a:cxnLst>
              <a:rect l="l" t="t" r="r" b="b"/>
              <a:pathLst>
                <a:path w="113516" h="56758">
                  <a:moveTo>
                    <a:pt x="0" y="56759"/>
                  </a:moveTo>
                  <a:lnTo>
                    <a:pt x="56758" y="0"/>
                  </a:lnTo>
                  <a:lnTo>
                    <a:pt x="113517" y="56759"/>
                  </a:lnTo>
                  <a:lnTo>
                    <a:pt x="56758" y="0"/>
                  </a:lnTo>
                  <a:close/>
                </a:path>
              </a:pathLst>
            </a:custGeom>
            <a:noFill/>
            <a:ln w="15280"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73" name="Freeform: Shape 72">
              <a:extLst>
                <a:ext uri="{FF2B5EF4-FFF2-40B4-BE49-F238E27FC236}">
                  <a16:creationId xmlns:a16="http://schemas.microsoft.com/office/drawing/2014/main" id="{0809DF3A-5A6C-4DB6-8E44-A5825A1E711F}"/>
                </a:ext>
              </a:extLst>
            </p:cNvPr>
            <p:cNvSpPr/>
            <p:nvPr/>
          </p:nvSpPr>
          <p:spPr>
            <a:xfrm>
              <a:off x="3149113" y="2619698"/>
              <a:ext cx="15340" cy="30680"/>
            </a:xfrm>
            <a:custGeom>
              <a:avLst/>
              <a:gdLst>
                <a:gd name="connsiteX0" fmla="*/ 0 w 15340"/>
                <a:gd name="connsiteY0" fmla="*/ 30680 h 30680"/>
                <a:gd name="connsiteX1" fmla="*/ 0 w 15340"/>
                <a:gd name="connsiteY1" fmla="*/ 0 h 30680"/>
                <a:gd name="connsiteX2" fmla="*/ 0 w 15340"/>
                <a:gd name="connsiteY2" fmla="*/ 30680 h 30680"/>
              </a:gdLst>
              <a:ahLst/>
              <a:cxnLst>
                <a:cxn ang="0">
                  <a:pos x="connsiteX0" y="connsiteY0"/>
                </a:cxn>
                <a:cxn ang="0">
                  <a:pos x="connsiteX1" y="connsiteY1"/>
                </a:cxn>
                <a:cxn ang="0">
                  <a:pos x="connsiteX2" y="connsiteY2"/>
                </a:cxn>
              </a:cxnLst>
              <a:rect l="l" t="t" r="r" b="b"/>
              <a:pathLst>
                <a:path w="15340" h="30680">
                  <a:moveTo>
                    <a:pt x="0" y="30680"/>
                  </a:moveTo>
                  <a:lnTo>
                    <a:pt x="0" y="0"/>
                  </a:lnTo>
                  <a:lnTo>
                    <a:pt x="0" y="30680"/>
                  </a:lnTo>
                  <a:close/>
                </a:path>
              </a:pathLst>
            </a:custGeom>
            <a:noFill/>
            <a:ln w="15280"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74" name="Freeform: Shape 73">
              <a:extLst>
                <a:ext uri="{FF2B5EF4-FFF2-40B4-BE49-F238E27FC236}">
                  <a16:creationId xmlns:a16="http://schemas.microsoft.com/office/drawing/2014/main" id="{A1048336-A6FB-49CB-8E72-56246752F19F}"/>
                </a:ext>
              </a:extLst>
            </p:cNvPr>
            <p:cNvSpPr/>
            <p:nvPr/>
          </p:nvSpPr>
          <p:spPr>
            <a:xfrm>
              <a:off x="3086219" y="2650379"/>
              <a:ext cx="15340" cy="219364"/>
            </a:xfrm>
            <a:custGeom>
              <a:avLst/>
              <a:gdLst>
                <a:gd name="connsiteX0" fmla="*/ 0 w 15340"/>
                <a:gd name="connsiteY0" fmla="*/ 219364 h 219364"/>
                <a:gd name="connsiteX1" fmla="*/ 0 w 15340"/>
                <a:gd name="connsiteY1" fmla="*/ 0 h 219364"/>
                <a:gd name="connsiteX2" fmla="*/ 0 w 15340"/>
                <a:gd name="connsiteY2" fmla="*/ 219364 h 219364"/>
              </a:gdLst>
              <a:ahLst/>
              <a:cxnLst>
                <a:cxn ang="0">
                  <a:pos x="connsiteX0" y="connsiteY0"/>
                </a:cxn>
                <a:cxn ang="0">
                  <a:pos x="connsiteX1" y="connsiteY1"/>
                </a:cxn>
                <a:cxn ang="0">
                  <a:pos x="connsiteX2" y="connsiteY2"/>
                </a:cxn>
              </a:cxnLst>
              <a:rect l="l" t="t" r="r" b="b"/>
              <a:pathLst>
                <a:path w="15340" h="219364">
                  <a:moveTo>
                    <a:pt x="0" y="219364"/>
                  </a:moveTo>
                  <a:lnTo>
                    <a:pt x="0" y="0"/>
                  </a:lnTo>
                  <a:lnTo>
                    <a:pt x="0" y="219364"/>
                  </a:lnTo>
                  <a:close/>
                </a:path>
              </a:pathLst>
            </a:custGeom>
            <a:noFill/>
            <a:ln w="15280"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75" name="Freeform: Shape 74">
              <a:extLst>
                <a:ext uri="{FF2B5EF4-FFF2-40B4-BE49-F238E27FC236}">
                  <a16:creationId xmlns:a16="http://schemas.microsoft.com/office/drawing/2014/main" id="{553B5AFF-C416-4016-8BC1-C4E785E01E5B}"/>
                </a:ext>
              </a:extLst>
            </p:cNvPr>
            <p:cNvSpPr/>
            <p:nvPr/>
          </p:nvSpPr>
          <p:spPr>
            <a:xfrm>
              <a:off x="3212007" y="2650379"/>
              <a:ext cx="15340" cy="219364"/>
            </a:xfrm>
            <a:custGeom>
              <a:avLst/>
              <a:gdLst>
                <a:gd name="connsiteX0" fmla="*/ 0 w 15340"/>
                <a:gd name="connsiteY0" fmla="*/ 219364 h 219364"/>
                <a:gd name="connsiteX1" fmla="*/ 0 w 15340"/>
                <a:gd name="connsiteY1" fmla="*/ 0 h 219364"/>
                <a:gd name="connsiteX2" fmla="*/ 0 w 15340"/>
                <a:gd name="connsiteY2" fmla="*/ 219364 h 219364"/>
              </a:gdLst>
              <a:ahLst/>
              <a:cxnLst>
                <a:cxn ang="0">
                  <a:pos x="connsiteX0" y="connsiteY0"/>
                </a:cxn>
                <a:cxn ang="0">
                  <a:pos x="connsiteX1" y="connsiteY1"/>
                </a:cxn>
                <a:cxn ang="0">
                  <a:pos x="connsiteX2" y="connsiteY2"/>
                </a:cxn>
              </a:cxnLst>
              <a:rect l="l" t="t" r="r" b="b"/>
              <a:pathLst>
                <a:path w="15340" h="219364">
                  <a:moveTo>
                    <a:pt x="0" y="219364"/>
                  </a:moveTo>
                  <a:lnTo>
                    <a:pt x="0" y="0"/>
                  </a:lnTo>
                  <a:lnTo>
                    <a:pt x="0" y="219364"/>
                  </a:lnTo>
                  <a:close/>
                </a:path>
              </a:pathLst>
            </a:custGeom>
            <a:noFill/>
            <a:ln w="15280"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76" name="Freeform: Shape 75">
              <a:extLst>
                <a:ext uri="{FF2B5EF4-FFF2-40B4-BE49-F238E27FC236}">
                  <a16:creationId xmlns:a16="http://schemas.microsoft.com/office/drawing/2014/main" id="{EBA25714-4778-40C2-B15F-483231D50F0F}"/>
                </a:ext>
              </a:extLst>
            </p:cNvPr>
            <p:cNvSpPr/>
            <p:nvPr/>
          </p:nvSpPr>
          <p:spPr>
            <a:xfrm>
              <a:off x="3149113" y="2682593"/>
              <a:ext cx="15340" cy="30680"/>
            </a:xfrm>
            <a:custGeom>
              <a:avLst/>
              <a:gdLst>
                <a:gd name="connsiteX0" fmla="*/ 0 w 15340"/>
                <a:gd name="connsiteY0" fmla="*/ 30680 h 30680"/>
                <a:gd name="connsiteX1" fmla="*/ 0 w 15340"/>
                <a:gd name="connsiteY1" fmla="*/ 0 h 30680"/>
                <a:gd name="connsiteX2" fmla="*/ 0 w 15340"/>
                <a:gd name="connsiteY2" fmla="*/ 30680 h 30680"/>
              </a:gdLst>
              <a:ahLst/>
              <a:cxnLst>
                <a:cxn ang="0">
                  <a:pos x="connsiteX0" y="connsiteY0"/>
                </a:cxn>
                <a:cxn ang="0">
                  <a:pos x="connsiteX1" y="connsiteY1"/>
                </a:cxn>
                <a:cxn ang="0">
                  <a:pos x="connsiteX2" y="connsiteY2"/>
                </a:cxn>
              </a:cxnLst>
              <a:rect l="l" t="t" r="r" b="b"/>
              <a:pathLst>
                <a:path w="15340" h="30680">
                  <a:moveTo>
                    <a:pt x="0" y="30680"/>
                  </a:moveTo>
                  <a:lnTo>
                    <a:pt x="0" y="0"/>
                  </a:lnTo>
                  <a:lnTo>
                    <a:pt x="0" y="30680"/>
                  </a:lnTo>
                  <a:close/>
                </a:path>
              </a:pathLst>
            </a:custGeom>
            <a:noFill/>
            <a:ln w="15280"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77" name="Freeform: Shape 76">
              <a:extLst>
                <a:ext uri="{FF2B5EF4-FFF2-40B4-BE49-F238E27FC236}">
                  <a16:creationId xmlns:a16="http://schemas.microsoft.com/office/drawing/2014/main" id="{E1052D06-5AED-4329-9CF9-F54F146548B9}"/>
                </a:ext>
              </a:extLst>
            </p:cNvPr>
            <p:cNvSpPr/>
            <p:nvPr/>
          </p:nvSpPr>
          <p:spPr>
            <a:xfrm>
              <a:off x="3149113" y="2745488"/>
              <a:ext cx="15340" cy="30680"/>
            </a:xfrm>
            <a:custGeom>
              <a:avLst/>
              <a:gdLst>
                <a:gd name="connsiteX0" fmla="*/ 0 w 15340"/>
                <a:gd name="connsiteY0" fmla="*/ 30680 h 30680"/>
                <a:gd name="connsiteX1" fmla="*/ 0 w 15340"/>
                <a:gd name="connsiteY1" fmla="*/ 0 h 30680"/>
                <a:gd name="connsiteX2" fmla="*/ 0 w 15340"/>
                <a:gd name="connsiteY2" fmla="*/ 30680 h 30680"/>
              </a:gdLst>
              <a:ahLst/>
              <a:cxnLst>
                <a:cxn ang="0">
                  <a:pos x="connsiteX0" y="connsiteY0"/>
                </a:cxn>
                <a:cxn ang="0">
                  <a:pos x="connsiteX1" y="connsiteY1"/>
                </a:cxn>
                <a:cxn ang="0">
                  <a:pos x="connsiteX2" y="connsiteY2"/>
                </a:cxn>
              </a:cxnLst>
              <a:rect l="l" t="t" r="r" b="b"/>
              <a:pathLst>
                <a:path w="15340" h="30680">
                  <a:moveTo>
                    <a:pt x="0" y="30680"/>
                  </a:moveTo>
                  <a:lnTo>
                    <a:pt x="0" y="0"/>
                  </a:lnTo>
                  <a:lnTo>
                    <a:pt x="0" y="30680"/>
                  </a:lnTo>
                  <a:close/>
                </a:path>
              </a:pathLst>
            </a:custGeom>
            <a:noFill/>
            <a:ln w="15280"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78" name="Freeform: Shape 77">
              <a:extLst>
                <a:ext uri="{FF2B5EF4-FFF2-40B4-BE49-F238E27FC236}">
                  <a16:creationId xmlns:a16="http://schemas.microsoft.com/office/drawing/2014/main" id="{19B6A425-2298-471C-819F-3C0713000003}"/>
                </a:ext>
              </a:extLst>
            </p:cNvPr>
            <p:cNvSpPr/>
            <p:nvPr/>
          </p:nvSpPr>
          <p:spPr>
            <a:xfrm>
              <a:off x="3149113" y="2806848"/>
              <a:ext cx="15340" cy="30680"/>
            </a:xfrm>
            <a:custGeom>
              <a:avLst/>
              <a:gdLst>
                <a:gd name="connsiteX0" fmla="*/ 0 w 15340"/>
                <a:gd name="connsiteY0" fmla="*/ 30680 h 30680"/>
                <a:gd name="connsiteX1" fmla="*/ 0 w 15340"/>
                <a:gd name="connsiteY1" fmla="*/ 0 h 30680"/>
                <a:gd name="connsiteX2" fmla="*/ 0 w 15340"/>
                <a:gd name="connsiteY2" fmla="*/ 30680 h 30680"/>
              </a:gdLst>
              <a:ahLst/>
              <a:cxnLst>
                <a:cxn ang="0">
                  <a:pos x="connsiteX0" y="connsiteY0"/>
                </a:cxn>
                <a:cxn ang="0">
                  <a:pos x="connsiteX1" y="connsiteY1"/>
                </a:cxn>
                <a:cxn ang="0">
                  <a:pos x="connsiteX2" y="connsiteY2"/>
                </a:cxn>
              </a:cxnLst>
              <a:rect l="l" t="t" r="r" b="b"/>
              <a:pathLst>
                <a:path w="15340" h="30680">
                  <a:moveTo>
                    <a:pt x="0" y="30680"/>
                  </a:moveTo>
                  <a:lnTo>
                    <a:pt x="0" y="0"/>
                  </a:lnTo>
                  <a:lnTo>
                    <a:pt x="0" y="30680"/>
                  </a:lnTo>
                  <a:close/>
                </a:path>
              </a:pathLst>
            </a:custGeom>
            <a:noFill/>
            <a:ln w="15280" cap="rnd">
              <a:solidFill>
                <a:srgbClr val="5A5B5D"/>
              </a:solidFill>
              <a:prstDash val="solid"/>
              <a:round/>
            </a:ln>
          </p:spPr>
          <p:txBody>
            <a:bodyPr rtlCol="0" anchor="ctr"/>
            <a:lstStyle/>
            <a:p>
              <a:endParaRPr lang="ca-ES" dirty="0">
                <a:latin typeface="Segoe UI" panose="020B0502040204020203" pitchFamily="34" charset="0"/>
              </a:endParaRPr>
            </a:p>
          </p:txBody>
        </p:sp>
      </p:grpSp>
    </p:spTree>
    <p:extLst>
      <p:ext uri="{BB962C8B-B14F-4D97-AF65-F5344CB8AC3E}">
        <p14:creationId xmlns:p14="http://schemas.microsoft.com/office/powerpoint/2010/main" val="2856067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pie de página 1">
            <a:extLst>
              <a:ext uri="{FF2B5EF4-FFF2-40B4-BE49-F238E27FC236}">
                <a16:creationId xmlns:a16="http://schemas.microsoft.com/office/drawing/2014/main" id="{DFC8CB34-3CB3-4E7E-9ABD-E3D840033A68}"/>
              </a:ext>
            </a:extLst>
          </p:cNvPr>
          <p:cNvSpPr txBox="1">
            <a:spLocks/>
          </p:cNvSpPr>
          <p:nvPr/>
        </p:nvSpPr>
        <p:spPr>
          <a:xfrm>
            <a:off x="11595386" y="6601396"/>
            <a:ext cx="407502" cy="170878"/>
          </a:xfrm>
          <a:prstGeom prst="rect">
            <a:avLst/>
          </a:prstGeom>
        </p:spPr>
        <p:txBody>
          <a:bodyPr vert="horz" lIns="0" tIns="0" rIns="0" bIns="0" rtlCol="0" anchor="t"/>
          <a:lstStyle>
            <a:defPPr>
              <a:defRPr lang="es-ES"/>
            </a:defPPr>
            <a:lvl1pPr>
              <a:lnSpc>
                <a:spcPct val="100000"/>
              </a:lnSpc>
              <a:defRPr sz="1300" spc="-30" baseline="0">
                <a:solidFill>
                  <a:schemeClr val="accent1"/>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a-ES" sz="900" dirty="0">
                <a:solidFill>
                  <a:srgbClr val="5A5B5D"/>
                </a:solidFill>
                <a:latin typeface="Segoe UI" panose="020B0502040204020203" pitchFamily="34" charset="0"/>
              </a:rPr>
              <a:t>p. </a:t>
            </a:r>
            <a:fld id="{C55AD5FC-D658-4668-AADB-0A3BDC5470A2}" type="slidenum">
              <a:rPr lang="ca-ES" sz="900" smtClean="0">
                <a:solidFill>
                  <a:srgbClr val="5A5B5D"/>
                </a:solidFill>
                <a:latin typeface="Segoe UI" panose="020B0502040204020203" pitchFamily="34" charset="0"/>
              </a:rPr>
              <a:pPr algn="l"/>
              <a:t>21</a:t>
            </a:fld>
            <a:endParaRPr lang="ca-ES" sz="900" dirty="0">
              <a:solidFill>
                <a:srgbClr val="5A5B5D"/>
              </a:solidFill>
              <a:latin typeface="Segoe UI" panose="020B0502040204020203" pitchFamily="34" charset="0"/>
            </a:endParaRPr>
          </a:p>
        </p:txBody>
      </p:sp>
      <p:sp>
        <p:nvSpPr>
          <p:cNvPr id="13" name="Titular">
            <a:extLst>
              <a:ext uri="{FF2B5EF4-FFF2-40B4-BE49-F238E27FC236}">
                <a16:creationId xmlns:a16="http://schemas.microsoft.com/office/drawing/2014/main" id="{81967E46-D13A-4EF6-9777-EC463E6B69AE}"/>
              </a:ext>
            </a:extLst>
          </p:cNvPr>
          <p:cNvSpPr txBox="1">
            <a:spLocks/>
          </p:cNvSpPr>
          <p:nvPr/>
        </p:nvSpPr>
        <p:spPr>
          <a:xfrm>
            <a:off x="752738" y="740459"/>
            <a:ext cx="8781796" cy="405588"/>
          </a:xfrm>
          <a:prstGeom prst="rect">
            <a:avLst/>
          </a:prstGeom>
        </p:spPr>
        <p:txBody>
          <a:bodyPr spcFirstLastPara="1" vert="horz" wrap="square" lIns="0" tIns="0" rIns="0" bIns="0" rtlCol="0" anchor="t" anchorCtr="0">
            <a:noAutofit/>
          </a:bodyPr>
          <a:lstStyle>
            <a:lvl1pPr marL="0" lvl="0" indent="0" algn="l" defTabSz="685800" rtl="0" eaLnBrk="1" latinLnBrk="0" hangingPunct="1">
              <a:lnSpc>
                <a:spcPts val="4000"/>
              </a:lnSpc>
              <a:spcBef>
                <a:spcPts val="0"/>
              </a:spcBef>
              <a:spcAft>
                <a:spcPts val="0"/>
              </a:spcAft>
              <a:buSzPts val="2000"/>
              <a:buFont typeface="Arial" panose="020B0604020202020204" pitchFamily="34" charset="0"/>
              <a:buNone/>
              <a:defRPr sz="4000" b="1" i="0" kern="1200">
                <a:solidFill>
                  <a:srgbClr val="424242"/>
                </a:solidFill>
                <a:latin typeface="Open Sans ExtraBold" panose="020B0606030504020204" pitchFamily="34" charset="0"/>
                <a:ea typeface="Open Sans ExtraBold" panose="020B0606030504020204" pitchFamily="34" charset="0"/>
                <a:cs typeface="Open Sans ExtraBold" panose="020B0606030504020204" pitchFamily="34" charset="0"/>
                <a:sym typeface="Playfair Display"/>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ca-ES" sz="2800" spc="300" dirty="0">
                <a:solidFill>
                  <a:schemeClr val="accent1"/>
                </a:solidFill>
                <a:latin typeface="Segoe UI Semibold" panose="020B0702040204020203" pitchFamily="34" charset="0"/>
                <a:ea typeface="Segoe UI Black" panose="020B0A02040204020203" pitchFamily="34" charset="0"/>
                <a:cs typeface="Segoe UI Semibold" panose="020B0702040204020203" pitchFamily="34" charset="0"/>
              </a:rPr>
              <a:t>13. </a:t>
            </a:r>
            <a:r>
              <a:rPr lang="ca-ES" sz="2800" b="0" i="0" u="none" strike="noStrike" cap="none" spc="300" dirty="0">
                <a:solidFill>
                  <a:schemeClr val="tx1"/>
                </a:solidFill>
                <a:latin typeface="Segoe UI Semibold" panose="020B0702040204020203" pitchFamily="34" charset="0"/>
                <a:ea typeface="Segoe UI Black" panose="020B0A02040204020203" pitchFamily="34" charset="0"/>
                <a:cs typeface="Segoe UI Semibold" panose="020B0702040204020203" pitchFamily="34" charset="0"/>
                <a:sym typeface="Open Sans SemiBold"/>
              </a:rPr>
              <a:t>FINALITZACIÓ DE L’ESTAT </a:t>
            </a:r>
            <a:r>
              <a:rPr lang="ca-ES" sz="2800" b="0" i="0" u="none" strike="noStrike" cap="none" spc="300" dirty="0">
                <a:solidFill>
                  <a:schemeClr val="tx1"/>
                </a:solidFill>
                <a:latin typeface="Segoe UI" panose="020B0502040204020203" pitchFamily="34" charset="0"/>
                <a:ea typeface="Segoe UI Black" panose="020B0A02040204020203" pitchFamily="34" charset="0"/>
                <a:cs typeface="Segoe UI Semibold" panose="020B0702040204020203" pitchFamily="34" charset="0"/>
                <a:sym typeface="Open Sans SemiBold"/>
              </a:rPr>
              <a:t>DE BAIXA</a:t>
            </a:r>
          </a:p>
        </p:txBody>
      </p:sp>
      <p:cxnSp>
        <p:nvCxnSpPr>
          <p:cNvPr id="14" name="Straight Connector 38">
            <a:extLst>
              <a:ext uri="{FF2B5EF4-FFF2-40B4-BE49-F238E27FC236}">
                <a16:creationId xmlns:a16="http://schemas.microsoft.com/office/drawing/2014/main" id="{64140ACF-59FD-40CF-A686-544B9D9DFA9B}"/>
              </a:ext>
            </a:extLst>
          </p:cNvPr>
          <p:cNvCxnSpPr>
            <a:cxnSpLocks/>
          </p:cNvCxnSpPr>
          <p:nvPr/>
        </p:nvCxnSpPr>
        <p:spPr>
          <a:xfrm>
            <a:off x="570084" y="861156"/>
            <a:ext cx="0" cy="258451"/>
          </a:xfrm>
          <a:prstGeom prst="line">
            <a:avLst/>
          </a:prstGeom>
          <a:ln w="381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5" name="Rectángulo 245">
            <a:extLst>
              <a:ext uri="{FF2B5EF4-FFF2-40B4-BE49-F238E27FC236}">
                <a16:creationId xmlns:a16="http://schemas.microsoft.com/office/drawing/2014/main" id="{D8E6ACF9-59A8-44D6-9D67-AC7887C81D97}"/>
              </a:ext>
            </a:extLst>
          </p:cNvPr>
          <p:cNvSpPr/>
          <p:nvPr/>
        </p:nvSpPr>
        <p:spPr>
          <a:xfrm>
            <a:off x="-162556" y="846389"/>
            <a:ext cx="621068" cy="28798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latin typeface="Segoe UI" panose="020B0502040204020203" pitchFamily="34" charset="0"/>
            </a:endParaRPr>
          </a:p>
        </p:txBody>
      </p:sp>
      <p:pic>
        <p:nvPicPr>
          <p:cNvPr id="3" name="Picture 2" descr="A picture containing person, indoor, wall&#10;&#10;Description automatically generated">
            <a:extLst>
              <a:ext uri="{FF2B5EF4-FFF2-40B4-BE49-F238E27FC236}">
                <a16:creationId xmlns:a16="http://schemas.microsoft.com/office/drawing/2014/main" id="{07C8C3DA-9CE3-4EB2-B75B-17E35DA0F4EF}"/>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4834"/>
                    </a14:imgEffect>
                    <a14:imgEffect>
                      <a14:saturation sat="92000"/>
                    </a14:imgEffect>
                    <a14:imgEffect>
                      <a14:brightnessContrast bright="15000"/>
                    </a14:imgEffect>
                  </a14:imgLayer>
                </a14:imgProps>
              </a:ext>
              <a:ext uri="{28A0092B-C50C-407E-A947-70E740481C1C}">
                <a14:useLocalDpi xmlns:a14="http://schemas.microsoft.com/office/drawing/2010/main" val="0"/>
              </a:ext>
            </a:extLst>
          </a:blip>
          <a:srcRect l="394" t="43519" b="29307"/>
          <a:stretch/>
        </p:blipFill>
        <p:spPr>
          <a:xfrm>
            <a:off x="1127125" y="4440759"/>
            <a:ext cx="11064875" cy="2012429"/>
          </a:xfrm>
          <a:prstGeom prst="rect">
            <a:avLst/>
          </a:prstGeom>
        </p:spPr>
      </p:pic>
      <p:sp>
        <p:nvSpPr>
          <p:cNvPr id="16" name="Marcador de texto 5">
            <a:extLst>
              <a:ext uri="{FF2B5EF4-FFF2-40B4-BE49-F238E27FC236}">
                <a16:creationId xmlns:a16="http://schemas.microsoft.com/office/drawing/2014/main" id="{DF93553B-DC96-43AE-BAA0-31B9A4618BE7}"/>
              </a:ext>
            </a:extLst>
          </p:cNvPr>
          <p:cNvSpPr txBox="1">
            <a:spLocks/>
          </p:cNvSpPr>
          <p:nvPr/>
        </p:nvSpPr>
        <p:spPr>
          <a:xfrm>
            <a:off x="755276" y="1510812"/>
            <a:ext cx="8185523" cy="353166"/>
          </a:xfrm>
          <a:prstGeom prst="rect">
            <a:avLst/>
          </a:prstGeom>
        </p:spPr>
        <p:txBody>
          <a:bodyPr vert="horz" lIns="0" tIns="0" rIns="0" bIns="0" rtlCol="0" anchor="t">
            <a:noAutofit/>
          </a:bodyPr>
          <a:lstStyle>
            <a:lvl1pPr marL="0" indent="0" algn="l" defTabSz="685800" rtl="0" eaLnBrk="1" latinLnBrk="0" hangingPunct="1">
              <a:lnSpc>
                <a:spcPct val="100000"/>
              </a:lnSpc>
              <a:spcBef>
                <a:spcPts val="0"/>
              </a:spcBef>
              <a:buFont typeface="Arial" panose="020B0604020202020204" pitchFamily="34" charset="0"/>
              <a:buNone/>
              <a:defRPr sz="1800" b="1" i="0" kern="1200">
                <a:solidFill>
                  <a:srgbClr val="D0043C"/>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Tx/>
            </a:pPr>
            <a:r>
              <a:rPr lang="ca-ES" b="0" spc="600">
                <a:solidFill>
                  <a:schemeClr val="accent1"/>
                </a:solidFill>
                <a:latin typeface="Segoe UI Semibold" panose="020B0702040204020203" pitchFamily="34" charset="0"/>
                <a:cs typeface="Segoe UI Semibold" panose="020B0702040204020203" pitchFamily="34" charset="0"/>
              </a:rPr>
              <a:t>ALTA MÉDICA</a:t>
            </a:r>
          </a:p>
        </p:txBody>
      </p:sp>
      <p:sp>
        <p:nvSpPr>
          <p:cNvPr id="17" name="Elipse 204">
            <a:extLst>
              <a:ext uri="{FF2B5EF4-FFF2-40B4-BE49-F238E27FC236}">
                <a16:creationId xmlns:a16="http://schemas.microsoft.com/office/drawing/2014/main" id="{755C4051-4879-471E-827F-E4BFDEDCDE53}"/>
              </a:ext>
            </a:extLst>
          </p:cNvPr>
          <p:cNvSpPr/>
          <p:nvPr/>
        </p:nvSpPr>
        <p:spPr>
          <a:xfrm>
            <a:off x="6436632" y="2034156"/>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latin typeface="Segoe UI" panose="020B0502040204020203" pitchFamily="34" charset="0"/>
            </a:endParaRPr>
          </a:p>
        </p:txBody>
      </p:sp>
      <p:sp>
        <p:nvSpPr>
          <p:cNvPr id="18" name="Elipse 207">
            <a:extLst>
              <a:ext uri="{FF2B5EF4-FFF2-40B4-BE49-F238E27FC236}">
                <a16:creationId xmlns:a16="http://schemas.microsoft.com/office/drawing/2014/main" id="{7E65C47F-07E7-47AC-83B2-8CE5AC6734FF}"/>
              </a:ext>
            </a:extLst>
          </p:cNvPr>
          <p:cNvSpPr/>
          <p:nvPr/>
        </p:nvSpPr>
        <p:spPr>
          <a:xfrm>
            <a:off x="4039760" y="2034156"/>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latin typeface="Segoe UI" panose="020B0502040204020203" pitchFamily="34" charset="0"/>
            </a:endParaRPr>
          </a:p>
        </p:txBody>
      </p:sp>
      <p:cxnSp>
        <p:nvCxnSpPr>
          <p:cNvPr id="19" name="Conector recto 210">
            <a:extLst>
              <a:ext uri="{FF2B5EF4-FFF2-40B4-BE49-F238E27FC236}">
                <a16:creationId xmlns:a16="http://schemas.microsoft.com/office/drawing/2014/main" id="{400B74BA-F7EF-4D57-BB27-CFE387CC4F70}"/>
              </a:ext>
            </a:extLst>
          </p:cNvPr>
          <p:cNvCxnSpPr>
            <a:cxnSpLocks/>
          </p:cNvCxnSpPr>
          <p:nvPr/>
        </p:nvCxnSpPr>
        <p:spPr>
          <a:xfrm>
            <a:off x="0" y="2096966"/>
            <a:ext cx="8594901"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CuadroTexto 74">
            <a:extLst>
              <a:ext uri="{FF2B5EF4-FFF2-40B4-BE49-F238E27FC236}">
                <a16:creationId xmlns:a16="http://schemas.microsoft.com/office/drawing/2014/main" id="{F3E75C2C-5B53-4092-B4DD-4EA28904C9C2}"/>
              </a:ext>
            </a:extLst>
          </p:cNvPr>
          <p:cNvSpPr txBox="1"/>
          <p:nvPr/>
        </p:nvSpPr>
        <p:spPr>
          <a:xfrm>
            <a:off x="1170141" y="2834438"/>
            <a:ext cx="2690469" cy="1077218"/>
          </a:xfrm>
          <a:prstGeom prst="rect">
            <a:avLst/>
          </a:prstGeom>
          <a:noFill/>
        </p:spPr>
        <p:txBody>
          <a:bodyPr wrap="square" lIns="0" tIns="0" rIns="0" bIns="0" rtlCol="0">
            <a:spAutoFit/>
          </a:bodyPr>
          <a:lstStyle/>
          <a:p>
            <a:r>
              <a:rPr lang="ca-ES" sz="1400" dirty="0">
                <a:latin typeface="Segoe UI" panose="020B0502040204020203" pitchFamily="34" charset="0"/>
                <a:ea typeface="Open Sans Light" panose="020B0306030504020204" pitchFamily="34" charset="0"/>
                <a:cs typeface="Open Sans Light" panose="020B0306030504020204" pitchFamily="34" charset="0"/>
              </a:rPr>
              <a:t>Quan, segons el </a:t>
            </a:r>
            <a:r>
              <a:rPr lang="ca-ES" sz="1400" dirty="0">
                <a:latin typeface="Segoe UI Semibold" panose="020B0702040204020203" pitchFamily="34" charset="0"/>
                <a:ea typeface="Open Sans Light" panose="020B0306030504020204" pitchFamily="34" charset="0"/>
                <a:cs typeface="Segoe UI Semibold" panose="020B0702040204020203" pitchFamily="34" charset="0"/>
              </a:rPr>
              <a:t>criteri del metge</a:t>
            </a:r>
            <a:r>
              <a:rPr lang="ca-ES" sz="1400" dirty="0">
                <a:latin typeface="Segoe UI" panose="020B0502040204020203" pitchFamily="34" charset="0"/>
                <a:ea typeface="Open Sans Light" panose="020B0306030504020204" pitchFamily="34" charset="0"/>
                <a:cs typeface="Open Sans Light" panose="020B0306030504020204" pitchFamily="34" charset="0"/>
              </a:rPr>
              <a:t>, finalitza la situació que provocava la incapacitat temporal (situació de baixa), </a:t>
            </a:r>
            <a:r>
              <a:rPr lang="ca-ES" sz="1400" dirty="0">
                <a:latin typeface="Segoe UI Semibold" panose="020B0702040204020203" pitchFamily="34" charset="0"/>
                <a:ea typeface="Open Sans Light" panose="020B0306030504020204" pitchFamily="34" charset="0"/>
                <a:cs typeface="Segoe UI Semibold" panose="020B0702040204020203" pitchFamily="34" charset="0"/>
              </a:rPr>
              <a:t>el metge emetrà el comunicat d'alta mèdica</a:t>
            </a:r>
            <a:endParaRPr lang="ca-ES" sz="1400" dirty="0">
              <a:latin typeface="Segoe UI" panose="020B0502040204020203" pitchFamily="34" charset="0"/>
              <a:ea typeface="Open Sans Light" panose="020B0306030504020204" pitchFamily="34" charset="0"/>
              <a:cs typeface="Open Sans Light" panose="020B0306030504020204" pitchFamily="34" charset="0"/>
            </a:endParaRPr>
          </a:p>
        </p:txBody>
      </p:sp>
      <p:cxnSp>
        <p:nvCxnSpPr>
          <p:cNvPr id="22" name="Conector recto 215">
            <a:extLst>
              <a:ext uri="{FF2B5EF4-FFF2-40B4-BE49-F238E27FC236}">
                <a16:creationId xmlns:a16="http://schemas.microsoft.com/office/drawing/2014/main" id="{F7BFA343-9267-4B0A-B421-CE98E356B251}"/>
              </a:ext>
            </a:extLst>
          </p:cNvPr>
          <p:cNvCxnSpPr>
            <a:cxnSpLocks/>
          </p:cNvCxnSpPr>
          <p:nvPr/>
        </p:nvCxnSpPr>
        <p:spPr>
          <a:xfrm rot="16200000">
            <a:off x="1421682" y="2514141"/>
            <a:ext cx="0" cy="503078"/>
          </a:xfrm>
          <a:prstGeom prst="line">
            <a:avLst/>
          </a:prstGeom>
          <a:ln w="190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4" name="CuadroTexto 208">
            <a:extLst>
              <a:ext uri="{FF2B5EF4-FFF2-40B4-BE49-F238E27FC236}">
                <a16:creationId xmlns:a16="http://schemas.microsoft.com/office/drawing/2014/main" id="{B4D79EFE-D51E-4DF8-BD13-FEC8AD191F17}"/>
              </a:ext>
            </a:extLst>
          </p:cNvPr>
          <p:cNvSpPr txBox="1"/>
          <p:nvPr/>
        </p:nvSpPr>
        <p:spPr>
          <a:xfrm>
            <a:off x="4155245" y="2834438"/>
            <a:ext cx="2072511" cy="1077218"/>
          </a:xfrm>
          <a:prstGeom prst="rect">
            <a:avLst/>
          </a:prstGeom>
          <a:noFill/>
        </p:spPr>
        <p:txBody>
          <a:bodyPr wrap="square" lIns="0" tIns="0" rIns="0" bIns="0" rtlCol="0">
            <a:spAutoFit/>
          </a:bodyPr>
          <a:lstStyle/>
          <a:p>
            <a:r>
              <a:rPr lang="ca-ES" sz="1400" dirty="0">
                <a:latin typeface="Segoe UI" panose="020B0502040204020203" pitchFamily="34" charset="0"/>
                <a:ea typeface="Open Sans Light" panose="020B0306030504020204" pitchFamily="34" charset="0"/>
                <a:cs typeface="Open Sans Light" panose="020B0306030504020204" pitchFamily="34" charset="0"/>
              </a:rPr>
              <a:t>El treballador/a haurà de </a:t>
            </a:r>
            <a:r>
              <a:rPr lang="ca-ES" sz="1400" dirty="0">
                <a:latin typeface="Segoe UI Semibold" panose="020B0702040204020203" pitchFamily="34" charset="0"/>
                <a:ea typeface="Open Sans SemiBold" panose="020B0706030804020204" pitchFamily="34" charset="0"/>
                <a:cs typeface="Segoe UI Semibold" panose="020B0702040204020203" pitchFamily="34" charset="0"/>
              </a:rPr>
              <a:t>reincorporar-se al seu lloc de treball l'endemà de la data </a:t>
            </a:r>
            <a:r>
              <a:rPr lang="ca-ES" sz="1400" dirty="0">
                <a:latin typeface="Segoe UI" panose="020B0502040204020203" pitchFamily="34" charset="0"/>
                <a:ea typeface="Open Sans Light" panose="020B0306030504020204" pitchFamily="34" charset="0"/>
                <a:cs typeface="Open Sans Light" panose="020B0306030504020204" pitchFamily="34" charset="0"/>
              </a:rPr>
              <a:t>que consti a l'informe d'alta</a:t>
            </a:r>
          </a:p>
        </p:txBody>
      </p:sp>
      <p:cxnSp>
        <p:nvCxnSpPr>
          <p:cNvPr id="25" name="Conector recto 216">
            <a:extLst>
              <a:ext uri="{FF2B5EF4-FFF2-40B4-BE49-F238E27FC236}">
                <a16:creationId xmlns:a16="http://schemas.microsoft.com/office/drawing/2014/main" id="{59F60D12-8BC6-4B47-84AA-A7433A511491}"/>
              </a:ext>
            </a:extLst>
          </p:cNvPr>
          <p:cNvCxnSpPr>
            <a:cxnSpLocks/>
          </p:cNvCxnSpPr>
          <p:nvPr/>
        </p:nvCxnSpPr>
        <p:spPr>
          <a:xfrm rot="16200000">
            <a:off x="4406785" y="2514141"/>
            <a:ext cx="0" cy="503078"/>
          </a:xfrm>
          <a:prstGeom prst="line">
            <a:avLst/>
          </a:prstGeom>
          <a:ln w="190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7" name="CuadroTexto 205">
            <a:extLst>
              <a:ext uri="{FF2B5EF4-FFF2-40B4-BE49-F238E27FC236}">
                <a16:creationId xmlns:a16="http://schemas.microsoft.com/office/drawing/2014/main" id="{FE54EF99-0DB5-4A89-BB07-F060817D60A2}"/>
              </a:ext>
            </a:extLst>
          </p:cNvPr>
          <p:cNvSpPr txBox="1"/>
          <p:nvPr/>
        </p:nvSpPr>
        <p:spPr>
          <a:xfrm>
            <a:off x="6522390" y="2834438"/>
            <a:ext cx="2072511" cy="1077218"/>
          </a:xfrm>
          <a:prstGeom prst="rect">
            <a:avLst/>
          </a:prstGeom>
          <a:noFill/>
        </p:spPr>
        <p:txBody>
          <a:bodyPr wrap="square" lIns="0" tIns="0" rIns="0" bIns="0" rtlCol="0">
            <a:spAutoFit/>
          </a:bodyPr>
          <a:lstStyle/>
          <a:p>
            <a:r>
              <a:rPr lang="ca-ES" sz="1400" dirty="0">
                <a:latin typeface="Segoe UI" panose="020B0502040204020203" pitchFamily="34" charset="0"/>
                <a:ea typeface="Open Sans SemiBold" panose="020B0706030804020204" pitchFamily="34" charset="0"/>
                <a:cs typeface="Segoe UI Semibold" panose="020B0702040204020203" pitchFamily="34" charset="0"/>
              </a:rPr>
              <a:t>El treballador/a haurà de lliurar a l’empresa el </a:t>
            </a:r>
            <a:r>
              <a:rPr lang="ca-ES" sz="1400" dirty="0">
                <a:latin typeface="Segoe UI Semibold" panose="020B0702040204020203" pitchFamily="34" charset="0"/>
                <a:ea typeface="Open Sans SemiBold" panose="020B0706030804020204" pitchFamily="34" charset="0"/>
                <a:cs typeface="Segoe UI Semibold" panose="020B0702040204020203" pitchFamily="34" charset="0"/>
              </a:rPr>
              <a:t>comunicat d'alta </a:t>
            </a:r>
            <a:r>
              <a:rPr lang="ca-ES" sz="1400" dirty="0">
                <a:latin typeface="Segoe UI" panose="020B0502040204020203" pitchFamily="34" charset="0"/>
                <a:ea typeface="Open Sans SemiBold" panose="020B0706030804020204" pitchFamily="34" charset="0"/>
                <a:cs typeface="Segoe UI Semibold" panose="020B0702040204020203" pitchFamily="34" charset="0"/>
              </a:rPr>
              <a:t>en les següents 24 hores de l’expedició</a:t>
            </a:r>
          </a:p>
        </p:txBody>
      </p:sp>
      <p:cxnSp>
        <p:nvCxnSpPr>
          <p:cNvPr id="28" name="Conector recto 217">
            <a:extLst>
              <a:ext uri="{FF2B5EF4-FFF2-40B4-BE49-F238E27FC236}">
                <a16:creationId xmlns:a16="http://schemas.microsoft.com/office/drawing/2014/main" id="{6640B543-AB4F-4FA1-BDA6-E7928FC73273}"/>
              </a:ext>
            </a:extLst>
          </p:cNvPr>
          <p:cNvCxnSpPr>
            <a:cxnSpLocks/>
          </p:cNvCxnSpPr>
          <p:nvPr/>
        </p:nvCxnSpPr>
        <p:spPr>
          <a:xfrm rot="16200000">
            <a:off x="6773929" y="2514141"/>
            <a:ext cx="0" cy="503078"/>
          </a:xfrm>
          <a:prstGeom prst="line">
            <a:avLst/>
          </a:prstGeom>
          <a:ln w="190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9" name="Elipse 220">
            <a:extLst>
              <a:ext uri="{FF2B5EF4-FFF2-40B4-BE49-F238E27FC236}">
                <a16:creationId xmlns:a16="http://schemas.microsoft.com/office/drawing/2014/main" id="{3D525BA7-6A6E-4E53-B8B4-E31FF68A158B}"/>
              </a:ext>
            </a:extLst>
          </p:cNvPr>
          <p:cNvSpPr/>
          <p:nvPr/>
        </p:nvSpPr>
        <p:spPr>
          <a:xfrm>
            <a:off x="1108748" y="2034156"/>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latin typeface="Segoe UI" panose="020B0502040204020203" pitchFamily="34" charset="0"/>
            </a:endParaRPr>
          </a:p>
        </p:txBody>
      </p:sp>
      <p:sp>
        <p:nvSpPr>
          <p:cNvPr id="106" name="Text Placeholder 6">
            <a:extLst>
              <a:ext uri="{FF2B5EF4-FFF2-40B4-BE49-F238E27FC236}">
                <a16:creationId xmlns:a16="http://schemas.microsoft.com/office/drawing/2014/main" id="{77F678B0-9247-451B-978D-3AF3553092B8}"/>
              </a:ext>
            </a:extLst>
          </p:cNvPr>
          <p:cNvSpPr txBox="1">
            <a:spLocks/>
          </p:cNvSpPr>
          <p:nvPr/>
        </p:nvSpPr>
        <p:spPr>
          <a:xfrm>
            <a:off x="1127125" y="4440758"/>
            <a:ext cx="11064875" cy="2012430"/>
          </a:xfrm>
          <a:prstGeom prst="rect">
            <a:avLst/>
          </a:prstGeom>
          <a:gradFill flip="none" rotWithShape="1">
            <a:gsLst>
              <a:gs pos="18000">
                <a:schemeClr val="accent2">
                  <a:alpha val="8000"/>
                </a:schemeClr>
              </a:gs>
              <a:gs pos="87000">
                <a:schemeClr val="accent1">
                  <a:alpha val="20000"/>
                </a:schemeClr>
              </a:gs>
              <a:gs pos="71000">
                <a:schemeClr val="accent1">
                  <a:alpha val="10000"/>
                </a:schemeClr>
              </a:gs>
              <a:gs pos="100000">
                <a:schemeClr val="accent1">
                  <a:alpha val="12000"/>
                </a:schemeClr>
              </a:gs>
            </a:gsLst>
            <a:lin ang="8100000" scaled="1"/>
            <a:tileRect/>
          </a:gradFill>
          <a:ln w="6350" cap="flat" cmpd="sng" algn="ctr">
            <a:noFill/>
            <a:prstDash val="solid"/>
            <a:miter lim="800000"/>
          </a:ln>
        </p:spPr>
        <p:style>
          <a:lnRef idx="1">
            <a:schemeClr val="accent1"/>
          </a:lnRef>
          <a:fillRef idx="3">
            <a:schemeClr val="accent1"/>
          </a:fillRef>
          <a:effectRef idx="2">
            <a:schemeClr val="accent1"/>
          </a:effectRef>
          <a:fontRef idx="minor">
            <a:schemeClr val="lt1"/>
          </a:fontRef>
        </p:style>
        <p:txBody>
          <a:bodyPr rtlCol="0" anchor="ctr"/>
          <a:lstStyle>
            <a:lvl1pPr marL="0" indent="0" algn="l" defTabSz="914400" rtl="0" eaLnBrk="1" latinLnBrk="0" hangingPunct="1">
              <a:lnSpc>
                <a:spcPct val="90000"/>
              </a:lnSpc>
              <a:spcBef>
                <a:spcPts val="1000"/>
              </a:spcBef>
              <a:buFont typeface="Arial" panose="020B0604020202020204" pitchFamily="34" charset="0"/>
              <a:buNone/>
              <a:defRPr lang="en-US" sz="1800" kern="1200" dirty="0">
                <a:solidFill>
                  <a:prstClr val="white">
                    <a:alpha val="0"/>
                  </a:prstClr>
                </a:solidFill>
                <a:latin typeface="Segoe UI"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ca-ES" sz="1800" b="0" i="0" u="none" strike="noStrike" kern="1200" cap="none" spc="0" normalizeH="0" baseline="0">
                <a:ln>
                  <a:noFill/>
                </a:ln>
                <a:solidFill>
                  <a:prstClr val="white">
                    <a:alpha val="0"/>
                  </a:prstClr>
                </a:solidFill>
                <a:effectLst/>
                <a:uLnTx/>
                <a:uFillTx/>
                <a:latin typeface="Segoe UI" panose="020B0502040204020203" pitchFamily="34" charset="0"/>
                <a:ea typeface="+mn-ea"/>
                <a:cs typeface="+mn-cs"/>
              </a:rPr>
              <a:t>.</a:t>
            </a:r>
          </a:p>
        </p:txBody>
      </p:sp>
      <p:grpSp>
        <p:nvGrpSpPr>
          <p:cNvPr id="130" name="Graphic 6">
            <a:extLst>
              <a:ext uri="{FF2B5EF4-FFF2-40B4-BE49-F238E27FC236}">
                <a16:creationId xmlns:a16="http://schemas.microsoft.com/office/drawing/2014/main" id="{2C6B837B-F026-454F-AB1A-BD3AD53920ED}"/>
              </a:ext>
            </a:extLst>
          </p:cNvPr>
          <p:cNvGrpSpPr/>
          <p:nvPr/>
        </p:nvGrpSpPr>
        <p:grpSpPr>
          <a:xfrm>
            <a:off x="6522803" y="2170163"/>
            <a:ext cx="476726" cy="506054"/>
            <a:chOff x="8382140" y="2383598"/>
            <a:chExt cx="433387" cy="433387"/>
          </a:xfrm>
          <a:noFill/>
        </p:grpSpPr>
        <p:grpSp>
          <p:nvGrpSpPr>
            <p:cNvPr id="131" name="Graphic 6">
              <a:extLst>
                <a:ext uri="{FF2B5EF4-FFF2-40B4-BE49-F238E27FC236}">
                  <a16:creationId xmlns:a16="http://schemas.microsoft.com/office/drawing/2014/main" id="{2064883C-CDF2-4D56-97FB-36E5935CDDC7}"/>
                </a:ext>
              </a:extLst>
            </p:cNvPr>
            <p:cNvGrpSpPr/>
            <p:nvPr/>
          </p:nvGrpSpPr>
          <p:grpSpPr>
            <a:xfrm>
              <a:off x="8382140" y="2383598"/>
              <a:ext cx="433387" cy="433387"/>
              <a:chOff x="8382140" y="2383598"/>
              <a:chExt cx="433387" cy="433387"/>
            </a:xfrm>
            <a:noFill/>
          </p:grpSpPr>
          <p:sp>
            <p:nvSpPr>
              <p:cNvPr id="132" name="Freeform: Shape 131">
                <a:extLst>
                  <a:ext uri="{FF2B5EF4-FFF2-40B4-BE49-F238E27FC236}">
                    <a16:creationId xmlns:a16="http://schemas.microsoft.com/office/drawing/2014/main" id="{7718B941-E030-4CC8-ABA2-C89A620AD68A}"/>
                  </a:ext>
                </a:extLst>
              </p:cNvPr>
              <p:cNvSpPr/>
              <p:nvPr/>
            </p:nvSpPr>
            <p:spPr>
              <a:xfrm>
                <a:off x="8665985" y="2425508"/>
                <a:ext cx="120014" cy="218122"/>
              </a:xfrm>
              <a:custGeom>
                <a:avLst/>
                <a:gdLst>
                  <a:gd name="connsiteX0" fmla="*/ 0 w 120014"/>
                  <a:gd name="connsiteY0" fmla="*/ 0 h 218122"/>
                  <a:gd name="connsiteX1" fmla="*/ 120015 w 120014"/>
                  <a:gd name="connsiteY1" fmla="*/ 174308 h 218122"/>
                  <a:gd name="connsiteX2" fmla="*/ 120015 w 120014"/>
                  <a:gd name="connsiteY2" fmla="*/ 218123 h 218122"/>
                </a:gdLst>
                <a:ahLst/>
                <a:cxnLst>
                  <a:cxn ang="0">
                    <a:pos x="connsiteX0" y="connsiteY0"/>
                  </a:cxn>
                  <a:cxn ang="0">
                    <a:pos x="connsiteX1" y="connsiteY1"/>
                  </a:cxn>
                  <a:cxn ang="0">
                    <a:pos x="connsiteX2" y="connsiteY2"/>
                  </a:cxn>
                </a:cxnLst>
                <a:rect l="l" t="t" r="r" b="b"/>
                <a:pathLst>
                  <a:path w="120014" h="218122">
                    <a:moveTo>
                      <a:pt x="0" y="0"/>
                    </a:moveTo>
                    <a:cubicBezTo>
                      <a:pt x="69532" y="26670"/>
                      <a:pt x="120015" y="95250"/>
                      <a:pt x="120015" y="174308"/>
                    </a:cubicBezTo>
                    <a:lnTo>
                      <a:pt x="120015" y="218123"/>
                    </a:lnTo>
                  </a:path>
                </a:pathLst>
              </a:custGeom>
              <a:noFill/>
              <a:ln w="9525" cap="sq">
                <a:solidFill>
                  <a:srgbClr val="4ABDF0"/>
                </a:solidFill>
                <a:prstDash val="solid"/>
                <a:miter/>
              </a:ln>
            </p:spPr>
            <p:txBody>
              <a:bodyPr rtlCol="0" anchor="ctr"/>
              <a:lstStyle/>
              <a:p>
                <a:endParaRPr lang="ca-ES" dirty="0">
                  <a:latin typeface="Segoe UI" panose="020B0502040204020203" pitchFamily="34" charset="0"/>
                </a:endParaRPr>
              </a:p>
            </p:txBody>
          </p:sp>
          <p:sp>
            <p:nvSpPr>
              <p:cNvPr id="133" name="Freeform: Shape 132">
                <a:extLst>
                  <a:ext uri="{FF2B5EF4-FFF2-40B4-BE49-F238E27FC236}">
                    <a16:creationId xmlns:a16="http://schemas.microsoft.com/office/drawing/2014/main" id="{7BED47DE-B111-4749-96E4-C55C931B97CD}"/>
                  </a:ext>
                </a:extLst>
              </p:cNvPr>
              <p:cNvSpPr/>
              <p:nvPr/>
            </p:nvSpPr>
            <p:spPr>
              <a:xfrm>
                <a:off x="8756473" y="2613150"/>
                <a:ext cx="59055" cy="29527"/>
              </a:xfrm>
              <a:custGeom>
                <a:avLst/>
                <a:gdLst>
                  <a:gd name="connsiteX0" fmla="*/ 0 w 59055"/>
                  <a:gd name="connsiteY0" fmla="*/ 0 h 29527"/>
                  <a:gd name="connsiteX1" fmla="*/ 29527 w 59055"/>
                  <a:gd name="connsiteY1" fmla="*/ 29528 h 29527"/>
                  <a:gd name="connsiteX2" fmla="*/ 59055 w 59055"/>
                  <a:gd name="connsiteY2" fmla="*/ 0 h 29527"/>
                </a:gdLst>
                <a:ahLst/>
                <a:cxnLst>
                  <a:cxn ang="0">
                    <a:pos x="connsiteX0" y="connsiteY0"/>
                  </a:cxn>
                  <a:cxn ang="0">
                    <a:pos x="connsiteX1" y="connsiteY1"/>
                  </a:cxn>
                  <a:cxn ang="0">
                    <a:pos x="connsiteX2" y="connsiteY2"/>
                  </a:cxn>
                </a:cxnLst>
                <a:rect l="l" t="t" r="r" b="b"/>
                <a:pathLst>
                  <a:path w="59055" h="29527">
                    <a:moveTo>
                      <a:pt x="0" y="0"/>
                    </a:moveTo>
                    <a:lnTo>
                      <a:pt x="29527" y="29528"/>
                    </a:lnTo>
                    <a:lnTo>
                      <a:pt x="59055" y="0"/>
                    </a:lnTo>
                  </a:path>
                </a:pathLst>
              </a:custGeom>
              <a:noFill/>
              <a:ln w="9525" cap="sq">
                <a:solidFill>
                  <a:srgbClr val="4ABDF0"/>
                </a:solidFill>
                <a:prstDash val="solid"/>
                <a:miter/>
              </a:ln>
            </p:spPr>
            <p:txBody>
              <a:bodyPr rtlCol="0" anchor="ctr"/>
              <a:lstStyle/>
              <a:p>
                <a:endParaRPr lang="ca-ES" dirty="0">
                  <a:latin typeface="Segoe UI" panose="020B0502040204020203" pitchFamily="34" charset="0"/>
                </a:endParaRPr>
              </a:p>
            </p:txBody>
          </p:sp>
          <p:sp>
            <p:nvSpPr>
              <p:cNvPr id="134" name="Freeform: Shape 133">
                <a:extLst>
                  <a:ext uri="{FF2B5EF4-FFF2-40B4-BE49-F238E27FC236}">
                    <a16:creationId xmlns:a16="http://schemas.microsoft.com/office/drawing/2014/main" id="{B6341F58-6A5C-43B8-86FD-1EFA8252CC24}"/>
                  </a:ext>
                </a:extLst>
              </p:cNvPr>
              <p:cNvSpPr/>
              <p:nvPr/>
            </p:nvSpPr>
            <p:spPr>
              <a:xfrm>
                <a:off x="8424050" y="2413125"/>
                <a:ext cx="219075" cy="120014"/>
              </a:xfrm>
              <a:custGeom>
                <a:avLst/>
                <a:gdLst>
                  <a:gd name="connsiteX0" fmla="*/ 0 w 219075"/>
                  <a:gd name="connsiteY0" fmla="*/ 120015 h 120014"/>
                  <a:gd name="connsiteX1" fmla="*/ 175260 w 219075"/>
                  <a:gd name="connsiteY1" fmla="*/ 0 h 120014"/>
                  <a:gd name="connsiteX2" fmla="*/ 219075 w 219075"/>
                  <a:gd name="connsiteY2" fmla="*/ 0 h 120014"/>
                </a:gdLst>
                <a:ahLst/>
                <a:cxnLst>
                  <a:cxn ang="0">
                    <a:pos x="connsiteX0" y="connsiteY0"/>
                  </a:cxn>
                  <a:cxn ang="0">
                    <a:pos x="connsiteX1" y="connsiteY1"/>
                  </a:cxn>
                  <a:cxn ang="0">
                    <a:pos x="connsiteX2" y="connsiteY2"/>
                  </a:cxn>
                </a:cxnLst>
                <a:rect l="l" t="t" r="r" b="b"/>
                <a:pathLst>
                  <a:path w="219075" h="120014">
                    <a:moveTo>
                      <a:pt x="0" y="120015"/>
                    </a:moveTo>
                    <a:cubicBezTo>
                      <a:pt x="27623" y="49530"/>
                      <a:pt x="95250" y="0"/>
                      <a:pt x="175260" y="0"/>
                    </a:cubicBezTo>
                    <a:lnTo>
                      <a:pt x="219075" y="0"/>
                    </a:lnTo>
                  </a:path>
                </a:pathLst>
              </a:custGeom>
              <a:noFill/>
              <a:ln w="9525" cap="sq">
                <a:solidFill>
                  <a:srgbClr val="4ABDF0"/>
                </a:solidFill>
                <a:prstDash val="solid"/>
                <a:miter/>
              </a:ln>
            </p:spPr>
            <p:txBody>
              <a:bodyPr rtlCol="0" anchor="ctr"/>
              <a:lstStyle/>
              <a:p>
                <a:endParaRPr lang="ca-ES" dirty="0">
                  <a:latin typeface="Segoe UI" panose="020B0502040204020203" pitchFamily="34" charset="0"/>
                </a:endParaRPr>
              </a:p>
            </p:txBody>
          </p:sp>
          <p:sp>
            <p:nvSpPr>
              <p:cNvPr id="135" name="Freeform: Shape 134">
                <a:extLst>
                  <a:ext uri="{FF2B5EF4-FFF2-40B4-BE49-F238E27FC236}">
                    <a16:creationId xmlns:a16="http://schemas.microsoft.com/office/drawing/2014/main" id="{BD52D966-4A40-44DB-B047-88C3801686CB}"/>
                  </a:ext>
                </a:extLst>
              </p:cNvPr>
              <p:cNvSpPr/>
              <p:nvPr/>
            </p:nvSpPr>
            <p:spPr>
              <a:xfrm>
                <a:off x="8611692" y="2383598"/>
                <a:ext cx="29527" cy="59055"/>
              </a:xfrm>
              <a:custGeom>
                <a:avLst/>
                <a:gdLst>
                  <a:gd name="connsiteX0" fmla="*/ 0 w 29527"/>
                  <a:gd name="connsiteY0" fmla="*/ 59055 h 59055"/>
                  <a:gd name="connsiteX1" fmla="*/ 29528 w 29527"/>
                  <a:gd name="connsiteY1" fmla="*/ 29528 h 59055"/>
                  <a:gd name="connsiteX2" fmla="*/ 0 w 29527"/>
                  <a:gd name="connsiteY2" fmla="*/ 0 h 59055"/>
                </a:gdLst>
                <a:ahLst/>
                <a:cxnLst>
                  <a:cxn ang="0">
                    <a:pos x="connsiteX0" y="connsiteY0"/>
                  </a:cxn>
                  <a:cxn ang="0">
                    <a:pos x="connsiteX1" y="connsiteY1"/>
                  </a:cxn>
                  <a:cxn ang="0">
                    <a:pos x="connsiteX2" y="connsiteY2"/>
                  </a:cxn>
                </a:cxnLst>
                <a:rect l="l" t="t" r="r" b="b"/>
                <a:pathLst>
                  <a:path w="29527" h="59055">
                    <a:moveTo>
                      <a:pt x="0" y="59055"/>
                    </a:moveTo>
                    <a:lnTo>
                      <a:pt x="29528" y="29528"/>
                    </a:lnTo>
                    <a:lnTo>
                      <a:pt x="0" y="0"/>
                    </a:lnTo>
                  </a:path>
                </a:pathLst>
              </a:custGeom>
              <a:noFill/>
              <a:ln w="9525" cap="sq">
                <a:solidFill>
                  <a:srgbClr val="4ABDF0"/>
                </a:solidFill>
                <a:prstDash val="solid"/>
                <a:miter/>
              </a:ln>
            </p:spPr>
            <p:txBody>
              <a:bodyPr rtlCol="0" anchor="ctr"/>
              <a:lstStyle/>
              <a:p>
                <a:endParaRPr lang="ca-ES" dirty="0">
                  <a:latin typeface="Segoe UI" panose="020B0502040204020203" pitchFamily="34" charset="0"/>
                </a:endParaRPr>
              </a:p>
            </p:txBody>
          </p:sp>
          <p:sp>
            <p:nvSpPr>
              <p:cNvPr id="136" name="Freeform: Shape 135">
                <a:extLst>
                  <a:ext uri="{FF2B5EF4-FFF2-40B4-BE49-F238E27FC236}">
                    <a16:creationId xmlns:a16="http://schemas.microsoft.com/office/drawing/2014/main" id="{E2219FE0-1F64-4DD6-8C49-9483734BD93B}"/>
                  </a:ext>
                </a:extLst>
              </p:cNvPr>
              <p:cNvSpPr/>
              <p:nvPr/>
            </p:nvSpPr>
            <p:spPr>
              <a:xfrm>
                <a:off x="8411667" y="2556953"/>
                <a:ext cx="120014" cy="218122"/>
              </a:xfrm>
              <a:custGeom>
                <a:avLst/>
                <a:gdLst>
                  <a:gd name="connsiteX0" fmla="*/ 120015 w 120014"/>
                  <a:gd name="connsiteY0" fmla="*/ 218123 h 218122"/>
                  <a:gd name="connsiteX1" fmla="*/ 0 w 120014"/>
                  <a:gd name="connsiteY1" fmla="*/ 43815 h 218122"/>
                  <a:gd name="connsiteX2" fmla="*/ 0 w 120014"/>
                  <a:gd name="connsiteY2" fmla="*/ 0 h 218122"/>
                </a:gdLst>
                <a:ahLst/>
                <a:cxnLst>
                  <a:cxn ang="0">
                    <a:pos x="connsiteX0" y="connsiteY0"/>
                  </a:cxn>
                  <a:cxn ang="0">
                    <a:pos x="connsiteX1" y="connsiteY1"/>
                  </a:cxn>
                  <a:cxn ang="0">
                    <a:pos x="connsiteX2" y="connsiteY2"/>
                  </a:cxn>
                </a:cxnLst>
                <a:rect l="l" t="t" r="r" b="b"/>
                <a:pathLst>
                  <a:path w="120014" h="218122">
                    <a:moveTo>
                      <a:pt x="120015" y="218123"/>
                    </a:moveTo>
                    <a:cubicBezTo>
                      <a:pt x="49530" y="190500"/>
                      <a:pt x="0" y="122873"/>
                      <a:pt x="0" y="43815"/>
                    </a:cubicBezTo>
                    <a:lnTo>
                      <a:pt x="0" y="0"/>
                    </a:lnTo>
                  </a:path>
                </a:pathLst>
              </a:custGeom>
              <a:noFill/>
              <a:ln w="9525" cap="sq">
                <a:solidFill>
                  <a:srgbClr val="4ABDF0"/>
                </a:solidFill>
                <a:prstDash val="solid"/>
                <a:miter/>
              </a:ln>
            </p:spPr>
            <p:txBody>
              <a:bodyPr rtlCol="0" anchor="ctr"/>
              <a:lstStyle/>
              <a:p>
                <a:endParaRPr lang="ca-ES" dirty="0">
                  <a:latin typeface="Segoe UI" panose="020B0502040204020203" pitchFamily="34" charset="0"/>
                </a:endParaRPr>
              </a:p>
            </p:txBody>
          </p:sp>
          <p:sp>
            <p:nvSpPr>
              <p:cNvPr id="137" name="Freeform: Shape 136">
                <a:extLst>
                  <a:ext uri="{FF2B5EF4-FFF2-40B4-BE49-F238E27FC236}">
                    <a16:creationId xmlns:a16="http://schemas.microsoft.com/office/drawing/2014/main" id="{112F35DF-B238-4283-AE93-0524E56BD729}"/>
                  </a:ext>
                </a:extLst>
              </p:cNvPr>
              <p:cNvSpPr/>
              <p:nvPr/>
            </p:nvSpPr>
            <p:spPr>
              <a:xfrm>
                <a:off x="8382140" y="2557906"/>
                <a:ext cx="59055" cy="30480"/>
              </a:xfrm>
              <a:custGeom>
                <a:avLst/>
                <a:gdLst>
                  <a:gd name="connsiteX0" fmla="*/ 59055 w 59055"/>
                  <a:gd name="connsiteY0" fmla="*/ 30480 h 30480"/>
                  <a:gd name="connsiteX1" fmla="*/ 29528 w 59055"/>
                  <a:gd name="connsiteY1" fmla="*/ 0 h 30480"/>
                  <a:gd name="connsiteX2" fmla="*/ 0 w 59055"/>
                  <a:gd name="connsiteY2" fmla="*/ 30480 h 30480"/>
                </a:gdLst>
                <a:ahLst/>
                <a:cxnLst>
                  <a:cxn ang="0">
                    <a:pos x="connsiteX0" y="connsiteY0"/>
                  </a:cxn>
                  <a:cxn ang="0">
                    <a:pos x="connsiteX1" y="connsiteY1"/>
                  </a:cxn>
                  <a:cxn ang="0">
                    <a:pos x="connsiteX2" y="connsiteY2"/>
                  </a:cxn>
                </a:cxnLst>
                <a:rect l="l" t="t" r="r" b="b"/>
                <a:pathLst>
                  <a:path w="59055" h="30480">
                    <a:moveTo>
                      <a:pt x="59055" y="30480"/>
                    </a:moveTo>
                    <a:lnTo>
                      <a:pt x="29528" y="0"/>
                    </a:lnTo>
                    <a:lnTo>
                      <a:pt x="0" y="30480"/>
                    </a:lnTo>
                  </a:path>
                </a:pathLst>
              </a:custGeom>
              <a:noFill/>
              <a:ln w="9525" cap="sq">
                <a:solidFill>
                  <a:srgbClr val="4ABDF0"/>
                </a:solidFill>
                <a:prstDash val="solid"/>
                <a:miter/>
              </a:ln>
            </p:spPr>
            <p:txBody>
              <a:bodyPr rtlCol="0" anchor="ctr"/>
              <a:lstStyle/>
              <a:p>
                <a:endParaRPr lang="ca-ES" dirty="0">
                  <a:latin typeface="Segoe UI" panose="020B0502040204020203" pitchFamily="34" charset="0"/>
                </a:endParaRPr>
              </a:p>
            </p:txBody>
          </p:sp>
          <p:sp>
            <p:nvSpPr>
              <p:cNvPr id="138" name="Freeform: Shape 137">
                <a:extLst>
                  <a:ext uri="{FF2B5EF4-FFF2-40B4-BE49-F238E27FC236}">
                    <a16:creationId xmlns:a16="http://schemas.microsoft.com/office/drawing/2014/main" id="{801FEA13-4ADC-40BB-A0A2-835853A4C496}"/>
                  </a:ext>
                </a:extLst>
              </p:cNvPr>
              <p:cNvSpPr/>
              <p:nvPr/>
            </p:nvSpPr>
            <p:spPr>
              <a:xfrm>
                <a:off x="8555495" y="2667443"/>
                <a:ext cx="218122" cy="120014"/>
              </a:xfrm>
              <a:custGeom>
                <a:avLst/>
                <a:gdLst>
                  <a:gd name="connsiteX0" fmla="*/ 218123 w 218122"/>
                  <a:gd name="connsiteY0" fmla="*/ 0 h 120014"/>
                  <a:gd name="connsiteX1" fmla="*/ 43815 w 218122"/>
                  <a:gd name="connsiteY1" fmla="*/ 120015 h 120014"/>
                  <a:gd name="connsiteX2" fmla="*/ 0 w 218122"/>
                  <a:gd name="connsiteY2" fmla="*/ 120015 h 120014"/>
                </a:gdLst>
                <a:ahLst/>
                <a:cxnLst>
                  <a:cxn ang="0">
                    <a:pos x="connsiteX0" y="connsiteY0"/>
                  </a:cxn>
                  <a:cxn ang="0">
                    <a:pos x="connsiteX1" y="connsiteY1"/>
                  </a:cxn>
                  <a:cxn ang="0">
                    <a:pos x="connsiteX2" y="connsiteY2"/>
                  </a:cxn>
                </a:cxnLst>
                <a:rect l="l" t="t" r="r" b="b"/>
                <a:pathLst>
                  <a:path w="218122" h="120014">
                    <a:moveTo>
                      <a:pt x="218123" y="0"/>
                    </a:moveTo>
                    <a:cubicBezTo>
                      <a:pt x="191453" y="69532"/>
                      <a:pt x="122873" y="120015"/>
                      <a:pt x="43815" y="120015"/>
                    </a:cubicBezTo>
                    <a:lnTo>
                      <a:pt x="0" y="120015"/>
                    </a:lnTo>
                  </a:path>
                </a:pathLst>
              </a:custGeom>
              <a:noFill/>
              <a:ln w="9525" cap="sq">
                <a:solidFill>
                  <a:srgbClr val="4ABDF0"/>
                </a:solidFill>
                <a:prstDash val="solid"/>
                <a:miter/>
              </a:ln>
            </p:spPr>
            <p:txBody>
              <a:bodyPr rtlCol="0" anchor="ctr"/>
              <a:lstStyle/>
              <a:p>
                <a:endParaRPr lang="ca-ES" dirty="0">
                  <a:latin typeface="Segoe UI" panose="020B0502040204020203" pitchFamily="34" charset="0"/>
                </a:endParaRPr>
              </a:p>
            </p:txBody>
          </p:sp>
          <p:sp>
            <p:nvSpPr>
              <p:cNvPr id="139" name="Freeform: Shape 138">
                <a:extLst>
                  <a:ext uri="{FF2B5EF4-FFF2-40B4-BE49-F238E27FC236}">
                    <a16:creationId xmlns:a16="http://schemas.microsoft.com/office/drawing/2014/main" id="{63CA0392-8C25-4B92-B3D2-D5B7A6AF7CC1}"/>
                  </a:ext>
                </a:extLst>
              </p:cNvPr>
              <p:cNvSpPr/>
              <p:nvPr/>
            </p:nvSpPr>
            <p:spPr>
              <a:xfrm>
                <a:off x="8557400" y="2757931"/>
                <a:ext cx="29527" cy="59055"/>
              </a:xfrm>
              <a:custGeom>
                <a:avLst/>
                <a:gdLst>
                  <a:gd name="connsiteX0" fmla="*/ 29528 w 29527"/>
                  <a:gd name="connsiteY0" fmla="*/ 0 h 59055"/>
                  <a:gd name="connsiteX1" fmla="*/ 0 w 29527"/>
                  <a:gd name="connsiteY1" fmla="*/ 29527 h 59055"/>
                  <a:gd name="connsiteX2" fmla="*/ 29528 w 29527"/>
                  <a:gd name="connsiteY2" fmla="*/ 59055 h 59055"/>
                </a:gdLst>
                <a:ahLst/>
                <a:cxnLst>
                  <a:cxn ang="0">
                    <a:pos x="connsiteX0" y="connsiteY0"/>
                  </a:cxn>
                  <a:cxn ang="0">
                    <a:pos x="connsiteX1" y="connsiteY1"/>
                  </a:cxn>
                  <a:cxn ang="0">
                    <a:pos x="connsiteX2" y="connsiteY2"/>
                  </a:cxn>
                </a:cxnLst>
                <a:rect l="l" t="t" r="r" b="b"/>
                <a:pathLst>
                  <a:path w="29527" h="59055">
                    <a:moveTo>
                      <a:pt x="29528" y="0"/>
                    </a:moveTo>
                    <a:lnTo>
                      <a:pt x="0" y="29527"/>
                    </a:lnTo>
                    <a:lnTo>
                      <a:pt x="29528" y="59055"/>
                    </a:lnTo>
                  </a:path>
                </a:pathLst>
              </a:custGeom>
              <a:noFill/>
              <a:ln w="9525" cap="sq">
                <a:solidFill>
                  <a:srgbClr val="4ABDF0"/>
                </a:solidFill>
                <a:prstDash val="solid"/>
                <a:miter/>
              </a:ln>
            </p:spPr>
            <p:txBody>
              <a:bodyPr rtlCol="0" anchor="ctr"/>
              <a:lstStyle/>
              <a:p>
                <a:endParaRPr lang="ca-ES" dirty="0">
                  <a:latin typeface="Segoe UI" panose="020B0502040204020203" pitchFamily="34" charset="0"/>
                </a:endParaRPr>
              </a:p>
            </p:txBody>
          </p:sp>
        </p:grpSp>
        <p:sp>
          <p:nvSpPr>
            <p:cNvPr id="140" name="Freeform: Shape 139">
              <a:extLst>
                <a:ext uri="{FF2B5EF4-FFF2-40B4-BE49-F238E27FC236}">
                  <a16:creationId xmlns:a16="http://schemas.microsoft.com/office/drawing/2014/main" id="{1917B3AC-2A0A-4DD6-AA5B-E1ACE51C3400}"/>
                </a:ext>
              </a:extLst>
            </p:cNvPr>
            <p:cNvSpPr/>
            <p:nvPr/>
          </p:nvSpPr>
          <p:spPr>
            <a:xfrm>
              <a:off x="8599310" y="2470276"/>
              <a:ext cx="9525" cy="29527"/>
            </a:xfrm>
            <a:custGeom>
              <a:avLst/>
              <a:gdLst>
                <a:gd name="connsiteX0" fmla="*/ 0 w 9525"/>
                <a:gd name="connsiteY0" fmla="*/ 0 h 29527"/>
                <a:gd name="connsiteX1" fmla="*/ 0 w 9525"/>
                <a:gd name="connsiteY1" fmla="*/ 29527 h 29527"/>
              </a:gdLst>
              <a:ahLst/>
              <a:cxnLst>
                <a:cxn ang="0">
                  <a:pos x="connsiteX0" y="connsiteY0"/>
                </a:cxn>
                <a:cxn ang="0">
                  <a:pos x="connsiteX1" y="connsiteY1"/>
                </a:cxn>
              </a:cxnLst>
              <a:rect l="l" t="t" r="r" b="b"/>
              <a:pathLst>
                <a:path w="9525" h="29527">
                  <a:moveTo>
                    <a:pt x="0" y="0"/>
                  </a:moveTo>
                  <a:lnTo>
                    <a:pt x="0" y="29527"/>
                  </a:lnTo>
                </a:path>
              </a:pathLst>
            </a:custGeom>
            <a:ln w="9525" cap="sq">
              <a:solidFill>
                <a:srgbClr val="5A5B5D"/>
              </a:solidFill>
              <a:prstDash val="solid"/>
              <a:miter/>
            </a:ln>
          </p:spPr>
          <p:txBody>
            <a:bodyPr rtlCol="0" anchor="ctr"/>
            <a:lstStyle/>
            <a:p>
              <a:endParaRPr lang="ca-ES" dirty="0">
                <a:latin typeface="Segoe UI" panose="020B0502040204020203" pitchFamily="34" charset="0"/>
              </a:endParaRPr>
            </a:p>
          </p:txBody>
        </p:sp>
        <p:sp>
          <p:nvSpPr>
            <p:cNvPr id="141" name="Freeform: Shape 140">
              <a:extLst>
                <a:ext uri="{FF2B5EF4-FFF2-40B4-BE49-F238E27FC236}">
                  <a16:creationId xmlns:a16="http://schemas.microsoft.com/office/drawing/2014/main" id="{DF6048E0-059C-453E-B3E5-A07BE3D50C1E}"/>
                </a:ext>
              </a:extLst>
            </p:cNvPr>
            <p:cNvSpPr/>
            <p:nvPr/>
          </p:nvSpPr>
          <p:spPr>
            <a:xfrm>
              <a:off x="8599310" y="2699828"/>
              <a:ext cx="9525" cy="29527"/>
            </a:xfrm>
            <a:custGeom>
              <a:avLst/>
              <a:gdLst>
                <a:gd name="connsiteX0" fmla="*/ 0 w 9525"/>
                <a:gd name="connsiteY0" fmla="*/ 0 h 29527"/>
                <a:gd name="connsiteX1" fmla="*/ 0 w 9525"/>
                <a:gd name="connsiteY1" fmla="*/ 29528 h 29527"/>
              </a:gdLst>
              <a:ahLst/>
              <a:cxnLst>
                <a:cxn ang="0">
                  <a:pos x="connsiteX0" y="connsiteY0"/>
                </a:cxn>
                <a:cxn ang="0">
                  <a:pos x="connsiteX1" y="connsiteY1"/>
                </a:cxn>
              </a:cxnLst>
              <a:rect l="l" t="t" r="r" b="b"/>
              <a:pathLst>
                <a:path w="9525" h="29527">
                  <a:moveTo>
                    <a:pt x="0" y="0"/>
                  </a:moveTo>
                  <a:lnTo>
                    <a:pt x="0" y="29528"/>
                  </a:lnTo>
                </a:path>
              </a:pathLst>
            </a:custGeom>
            <a:ln w="9525" cap="sq">
              <a:solidFill>
                <a:srgbClr val="5A5B5D"/>
              </a:solidFill>
              <a:prstDash val="solid"/>
              <a:miter/>
            </a:ln>
          </p:spPr>
          <p:txBody>
            <a:bodyPr rtlCol="0" anchor="ctr"/>
            <a:lstStyle/>
            <a:p>
              <a:endParaRPr lang="ca-ES" dirty="0">
                <a:latin typeface="Segoe UI" panose="020B0502040204020203" pitchFamily="34" charset="0"/>
              </a:endParaRPr>
            </a:p>
          </p:txBody>
        </p:sp>
        <p:sp>
          <p:nvSpPr>
            <p:cNvPr id="142" name="Freeform: Shape 141">
              <a:extLst>
                <a:ext uri="{FF2B5EF4-FFF2-40B4-BE49-F238E27FC236}">
                  <a16:creationId xmlns:a16="http://schemas.microsoft.com/office/drawing/2014/main" id="{4A07ACFA-2F1A-4326-A0A7-40A3D95CFB11}"/>
                </a:ext>
              </a:extLst>
            </p:cNvPr>
            <p:cNvSpPr/>
            <p:nvPr/>
          </p:nvSpPr>
          <p:spPr>
            <a:xfrm>
              <a:off x="8699323" y="2599816"/>
              <a:ext cx="29527" cy="9525"/>
            </a:xfrm>
            <a:custGeom>
              <a:avLst/>
              <a:gdLst>
                <a:gd name="connsiteX0" fmla="*/ 29527 w 29527"/>
                <a:gd name="connsiteY0" fmla="*/ 0 h 9525"/>
                <a:gd name="connsiteX1" fmla="*/ 0 w 29527"/>
                <a:gd name="connsiteY1" fmla="*/ 0 h 9525"/>
              </a:gdLst>
              <a:ahLst/>
              <a:cxnLst>
                <a:cxn ang="0">
                  <a:pos x="connsiteX0" y="connsiteY0"/>
                </a:cxn>
                <a:cxn ang="0">
                  <a:pos x="connsiteX1" y="connsiteY1"/>
                </a:cxn>
              </a:cxnLst>
              <a:rect l="l" t="t" r="r" b="b"/>
              <a:pathLst>
                <a:path w="29527" h="9525">
                  <a:moveTo>
                    <a:pt x="29527" y="0"/>
                  </a:moveTo>
                  <a:lnTo>
                    <a:pt x="0" y="0"/>
                  </a:lnTo>
                </a:path>
              </a:pathLst>
            </a:custGeom>
            <a:ln w="9525" cap="sq">
              <a:solidFill>
                <a:srgbClr val="5A5B5D"/>
              </a:solidFill>
              <a:prstDash val="solid"/>
              <a:miter/>
            </a:ln>
          </p:spPr>
          <p:txBody>
            <a:bodyPr rtlCol="0" anchor="ctr"/>
            <a:lstStyle/>
            <a:p>
              <a:endParaRPr lang="ca-ES" dirty="0">
                <a:latin typeface="Segoe UI" panose="020B0502040204020203" pitchFamily="34" charset="0"/>
              </a:endParaRPr>
            </a:p>
          </p:txBody>
        </p:sp>
        <p:sp>
          <p:nvSpPr>
            <p:cNvPr id="143" name="Freeform: Shape 142">
              <a:extLst>
                <a:ext uri="{FF2B5EF4-FFF2-40B4-BE49-F238E27FC236}">
                  <a16:creationId xmlns:a16="http://schemas.microsoft.com/office/drawing/2014/main" id="{78A9E3E1-281D-479C-95BD-9C785806A248}"/>
                </a:ext>
              </a:extLst>
            </p:cNvPr>
            <p:cNvSpPr/>
            <p:nvPr/>
          </p:nvSpPr>
          <p:spPr>
            <a:xfrm>
              <a:off x="8469770" y="2599816"/>
              <a:ext cx="28575" cy="9525"/>
            </a:xfrm>
            <a:custGeom>
              <a:avLst/>
              <a:gdLst>
                <a:gd name="connsiteX0" fmla="*/ 28575 w 28575"/>
                <a:gd name="connsiteY0" fmla="*/ 0 h 9525"/>
                <a:gd name="connsiteX1" fmla="*/ 0 w 28575"/>
                <a:gd name="connsiteY1" fmla="*/ 0 h 9525"/>
              </a:gdLst>
              <a:ahLst/>
              <a:cxnLst>
                <a:cxn ang="0">
                  <a:pos x="connsiteX0" y="connsiteY0"/>
                </a:cxn>
                <a:cxn ang="0">
                  <a:pos x="connsiteX1" y="connsiteY1"/>
                </a:cxn>
              </a:cxnLst>
              <a:rect l="l" t="t" r="r" b="b"/>
              <a:pathLst>
                <a:path w="28575" h="9525">
                  <a:moveTo>
                    <a:pt x="28575" y="0"/>
                  </a:moveTo>
                  <a:lnTo>
                    <a:pt x="0" y="0"/>
                  </a:lnTo>
                </a:path>
              </a:pathLst>
            </a:custGeom>
            <a:ln w="9525" cap="sq">
              <a:solidFill>
                <a:srgbClr val="5A5B5D"/>
              </a:solidFill>
              <a:prstDash val="solid"/>
              <a:miter/>
            </a:ln>
          </p:spPr>
          <p:txBody>
            <a:bodyPr rtlCol="0" anchor="ctr"/>
            <a:lstStyle/>
            <a:p>
              <a:endParaRPr lang="ca-ES" dirty="0">
                <a:latin typeface="Segoe UI" panose="020B0502040204020203" pitchFamily="34" charset="0"/>
              </a:endParaRPr>
            </a:p>
          </p:txBody>
        </p:sp>
        <p:sp>
          <p:nvSpPr>
            <p:cNvPr id="144" name="Freeform: Shape 143">
              <a:extLst>
                <a:ext uri="{FF2B5EF4-FFF2-40B4-BE49-F238E27FC236}">
                  <a16:creationId xmlns:a16="http://schemas.microsoft.com/office/drawing/2014/main" id="{13065D00-0DDF-4267-8E76-FC0541D18351}"/>
                </a:ext>
              </a:extLst>
            </p:cNvPr>
            <p:cNvSpPr/>
            <p:nvPr/>
          </p:nvSpPr>
          <p:spPr>
            <a:xfrm>
              <a:off x="8506918" y="2508376"/>
              <a:ext cx="20954" cy="20954"/>
            </a:xfrm>
            <a:custGeom>
              <a:avLst/>
              <a:gdLst>
                <a:gd name="connsiteX0" fmla="*/ 0 w 20954"/>
                <a:gd name="connsiteY0" fmla="*/ 0 h 20954"/>
                <a:gd name="connsiteX1" fmla="*/ 20955 w 20954"/>
                <a:gd name="connsiteY1" fmla="*/ 20955 h 20954"/>
              </a:gdLst>
              <a:ahLst/>
              <a:cxnLst>
                <a:cxn ang="0">
                  <a:pos x="connsiteX0" y="connsiteY0"/>
                </a:cxn>
                <a:cxn ang="0">
                  <a:pos x="connsiteX1" y="connsiteY1"/>
                </a:cxn>
              </a:cxnLst>
              <a:rect l="l" t="t" r="r" b="b"/>
              <a:pathLst>
                <a:path w="20954" h="20954">
                  <a:moveTo>
                    <a:pt x="0" y="0"/>
                  </a:moveTo>
                  <a:lnTo>
                    <a:pt x="20955" y="20955"/>
                  </a:lnTo>
                </a:path>
              </a:pathLst>
            </a:custGeom>
            <a:ln w="9525" cap="sq">
              <a:solidFill>
                <a:srgbClr val="5A5B5D"/>
              </a:solidFill>
              <a:prstDash val="solid"/>
              <a:miter/>
            </a:ln>
          </p:spPr>
          <p:txBody>
            <a:bodyPr rtlCol="0" anchor="ctr"/>
            <a:lstStyle/>
            <a:p>
              <a:endParaRPr lang="ca-ES" dirty="0">
                <a:latin typeface="Segoe UI" panose="020B0502040204020203" pitchFamily="34" charset="0"/>
              </a:endParaRPr>
            </a:p>
          </p:txBody>
        </p:sp>
        <p:sp>
          <p:nvSpPr>
            <p:cNvPr id="145" name="Freeform: Shape 144">
              <a:extLst>
                <a:ext uri="{FF2B5EF4-FFF2-40B4-BE49-F238E27FC236}">
                  <a16:creationId xmlns:a16="http://schemas.microsoft.com/office/drawing/2014/main" id="{4F570F57-DEA2-4135-9255-0CA4B8280D16}"/>
                </a:ext>
              </a:extLst>
            </p:cNvPr>
            <p:cNvSpPr/>
            <p:nvPr/>
          </p:nvSpPr>
          <p:spPr>
            <a:xfrm>
              <a:off x="8669795" y="2671253"/>
              <a:ext cx="20955" cy="20002"/>
            </a:xfrm>
            <a:custGeom>
              <a:avLst/>
              <a:gdLst>
                <a:gd name="connsiteX0" fmla="*/ 0 w 20955"/>
                <a:gd name="connsiteY0" fmla="*/ 0 h 20002"/>
                <a:gd name="connsiteX1" fmla="*/ 20955 w 20955"/>
                <a:gd name="connsiteY1" fmla="*/ 20003 h 20002"/>
              </a:gdLst>
              <a:ahLst/>
              <a:cxnLst>
                <a:cxn ang="0">
                  <a:pos x="connsiteX0" y="connsiteY0"/>
                </a:cxn>
                <a:cxn ang="0">
                  <a:pos x="connsiteX1" y="connsiteY1"/>
                </a:cxn>
              </a:cxnLst>
              <a:rect l="l" t="t" r="r" b="b"/>
              <a:pathLst>
                <a:path w="20955" h="20002">
                  <a:moveTo>
                    <a:pt x="0" y="0"/>
                  </a:moveTo>
                  <a:lnTo>
                    <a:pt x="20955" y="20003"/>
                  </a:lnTo>
                </a:path>
              </a:pathLst>
            </a:custGeom>
            <a:ln w="9525" cap="sq">
              <a:solidFill>
                <a:srgbClr val="5A5B5D"/>
              </a:solidFill>
              <a:prstDash val="solid"/>
              <a:miter/>
            </a:ln>
          </p:spPr>
          <p:txBody>
            <a:bodyPr rtlCol="0" anchor="ctr"/>
            <a:lstStyle/>
            <a:p>
              <a:endParaRPr lang="ca-ES" dirty="0">
                <a:latin typeface="Segoe UI" panose="020B0502040204020203" pitchFamily="34" charset="0"/>
              </a:endParaRPr>
            </a:p>
          </p:txBody>
        </p:sp>
        <p:sp>
          <p:nvSpPr>
            <p:cNvPr id="146" name="Freeform: Shape 145">
              <a:extLst>
                <a:ext uri="{FF2B5EF4-FFF2-40B4-BE49-F238E27FC236}">
                  <a16:creationId xmlns:a16="http://schemas.microsoft.com/office/drawing/2014/main" id="{887D07A6-30A5-4DA1-94C4-4156E10649FF}"/>
                </a:ext>
              </a:extLst>
            </p:cNvPr>
            <p:cNvSpPr/>
            <p:nvPr/>
          </p:nvSpPr>
          <p:spPr>
            <a:xfrm>
              <a:off x="8669795" y="2508376"/>
              <a:ext cx="20955" cy="20954"/>
            </a:xfrm>
            <a:custGeom>
              <a:avLst/>
              <a:gdLst>
                <a:gd name="connsiteX0" fmla="*/ 20955 w 20955"/>
                <a:gd name="connsiteY0" fmla="*/ 0 h 20954"/>
                <a:gd name="connsiteX1" fmla="*/ 0 w 20955"/>
                <a:gd name="connsiteY1" fmla="*/ 20955 h 20954"/>
              </a:gdLst>
              <a:ahLst/>
              <a:cxnLst>
                <a:cxn ang="0">
                  <a:pos x="connsiteX0" y="connsiteY0"/>
                </a:cxn>
                <a:cxn ang="0">
                  <a:pos x="connsiteX1" y="connsiteY1"/>
                </a:cxn>
              </a:cxnLst>
              <a:rect l="l" t="t" r="r" b="b"/>
              <a:pathLst>
                <a:path w="20955" h="20954">
                  <a:moveTo>
                    <a:pt x="20955" y="0"/>
                  </a:moveTo>
                  <a:lnTo>
                    <a:pt x="0" y="20955"/>
                  </a:lnTo>
                </a:path>
              </a:pathLst>
            </a:custGeom>
            <a:ln w="9525" cap="sq">
              <a:solidFill>
                <a:srgbClr val="5A5B5D"/>
              </a:solidFill>
              <a:prstDash val="solid"/>
              <a:miter/>
            </a:ln>
          </p:spPr>
          <p:txBody>
            <a:bodyPr rtlCol="0" anchor="ctr"/>
            <a:lstStyle/>
            <a:p>
              <a:endParaRPr lang="ca-ES" dirty="0">
                <a:latin typeface="Segoe UI" panose="020B0502040204020203" pitchFamily="34" charset="0"/>
              </a:endParaRPr>
            </a:p>
          </p:txBody>
        </p:sp>
        <p:sp>
          <p:nvSpPr>
            <p:cNvPr id="147" name="Freeform: Shape 146">
              <a:extLst>
                <a:ext uri="{FF2B5EF4-FFF2-40B4-BE49-F238E27FC236}">
                  <a16:creationId xmlns:a16="http://schemas.microsoft.com/office/drawing/2014/main" id="{8C6BCA92-8B81-4D12-8125-2F40953AA4CE}"/>
                </a:ext>
              </a:extLst>
            </p:cNvPr>
            <p:cNvSpPr/>
            <p:nvPr/>
          </p:nvSpPr>
          <p:spPr>
            <a:xfrm>
              <a:off x="8506918" y="2671253"/>
              <a:ext cx="20954" cy="20002"/>
            </a:xfrm>
            <a:custGeom>
              <a:avLst/>
              <a:gdLst>
                <a:gd name="connsiteX0" fmla="*/ 20955 w 20954"/>
                <a:gd name="connsiteY0" fmla="*/ 0 h 20002"/>
                <a:gd name="connsiteX1" fmla="*/ 0 w 20954"/>
                <a:gd name="connsiteY1" fmla="*/ 20003 h 20002"/>
              </a:gdLst>
              <a:ahLst/>
              <a:cxnLst>
                <a:cxn ang="0">
                  <a:pos x="connsiteX0" y="connsiteY0"/>
                </a:cxn>
                <a:cxn ang="0">
                  <a:pos x="connsiteX1" y="connsiteY1"/>
                </a:cxn>
              </a:cxnLst>
              <a:rect l="l" t="t" r="r" b="b"/>
              <a:pathLst>
                <a:path w="20954" h="20002">
                  <a:moveTo>
                    <a:pt x="20955" y="0"/>
                  </a:moveTo>
                  <a:lnTo>
                    <a:pt x="0" y="20003"/>
                  </a:lnTo>
                </a:path>
              </a:pathLst>
            </a:custGeom>
            <a:ln w="9525" cap="sq">
              <a:solidFill>
                <a:srgbClr val="5A5B5D"/>
              </a:solidFill>
              <a:prstDash val="solid"/>
              <a:miter/>
            </a:ln>
          </p:spPr>
          <p:txBody>
            <a:bodyPr rtlCol="0" anchor="ctr"/>
            <a:lstStyle/>
            <a:p>
              <a:endParaRPr lang="ca-ES" dirty="0">
                <a:latin typeface="Segoe UI" panose="020B0502040204020203" pitchFamily="34" charset="0"/>
              </a:endParaRPr>
            </a:p>
          </p:txBody>
        </p:sp>
        <p:sp>
          <p:nvSpPr>
            <p:cNvPr id="148" name="Freeform: Shape 147">
              <a:extLst>
                <a:ext uri="{FF2B5EF4-FFF2-40B4-BE49-F238E27FC236}">
                  <a16:creationId xmlns:a16="http://schemas.microsoft.com/office/drawing/2014/main" id="{0A31640C-68EE-4B4C-AF4E-C0325AF8C099}"/>
                </a:ext>
              </a:extLst>
            </p:cNvPr>
            <p:cNvSpPr/>
            <p:nvPr/>
          </p:nvSpPr>
          <p:spPr>
            <a:xfrm>
              <a:off x="8599310" y="2524568"/>
              <a:ext cx="44767" cy="76200"/>
            </a:xfrm>
            <a:custGeom>
              <a:avLst/>
              <a:gdLst>
                <a:gd name="connsiteX0" fmla="*/ 0 w 44767"/>
                <a:gd name="connsiteY0" fmla="*/ 0 h 76200"/>
                <a:gd name="connsiteX1" fmla="*/ 0 w 44767"/>
                <a:gd name="connsiteY1" fmla="*/ 76200 h 76200"/>
                <a:gd name="connsiteX2" fmla="*/ 44768 w 44767"/>
                <a:gd name="connsiteY2" fmla="*/ 76200 h 76200"/>
                <a:gd name="connsiteX3" fmla="*/ 0 w 44767"/>
                <a:gd name="connsiteY3" fmla="*/ 76200 h 76200"/>
              </a:gdLst>
              <a:ahLst/>
              <a:cxnLst>
                <a:cxn ang="0">
                  <a:pos x="connsiteX0" y="connsiteY0"/>
                </a:cxn>
                <a:cxn ang="0">
                  <a:pos x="connsiteX1" y="connsiteY1"/>
                </a:cxn>
                <a:cxn ang="0">
                  <a:pos x="connsiteX2" y="connsiteY2"/>
                </a:cxn>
                <a:cxn ang="0">
                  <a:pos x="connsiteX3" y="connsiteY3"/>
                </a:cxn>
              </a:cxnLst>
              <a:rect l="l" t="t" r="r" b="b"/>
              <a:pathLst>
                <a:path w="44767" h="76200">
                  <a:moveTo>
                    <a:pt x="0" y="0"/>
                  </a:moveTo>
                  <a:lnTo>
                    <a:pt x="0" y="76200"/>
                  </a:lnTo>
                  <a:lnTo>
                    <a:pt x="44768" y="76200"/>
                  </a:lnTo>
                  <a:lnTo>
                    <a:pt x="0" y="76200"/>
                  </a:lnTo>
                </a:path>
              </a:pathLst>
            </a:custGeom>
            <a:noFill/>
            <a:ln w="9525" cap="sq">
              <a:solidFill>
                <a:srgbClr val="5A5B5D"/>
              </a:solidFill>
              <a:prstDash val="solid"/>
              <a:miter/>
            </a:ln>
          </p:spPr>
          <p:txBody>
            <a:bodyPr rtlCol="0" anchor="ctr"/>
            <a:lstStyle/>
            <a:p>
              <a:endParaRPr lang="ca-ES" dirty="0">
                <a:latin typeface="Segoe UI" panose="020B0502040204020203" pitchFamily="34" charset="0"/>
              </a:endParaRPr>
            </a:p>
          </p:txBody>
        </p:sp>
      </p:grpSp>
      <p:grpSp>
        <p:nvGrpSpPr>
          <p:cNvPr id="166" name="Group 165">
            <a:extLst>
              <a:ext uri="{FF2B5EF4-FFF2-40B4-BE49-F238E27FC236}">
                <a16:creationId xmlns:a16="http://schemas.microsoft.com/office/drawing/2014/main" id="{CB11E62C-2C3F-4417-B398-5548D737E61D}"/>
              </a:ext>
            </a:extLst>
          </p:cNvPr>
          <p:cNvGrpSpPr/>
          <p:nvPr/>
        </p:nvGrpSpPr>
        <p:grpSpPr>
          <a:xfrm>
            <a:off x="1219899" y="2169733"/>
            <a:ext cx="382586" cy="478639"/>
            <a:chOff x="3118756" y="2226501"/>
            <a:chExt cx="316186" cy="478639"/>
          </a:xfrm>
        </p:grpSpPr>
        <p:grpSp>
          <p:nvGrpSpPr>
            <p:cNvPr id="151" name="Graphic 107">
              <a:extLst>
                <a:ext uri="{FF2B5EF4-FFF2-40B4-BE49-F238E27FC236}">
                  <a16:creationId xmlns:a16="http://schemas.microsoft.com/office/drawing/2014/main" id="{8D64A233-301E-427D-8017-E8BD6BACE386}"/>
                </a:ext>
              </a:extLst>
            </p:cNvPr>
            <p:cNvGrpSpPr/>
            <p:nvPr/>
          </p:nvGrpSpPr>
          <p:grpSpPr>
            <a:xfrm>
              <a:off x="3274669" y="2576486"/>
              <a:ext cx="90494" cy="55604"/>
              <a:chOff x="3274945" y="2562500"/>
              <a:chExt cx="79057" cy="48577"/>
            </a:xfrm>
            <a:noFill/>
          </p:grpSpPr>
          <p:sp>
            <p:nvSpPr>
              <p:cNvPr id="153" name="Freeform: Shape 152">
                <a:extLst>
                  <a:ext uri="{FF2B5EF4-FFF2-40B4-BE49-F238E27FC236}">
                    <a16:creationId xmlns:a16="http://schemas.microsoft.com/office/drawing/2014/main" id="{FDF41CD7-26A6-4465-A999-B95066EEEA31}"/>
                  </a:ext>
                </a:extLst>
              </p:cNvPr>
              <p:cNvSpPr/>
              <p:nvPr/>
            </p:nvSpPr>
            <p:spPr>
              <a:xfrm>
                <a:off x="3274945" y="2562500"/>
                <a:ext cx="79057" cy="9525"/>
              </a:xfrm>
              <a:custGeom>
                <a:avLst/>
                <a:gdLst>
                  <a:gd name="connsiteX0" fmla="*/ 0 w 79057"/>
                  <a:gd name="connsiteY0" fmla="*/ 0 h 9525"/>
                  <a:gd name="connsiteX1" fmla="*/ 79058 w 79057"/>
                  <a:gd name="connsiteY1" fmla="*/ 0 h 9525"/>
                </a:gdLst>
                <a:ahLst/>
                <a:cxnLst>
                  <a:cxn ang="0">
                    <a:pos x="connsiteX0" y="connsiteY0"/>
                  </a:cxn>
                  <a:cxn ang="0">
                    <a:pos x="connsiteX1" y="connsiteY1"/>
                  </a:cxn>
                </a:cxnLst>
                <a:rect l="l" t="t" r="r" b="b"/>
                <a:pathLst>
                  <a:path w="79057" h="9525">
                    <a:moveTo>
                      <a:pt x="0" y="0"/>
                    </a:moveTo>
                    <a:lnTo>
                      <a:pt x="79058" y="0"/>
                    </a:lnTo>
                  </a:path>
                </a:pathLst>
              </a:custGeom>
              <a:ln w="9525" cap="sq">
                <a:solidFill>
                  <a:srgbClr val="4ABDF0"/>
                </a:solidFill>
                <a:prstDash val="solid"/>
                <a:miter/>
              </a:ln>
            </p:spPr>
            <p:txBody>
              <a:bodyPr rtlCol="0" anchor="ctr"/>
              <a:lstStyle/>
              <a:p>
                <a:endParaRPr lang="ca-ES" dirty="0">
                  <a:latin typeface="Segoe UI" panose="020B0502040204020203" pitchFamily="34" charset="0"/>
                </a:endParaRPr>
              </a:p>
            </p:txBody>
          </p:sp>
          <p:sp>
            <p:nvSpPr>
              <p:cNvPr id="154" name="Freeform: Shape 153">
                <a:extLst>
                  <a:ext uri="{FF2B5EF4-FFF2-40B4-BE49-F238E27FC236}">
                    <a16:creationId xmlns:a16="http://schemas.microsoft.com/office/drawing/2014/main" id="{B4354F3D-57D1-4ECF-9E6F-1016C2027F97}"/>
                  </a:ext>
                </a:extLst>
              </p:cNvPr>
              <p:cNvSpPr/>
              <p:nvPr/>
            </p:nvSpPr>
            <p:spPr>
              <a:xfrm>
                <a:off x="3274945" y="2601552"/>
                <a:ext cx="79057" cy="9525"/>
              </a:xfrm>
              <a:custGeom>
                <a:avLst/>
                <a:gdLst>
                  <a:gd name="connsiteX0" fmla="*/ 0 w 79057"/>
                  <a:gd name="connsiteY0" fmla="*/ 0 h 9525"/>
                  <a:gd name="connsiteX1" fmla="*/ 79058 w 79057"/>
                  <a:gd name="connsiteY1" fmla="*/ 0 h 9525"/>
                </a:gdLst>
                <a:ahLst/>
                <a:cxnLst>
                  <a:cxn ang="0">
                    <a:pos x="connsiteX0" y="connsiteY0"/>
                  </a:cxn>
                  <a:cxn ang="0">
                    <a:pos x="connsiteX1" y="connsiteY1"/>
                  </a:cxn>
                </a:cxnLst>
                <a:rect l="l" t="t" r="r" b="b"/>
                <a:pathLst>
                  <a:path w="79057" h="9525">
                    <a:moveTo>
                      <a:pt x="0" y="0"/>
                    </a:moveTo>
                    <a:lnTo>
                      <a:pt x="79058" y="0"/>
                    </a:lnTo>
                  </a:path>
                </a:pathLst>
              </a:custGeom>
              <a:ln w="9525" cap="sq">
                <a:solidFill>
                  <a:srgbClr val="4ABDF0"/>
                </a:solidFill>
                <a:prstDash val="solid"/>
                <a:miter/>
              </a:ln>
            </p:spPr>
            <p:txBody>
              <a:bodyPr rtlCol="0" anchor="ctr"/>
              <a:lstStyle/>
              <a:p>
                <a:endParaRPr lang="ca-ES" dirty="0">
                  <a:latin typeface="Segoe UI" panose="020B0502040204020203" pitchFamily="34" charset="0"/>
                </a:endParaRPr>
              </a:p>
            </p:txBody>
          </p:sp>
        </p:grpSp>
        <p:grpSp>
          <p:nvGrpSpPr>
            <p:cNvPr id="155" name="Graphic 107">
              <a:extLst>
                <a:ext uri="{FF2B5EF4-FFF2-40B4-BE49-F238E27FC236}">
                  <a16:creationId xmlns:a16="http://schemas.microsoft.com/office/drawing/2014/main" id="{B068F78C-00C3-4C00-B55E-E65CA1AD01A4}"/>
                </a:ext>
              </a:extLst>
            </p:cNvPr>
            <p:cNvGrpSpPr/>
            <p:nvPr/>
          </p:nvGrpSpPr>
          <p:grpSpPr>
            <a:xfrm>
              <a:off x="3160199" y="2485991"/>
              <a:ext cx="203873" cy="152000"/>
              <a:chOff x="3174942" y="2483442"/>
              <a:chExt cx="178107" cy="132790"/>
            </a:xfrm>
            <a:noFill/>
          </p:grpSpPr>
          <p:sp>
            <p:nvSpPr>
              <p:cNvPr id="156" name="Freeform: Shape 155">
                <a:extLst>
                  <a:ext uri="{FF2B5EF4-FFF2-40B4-BE49-F238E27FC236}">
                    <a16:creationId xmlns:a16="http://schemas.microsoft.com/office/drawing/2014/main" id="{514C1FCC-4DC5-4519-B52C-D162D3067A69}"/>
                  </a:ext>
                </a:extLst>
              </p:cNvPr>
              <p:cNvSpPr/>
              <p:nvPr/>
            </p:nvSpPr>
            <p:spPr>
              <a:xfrm>
                <a:off x="3174942" y="2549410"/>
                <a:ext cx="78096" cy="66822"/>
              </a:xfrm>
              <a:custGeom>
                <a:avLst/>
                <a:gdLst>
                  <a:gd name="connsiteX0" fmla="*/ 53340 w 53340"/>
                  <a:gd name="connsiteY0" fmla="*/ 0 h 34290"/>
                  <a:gd name="connsiteX1" fmla="*/ 18097 w 53340"/>
                  <a:gd name="connsiteY1" fmla="*/ 34290 h 34290"/>
                  <a:gd name="connsiteX2" fmla="*/ 0 w 53340"/>
                  <a:gd name="connsiteY2" fmla="*/ 16193 h 34290"/>
                </a:gdLst>
                <a:ahLst/>
                <a:cxnLst>
                  <a:cxn ang="0">
                    <a:pos x="connsiteX0" y="connsiteY0"/>
                  </a:cxn>
                  <a:cxn ang="0">
                    <a:pos x="connsiteX1" y="connsiteY1"/>
                  </a:cxn>
                  <a:cxn ang="0">
                    <a:pos x="connsiteX2" y="connsiteY2"/>
                  </a:cxn>
                </a:cxnLst>
                <a:rect l="l" t="t" r="r" b="b"/>
                <a:pathLst>
                  <a:path w="53340" h="34290">
                    <a:moveTo>
                      <a:pt x="53340" y="0"/>
                    </a:moveTo>
                    <a:lnTo>
                      <a:pt x="18097" y="34290"/>
                    </a:lnTo>
                    <a:lnTo>
                      <a:pt x="0" y="16193"/>
                    </a:lnTo>
                  </a:path>
                </a:pathLst>
              </a:custGeom>
              <a:noFill/>
              <a:ln w="9525" cap="sq">
                <a:solidFill>
                  <a:srgbClr val="4ABDF0"/>
                </a:solidFill>
                <a:prstDash val="solid"/>
                <a:miter/>
              </a:ln>
            </p:spPr>
            <p:txBody>
              <a:bodyPr rtlCol="0" anchor="ctr"/>
              <a:lstStyle/>
              <a:p>
                <a:endParaRPr lang="ca-ES" dirty="0">
                  <a:latin typeface="Segoe UI" panose="020B0502040204020203" pitchFamily="34" charset="0"/>
                </a:endParaRPr>
              </a:p>
            </p:txBody>
          </p:sp>
          <p:sp>
            <p:nvSpPr>
              <p:cNvPr id="157" name="Freeform: Shape 156">
                <a:extLst>
                  <a:ext uri="{FF2B5EF4-FFF2-40B4-BE49-F238E27FC236}">
                    <a16:creationId xmlns:a16="http://schemas.microsoft.com/office/drawing/2014/main" id="{4BF14B8F-B01D-4DE5-BE26-BABFD6D09521}"/>
                  </a:ext>
                </a:extLst>
              </p:cNvPr>
              <p:cNvSpPr/>
              <p:nvPr/>
            </p:nvSpPr>
            <p:spPr>
              <a:xfrm>
                <a:off x="3273992" y="2483442"/>
                <a:ext cx="79057" cy="9525"/>
              </a:xfrm>
              <a:custGeom>
                <a:avLst/>
                <a:gdLst>
                  <a:gd name="connsiteX0" fmla="*/ 0 w 79057"/>
                  <a:gd name="connsiteY0" fmla="*/ 0 h 9525"/>
                  <a:gd name="connsiteX1" fmla="*/ 79058 w 79057"/>
                  <a:gd name="connsiteY1" fmla="*/ 0 h 9525"/>
                </a:gdLst>
                <a:ahLst/>
                <a:cxnLst>
                  <a:cxn ang="0">
                    <a:pos x="connsiteX0" y="connsiteY0"/>
                  </a:cxn>
                  <a:cxn ang="0">
                    <a:pos x="connsiteX1" y="connsiteY1"/>
                  </a:cxn>
                </a:cxnLst>
                <a:rect l="l" t="t" r="r" b="b"/>
                <a:pathLst>
                  <a:path w="79057" h="9525">
                    <a:moveTo>
                      <a:pt x="0" y="0"/>
                    </a:moveTo>
                    <a:lnTo>
                      <a:pt x="79058" y="0"/>
                    </a:lnTo>
                  </a:path>
                </a:pathLst>
              </a:custGeom>
              <a:ln w="9525" cap="sq">
                <a:solidFill>
                  <a:srgbClr val="4ABDF0"/>
                </a:solidFill>
                <a:prstDash val="solid"/>
                <a:miter/>
              </a:ln>
            </p:spPr>
            <p:txBody>
              <a:bodyPr rtlCol="0" anchor="ctr"/>
              <a:lstStyle/>
              <a:p>
                <a:endParaRPr lang="ca-ES" dirty="0">
                  <a:latin typeface="Segoe UI" panose="020B0502040204020203" pitchFamily="34" charset="0"/>
                </a:endParaRPr>
              </a:p>
            </p:txBody>
          </p:sp>
          <p:sp>
            <p:nvSpPr>
              <p:cNvPr id="158" name="Freeform: Shape 157">
                <a:extLst>
                  <a:ext uri="{FF2B5EF4-FFF2-40B4-BE49-F238E27FC236}">
                    <a16:creationId xmlns:a16="http://schemas.microsoft.com/office/drawing/2014/main" id="{6E25593A-0E0E-4EC6-A03D-0D342BF14B35}"/>
                  </a:ext>
                </a:extLst>
              </p:cNvPr>
              <p:cNvSpPr/>
              <p:nvPr/>
            </p:nvSpPr>
            <p:spPr>
              <a:xfrm>
                <a:off x="3273992" y="2522495"/>
                <a:ext cx="79057" cy="9525"/>
              </a:xfrm>
              <a:custGeom>
                <a:avLst/>
                <a:gdLst>
                  <a:gd name="connsiteX0" fmla="*/ 0 w 79057"/>
                  <a:gd name="connsiteY0" fmla="*/ 0 h 9525"/>
                  <a:gd name="connsiteX1" fmla="*/ 79058 w 79057"/>
                  <a:gd name="connsiteY1" fmla="*/ 0 h 9525"/>
                </a:gdLst>
                <a:ahLst/>
                <a:cxnLst>
                  <a:cxn ang="0">
                    <a:pos x="connsiteX0" y="connsiteY0"/>
                  </a:cxn>
                  <a:cxn ang="0">
                    <a:pos x="connsiteX1" y="connsiteY1"/>
                  </a:cxn>
                </a:cxnLst>
                <a:rect l="l" t="t" r="r" b="b"/>
                <a:pathLst>
                  <a:path w="79057" h="9525">
                    <a:moveTo>
                      <a:pt x="0" y="0"/>
                    </a:moveTo>
                    <a:lnTo>
                      <a:pt x="79058" y="0"/>
                    </a:lnTo>
                  </a:path>
                </a:pathLst>
              </a:custGeom>
              <a:ln w="9525" cap="sq">
                <a:solidFill>
                  <a:srgbClr val="4ABDF0"/>
                </a:solidFill>
                <a:prstDash val="solid"/>
                <a:miter/>
              </a:ln>
            </p:spPr>
            <p:txBody>
              <a:bodyPr rtlCol="0" anchor="ctr"/>
              <a:lstStyle/>
              <a:p>
                <a:endParaRPr lang="ca-ES" dirty="0">
                  <a:latin typeface="Segoe UI" panose="020B0502040204020203" pitchFamily="34" charset="0"/>
                </a:endParaRPr>
              </a:p>
            </p:txBody>
          </p:sp>
        </p:grpSp>
        <p:grpSp>
          <p:nvGrpSpPr>
            <p:cNvPr id="159" name="Graphic 107">
              <a:extLst>
                <a:ext uri="{FF2B5EF4-FFF2-40B4-BE49-F238E27FC236}">
                  <a16:creationId xmlns:a16="http://schemas.microsoft.com/office/drawing/2014/main" id="{61CE7D94-1DE9-453B-9259-FC8240BB8CCE}"/>
                </a:ext>
              </a:extLst>
            </p:cNvPr>
            <p:cNvGrpSpPr/>
            <p:nvPr/>
          </p:nvGrpSpPr>
          <p:grpSpPr>
            <a:xfrm>
              <a:off x="3183684" y="2395497"/>
              <a:ext cx="184566" cy="55604"/>
              <a:chOff x="3273992" y="2404385"/>
              <a:chExt cx="79057" cy="48577"/>
            </a:xfrm>
            <a:noFill/>
          </p:grpSpPr>
          <p:sp>
            <p:nvSpPr>
              <p:cNvPr id="161" name="Freeform: Shape 160">
                <a:extLst>
                  <a:ext uri="{FF2B5EF4-FFF2-40B4-BE49-F238E27FC236}">
                    <a16:creationId xmlns:a16="http://schemas.microsoft.com/office/drawing/2014/main" id="{FE1C6C8D-BFB7-4D7D-A9AF-1ABAAA8FFEA5}"/>
                  </a:ext>
                </a:extLst>
              </p:cNvPr>
              <p:cNvSpPr/>
              <p:nvPr/>
            </p:nvSpPr>
            <p:spPr>
              <a:xfrm>
                <a:off x="3273992" y="2404385"/>
                <a:ext cx="79057" cy="9525"/>
              </a:xfrm>
              <a:custGeom>
                <a:avLst/>
                <a:gdLst>
                  <a:gd name="connsiteX0" fmla="*/ 0 w 79057"/>
                  <a:gd name="connsiteY0" fmla="*/ 0 h 9525"/>
                  <a:gd name="connsiteX1" fmla="*/ 79058 w 79057"/>
                  <a:gd name="connsiteY1" fmla="*/ 0 h 9525"/>
                </a:gdLst>
                <a:ahLst/>
                <a:cxnLst>
                  <a:cxn ang="0">
                    <a:pos x="connsiteX0" y="connsiteY0"/>
                  </a:cxn>
                  <a:cxn ang="0">
                    <a:pos x="connsiteX1" y="connsiteY1"/>
                  </a:cxn>
                </a:cxnLst>
                <a:rect l="l" t="t" r="r" b="b"/>
                <a:pathLst>
                  <a:path w="79057" h="9525">
                    <a:moveTo>
                      <a:pt x="0" y="0"/>
                    </a:moveTo>
                    <a:lnTo>
                      <a:pt x="79058" y="0"/>
                    </a:lnTo>
                  </a:path>
                </a:pathLst>
              </a:custGeom>
              <a:ln w="9525" cap="sq">
                <a:solidFill>
                  <a:srgbClr val="5A5B5D"/>
                </a:solidFill>
                <a:prstDash val="solid"/>
                <a:miter/>
              </a:ln>
            </p:spPr>
            <p:txBody>
              <a:bodyPr rtlCol="0" anchor="ctr"/>
              <a:lstStyle/>
              <a:p>
                <a:endParaRPr lang="ca-ES" dirty="0">
                  <a:latin typeface="Segoe UI" panose="020B0502040204020203" pitchFamily="34" charset="0"/>
                </a:endParaRPr>
              </a:p>
            </p:txBody>
          </p:sp>
          <p:sp>
            <p:nvSpPr>
              <p:cNvPr id="162" name="Freeform: Shape 161">
                <a:extLst>
                  <a:ext uri="{FF2B5EF4-FFF2-40B4-BE49-F238E27FC236}">
                    <a16:creationId xmlns:a16="http://schemas.microsoft.com/office/drawing/2014/main" id="{42E6E674-C907-48D6-A5B8-AB1217C72B53}"/>
                  </a:ext>
                </a:extLst>
              </p:cNvPr>
              <p:cNvSpPr/>
              <p:nvPr/>
            </p:nvSpPr>
            <p:spPr>
              <a:xfrm>
                <a:off x="3273992" y="2443437"/>
                <a:ext cx="79057" cy="9525"/>
              </a:xfrm>
              <a:custGeom>
                <a:avLst/>
                <a:gdLst>
                  <a:gd name="connsiteX0" fmla="*/ 0 w 79057"/>
                  <a:gd name="connsiteY0" fmla="*/ 0 h 9525"/>
                  <a:gd name="connsiteX1" fmla="*/ 79058 w 79057"/>
                  <a:gd name="connsiteY1" fmla="*/ 0 h 9525"/>
                </a:gdLst>
                <a:ahLst/>
                <a:cxnLst>
                  <a:cxn ang="0">
                    <a:pos x="connsiteX0" y="connsiteY0"/>
                  </a:cxn>
                  <a:cxn ang="0">
                    <a:pos x="connsiteX1" y="connsiteY1"/>
                  </a:cxn>
                </a:cxnLst>
                <a:rect l="l" t="t" r="r" b="b"/>
                <a:pathLst>
                  <a:path w="79057" h="9525">
                    <a:moveTo>
                      <a:pt x="0" y="0"/>
                    </a:moveTo>
                    <a:lnTo>
                      <a:pt x="79058" y="0"/>
                    </a:lnTo>
                  </a:path>
                </a:pathLst>
              </a:custGeom>
              <a:ln w="9525" cap="sq">
                <a:solidFill>
                  <a:srgbClr val="5A5B5D"/>
                </a:solidFill>
                <a:prstDash val="solid"/>
                <a:miter/>
              </a:ln>
            </p:spPr>
            <p:txBody>
              <a:bodyPr rtlCol="0" anchor="ctr"/>
              <a:lstStyle/>
              <a:p>
                <a:endParaRPr lang="ca-ES" dirty="0">
                  <a:latin typeface="Segoe UI" panose="020B0502040204020203" pitchFamily="34" charset="0"/>
                </a:endParaRPr>
              </a:p>
            </p:txBody>
          </p:sp>
        </p:grpSp>
        <p:sp>
          <p:nvSpPr>
            <p:cNvPr id="163" name="Freeform: Shape 162">
              <a:extLst>
                <a:ext uri="{FF2B5EF4-FFF2-40B4-BE49-F238E27FC236}">
                  <a16:creationId xmlns:a16="http://schemas.microsoft.com/office/drawing/2014/main" id="{1D880FB0-B73C-4B19-9A5F-84638B4F483C}"/>
                </a:ext>
              </a:extLst>
            </p:cNvPr>
            <p:cNvSpPr/>
            <p:nvPr/>
          </p:nvSpPr>
          <p:spPr>
            <a:xfrm>
              <a:off x="3118756" y="2298460"/>
              <a:ext cx="316186" cy="406680"/>
            </a:xfrm>
            <a:custGeom>
              <a:avLst/>
              <a:gdLst>
                <a:gd name="connsiteX0" fmla="*/ 227648 w 276225"/>
                <a:gd name="connsiteY0" fmla="*/ 0 h 355282"/>
                <a:gd name="connsiteX1" fmla="*/ 276225 w 276225"/>
                <a:gd name="connsiteY1" fmla="*/ 0 h 355282"/>
                <a:gd name="connsiteX2" fmla="*/ 276225 w 276225"/>
                <a:gd name="connsiteY2" fmla="*/ 355283 h 355282"/>
                <a:gd name="connsiteX3" fmla="*/ 0 w 276225"/>
                <a:gd name="connsiteY3" fmla="*/ 355283 h 355282"/>
                <a:gd name="connsiteX4" fmla="*/ 0 w 276225"/>
                <a:gd name="connsiteY4" fmla="*/ 0 h 355282"/>
                <a:gd name="connsiteX5" fmla="*/ 53340 w 276225"/>
                <a:gd name="connsiteY5" fmla="*/ 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6225" h="355282">
                  <a:moveTo>
                    <a:pt x="227648" y="0"/>
                  </a:moveTo>
                  <a:lnTo>
                    <a:pt x="276225" y="0"/>
                  </a:lnTo>
                  <a:lnTo>
                    <a:pt x="276225" y="355283"/>
                  </a:lnTo>
                  <a:lnTo>
                    <a:pt x="0" y="355283"/>
                  </a:lnTo>
                  <a:lnTo>
                    <a:pt x="0" y="0"/>
                  </a:lnTo>
                  <a:lnTo>
                    <a:pt x="53340" y="0"/>
                  </a:lnTo>
                </a:path>
              </a:pathLst>
            </a:custGeom>
            <a:noFill/>
            <a:ln w="9525" cap="sq">
              <a:solidFill>
                <a:srgbClr val="5A5B5D"/>
              </a:solidFill>
              <a:prstDash val="solid"/>
              <a:miter/>
            </a:ln>
          </p:spPr>
          <p:txBody>
            <a:bodyPr rtlCol="0" anchor="ctr"/>
            <a:lstStyle/>
            <a:p>
              <a:endParaRPr lang="ca-ES" dirty="0">
                <a:latin typeface="Segoe UI" panose="020B0502040204020203" pitchFamily="34" charset="0"/>
              </a:endParaRPr>
            </a:p>
          </p:txBody>
        </p:sp>
        <p:sp>
          <p:nvSpPr>
            <p:cNvPr id="164" name="Freeform: Shape 163">
              <a:extLst>
                <a:ext uri="{FF2B5EF4-FFF2-40B4-BE49-F238E27FC236}">
                  <a16:creationId xmlns:a16="http://schemas.microsoft.com/office/drawing/2014/main" id="{35D40073-8062-4254-B31A-7160CCD26AF1}"/>
                </a:ext>
              </a:extLst>
            </p:cNvPr>
            <p:cNvSpPr/>
            <p:nvPr/>
          </p:nvSpPr>
          <p:spPr>
            <a:xfrm>
              <a:off x="3213611" y="2226501"/>
              <a:ext cx="131925" cy="94855"/>
            </a:xfrm>
            <a:custGeom>
              <a:avLst/>
              <a:gdLst>
                <a:gd name="connsiteX0" fmla="*/ 85725 w 115252"/>
                <a:gd name="connsiteY0" fmla="*/ 27623 h 82867"/>
                <a:gd name="connsiteX1" fmla="*/ 85725 w 115252"/>
                <a:gd name="connsiteY1" fmla="*/ 27623 h 82867"/>
                <a:gd name="connsiteX2" fmla="*/ 58103 w 115252"/>
                <a:gd name="connsiteY2" fmla="*/ 0 h 82867"/>
                <a:gd name="connsiteX3" fmla="*/ 30480 w 115252"/>
                <a:gd name="connsiteY3" fmla="*/ 27623 h 82867"/>
                <a:gd name="connsiteX4" fmla="*/ 30480 w 115252"/>
                <a:gd name="connsiteY4" fmla="*/ 27623 h 82867"/>
                <a:gd name="connsiteX5" fmla="*/ 0 w 115252"/>
                <a:gd name="connsiteY5" fmla="*/ 27623 h 82867"/>
                <a:gd name="connsiteX6" fmla="*/ 0 w 115252"/>
                <a:gd name="connsiteY6" fmla="*/ 82868 h 82867"/>
                <a:gd name="connsiteX7" fmla="*/ 115252 w 115252"/>
                <a:gd name="connsiteY7" fmla="*/ 82868 h 82867"/>
                <a:gd name="connsiteX8" fmla="*/ 115252 w 115252"/>
                <a:gd name="connsiteY8" fmla="*/ 27623 h 82867"/>
                <a:gd name="connsiteX9" fmla="*/ 85725 w 115252"/>
                <a:gd name="connsiteY9" fmla="*/ 27623 h 82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252" h="82867">
                  <a:moveTo>
                    <a:pt x="85725" y="27623"/>
                  </a:moveTo>
                  <a:lnTo>
                    <a:pt x="85725" y="27623"/>
                  </a:lnTo>
                  <a:cubicBezTo>
                    <a:pt x="85725" y="12383"/>
                    <a:pt x="73343" y="0"/>
                    <a:pt x="58103" y="0"/>
                  </a:cubicBezTo>
                  <a:cubicBezTo>
                    <a:pt x="42863" y="0"/>
                    <a:pt x="30480" y="12383"/>
                    <a:pt x="30480" y="27623"/>
                  </a:cubicBezTo>
                  <a:lnTo>
                    <a:pt x="30480" y="27623"/>
                  </a:lnTo>
                  <a:lnTo>
                    <a:pt x="0" y="27623"/>
                  </a:lnTo>
                  <a:lnTo>
                    <a:pt x="0" y="82868"/>
                  </a:lnTo>
                  <a:lnTo>
                    <a:pt x="115252" y="82868"/>
                  </a:lnTo>
                  <a:lnTo>
                    <a:pt x="115252" y="27623"/>
                  </a:lnTo>
                  <a:lnTo>
                    <a:pt x="85725" y="27623"/>
                  </a:lnTo>
                  <a:close/>
                </a:path>
              </a:pathLst>
            </a:custGeom>
            <a:noFill/>
            <a:ln w="9525" cap="sq">
              <a:solidFill>
                <a:srgbClr val="5A5B5D"/>
              </a:solidFill>
              <a:prstDash val="solid"/>
              <a:miter/>
            </a:ln>
          </p:spPr>
          <p:txBody>
            <a:bodyPr rtlCol="0" anchor="ctr"/>
            <a:lstStyle/>
            <a:p>
              <a:endParaRPr lang="ca-ES" dirty="0">
                <a:latin typeface="Segoe UI" panose="020B0502040204020203" pitchFamily="34" charset="0"/>
              </a:endParaRPr>
            </a:p>
          </p:txBody>
        </p:sp>
      </p:grpSp>
      <p:grpSp>
        <p:nvGrpSpPr>
          <p:cNvPr id="165" name="Group 164">
            <a:extLst>
              <a:ext uri="{FF2B5EF4-FFF2-40B4-BE49-F238E27FC236}">
                <a16:creationId xmlns:a16="http://schemas.microsoft.com/office/drawing/2014/main" id="{131ED7C6-7DCF-43AC-B2EB-35B0593A82D8}"/>
              </a:ext>
            </a:extLst>
          </p:cNvPr>
          <p:cNvGrpSpPr/>
          <p:nvPr/>
        </p:nvGrpSpPr>
        <p:grpSpPr>
          <a:xfrm flipH="1">
            <a:off x="4141214" y="2262372"/>
            <a:ext cx="540041" cy="408860"/>
            <a:chOff x="5090241" y="2326225"/>
            <a:chExt cx="540041" cy="408860"/>
          </a:xfrm>
        </p:grpSpPr>
        <p:grpSp>
          <p:nvGrpSpPr>
            <p:cNvPr id="113" name="Graphic 109">
              <a:extLst>
                <a:ext uri="{FF2B5EF4-FFF2-40B4-BE49-F238E27FC236}">
                  <a16:creationId xmlns:a16="http://schemas.microsoft.com/office/drawing/2014/main" id="{F46123DB-84CF-4392-BE15-37AD70730268}"/>
                </a:ext>
              </a:extLst>
            </p:cNvPr>
            <p:cNvGrpSpPr/>
            <p:nvPr/>
          </p:nvGrpSpPr>
          <p:grpSpPr>
            <a:xfrm>
              <a:off x="5235250" y="2326225"/>
              <a:ext cx="371806" cy="372880"/>
              <a:chOff x="5251372" y="2352062"/>
              <a:chExt cx="324817" cy="325755"/>
            </a:xfrm>
            <a:noFill/>
          </p:grpSpPr>
          <p:sp>
            <p:nvSpPr>
              <p:cNvPr id="114" name="Freeform: Shape 113">
                <a:extLst>
                  <a:ext uri="{FF2B5EF4-FFF2-40B4-BE49-F238E27FC236}">
                    <a16:creationId xmlns:a16="http://schemas.microsoft.com/office/drawing/2014/main" id="{F210C9AD-F054-41E4-B36A-409D0A239209}"/>
                  </a:ext>
                </a:extLst>
              </p:cNvPr>
              <p:cNvSpPr/>
              <p:nvPr/>
            </p:nvSpPr>
            <p:spPr>
              <a:xfrm>
                <a:off x="5251372" y="2352062"/>
                <a:ext cx="324802" cy="266700"/>
              </a:xfrm>
              <a:custGeom>
                <a:avLst/>
                <a:gdLst>
                  <a:gd name="connsiteX0" fmla="*/ 0 w 324802"/>
                  <a:gd name="connsiteY0" fmla="*/ 39053 h 266700"/>
                  <a:gd name="connsiteX1" fmla="*/ 0 w 324802"/>
                  <a:gd name="connsiteY1" fmla="*/ 20003 h 266700"/>
                  <a:gd name="connsiteX2" fmla="*/ 20002 w 324802"/>
                  <a:gd name="connsiteY2" fmla="*/ 0 h 266700"/>
                  <a:gd name="connsiteX3" fmla="*/ 304800 w 324802"/>
                  <a:gd name="connsiteY3" fmla="*/ 0 h 266700"/>
                  <a:gd name="connsiteX4" fmla="*/ 324803 w 324802"/>
                  <a:gd name="connsiteY4" fmla="*/ 20003 h 266700"/>
                  <a:gd name="connsiteX5" fmla="*/ 324803 w 324802"/>
                  <a:gd name="connsiteY5" fmla="*/ 246698 h 266700"/>
                  <a:gd name="connsiteX6" fmla="*/ 304800 w 324802"/>
                  <a:gd name="connsiteY6" fmla="*/ 266700 h 266700"/>
                  <a:gd name="connsiteX7" fmla="*/ 118110 w 324802"/>
                  <a:gd name="connsiteY7" fmla="*/ 2667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802" h="266700">
                    <a:moveTo>
                      <a:pt x="0" y="39053"/>
                    </a:moveTo>
                    <a:lnTo>
                      <a:pt x="0" y="20003"/>
                    </a:lnTo>
                    <a:cubicBezTo>
                      <a:pt x="0" y="8573"/>
                      <a:pt x="8572" y="0"/>
                      <a:pt x="20002" y="0"/>
                    </a:cubicBezTo>
                    <a:lnTo>
                      <a:pt x="304800" y="0"/>
                    </a:lnTo>
                    <a:cubicBezTo>
                      <a:pt x="316230" y="0"/>
                      <a:pt x="324803" y="8573"/>
                      <a:pt x="324803" y="20003"/>
                    </a:cubicBezTo>
                    <a:lnTo>
                      <a:pt x="324803" y="246698"/>
                    </a:lnTo>
                    <a:cubicBezTo>
                      <a:pt x="324803" y="258128"/>
                      <a:pt x="316230" y="266700"/>
                      <a:pt x="304800" y="266700"/>
                    </a:cubicBezTo>
                    <a:lnTo>
                      <a:pt x="118110" y="266700"/>
                    </a:lnTo>
                  </a:path>
                </a:pathLst>
              </a:custGeom>
              <a:noFill/>
              <a:ln w="9525"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115" name="Freeform: Shape 114">
                <a:extLst>
                  <a:ext uri="{FF2B5EF4-FFF2-40B4-BE49-F238E27FC236}">
                    <a16:creationId xmlns:a16="http://schemas.microsoft.com/office/drawing/2014/main" id="{9C02D6E3-1C44-4698-8B9A-DA41073D6D55}"/>
                  </a:ext>
                </a:extLst>
              </p:cNvPr>
              <p:cNvSpPr/>
              <p:nvPr/>
            </p:nvSpPr>
            <p:spPr>
              <a:xfrm>
                <a:off x="5350051" y="2568280"/>
                <a:ext cx="226138" cy="9525"/>
              </a:xfrm>
              <a:custGeom>
                <a:avLst/>
                <a:gdLst>
                  <a:gd name="connsiteX0" fmla="*/ 0 w 300990"/>
                  <a:gd name="connsiteY0" fmla="*/ 0 h 9525"/>
                  <a:gd name="connsiteX1" fmla="*/ 300990 w 300990"/>
                  <a:gd name="connsiteY1" fmla="*/ 0 h 9525"/>
                </a:gdLst>
                <a:ahLst/>
                <a:cxnLst>
                  <a:cxn ang="0">
                    <a:pos x="connsiteX0" y="connsiteY0"/>
                  </a:cxn>
                  <a:cxn ang="0">
                    <a:pos x="connsiteX1" y="connsiteY1"/>
                  </a:cxn>
                </a:cxnLst>
                <a:rect l="l" t="t" r="r" b="b"/>
                <a:pathLst>
                  <a:path w="300990" h="9525">
                    <a:moveTo>
                      <a:pt x="0" y="0"/>
                    </a:moveTo>
                    <a:lnTo>
                      <a:pt x="300990" y="0"/>
                    </a:lnTo>
                  </a:path>
                </a:pathLst>
              </a:custGeom>
              <a:ln w="9525"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116" name="Freeform: Shape 115">
                <a:extLst>
                  <a:ext uri="{FF2B5EF4-FFF2-40B4-BE49-F238E27FC236}">
                    <a16:creationId xmlns:a16="http://schemas.microsoft.com/office/drawing/2014/main" id="{CF9D2C02-15E3-49ED-9B3E-60F1B56A483F}"/>
                  </a:ext>
                </a:extLst>
              </p:cNvPr>
              <p:cNvSpPr/>
              <p:nvPr/>
            </p:nvSpPr>
            <p:spPr>
              <a:xfrm>
                <a:off x="5459017" y="2618762"/>
                <a:ext cx="9525" cy="59055"/>
              </a:xfrm>
              <a:custGeom>
                <a:avLst/>
                <a:gdLst>
                  <a:gd name="connsiteX0" fmla="*/ 0 w 9525"/>
                  <a:gd name="connsiteY0" fmla="*/ 0 h 59055"/>
                  <a:gd name="connsiteX1" fmla="*/ 0 w 9525"/>
                  <a:gd name="connsiteY1" fmla="*/ 59055 h 59055"/>
                </a:gdLst>
                <a:ahLst/>
                <a:cxnLst>
                  <a:cxn ang="0">
                    <a:pos x="connsiteX0" y="connsiteY0"/>
                  </a:cxn>
                  <a:cxn ang="0">
                    <a:pos x="connsiteX1" y="connsiteY1"/>
                  </a:cxn>
                </a:cxnLst>
                <a:rect l="l" t="t" r="r" b="b"/>
                <a:pathLst>
                  <a:path w="9525" h="59055">
                    <a:moveTo>
                      <a:pt x="0" y="0"/>
                    </a:moveTo>
                    <a:lnTo>
                      <a:pt x="0" y="59055"/>
                    </a:lnTo>
                  </a:path>
                </a:pathLst>
              </a:custGeom>
              <a:ln w="9525" cap="rnd">
                <a:solidFill>
                  <a:srgbClr val="5A5B5D"/>
                </a:solidFill>
                <a:prstDash val="solid"/>
                <a:round/>
              </a:ln>
            </p:spPr>
            <p:txBody>
              <a:bodyPr rtlCol="0" anchor="ctr"/>
              <a:lstStyle/>
              <a:p>
                <a:endParaRPr lang="ca-ES" dirty="0">
                  <a:latin typeface="Segoe UI" panose="020B0502040204020203" pitchFamily="34" charset="0"/>
                </a:endParaRPr>
              </a:p>
            </p:txBody>
          </p:sp>
        </p:grpSp>
        <p:sp>
          <p:nvSpPr>
            <p:cNvPr id="120" name="Freeform: Shape 119">
              <a:extLst>
                <a:ext uri="{FF2B5EF4-FFF2-40B4-BE49-F238E27FC236}">
                  <a16:creationId xmlns:a16="http://schemas.microsoft.com/office/drawing/2014/main" id="{8792C884-6D59-43F0-86A9-F1C9991AB060}"/>
                </a:ext>
              </a:extLst>
            </p:cNvPr>
            <p:cNvSpPr/>
            <p:nvPr/>
          </p:nvSpPr>
          <p:spPr>
            <a:xfrm>
              <a:off x="5150208" y="2628236"/>
              <a:ext cx="170086" cy="106847"/>
            </a:xfrm>
            <a:custGeom>
              <a:avLst/>
              <a:gdLst>
                <a:gd name="connsiteX0" fmla="*/ 148590 w 148590"/>
                <a:gd name="connsiteY0" fmla="*/ 93345 h 93344"/>
                <a:gd name="connsiteX1" fmla="*/ 148590 w 148590"/>
                <a:gd name="connsiteY1" fmla="*/ 39052 h 93344"/>
                <a:gd name="connsiteX2" fmla="*/ 109538 w 148590"/>
                <a:gd name="connsiteY2" fmla="*/ 0 h 93344"/>
                <a:gd name="connsiteX3" fmla="*/ 39053 w 148590"/>
                <a:gd name="connsiteY3" fmla="*/ 0 h 93344"/>
                <a:gd name="connsiteX4" fmla="*/ 0 w 148590"/>
                <a:gd name="connsiteY4" fmla="*/ 39052 h 93344"/>
                <a:gd name="connsiteX5" fmla="*/ 0 w 148590"/>
                <a:gd name="connsiteY5" fmla="*/ 93345 h 9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590" h="93344">
                  <a:moveTo>
                    <a:pt x="148590" y="93345"/>
                  </a:moveTo>
                  <a:lnTo>
                    <a:pt x="148590" y="39052"/>
                  </a:lnTo>
                  <a:cubicBezTo>
                    <a:pt x="148590" y="17145"/>
                    <a:pt x="131445" y="0"/>
                    <a:pt x="109538" y="0"/>
                  </a:cubicBezTo>
                  <a:lnTo>
                    <a:pt x="39053" y="0"/>
                  </a:lnTo>
                  <a:cubicBezTo>
                    <a:pt x="17145" y="0"/>
                    <a:pt x="0" y="17145"/>
                    <a:pt x="0" y="39052"/>
                  </a:cubicBezTo>
                  <a:lnTo>
                    <a:pt x="0" y="93345"/>
                  </a:lnTo>
                </a:path>
              </a:pathLst>
            </a:custGeom>
            <a:noFill/>
            <a:ln w="9525" cap="rnd">
              <a:solidFill>
                <a:srgbClr val="4ABDF0"/>
              </a:solidFill>
              <a:prstDash val="solid"/>
              <a:round/>
            </a:ln>
          </p:spPr>
          <p:txBody>
            <a:bodyPr rtlCol="0" anchor="ctr"/>
            <a:lstStyle/>
            <a:p>
              <a:endParaRPr lang="ca-ES" dirty="0">
                <a:latin typeface="Segoe UI" panose="020B0502040204020203" pitchFamily="34" charset="0"/>
              </a:endParaRPr>
            </a:p>
          </p:txBody>
        </p:sp>
        <p:sp>
          <p:nvSpPr>
            <p:cNvPr id="121" name="Freeform: Shape 120">
              <a:extLst>
                <a:ext uri="{FF2B5EF4-FFF2-40B4-BE49-F238E27FC236}">
                  <a16:creationId xmlns:a16="http://schemas.microsoft.com/office/drawing/2014/main" id="{A5A869DA-83A7-4D25-9116-D24DE8B87910}"/>
                </a:ext>
              </a:extLst>
            </p:cNvPr>
            <p:cNvSpPr/>
            <p:nvPr/>
          </p:nvSpPr>
          <p:spPr>
            <a:xfrm>
              <a:off x="5378823" y="2699105"/>
              <a:ext cx="251459" cy="10903"/>
            </a:xfrm>
            <a:custGeom>
              <a:avLst/>
              <a:gdLst>
                <a:gd name="connsiteX0" fmla="*/ 0 w 228600"/>
                <a:gd name="connsiteY0" fmla="*/ 0 h 9525"/>
                <a:gd name="connsiteX1" fmla="*/ 228600 w 228600"/>
                <a:gd name="connsiteY1" fmla="*/ 0 h 9525"/>
              </a:gdLst>
              <a:ahLst/>
              <a:cxnLst>
                <a:cxn ang="0">
                  <a:pos x="connsiteX0" y="connsiteY0"/>
                </a:cxn>
                <a:cxn ang="0">
                  <a:pos x="connsiteX1" y="connsiteY1"/>
                </a:cxn>
              </a:cxnLst>
              <a:rect l="l" t="t" r="r" b="b"/>
              <a:pathLst>
                <a:path w="228600" h="9525">
                  <a:moveTo>
                    <a:pt x="0" y="0"/>
                  </a:moveTo>
                  <a:lnTo>
                    <a:pt x="228600" y="0"/>
                  </a:lnTo>
                </a:path>
              </a:pathLst>
            </a:custGeom>
            <a:ln w="9525"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122" name="Freeform: Shape 121">
              <a:extLst>
                <a:ext uri="{FF2B5EF4-FFF2-40B4-BE49-F238E27FC236}">
                  <a16:creationId xmlns:a16="http://schemas.microsoft.com/office/drawing/2014/main" id="{B7D4C99E-CF41-4683-9406-EBD0FDF2BFE3}"/>
                </a:ext>
              </a:extLst>
            </p:cNvPr>
            <p:cNvSpPr/>
            <p:nvPr/>
          </p:nvSpPr>
          <p:spPr>
            <a:xfrm>
              <a:off x="5358453" y="2413448"/>
              <a:ext cx="204975" cy="160272"/>
            </a:xfrm>
            <a:custGeom>
              <a:avLst/>
              <a:gdLst>
                <a:gd name="connsiteX0" fmla="*/ 179070 w 179070"/>
                <a:gd name="connsiteY0" fmla="*/ 0 h 140017"/>
                <a:gd name="connsiteX1" fmla="*/ 0 w 179070"/>
                <a:gd name="connsiteY1" fmla="*/ 0 h 140017"/>
                <a:gd name="connsiteX2" fmla="*/ 0 w 179070"/>
                <a:gd name="connsiteY2" fmla="*/ 140018 h 140017"/>
              </a:gdLst>
              <a:ahLst/>
              <a:cxnLst>
                <a:cxn ang="0">
                  <a:pos x="connsiteX0" y="connsiteY0"/>
                </a:cxn>
                <a:cxn ang="0">
                  <a:pos x="connsiteX1" y="connsiteY1"/>
                </a:cxn>
                <a:cxn ang="0">
                  <a:pos x="connsiteX2" y="connsiteY2"/>
                </a:cxn>
              </a:cxnLst>
              <a:rect l="l" t="t" r="r" b="b"/>
              <a:pathLst>
                <a:path w="179070" h="140017">
                  <a:moveTo>
                    <a:pt x="179070" y="0"/>
                  </a:moveTo>
                  <a:lnTo>
                    <a:pt x="0" y="0"/>
                  </a:lnTo>
                  <a:lnTo>
                    <a:pt x="0" y="140018"/>
                  </a:lnTo>
                </a:path>
              </a:pathLst>
            </a:custGeom>
            <a:noFill/>
            <a:ln w="9525"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123" name="Freeform: Shape 122">
              <a:extLst>
                <a:ext uri="{FF2B5EF4-FFF2-40B4-BE49-F238E27FC236}">
                  <a16:creationId xmlns:a16="http://schemas.microsoft.com/office/drawing/2014/main" id="{C1C43E0A-3B12-448B-981D-5BA2ED3AF723}"/>
                </a:ext>
              </a:extLst>
            </p:cNvPr>
            <p:cNvSpPr/>
            <p:nvPr/>
          </p:nvSpPr>
          <p:spPr>
            <a:xfrm>
              <a:off x="5552525" y="2369837"/>
              <a:ext cx="21806" cy="10903"/>
            </a:xfrm>
            <a:custGeom>
              <a:avLst/>
              <a:gdLst>
                <a:gd name="connsiteX0" fmla="*/ 19050 w 19050"/>
                <a:gd name="connsiteY0" fmla="*/ 0 h 9525"/>
                <a:gd name="connsiteX1" fmla="*/ 0 w 19050"/>
                <a:gd name="connsiteY1" fmla="*/ 0 h 9525"/>
              </a:gdLst>
              <a:ahLst/>
              <a:cxnLst>
                <a:cxn ang="0">
                  <a:pos x="connsiteX0" y="connsiteY0"/>
                </a:cxn>
                <a:cxn ang="0">
                  <a:pos x="connsiteX1" y="connsiteY1"/>
                </a:cxn>
              </a:cxnLst>
              <a:rect l="l" t="t" r="r" b="b"/>
              <a:pathLst>
                <a:path w="19050" h="9525">
                  <a:moveTo>
                    <a:pt x="19050" y="0"/>
                  </a:moveTo>
                  <a:lnTo>
                    <a:pt x="0" y="0"/>
                  </a:lnTo>
                </a:path>
              </a:pathLst>
            </a:custGeom>
            <a:ln w="9525"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124" name="Freeform: Shape 123">
              <a:extLst>
                <a:ext uri="{FF2B5EF4-FFF2-40B4-BE49-F238E27FC236}">
                  <a16:creationId xmlns:a16="http://schemas.microsoft.com/office/drawing/2014/main" id="{6724ADC2-F9E4-4F5F-8D66-E65707B7BD28}"/>
                </a:ext>
              </a:extLst>
            </p:cNvPr>
            <p:cNvSpPr/>
            <p:nvPr/>
          </p:nvSpPr>
          <p:spPr>
            <a:xfrm>
              <a:off x="5508913" y="2369837"/>
              <a:ext cx="21806" cy="10903"/>
            </a:xfrm>
            <a:custGeom>
              <a:avLst/>
              <a:gdLst>
                <a:gd name="connsiteX0" fmla="*/ 19050 w 19050"/>
                <a:gd name="connsiteY0" fmla="*/ 0 h 9525"/>
                <a:gd name="connsiteX1" fmla="*/ 0 w 19050"/>
                <a:gd name="connsiteY1" fmla="*/ 0 h 9525"/>
              </a:gdLst>
              <a:ahLst/>
              <a:cxnLst>
                <a:cxn ang="0">
                  <a:pos x="connsiteX0" y="connsiteY0"/>
                </a:cxn>
                <a:cxn ang="0">
                  <a:pos x="connsiteX1" y="connsiteY1"/>
                </a:cxn>
              </a:cxnLst>
              <a:rect l="l" t="t" r="r" b="b"/>
              <a:pathLst>
                <a:path w="19050" h="9525">
                  <a:moveTo>
                    <a:pt x="19050" y="0"/>
                  </a:moveTo>
                  <a:lnTo>
                    <a:pt x="0" y="0"/>
                  </a:lnTo>
                </a:path>
              </a:pathLst>
            </a:custGeom>
            <a:ln w="9525"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125" name="Freeform: Shape 124">
              <a:extLst>
                <a:ext uri="{FF2B5EF4-FFF2-40B4-BE49-F238E27FC236}">
                  <a16:creationId xmlns:a16="http://schemas.microsoft.com/office/drawing/2014/main" id="{B6140CAB-C1C6-4404-9F12-D01C69AB74F2}"/>
                </a:ext>
              </a:extLst>
            </p:cNvPr>
            <p:cNvSpPr/>
            <p:nvPr/>
          </p:nvSpPr>
          <p:spPr>
            <a:xfrm>
              <a:off x="5465301" y="2369837"/>
              <a:ext cx="21806" cy="10903"/>
            </a:xfrm>
            <a:custGeom>
              <a:avLst/>
              <a:gdLst>
                <a:gd name="connsiteX0" fmla="*/ 19050 w 19050"/>
                <a:gd name="connsiteY0" fmla="*/ 0 h 9525"/>
                <a:gd name="connsiteX1" fmla="*/ 0 w 19050"/>
                <a:gd name="connsiteY1" fmla="*/ 0 h 9525"/>
              </a:gdLst>
              <a:ahLst/>
              <a:cxnLst>
                <a:cxn ang="0">
                  <a:pos x="connsiteX0" y="connsiteY0"/>
                </a:cxn>
                <a:cxn ang="0">
                  <a:pos x="connsiteX1" y="connsiteY1"/>
                </a:cxn>
              </a:cxnLst>
              <a:rect l="l" t="t" r="r" b="b"/>
              <a:pathLst>
                <a:path w="19050" h="9525">
                  <a:moveTo>
                    <a:pt x="19050" y="0"/>
                  </a:moveTo>
                  <a:lnTo>
                    <a:pt x="0" y="0"/>
                  </a:lnTo>
                </a:path>
              </a:pathLst>
            </a:custGeom>
            <a:ln w="9525"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126" name="Freeform: Shape 125">
              <a:extLst>
                <a:ext uri="{FF2B5EF4-FFF2-40B4-BE49-F238E27FC236}">
                  <a16:creationId xmlns:a16="http://schemas.microsoft.com/office/drawing/2014/main" id="{6B4FDCD7-0A32-461F-8754-E08715311FA8}"/>
                </a:ext>
              </a:extLst>
            </p:cNvPr>
            <p:cNvSpPr/>
            <p:nvPr/>
          </p:nvSpPr>
          <p:spPr>
            <a:xfrm>
              <a:off x="5432593" y="2326225"/>
              <a:ext cx="10903" cy="87223"/>
            </a:xfrm>
            <a:custGeom>
              <a:avLst/>
              <a:gdLst>
                <a:gd name="connsiteX0" fmla="*/ 0 w 9525"/>
                <a:gd name="connsiteY0" fmla="*/ 76200 h 76200"/>
                <a:gd name="connsiteX1" fmla="*/ 0 w 9525"/>
                <a:gd name="connsiteY1" fmla="*/ 0 h 76200"/>
              </a:gdLst>
              <a:ahLst/>
              <a:cxnLst>
                <a:cxn ang="0">
                  <a:pos x="connsiteX0" y="connsiteY0"/>
                </a:cxn>
                <a:cxn ang="0">
                  <a:pos x="connsiteX1" y="connsiteY1"/>
                </a:cxn>
              </a:cxnLst>
              <a:rect l="l" t="t" r="r" b="b"/>
              <a:pathLst>
                <a:path w="9525" h="76200">
                  <a:moveTo>
                    <a:pt x="0" y="76200"/>
                  </a:moveTo>
                  <a:lnTo>
                    <a:pt x="0" y="0"/>
                  </a:lnTo>
                </a:path>
              </a:pathLst>
            </a:custGeom>
            <a:ln w="9525"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127" name="Freeform: Shape 126">
              <a:extLst>
                <a:ext uri="{FF2B5EF4-FFF2-40B4-BE49-F238E27FC236}">
                  <a16:creationId xmlns:a16="http://schemas.microsoft.com/office/drawing/2014/main" id="{AE7D4511-C8C2-4AD8-81AE-EA6B7ACAECC9}"/>
                </a:ext>
              </a:extLst>
            </p:cNvPr>
            <p:cNvSpPr/>
            <p:nvPr/>
          </p:nvSpPr>
          <p:spPr>
            <a:xfrm>
              <a:off x="5314841" y="2413448"/>
              <a:ext cx="292197" cy="10903"/>
            </a:xfrm>
            <a:custGeom>
              <a:avLst/>
              <a:gdLst>
                <a:gd name="connsiteX0" fmla="*/ 255270 w 255269"/>
                <a:gd name="connsiteY0" fmla="*/ 0 h 9525"/>
                <a:gd name="connsiteX1" fmla="*/ 0 w 255269"/>
                <a:gd name="connsiteY1" fmla="*/ 0 h 9525"/>
              </a:gdLst>
              <a:ahLst/>
              <a:cxnLst>
                <a:cxn ang="0">
                  <a:pos x="connsiteX0" y="connsiteY0"/>
                </a:cxn>
                <a:cxn ang="0">
                  <a:pos x="connsiteX1" y="connsiteY1"/>
                </a:cxn>
              </a:cxnLst>
              <a:rect l="l" t="t" r="r" b="b"/>
              <a:pathLst>
                <a:path w="255269" h="9525">
                  <a:moveTo>
                    <a:pt x="255270" y="0"/>
                  </a:moveTo>
                  <a:lnTo>
                    <a:pt x="0" y="0"/>
                  </a:lnTo>
                </a:path>
              </a:pathLst>
            </a:custGeom>
            <a:ln w="9525"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128" name="Freeform: Shape 127">
              <a:extLst>
                <a:ext uri="{FF2B5EF4-FFF2-40B4-BE49-F238E27FC236}">
                  <a16:creationId xmlns:a16="http://schemas.microsoft.com/office/drawing/2014/main" id="{543AB129-55EE-448A-9AF9-79A4A9078333}"/>
                </a:ext>
              </a:extLst>
            </p:cNvPr>
            <p:cNvSpPr/>
            <p:nvPr/>
          </p:nvSpPr>
          <p:spPr>
            <a:xfrm>
              <a:off x="5419509" y="2474505"/>
              <a:ext cx="126473" cy="10903"/>
            </a:xfrm>
            <a:custGeom>
              <a:avLst/>
              <a:gdLst>
                <a:gd name="connsiteX0" fmla="*/ 0 w 110489"/>
                <a:gd name="connsiteY0" fmla="*/ 0 h 9525"/>
                <a:gd name="connsiteX1" fmla="*/ 110490 w 110489"/>
                <a:gd name="connsiteY1" fmla="*/ 0 h 9525"/>
              </a:gdLst>
              <a:ahLst/>
              <a:cxnLst>
                <a:cxn ang="0">
                  <a:pos x="connsiteX0" y="connsiteY0"/>
                </a:cxn>
                <a:cxn ang="0">
                  <a:pos x="connsiteX1" y="connsiteY1"/>
                </a:cxn>
              </a:cxnLst>
              <a:rect l="l" t="t" r="r" b="b"/>
              <a:pathLst>
                <a:path w="110489" h="9525">
                  <a:moveTo>
                    <a:pt x="0" y="0"/>
                  </a:moveTo>
                  <a:lnTo>
                    <a:pt x="110490" y="0"/>
                  </a:lnTo>
                </a:path>
              </a:pathLst>
            </a:custGeom>
            <a:ln w="9525"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129" name="Freeform: Shape 128">
              <a:extLst>
                <a:ext uri="{FF2B5EF4-FFF2-40B4-BE49-F238E27FC236}">
                  <a16:creationId xmlns:a16="http://schemas.microsoft.com/office/drawing/2014/main" id="{435C0D46-127C-49AE-ABCC-D8474F43D9F9}"/>
                </a:ext>
              </a:extLst>
            </p:cNvPr>
            <p:cNvSpPr/>
            <p:nvPr/>
          </p:nvSpPr>
          <p:spPr>
            <a:xfrm>
              <a:off x="5419509" y="2518116"/>
              <a:ext cx="126473" cy="10903"/>
            </a:xfrm>
            <a:custGeom>
              <a:avLst/>
              <a:gdLst>
                <a:gd name="connsiteX0" fmla="*/ 0 w 110489"/>
                <a:gd name="connsiteY0" fmla="*/ 0 h 9525"/>
                <a:gd name="connsiteX1" fmla="*/ 110490 w 110489"/>
                <a:gd name="connsiteY1" fmla="*/ 0 h 9525"/>
              </a:gdLst>
              <a:ahLst/>
              <a:cxnLst>
                <a:cxn ang="0">
                  <a:pos x="connsiteX0" y="connsiteY0"/>
                </a:cxn>
                <a:cxn ang="0">
                  <a:pos x="connsiteX1" y="connsiteY1"/>
                </a:cxn>
              </a:cxnLst>
              <a:rect l="l" t="t" r="r" b="b"/>
              <a:pathLst>
                <a:path w="110489" h="9525">
                  <a:moveTo>
                    <a:pt x="0" y="0"/>
                  </a:moveTo>
                  <a:lnTo>
                    <a:pt x="110490" y="0"/>
                  </a:lnTo>
                </a:path>
              </a:pathLst>
            </a:custGeom>
            <a:ln w="9525" cap="rnd">
              <a:solidFill>
                <a:srgbClr val="5A5B5D"/>
              </a:solidFill>
              <a:prstDash val="solid"/>
              <a:round/>
            </a:ln>
          </p:spPr>
          <p:txBody>
            <a:bodyPr rtlCol="0" anchor="ctr"/>
            <a:lstStyle/>
            <a:p>
              <a:endParaRPr lang="ca-ES" dirty="0">
                <a:latin typeface="Segoe UI" panose="020B0502040204020203" pitchFamily="34" charset="0"/>
              </a:endParaRPr>
            </a:p>
          </p:txBody>
        </p:sp>
        <p:grpSp>
          <p:nvGrpSpPr>
            <p:cNvPr id="117" name="Graphic 109">
              <a:extLst>
                <a:ext uri="{FF2B5EF4-FFF2-40B4-BE49-F238E27FC236}">
                  <a16:creationId xmlns:a16="http://schemas.microsoft.com/office/drawing/2014/main" id="{E9781692-6E9A-46FF-A871-8CF9170967EF}"/>
                </a:ext>
              </a:extLst>
            </p:cNvPr>
            <p:cNvGrpSpPr/>
            <p:nvPr/>
          </p:nvGrpSpPr>
          <p:grpSpPr>
            <a:xfrm>
              <a:off x="5090241" y="2397095"/>
              <a:ext cx="290018" cy="337990"/>
              <a:chOff x="5124689" y="2413975"/>
              <a:chExt cx="253365" cy="295275"/>
            </a:xfrm>
            <a:noFill/>
          </p:grpSpPr>
          <p:sp>
            <p:nvSpPr>
              <p:cNvPr id="119" name="Freeform: Shape 118">
                <a:extLst>
                  <a:ext uri="{FF2B5EF4-FFF2-40B4-BE49-F238E27FC236}">
                    <a16:creationId xmlns:a16="http://schemas.microsoft.com/office/drawing/2014/main" id="{CD1AD322-A1BF-4A37-BC04-5F841BCA9516}"/>
                  </a:ext>
                </a:extLst>
              </p:cNvPr>
              <p:cNvSpPr/>
              <p:nvPr/>
            </p:nvSpPr>
            <p:spPr>
              <a:xfrm>
                <a:off x="5195304" y="2413975"/>
                <a:ext cx="108592" cy="120015"/>
              </a:xfrm>
              <a:custGeom>
                <a:avLst/>
                <a:gdLst>
                  <a:gd name="connsiteX0" fmla="*/ 56068 w 108592"/>
                  <a:gd name="connsiteY0" fmla="*/ 0 h 120015"/>
                  <a:gd name="connsiteX1" fmla="*/ 53210 w 108592"/>
                  <a:gd name="connsiteY1" fmla="*/ 0 h 120015"/>
                  <a:gd name="connsiteX2" fmla="*/ 823 w 108592"/>
                  <a:gd name="connsiteY2" fmla="*/ 62865 h 120015"/>
                  <a:gd name="connsiteX3" fmla="*/ 1775 w 108592"/>
                  <a:gd name="connsiteY3" fmla="*/ 69533 h 120015"/>
                  <a:gd name="connsiteX4" fmla="*/ 54163 w 108592"/>
                  <a:gd name="connsiteY4" fmla="*/ 120015 h 120015"/>
                  <a:gd name="connsiteX5" fmla="*/ 54163 w 108592"/>
                  <a:gd name="connsiteY5" fmla="*/ 120015 h 120015"/>
                  <a:gd name="connsiteX6" fmla="*/ 106550 w 108592"/>
                  <a:gd name="connsiteY6" fmla="*/ 69533 h 120015"/>
                  <a:gd name="connsiteX7" fmla="*/ 107503 w 108592"/>
                  <a:gd name="connsiteY7" fmla="*/ 62865 h 120015"/>
                  <a:gd name="connsiteX8" fmla="*/ 56068 w 108592"/>
                  <a:gd name="connsiteY8" fmla="*/ 0 h 12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92" h="120015">
                    <a:moveTo>
                      <a:pt x="56068" y="0"/>
                    </a:moveTo>
                    <a:lnTo>
                      <a:pt x="53210" y="0"/>
                    </a:lnTo>
                    <a:cubicBezTo>
                      <a:pt x="19873" y="0"/>
                      <a:pt x="-4892" y="30480"/>
                      <a:pt x="823" y="62865"/>
                    </a:cubicBezTo>
                    <a:lnTo>
                      <a:pt x="1775" y="69533"/>
                    </a:lnTo>
                    <a:cubicBezTo>
                      <a:pt x="6538" y="94298"/>
                      <a:pt x="28445" y="120015"/>
                      <a:pt x="54163" y="120015"/>
                    </a:cubicBezTo>
                    <a:lnTo>
                      <a:pt x="54163" y="120015"/>
                    </a:lnTo>
                    <a:cubicBezTo>
                      <a:pt x="79880" y="120015"/>
                      <a:pt x="100835" y="94298"/>
                      <a:pt x="106550" y="69533"/>
                    </a:cubicBezTo>
                    <a:lnTo>
                      <a:pt x="107503" y="62865"/>
                    </a:lnTo>
                    <a:cubicBezTo>
                      <a:pt x="114170" y="30480"/>
                      <a:pt x="89405" y="0"/>
                      <a:pt x="56068" y="0"/>
                    </a:cubicBezTo>
                    <a:close/>
                  </a:path>
                </a:pathLst>
              </a:custGeom>
              <a:noFill/>
              <a:ln w="9525" cap="rnd">
                <a:solidFill>
                  <a:srgbClr val="4ABDF0"/>
                </a:solidFill>
                <a:prstDash val="solid"/>
                <a:round/>
              </a:ln>
            </p:spPr>
            <p:txBody>
              <a:bodyPr rtlCol="0" anchor="ctr"/>
              <a:lstStyle/>
              <a:p>
                <a:endParaRPr lang="ca-ES" dirty="0">
                  <a:latin typeface="Segoe UI" panose="020B0502040204020203" pitchFamily="34" charset="0"/>
                </a:endParaRPr>
              </a:p>
            </p:txBody>
          </p:sp>
          <p:sp>
            <p:nvSpPr>
              <p:cNvPr id="118" name="Freeform: Shape 117">
                <a:extLst>
                  <a:ext uri="{FF2B5EF4-FFF2-40B4-BE49-F238E27FC236}">
                    <a16:creationId xmlns:a16="http://schemas.microsoft.com/office/drawing/2014/main" id="{5F1EE3C2-B52C-4498-BD1E-C2ABD8DD4146}"/>
                  </a:ext>
                </a:extLst>
              </p:cNvPr>
              <p:cNvSpPr/>
              <p:nvPr/>
            </p:nvSpPr>
            <p:spPr>
              <a:xfrm>
                <a:off x="5124689" y="2567327"/>
                <a:ext cx="253365" cy="141922"/>
              </a:xfrm>
              <a:custGeom>
                <a:avLst/>
                <a:gdLst>
                  <a:gd name="connsiteX0" fmla="*/ 0 w 253365"/>
                  <a:gd name="connsiteY0" fmla="*/ 141923 h 141922"/>
                  <a:gd name="connsiteX1" fmla="*/ 9525 w 253365"/>
                  <a:gd name="connsiteY1" fmla="*/ 39053 h 141922"/>
                  <a:gd name="connsiteX2" fmla="*/ 11430 w 253365"/>
                  <a:gd name="connsiteY2" fmla="*/ 31432 h 141922"/>
                  <a:gd name="connsiteX3" fmla="*/ 57150 w 253365"/>
                  <a:gd name="connsiteY3" fmla="*/ 0 h 141922"/>
                  <a:gd name="connsiteX4" fmla="*/ 196215 w 253365"/>
                  <a:gd name="connsiteY4" fmla="*/ 0 h 141922"/>
                  <a:gd name="connsiteX5" fmla="*/ 241935 w 253365"/>
                  <a:gd name="connsiteY5" fmla="*/ 31432 h 141922"/>
                  <a:gd name="connsiteX6" fmla="*/ 243840 w 253365"/>
                  <a:gd name="connsiteY6" fmla="*/ 39053 h 141922"/>
                  <a:gd name="connsiteX7" fmla="*/ 253365 w 253365"/>
                  <a:gd name="connsiteY7" fmla="*/ 141923 h 14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3365" h="141922">
                    <a:moveTo>
                      <a:pt x="0" y="141923"/>
                    </a:moveTo>
                    <a:lnTo>
                      <a:pt x="9525" y="39053"/>
                    </a:lnTo>
                    <a:cubicBezTo>
                      <a:pt x="9525" y="36195"/>
                      <a:pt x="10478" y="34290"/>
                      <a:pt x="11430" y="31432"/>
                    </a:cubicBezTo>
                    <a:cubicBezTo>
                      <a:pt x="17145" y="12382"/>
                      <a:pt x="37148" y="0"/>
                      <a:pt x="57150" y="0"/>
                    </a:cubicBezTo>
                    <a:lnTo>
                      <a:pt x="196215" y="0"/>
                    </a:lnTo>
                    <a:cubicBezTo>
                      <a:pt x="216218" y="0"/>
                      <a:pt x="236220" y="11430"/>
                      <a:pt x="241935" y="31432"/>
                    </a:cubicBezTo>
                    <a:cubicBezTo>
                      <a:pt x="242888" y="34290"/>
                      <a:pt x="242888" y="36195"/>
                      <a:pt x="243840" y="39053"/>
                    </a:cubicBezTo>
                    <a:lnTo>
                      <a:pt x="253365" y="141923"/>
                    </a:lnTo>
                  </a:path>
                </a:pathLst>
              </a:custGeom>
              <a:noFill/>
              <a:ln w="9525" cap="rnd">
                <a:solidFill>
                  <a:srgbClr val="4ABDF0"/>
                </a:solidFill>
                <a:prstDash val="solid"/>
                <a:round/>
              </a:ln>
            </p:spPr>
            <p:txBody>
              <a:bodyPr rtlCol="0" anchor="ctr"/>
              <a:lstStyle/>
              <a:p>
                <a:endParaRPr lang="ca-ES" dirty="0">
                  <a:latin typeface="Segoe UI" panose="020B0502040204020203" pitchFamily="34" charset="0"/>
                </a:endParaRPr>
              </a:p>
            </p:txBody>
          </p:sp>
        </p:grpSp>
      </p:grpSp>
    </p:spTree>
    <p:extLst>
      <p:ext uri="{BB962C8B-B14F-4D97-AF65-F5344CB8AC3E}">
        <p14:creationId xmlns:p14="http://schemas.microsoft.com/office/powerpoint/2010/main" val="1664813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wall, clothing, person&#10;&#10;Description automatically generated">
            <a:extLst>
              <a:ext uri="{FF2B5EF4-FFF2-40B4-BE49-F238E27FC236}">
                <a16:creationId xmlns:a16="http://schemas.microsoft.com/office/drawing/2014/main" id="{F2D583C4-C8ED-4378-9E8D-A009B4E7D1A4}"/>
              </a:ext>
            </a:extLst>
          </p:cNvPr>
          <p:cNvPicPr>
            <a:picLocks noChangeAspect="1"/>
          </p:cNvPicPr>
          <p:nvPr/>
        </p:nvPicPr>
        <p:blipFill rotWithShape="1">
          <a:blip r:embed="rId3">
            <a:extLst>
              <a:ext uri="{28A0092B-C50C-407E-A947-70E740481C1C}">
                <a14:useLocalDpi xmlns:a14="http://schemas.microsoft.com/office/drawing/2010/main" val="0"/>
              </a:ext>
            </a:extLst>
          </a:blip>
          <a:srcRect l="233" t="7944" r="-1" b="7944"/>
          <a:stretch/>
        </p:blipFill>
        <p:spPr>
          <a:xfrm>
            <a:off x="-2" y="0"/>
            <a:ext cx="12192002" cy="6858000"/>
          </a:xfrm>
          <a:prstGeom prst="rect">
            <a:avLst/>
          </a:prstGeom>
        </p:spPr>
      </p:pic>
      <p:sp>
        <p:nvSpPr>
          <p:cNvPr id="34" name="Text Placeholder 6">
            <a:extLst>
              <a:ext uri="{FF2B5EF4-FFF2-40B4-BE49-F238E27FC236}">
                <a16:creationId xmlns:a16="http://schemas.microsoft.com/office/drawing/2014/main" id="{3B3E9D89-A3D1-4F8D-9DFA-4C310E29F26F}"/>
              </a:ext>
            </a:extLst>
          </p:cNvPr>
          <p:cNvSpPr txBox="1">
            <a:spLocks/>
          </p:cNvSpPr>
          <p:nvPr/>
        </p:nvSpPr>
        <p:spPr>
          <a:xfrm>
            <a:off x="-2" y="0"/>
            <a:ext cx="12192002" cy="6858001"/>
          </a:xfrm>
          <a:prstGeom prst="rect">
            <a:avLst/>
          </a:prstGeom>
          <a:gradFill flip="none" rotWithShape="1">
            <a:gsLst>
              <a:gs pos="43000">
                <a:schemeClr val="accent2">
                  <a:alpha val="8000"/>
                </a:schemeClr>
              </a:gs>
              <a:gs pos="87000">
                <a:schemeClr val="accent1">
                  <a:alpha val="26000"/>
                </a:schemeClr>
              </a:gs>
              <a:gs pos="75000">
                <a:schemeClr val="accent1">
                  <a:alpha val="30000"/>
                </a:schemeClr>
              </a:gs>
              <a:gs pos="100000">
                <a:schemeClr val="accent1">
                  <a:alpha val="19000"/>
                </a:schemeClr>
              </a:gs>
            </a:gsLst>
            <a:lin ang="8100000" scaled="1"/>
            <a:tileRect/>
          </a:gradFill>
          <a:ln w="6350" cap="flat" cmpd="sng" algn="ctr">
            <a:noFill/>
            <a:prstDash val="solid"/>
            <a:miter lim="800000"/>
          </a:ln>
        </p:spPr>
        <p:style>
          <a:lnRef idx="1">
            <a:schemeClr val="accent1"/>
          </a:lnRef>
          <a:fillRef idx="3">
            <a:schemeClr val="accent1"/>
          </a:fillRef>
          <a:effectRef idx="2">
            <a:schemeClr val="accent1"/>
          </a:effectRef>
          <a:fontRef idx="minor">
            <a:schemeClr val="lt1"/>
          </a:fontRef>
        </p:style>
        <p:txBody>
          <a:bodyPr rtlCol="0" anchor="ctr"/>
          <a:lstStyle>
            <a:lvl1pPr marL="0" indent="0" algn="l" defTabSz="914400" rtl="0" eaLnBrk="1" latinLnBrk="0" hangingPunct="1">
              <a:lnSpc>
                <a:spcPct val="90000"/>
              </a:lnSpc>
              <a:spcBef>
                <a:spcPts val="1000"/>
              </a:spcBef>
              <a:buFont typeface="Arial" panose="020B0604020202020204" pitchFamily="34" charset="0"/>
              <a:buNone/>
              <a:defRPr lang="en-US" sz="1800" kern="1200" dirty="0">
                <a:solidFill>
                  <a:prstClr val="white">
                    <a:alpha val="0"/>
                  </a:prstClr>
                </a:solidFill>
                <a:latin typeface="Segoe UI"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lgn="ctr"/>
            <a:r>
              <a:rPr lang="es-ES"/>
              <a:t>.</a:t>
            </a:r>
          </a:p>
        </p:txBody>
      </p:sp>
      <p:sp>
        <p:nvSpPr>
          <p:cNvPr id="20" name="Rectángulo 2">
            <a:extLst>
              <a:ext uri="{FF2B5EF4-FFF2-40B4-BE49-F238E27FC236}">
                <a16:creationId xmlns:a16="http://schemas.microsoft.com/office/drawing/2014/main" id="{7F592541-5B0B-4935-A878-0DC4E076E32E}"/>
              </a:ext>
            </a:extLst>
          </p:cNvPr>
          <p:cNvSpPr/>
          <p:nvPr/>
        </p:nvSpPr>
        <p:spPr>
          <a:xfrm>
            <a:off x="371475" y="0"/>
            <a:ext cx="5181600" cy="5938520"/>
          </a:xfrm>
          <a:prstGeom prst="rect">
            <a:avLst/>
          </a:prstGeom>
          <a:solidFill>
            <a:schemeClr val="accent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15" name="Rectángulo 14">
            <a:extLst>
              <a:ext uri="{FF2B5EF4-FFF2-40B4-BE49-F238E27FC236}">
                <a16:creationId xmlns:a16="http://schemas.microsoft.com/office/drawing/2014/main" id="{72D7B9C6-4861-4872-B653-6D8F53CA5A80}"/>
              </a:ext>
            </a:extLst>
          </p:cNvPr>
          <p:cNvSpPr/>
          <p:nvPr/>
        </p:nvSpPr>
        <p:spPr>
          <a:xfrm>
            <a:off x="371475" y="71120"/>
            <a:ext cx="5181600" cy="5643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cxnSp>
        <p:nvCxnSpPr>
          <p:cNvPr id="17" name="Straight Connector 18">
            <a:extLst>
              <a:ext uri="{FF2B5EF4-FFF2-40B4-BE49-F238E27FC236}">
                <a16:creationId xmlns:a16="http://schemas.microsoft.com/office/drawing/2014/main" id="{EDE9C079-2F08-42DE-8B64-38D6A0463DB0}"/>
              </a:ext>
            </a:extLst>
          </p:cNvPr>
          <p:cNvCxnSpPr>
            <a:cxnSpLocks/>
          </p:cNvCxnSpPr>
          <p:nvPr/>
        </p:nvCxnSpPr>
        <p:spPr>
          <a:xfrm>
            <a:off x="1127125" y="3086778"/>
            <a:ext cx="1095214" cy="0"/>
          </a:xfrm>
          <a:prstGeom prst="line">
            <a:avLst/>
          </a:prstGeom>
          <a:ln w="38100" cap="rnd">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16" name="Google Shape;87;p3">
            <a:extLst>
              <a:ext uri="{FF2B5EF4-FFF2-40B4-BE49-F238E27FC236}">
                <a16:creationId xmlns:a16="http://schemas.microsoft.com/office/drawing/2014/main" id="{6EE1C7E1-F9D2-4ED5-8016-D26E423C5ED9}"/>
              </a:ext>
            </a:extLst>
          </p:cNvPr>
          <p:cNvSpPr txBox="1"/>
          <p:nvPr/>
        </p:nvSpPr>
        <p:spPr>
          <a:xfrm>
            <a:off x="1127125" y="3221989"/>
            <a:ext cx="4425950" cy="1661993"/>
          </a:xfrm>
          <a:prstGeom prst="rect">
            <a:avLst/>
          </a:prstGeom>
          <a:noFill/>
          <a:ln>
            <a:noFill/>
          </a:ln>
        </p:spPr>
        <p:txBody>
          <a:bodyPr spcFirstLastPara="1" wrap="square" lIns="0" tIns="0" rIns="0" bIns="0" anchor="t" anchorCtr="0">
            <a:spAutoFit/>
          </a:bodyPr>
          <a:lstStyle/>
          <a:p>
            <a:pPr marL="0" marR="0" lvl="0" indent="0" defTabSz="914400" rtl="0" eaLnBrk="1" fontAlgn="auto" latinLnBrk="0" hangingPunct="1">
              <a:lnSpc>
                <a:spcPct val="100000"/>
              </a:lnSpc>
              <a:spcBef>
                <a:spcPts val="0"/>
              </a:spcBef>
              <a:spcAft>
                <a:spcPts val="0"/>
              </a:spcAft>
              <a:buClr>
                <a:srgbClr val="009AD8"/>
              </a:buClr>
              <a:buSzPts val="2400"/>
              <a:buFont typeface="Open Sans SemiBold"/>
              <a:buNone/>
              <a:tabLst/>
              <a:defRPr/>
            </a:pPr>
            <a:r>
              <a:rPr kumimoji="0" lang="ca-ES" sz="5400" i="0" u="none" strike="noStrike" kern="1200" cap="none" normalizeH="0">
                <a:ln>
                  <a:noFill/>
                </a:ln>
                <a:solidFill>
                  <a:schemeClr val="accent2"/>
                </a:solidFill>
                <a:effectLst/>
                <a:uLnTx/>
                <a:uFillTx/>
                <a:latin typeface="Segoe UI Semibold" panose="020B0702040204020203" pitchFamily="34" charset="0"/>
                <a:ea typeface="Segoe UI Black" panose="020B0A02040204020203" pitchFamily="34" charset="0"/>
                <a:cs typeface="Segoe UI Semibold" panose="020B0702040204020203" pitchFamily="34" charset="0"/>
                <a:sym typeface="Open Sans SemiBold"/>
              </a:rPr>
              <a:t>Gràcies per la seva atenció.</a:t>
            </a:r>
          </a:p>
        </p:txBody>
      </p:sp>
      <p:pic>
        <p:nvPicPr>
          <p:cNvPr id="35" name="Graphic 19">
            <a:extLst>
              <a:ext uri="{FF2B5EF4-FFF2-40B4-BE49-F238E27FC236}">
                <a16:creationId xmlns:a16="http://schemas.microsoft.com/office/drawing/2014/main" id="{C6780F17-6A21-4048-BE9C-37EE9C5F2DF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7125" y="2389258"/>
            <a:ext cx="2275727" cy="503802"/>
          </a:xfrm>
          <a:prstGeom prst="rect">
            <a:avLst/>
          </a:prstGeom>
        </p:spPr>
      </p:pic>
    </p:spTree>
    <p:extLst>
      <p:ext uri="{BB962C8B-B14F-4D97-AF65-F5344CB8AC3E}">
        <p14:creationId xmlns:p14="http://schemas.microsoft.com/office/powerpoint/2010/main" val="123535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ángulo 144">
            <a:extLst>
              <a:ext uri="{FF2B5EF4-FFF2-40B4-BE49-F238E27FC236}">
                <a16:creationId xmlns:a16="http://schemas.microsoft.com/office/drawing/2014/main" id="{57300FE5-CC59-40E5-AA61-41AD72DD99E5}"/>
              </a:ext>
            </a:extLst>
          </p:cNvPr>
          <p:cNvSpPr/>
          <p:nvPr/>
        </p:nvSpPr>
        <p:spPr>
          <a:xfrm>
            <a:off x="-1" y="1583086"/>
            <a:ext cx="8633859" cy="830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8" name="Marcador de pie de página 1">
            <a:extLst>
              <a:ext uri="{FF2B5EF4-FFF2-40B4-BE49-F238E27FC236}">
                <a16:creationId xmlns:a16="http://schemas.microsoft.com/office/drawing/2014/main" id="{DFC8CB34-3CB3-4E7E-9ABD-E3D840033A68}"/>
              </a:ext>
            </a:extLst>
          </p:cNvPr>
          <p:cNvSpPr txBox="1">
            <a:spLocks/>
          </p:cNvSpPr>
          <p:nvPr/>
        </p:nvSpPr>
        <p:spPr>
          <a:xfrm>
            <a:off x="11595386" y="6601396"/>
            <a:ext cx="407502" cy="170878"/>
          </a:xfrm>
          <a:prstGeom prst="rect">
            <a:avLst/>
          </a:prstGeom>
        </p:spPr>
        <p:txBody>
          <a:bodyPr vert="horz" lIns="0" tIns="0" rIns="0" bIns="0" rtlCol="0" anchor="t"/>
          <a:lstStyle>
            <a:defPPr>
              <a:defRPr lang="es-ES"/>
            </a:defPPr>
            <a:lvl1pPr>
              <a:lnSpc>
                <a:spcPct val="100000"/>
              </a:lnSpc>
              <a:defRPr sz="1300" spc="-30" baseline="0">
                <a:solidFill>
                  <a:schemeClr val="accent1"/>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ES" sz="900" dirty="0">
                <a:solidFill>
                  <a:srgbClr val="5A5B5D"/>
                </a:solidFill>
                <a:latin typeface="Segoe UI" panose="020B0502040204020203" pitchFamily="34" charset="0"/>
              </a:rPr>
              <a:t>p. </a:t>
            </a:r>
            <a:fld id="{C55AD5FC-D658-4668-AADB-0A3BDC5470A2}" type="slidenum">
              <a:rPr lang="es-ES" sz="900" smtClean="0">
                <a:solidFill>
                  <a:srgbClr val="5A5B5D"/>
                </a:solidFill>
                <a:latin typeface="Segoe UI" panose="020B0502040204020203" pitchFamily="34" charset="0"/>
              </a:rPr>
              <a:pPr algn="l"/>
              <a:t>23</a:t>
            </a:fld>
            <a:endParaRPr lang="es-ES" sz="900" dirty="0">
              <a:solidFill>
                <a:srgbClr val="5A5B5D"/>
              </a:solidFill>
              <a:latin typeface="Segoe UI" panose="020B0502040204020203" pitchFamily="34" charset="0"/>
            </a:endParaRPr>
          </a:p>
        </p:txBody>
      </p:sp>
      <p:sp>
        <p:nvSpPr>
          <p:cNvPr id="13" name="Titular">
            <a:extLst>
              <a:ext uri="{FF2B5EF4-FFF2-40B4-BE49-F238E27FC236}">
                <a16:creationId xmlns:a16="http://schemas.microsoft.com/office/drawing/2014/main" id="{81967E46-D13A-4EF6-9777-EC463E6B69AE}"/>
              </a:ext>
            </a:extLst>
          </p:cNvPr>
          <p:cNvSpPr txBox="1">
            <a:spLocks/>
          </p:cNvSpPr>
          <p:nvPr/>
        </p:nvSpPr>
        <p:spPr>
          <a:xfrm>
            <a:off x="752738" y="740459"/>
            <a:ext cx="8781796" cy="405588"/>
          </a:xfrm>
          <a:prstGeom prst="rect">
            <a:avLst/>
          </a:prstGeom>
        </p:spPr>
        <p:txBody>
          <a:bodyPr spcFirstLastPara="1" vert="horz" wrap="square" lIns="0" tIns="0" rIns="0" bIns="0" rtlCol="0" anchor="t" anchorCtr="0">
            <a:noAutofit/>
          </a:bodyPr>
          <a:lstStyle>
            <a:lvl1pPr marL="0" lvl="0" indent="0" algn="l" defTabSz="685800" rtl="0" eaLnBrk="1" latinLnBrk="0" hangingPunct="1">
              <a:lnSpc>
                <a:spcPts val="4000"/>
              </a:lnSpc>
              <a:spcBef>
                <a:spcPts val="0"/>
              </a:spcBef>
              <a:spcAft>
                <a:spcPts val="0"/>
              </a:spcAft>
              <a:buSzPts val="2000"/>
              <a:buFont typeface="Arial" panose="020B0604020202020204" pitchFamily="34" charset="0"/>
              <a:buNone/>
              <a:defRPr sz="4000" b="1" i="0" kern="1200">
                <a:solidFill>
                  <a:srgbClr val="424242"/>
                </a:solidFill>
                <a:latin typeface="Open Sans ExtraBold" panose="020B0606030504020204" pitchFamily="34" charset="0"/>
                <a:ea typeface="Open Sans ExtraBold" panose="020B0606030504020204" pitchFamily="34" charset="0"/>
                <a:cs typeface="Open Sans ExtraBold" panose="020B0606030504020204" pitchFamily="34" charset="0"/>
                <a:sym typeface="Playfair Display"/>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s-ES" sz="2800" b="0" i="0" u="none" strike="noStrike" cap="none" spc="300" dirty="0">
                <a:solidFill>
                  <a:schemeClr val="tx1"/>
                </a:solidFill>
                <a:latin typeface="Segoe UI Semibold" panose="020B0702040204020203" pitchFamily="34" charset="0"/>
                <a:ea typeface="Segoe UI Black" panose="020B0A02040204020203" pitchFamily="34" charset="0"/>
                <a:cs typeface="Segoe UI Semibold" panose="020B0702040204020203" pitchFamily="34" charset="0"/>
                <a:sym typeface="Open Sans SemiBold"/>
              </a:rPr>
              <a:t>ANNEX 1 – </a:t>
            </a:r>
            <a:r>
              <a:rPr lang="es-ES" sz="2800" b="0" i="0" u="none" strike="noStrike" cap="none" spc="300" dirty="0">
                <a:solidFill>
                  <a:schemeClr val="tx1"/>
                </a:solidFill>
                <a:latin typeface="Segoe UI" panose="020B0502040204020203" pitchFamily="34" charset="0"/>
                <a:ea typeface="Segoe UI Black" panose="020B0A02040204020203" pitchFamily="34" charset="0"/>
                <a:cs typeface="Segoe UI Semibold" panose="020B0702040204020203" pitchFamily="34" charset="0"/>
                <a:sym typeface="Open Sans SemiBold"/>
              </a:rPr>
              <a:t>EL SALARI EN ESPÈCIE</a:t>
            </a:r>
          </a:p>
        </p:txBody>
      </p:sp>
      <p:cxnSp>
        <p:nvCxnSpPr>
          <p:cNvPr id="14" name="Straight Connector 38">
            <a:extLst>
              <a:ext uri="{FF2B5EF4-FFF2-40B4-BE49-F238E27FC236}">
                <a16:creationId xmlns:a16="http://schemas.microsoft.com/office/drawing/2014/main" id="{64140ACF-59FD-40CF-A686-544B9D9DFA9B}"/>
              </a:ext>
            </a:extLst>
          </p:cNvPr>
          <p:cNvCxnSpPr>
            <a:cxnSpLocks/>
          </p:cNvCxnSpPr>
          <p:nvPr/>
        </p:nvCxnSpPr>
        <p:spPr>
          <a:xfrm>
            <a:off x="570084" y="861156"/>
            <a:ext cx="0" cy="258451"/>
          </a:xfrm>
          <a:prstGeom prst="line">
            <a:avLst/>
          </a:prstGeom>
          <a:ln w="381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5" name="Rectángulo 245">
            <a:extLst>
              <a:ext uri="{FF2B5EF4-FFF2-40B4-BE49-F238E27FC236}">
                <a16:creationId xmlns:a16="http://schemas.microsoft.com/office/drawing/2014/main" id="{D8E6ACF9-59A8-44D6-9D67-AC7887C81D97}"/>
              </a:ext>
            </a:extLst>
          </p:cNvPr>
          <p:cNvSpPr/>
          <p:nvPr/>
        </p:nvSpPr>
        <p:spPr>
          <a:xfrm>
            <a:off x="-162556" y="846389"/>
            <a:ext cx="621068" cy="28798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72" name="TextBox 71">
            <a:extLst>
              <a:ext uri="{FF2B5EF4-FFF2-40B4-BE49-F238E27FC236}">
                <a16:creationId xmlns:a16="http://schemas.microsoft.com/office/drawing/2014/main" id="{82C7036A-50D7-467E-8DE7-05964D003B16}"/>
              </a:ext>
            </a:extLst>
          </p:cNvPr>
          <p:cNvSpPr txBox="1"/>
          <p:nvPr/>
        </p:nvSpPr>
        <p:spPr>
          <a:xfrm>
            <a:off x="7282290" y="3768172"/>
            <a:ext cx="4047972" cy="1600438"/>
          </a:xfrm>
          <a:prstGeom prst="rect">
            <a:avLst/>
          </a:prstGeom>
          <a:noFill/>
        </p:spPr>
        <p:txBody>
          <a:bodyPr wrap="square">
            <a:spAutoFit/>
          </a:bodyPr>
          <a:lstStyle/>
          <a:p>
            <a:pPr>
              <a:spcAft>
                <a:spcPts val="1200"/>
              </a:spcAft>
            </a:pPr>
            <a:r>
              <a:rPr lang="ca-ES" sz="1400" dirty="0">
                <a:latin typeface="Segoe UI" panose="020B0502040204020203" pitchFamily="34" charset="0"/>
                <a:ea typeface="Open Sans Light" panose="020B0306030504020204" pitchFamily="34" charset="0"/>
                <a:cs typeface="Open Sans Light" panose="020B0306030504020204" pitchFamily="34" charset="0"/>
              </a:rPr>
              <a:t>El salari de la Júlia està valorat en un total de 1.200 euros al mes. Dels quals rep 1.000 euros en diners i 200 euros en concepte de salari en espècie. Al cobrar més del salari mínim interprofessional en diner i el salari en espècie suposa el 16,66% del salari, el salari de la Júlia complirà els límits legals.</a:t>
            </a:r>
          </a:p>
        </p:txBody>
      </p:sp>
      <p:sp>
        <p:nvSpPr>
          <p:cNvPr id="73" name="Rectangle 72">
            <a:extLst>
              <a:ext uri="{FF2B5EF4-FFF2-40B4-BE49-F238E27FC236}">
                <a16:creationId xmlns:a16="http://schemas.microsoft.com/office/drawing/2014/main" id="{EDEE8F85-68AA-4A21-8867-0A4DEE269033}"/>
              </a:ext>
            </a:extLst>
          </p:cNvPr>
          <p:cNvSpPr/>
          <p:nvPr/>
        </p:nvSpPr>
        <p:spPr>
          <a:xfrm>
            <a:off x="7136766" y="3539968"/>
            <a:ext cx="4458620" cy="2913220"/>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74" name="Rectángulo 385">
            <a:extLst>
              <a:ext uri="{FF2B5EF4-FFF2-40B4-BE49-F238E27FC236}">
                <a16:creationId xmlns:a16="http://schemas.microsoft.com/office/drawing/2014/main" id="{0A9BE0C1-947E-4AF2-8E20-76F1A659568C}"/>
              </a:ext>
            </a:extLst>
          </p:cNvPr>
          <p:cNvSpPr/>
          <p:nvPr/>
        </p:nvSpPr>
        <p:spPr>
          <a:xfrm>
            <a:off x="9124896" y="3260406"/>
            <a:ext cx="2228870" cy="430887"/>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75" name="Rectángulo 10">
            <a:extLst>
              <a:ext uri="{FF2B5EF4-FFF2-40B4-BE49-F238E27FC236}">
                <a16:creationId xmlns:a16="http://schemas.microsoft.com/office/drawing/2014/main" id="{07E01991-2BA4-41A2-80E2-9D7D81C7C281}"/>
              </a:ext>
            </a:extLst>
          </p:cNvPr>
          <p:cNvSpPr/>
          <p:nvPr/>
        </p:nvSpPr>
        <p:spPr>
          <a:xfrm>
            <a:off x="9932967" y="3321961"/>
            <a:ext cx="1606830" cy="307777"/>
          </a:xfrm>
          <a:prstGeom prst="rect">
            <a:avLst/>
          </a:prstGeom>
          <a:noFill/>
          <a:ln>
            <a:noFill/>
          </a:ln>
        </p:spPr>
        <p:txBody>
          <a:bodyPr wrap="square" anchor="ctr">
            <a:spAutoFit/>
          </a:bodyPr>
          <a:lstStyle/>
          <a:p>
            <a:pPr defTabSz="685663"/>
            <a:r>
              <a:rPr lang="es-ES" sz="1400" spc="400" dirty="0">
                <a:latin typeface="Segoe UI Semibold" panose="020B0702040204020203" pitchFamily="34" charset="0"/>
                <a:ea typeface="Open Sans SemiBold" panose="020B0706030804020204" pitchFamily="34" charset="0"/>
                <a:cs typeface="Segoe UI Semibold" panose="020B0702040204020203" pitchFamily="34" charset="0"/>
              </a:rPr>
              <a:t>EXEMPLE</a:t>
            </a:r>
          </a:p>
        </p:txBody>
      </p:sp>
      <p:cxnSp>
        <p:nvCxnSpPr>
          <p:cNvPr id="76" name="Straight Connector 38">
            <a:extLst>
              <a:ext uri="{FF2B5EF4-FFF2-40B4-BE49-F238E27FC236}">
                <a16:creationId xmlns:a16="http://schemas.microsoft.com/office/drawing/2014/main" id="{CCF2A56C-5003-410A-A22E-399E2211C863}"/>
              </a:ext>
            </a:extLst>
          </p:cNvPr>
          <p:cNvCxnSpPr>
            <a:cxnSpLocks/>
          </p:cNvCxnSpPr>
          <p:nvPr/>
        </p:nvCxnSpPr>
        <p:spPr>
          <a:xfrm>
            <a:off x="9856609" y="3346624"/>
            <a:ext cx="0" cy="258451"/>
          </a:xfrm>
          <a:prstGeom prst="line">
            <a:avLst/>
          </a:prstGeom>
          <a:ln w="19050" cap="rnd">
            <a:solidFill>
              <a:schemeClr val="accent1"/>
            </a:solidFill>
            <a:round/>
          </a:ln>
        </p:spPr>
        <p:style>
          <a:lnRef idx="1">
            <a:schemeClr val="accent1"/>
          </a:lnRef>
          <a:fillRef idx="0">
            <a:schemeClr val="accent1"/>
          </a:fillRef>
          <a:effectRef idx="0">
            <a:schemeClr val="accent1"/>
          </a:effectRef>
          <a:fontRef idx="minor">
            <a:schemeClr val="tx1"/>
          </a:fontRef>
        </p:style>
      </p:cxnSp>
      <p:grpSp>
        <p:nvGrpSpPr>
          <p:cNvPr id="77" name="Graphic 275">
            <a:extLst>
              <a:ext uri="{FF2B5EF4-FFF2-40B4-BE49-F238E27FC236}">
                <a16:creationId xmlns:a16="http://schemas.microsoft.com/office/drawing/2014/main" id="{2568445E-7412-4D46-B991-6571B806E635}"/>
              </a:ext>
            </a:extLst>
          </p:cNvPr>
          <p:cNvGrpSpPr/>
          <p:nvPr/>
        </p:nvGrpSpPr>
        <p:grpSpPr>
          <a:xfrm>
            <a:off x="9411434" y="3318107"/>
            <a:ext cx="306216" cy="315484"/>
            <a:chOff x="8756148" y="2009825"/>
            <a:chExt cx="306216" cy="315484"/>
          </a:xfrm>
          <a:noFill/>
        </p:grpSpPr>
        <p:grpSp>
          <p:nvGrpSpPr>
            <p:cNvPr id="78" name="Graphic 275">
              <a:extLst>
                <a:ext uri="{FF2B5EF4-FFF2-40B4-BE49-F238E27FC236}">
                  <a16:creationId xmlns:a16="http://schemas.microsoft.com/office/drawing/2014/main" id="{541AEF78-F21F-4D9C-9593-BDBAE727CCFE}"/>
                </a:ext>
              </a:extLst>
            </p:cNvPr>
            <p:cNvGrpSpPr/>
            <p:nvPr/>
          </p:nvGrpSpPr>
          <p:grpSpPr>
            <a:xfrm>
              <a:off x="8756148" y="2009825"/>
              <a:ext cx="229859" cy="300133"/>
              <a:chOff x="8756148" y="2009825"/>
              <a:chExt cx="229859" cy="300133"/>
            </a:xfrm>
            <a:noFill/>
          </p:grpSpPr>
          <p:sp>
            <p:nvSpPr>
              <p:cNvPr id="89" name="Freeform: Shape 88">
                <a:extLst>
                  <a:ext uri="{FF2B5EF4-FFF2-40B4-BE49-F238E27FC236}">
                    <a16:creationId xmlns:a16="http://schemas.microsoft.com/office/drawing/2014/main" id="{28EA7A14-3359-4224-ABC5-228749A9D317}"/>
                  </a:ext>
                </a:extLst>
              </p:cNvPr>
              <p:cNvSpPr/>
              <p:nvPr/>
            </p:nvSpPr>
            <p:spPr>
              <a:xfrm>
                <a:off x="8756148" y="2009825"/>
                <a:ext cx="229859" cy="300133"/>
              </a:xfrm>
              <a:custGeom>
                <a:avLst/>
                <a:gdLst>
                  <a:gd name="connsiteX0" fmla="*/ 194007 w 229859"/>
                  <a:gd name="connsiteY0" fmla="*/ 300134 h 300133"/>
                  <a:gd name="connsiteX1" fmla="*/ 0 w 229859"/>
                  <a:gd name="connsiteY1" fmla="*/ 300134 h 300133"/>
                  <a:gd name="connsiteX2" fmla="*/ 0 w 229859"/>
                  <a:gd name="connsiteY2" fmla="*/ 59111 h 300133"/>
                  <a:gd name="connsiteX3" fmla="*/ 59111 w 229859"/>
                  <a:gd name="connsiteY3" fmla="*/ 0 h 300133"/>
                  <a:gd name="connsiteX4" fmla="*/ 229859 w 229859"/>
                  <a:gd name="connsiteY4" fmla="*/ 0 h 300133"/>
                  <a:gd name="connsiteX5" fmla="*/ 229859 w 229859"/>
                  <a:gd name="connsiteY5" fmla="*/ 36712 h 300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859" h="300133">
                    <a:moveTo>
                      <a:pt x="194007" y="300134"/>
                    </a:moveTo>
                    <a:lnTo>
                      <a:pt x="0" y="300134"/>
                    </a:lnTo>
                    <a:lnTo>
                      <a:pt x="0" y="59111"/>
                    </a:lnTo>
                    <a:lnTo>
                      <a:pt x="59111" y="0"/>
                    </a:lnTo>
                    <a:lnTo>
                      <a:pt x="229859" y="0"/>
                    </a:lnTo>
                    <a:lnTo>
                      <a:pt x="229859" y="36712"/>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90" name="Freeform: Shape 89">
                <a:extLst>
                  <a:ext uri="{FF2B5EF4-FFF2-40B4-BE49-F238E27FC236}">
                    <a16:creationId xmlns:a16="http://schemas.microsoft.com/office/drawing/2014/main" id="{9375141D-7C5B-4CCD-B18D-1BC962328548}"/>
                  </a:ext>
                </a:extLst>
              </p:cNvPr>
              <p:cNvSpPr/>
              <p:nvPr/>
            </p:nvSpPr>
            <p:spPr>
              <a:xfrm>
                <a:off x="8756148" y="2009825"/>
                <a:ext cx="59397" cy="59540"/>
              </a:xfrm>
              <a:custGeom>
                <a:avLst/>
                <a:gdLst>
                  <a:gd name="connsiteX0" fmla="*/ 59397 w 59397"/>
                  <a:gd name="connsiteY0" fmla="*/ 0 h 59540"/>
                  <a:gd name="connsiteX1" fmla="*/ 59397 w 59397"/>
                  <a:gd name="connsiteY1" fmla="*/ 59540 h 59540"/>
                  <a:gd name="connsiteX2" fmla="*/ 0 w 59397"/>
                  <a:gd name="connsiteY2" fmla="*/ 59540 h 59540"/>
                </a:gdLst>
                <a:ahLst/>
                <a:cxnLst>
                  <a:cxn ang="0">
                    <a:pos x="connsiteX0" y="connsiteY0"/>
                  </a:cxn>
                  <a:cxn ang="0">
                    <a:pos x="connsiteX1" y="connsiteY1"/>
                  </a:cxn>
                  <a:cxn ang="0">
                    <a:pos x="connsiteX2" y="connsiteY2"/>
                  </a:cxn>
                </a:cxnLst>
                <a:rect l="l" t="t" r="r" b="b"/>
                <a:pathLst>
                  <a:path w="59397" h="59540">
                    <a:moveTo>
                      <a:pt x="59397" y="0"/>
                    </a:moveTo>
                    <a:lnTo>
                      <a:pt x="59397" y="59540"/>
                    </a:lnTo>
                    <a:lnTo>
                      <a:pt x="0" y="59540"/>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79" name="Graphic 275">
              <a:extLst>
                <a:ext uri="{FF2B5EF4-FFF2-40B4-BE49-F238E27FC236}">
                  <a16:creationId xmlns:a16="http://schemas.microsoft.com/office/drawing/2014/main" id="{D223F7E3-C00C-4F63-B68D-3038D33EC1E4}"/>
                </a:ext>
              </a:extLst>
            </p:cNvPr>
            <p:cNvGrpSpPr/>
            <p:nvPr/>
          </p:nvGrpSpPr>
          <p:grpSpPr>
            <a:xfrm>
              <a:off x="8909650" y="2069365"/>
              <a:ext cx="152714" cy="255943"/>
              <a:chOff x="8909650" y="2069365"/>
              <a:chExt cx="152714" cy="255943"/>
            </a:xfrm>
            <a:noFill/>
          </p:grpSpPr>
          <p:sp>
            <p:nvSpPr>
              <p:cNvPr id="85" name="Freeform: Shape 84">
                <a:extLst>
                  <a:ext uri="{FF2B5EF4-FFF2-40B4-BE49-F238E27FC236}">
                    <a16:creationId xmlns:a16="http://schemas.microsoft.com/office/drawing/2014/main" id="{BB1FD91B-609B-44EF-ACBE-F9E4E69DD815}"/>
                  </a:ext>
                </a:extLst>
              </p:cNvPr>
              <p:cNvSpPr/>
              <p:nvPr/>
            </p:nvSpPr>
            <p:spPr>
              <a:xfrm>
                <a:off x="8909650" y="2069365"/>
                <a:ext cx="152714" cy="152714"/>
              </a:xfrm>
              <a:custGeom>
                <a:avLst/>
                <a:gdLst>
                  <a:gd name="connsiteX0" fmla="*/ 152715 w 152714"/>
                  <a:gd name="connsiteY0" fmla="*/ 76357 h 152714"/>
                  <a:gd name="connsiteX1" fmla="*/ 76357 w 152714"/>
                  <a:gd name="connsiteY1" fmla="*/ 152715 h 152714"/>
                  <a:gd name="connsiteX2" fmla="*/ 0 w 152714"/>
                  <a:gd name="connsiteY2" fmla="*/ 76357 h 152714"/>
                  <a:gd name="connsiteX3" fmla="*/ 76357 w 152714"/>
                  <a:gd name="connsiteY3" fmla="*/ 0 h 152714"/>
                  <a:gd name="connsiteX4" fmla="*/ 152715 w 152714"/>
                  <a:gd name="connsiteY4" fmla="*/ 76357 h 152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14" h="152714">
                    <a:moveTo>
                      <a:pt x="152715" y="76357"/>
                    </a:moveTo>
                    <a:cubicBezTo>
                      <a:pt x="152715" y="118528"/>
                      <a:pt x="118528" y="152715"/>
                      <a:pt x="76357" y="152715"/>
                    </a:cubicBezTo>
                    <a:cubicBezTo>
                      <a:pt x="34186" y="152715"/>
                      <a:pt x="0" y="118528"/>
                      <a:pt x="0" y="76357"/>
                    </a:cubicBezTo>
                    <a:cubicBezTo>
                      <a:pt x="0" y="34186"/>
                      <a:pt x="34186" y="0"/>
                      <a:pt x="76357" y="0"/>
                    </a:cubicBezTo>
                    <a:cubicBezTo>
                      <a:pt x="118529" y="0"/>
                      <a:pt x="152715" y="34186"/>
                      <a:pt x="152715" y="76357"/>
                    </a:cubicBezTo>
                    <a:close/>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86" name="Freeform: Shape 85">
                <a:extLst>
                  <a:ext uri="{FF2B5EF4-FFF2-40B4-BE49-F238E27FC236}">
                    <a16:creationId xmlns:a16="http://schemas.microsoft.com/office/drawing/2014/main" id="{01318700-6C2F-4CE4-8FE7-D270E3EB4E04}"/>
                  </a:ext>
                </a:extLst>
              </p:cNvPr>
              <p:cNvSpPr/>
              <p:nvPr/>
            </p:nvSpPr>
            <p:spPr>
              <a:xfrm>
                <a:off x="8937989" y="2097704"/>
                <a:ext cx="96037" cy="96037"/>
              </a:xfrm>
              <a:custGeom>
                <a:avLst/>
                <a:gdLst>
                  <a:gd name="connsiteX0" fmla="*/ 48019 w 96037"/>
                  <a:gd name="connsiteY0" fmla="*/ 96037 h 96037"/>
                  <a:gd name="connsiteX1" fmla="*/ 0 w 96037"/>
                  <a:gd name="connsiteY1" fmla="*/ 48019 h 96037"/>
                  <a:gd name="connsiteX2" fmla="*/ 48019 w 96037"/>
                  <a:gd name="connsiteY2" fmla="*/ 0 h 96037"/>
                  <a:gd name="connsiteX3" fmla="*/ 96037 w 96037"/>
                  <a:gd name="connsiteY3" fmla="*/ 48019 h 96037"/>
                  <a:gd name="connsiteX4" fmla="*/ 48019 w 96037"/>
                  <a:gd name="connsiteY4" fmla="*/ 96037 h 96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37" h="96037">
                    <a:moveTo>
                      <a:pt x="48019" y="96037"/>
                    </a:moveTo>
                    <a:cubicBezTo>
                      <a:pt x="21540" y="96037"/>
                      <a:pt x="0" y="74497"/>
                      <a:pt x="0" y="48019"/>
                    </a:cubicBezTo>
                    <a:cubicBezTo>
                      <a:pt x="0" y="21540"/>
                      <a:pt x="21540" y="0"/>
                      <a:pt x="48019" y="0"/>
                    </a:cubicBezTo>
                    <a:cubicBezTo>
                      <a:pt x="74497" y="0"/>
                      <a:pt x="96037" y="21540"/>
                      <a:pt x="96037" y="48019"/>
                    </a:cubicBezTo>
                    <a:cubicBezTo>
                      <a:pt x="96109" y="74497"/>
                      <a:pt x="74568" y="96037"/>
                      <a:pt x="48019" y="96037"/>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87" name="Freeform: Shape 86">
                <a:extLst>
                  <a:ext uri="{FF2B5EF4-FFF2-40B4-BE49-F238E27FC236}">
                    <a16:creationId xmlns:a16="http://schemas.microsoft.com/office/drawing/2014/main" id="{8334FDC0-860A-4C9F-8AC1-C03A4461C27B}"/>
                  </a:ext>
                </a:extLst>
              </p:cNvPr>
              <p:cNvSpPr/>
              <p:nvPr/>
            </p:nvSpPr>
            <p:spPr>
              <a:xfrm>
                <a:off x="8986007" y="2222008"/>
                <a:ext cx="7156" cy="31559"/>
              </a:xfrm>
              <a:custGeom>
                <a:avLst/>
                <a:gdLst>
                  <a:gd name="connsiteX0" fmla="*/ 0 w 7156"/>
                  <a:gd name="connsiteY0" fmla="*/ 0 h 31559"/>
                  <a:gd name="connsiteX1" fmla="*/ 0 w 7156"/>
                  <a:gd name="connsiteY1" fmla="*/ 31559 h 31559"/>
                </a:gdLst>
                <a:ahLst/>
                <a:cxnLst>
                  <a:cxn ang="0">
                    <a:pos x="connsiteX0" y="connsiteY0"/>
                  </a:cxn>
                  <a:cxn ang="0">
                    <a:pos x="connsiteX1" y="connsiteY1"/>
                  </a:cxn>
                </a:cxnLst>
                <a:rect l="l" t="t" r="r" b="b"/>
                <a:pathLst>
                  <a:path w="7156" h="31559">
                    <a:moveTo>
                      <a:pt x="0" y="0"/>
                    </a:moveTo>
                    <a:lnTo>
                      <a:pt x="0" y="31559"/>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88" name="Freeform: Shape 87">
                <a:extLst>
                  <a:ext uri="{FF2B5EF4-FFF2-40B4-BE49-F238E27FC236}">
                    <a16:creationId xmlns:a16="http://schemas.microsoft.com/office/drawing/2014/main" id="{D44FFAEB-D7A0-4ED8-8BBD-4E9B2BFF4333}"/>
                  </a:ext>
                </a:extLst>
              </p:cNvPr>
              <p:cNvSpPr/>
              <p:nvPr/>
            </p:nvSpPr>
            <p:spPr>
              <a:xfrm>
                <a:off x="8972124" y="2253567"/>
                <a:ext cx="27766" cy="71741"/>
              </a:xfrm>
              <a:custGeom>
                <a:avLst/>
                <a:gdLst>
                  <a:gd name="connsiteX0" fmla="*/ 27766 w 27766"/>
                  <a:gd name="connsiteY0" fmla="*/ 66267 h 71741"/>
                  <a:gd name="connsiteX1" fmla="*/ 0 w 27766"/>
                  <a:gd name="connsiteY1" fmla="*/ 66267 h 71741"/>
                  <a:gd name="connsiteX2" fmla="*/ 0 w 27766"/>
                  <a:gd name="connsiteY2" fmla="*/ 0 h 71741"/>
                  <a:gd name="connsiteX3" fmla="*/ 27766 w 27766"/>
                  <a:gd name="connsiteY3" fmla="*/ 0 h 71741"/>
                  <a:gd name="connsiteX4" fmla="*/ 27766 w 27766"/>
                  <a:gd name="connsiteY4" fmla="*/ 66267 h 71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66" h="71741">
                    <a:moveTo>
                      <a:pt x="27766" y="66267"/>
                    </a:moveTo>
                    <a:cubicBezTo>
                      <a:pt x="19966" y="73566"/>
                      <a:pt x="7800" y="73566"/>
                      <a:pt x="0" y="66267"/>
                    </a:cubicBezTo>
                    <a:lnTo>
                      <a:pt x="0" y="0"/>
                    </a:lnTo>
                    <a:lnTo>
                      <a:pt x="27766" y="0"/>
                    </a:lnTo>
                    <a:lnTo>
                      <a:pt x="27766" y="66267"/>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sp>
          <p:nvSpPr>
            <p:cNvPr id="80" name="Freeform: Shape 79">
              <a:extLst>
                <a:ext uri="{FF2B5EF4-FFF2-40B4-BE49-F238E27FC236}">
                  <a16:creationId xmlns:a16="http://schemas.microsoft.com/office/drawing/2014/main" id="{3E254B79-D248-4B5D-8272-BC7BF612F6B5}"/>
                </a:ext>
              </a:extLst>
            </p:cNvPr>
            <p:cNvSpPr/>
            <p:nvPr/>
          </p:nvSpPr>
          <p:spPr>
            <a:xfrm>
              <a:off x="8799228" y="2098133"/>
              <a:ext cx="84515" cy="7156"/>
            </a:xfrm>
            <a:custGeom>
              <a:avLst/>
              <a:gdLst>
                <a:gd name="connsiteX0" fmla="*/ 0 w 84515"/>
                <a:gd name="connsiteY0" fmla="*/ 0 h 7156"/>
                <a:gd name="connsiteX1" fmla="*/ 84516 w 84515"/>
                <a:gd name="connsiteY1" fmla="*/ 0 h 7156"/>
              </a:gdLst>
              <a:ahLst/>
              <a:cxnLst>
                <a:cxn ang="0">
                  <a:pos x="connsiteX0" y="connsiteY0"/>
                </a:cxn>
                <a:cxn ang="0">
                  <a:pos x="connsiteX1" y="connsiteY1"/>
                </a:cxn>
              </a:cxnLst>
              <a:rect l="l" t="t" r="r" b="b"/>
              <a:pathLst>
                <a:path w="84515" h="7156">
                  <a:moveTo>
                    <a:pt x="0" y="0"/>
                  </a:moveTo>
                  <a:lnTo>
                    <a:pt x="84516"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81" name="Freeform: Shape 80">
              <a:extLst>
                <a:ext uri="{FF2B5EF4-FFF2-40B4-BE49-F238E27FC236}">
                  <a16:creationId xmlns:a16="http://schemas.microsoft.com/office/drawing/2014/main" id="{4FD3BB52-67E2-4772-ACEE-2BFD3088FC20}"/>
                </a:ext>
              </a:extLst>
            </p:cNvPr>
            <p:cNvSpPr/>
            <p:nvPr/>
          </p:nvSpPr>
          <p:spPr>
            <a:xfrm>
              <a:off x="8799228" y="2126830"/>
              <a:ext cx="71848" cy="7156"/>
            </a:xfrm>
            <a:custGeom>
              <a:avLst/>
              <a:gdLst>
                <a:gd name="connsiteX0" fmla="*/ 0 w 71848"/>
                <a:gd name="connsiteY0" fmla="*/ 0 h 7156"/>
                <a:gd name="connsiteX1" fmla="*/ 71849 w 71848"/>
                <a:gd name="connsiteY1" fmla="*/ 0 h 7156"/>
              </a:gdLst>
              <a:ahLst/>
              <a:cxnLst>
                <a:cxn ang="0">
                  <a:pos x="connsiteX0" y="connsiteY0"/>
                </a:cxn>
                <a:cxn ang="0">
                  <a:pos x="connsiteX1" y="connsiteY1"/>
                </a:cxn>
              </a:cxnLst>
              <a:rect l="l" t="t" r="r" b="b"/>
              <a:pathLst>
                <a:path w="71848" h="7156">
                  <a:moveTo>
                    <a:pt x="0" y="0"/>
                  </a:moveTo>
                  <a:lnTo>
                    <a:pt x="71849"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82" name="Freeform: Shape 81">
              <a:extLst>
                <a:ext uri="{FF2B5EF4-FFF2-40B4-BE49-F238E27FC236}">
                  <a16:creationId xmlns:a16="http://schemas.microsoft.com/office/drawing/2014/main" id="{5E7E46CF-64CC-430A-A233-2BC2ECB493C0}"/>
                </a:ext>
              </a:extLst>
            </p:cNvPr>
            <p:cNvSpPr/>
            <p:nvPr/>
          </p:nvSpPr>
          <p:spPr>
            <a:xfrm>
              <a:off x="8799228" y="2155598"/>
              <a:ext cx="71848" cy="7156"/>
            </a:xfrm>
            <a:custGeom>
              <a:avLst/>
              <a:gdLst>
                <a:gd name="connsiteX0" fmla="*/ 0 w 71848"/>
                <a:gd name="connsiteY0" fmla="*/ 0 h 7156"/>
                <a:gd name="connsiteX1" fmla="*/ 71849 w 71848"/>
                <a:gd name="connsiteY1" fmla="*/ 0 h 7156"/>
              </a:gdLst>
              <a:ahLst/>
              <a:cxnLst>
                <a:cxn ang="0">
                  <a:pos x="connsiteX0" y="connsiteY0"/>
                </a:cxn>
                <a:cxn ang="0">
                  <a:pos x="connsiteX1" y="connsiteY1"/>
                </a:cxn>
              </a:cxnLst>
              <a:rect l="l" t="t" r="r" b="b"/>
              <a:pathLst>
                <a:path w="71848" h="7156">
                  <a:moveTo>
                    <a:pt x="0" y="0"/>
                  </a:moveTo>
                  <a:lnTo>
                    <a:pt x="71849"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83" name="Freeform: Shape 82">
              <a:extLst>
                <a:ext uri="{FF2B5EF4-FFF2-40B4-BE49-F238E27FC236}">
                  <a16:creationId xmlns:a16="http://schemas.microsoft.com/office/drawing/2014/main" id="{5D096A7C-C788-4EF9-9E5C-6301504D7681}"/>
                </a:ext>
              </a:extLst>
            </p:cNvPr>
            <p:cNvSpPr/>
            <p:nvPr/>
          </p:nvSpPr>
          <p:spPr>
            <a:xfrm>
              <a:off x="8799228" y="2184294"/>
              <a:ext cx="77931" cy="7156"/>
            </a:xfrm>
            <a:custGeom>
              <a:avLst/>
              <a:gdLst>
                <a:gd name="connsiteX0" fmla="*/ 0 w 77931"/>
                <a:gd name="connsiteY0" fmla="*/ 0 h 7156"/>
                <a:gd name="connsiteX1" fmla="*/ 77932 w 77931"/>
                <a:gd name="connsiteY1" fmla="*/ 0 h 7156"/>
              </a:gdLst>
              <a:ahLst/>
              <a:cxnLst>
                <a:cxn ang="0">
                  <a:pos x="connsiteX0" y="connsiteY0"/>
                </a:cxn>
                <a:cxn ang="0">
                  <a:pos x="connsiteX1" y="connsiteY1"/>
                </a:cxn>
              </a:cxnLst>
              <a:rect l="l" t="t" r="r" b="b"/>
              <a:pathLst>
                <a:path w="77931" h="7156">
                  <a:moveTo>
                    <a:pt x="0" y="0"/>
                  </a:moveTo>
                  <a:lnTo>
                    <a:pt x="77932"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84" name="Freeform: Shape 83">
              <a:extLst>
                <a:ext uri="{FF2B5EF4-FFF2-40B4-BE49-F238E27FC236}">
                  <a16:creationId xmlns:a16="http://schemas.microsoft.com/office/drawing/2014/main" id="{6DFF7848-F127-4B42-93F7-1BBA405AB067}"/>
                </a:ext>
              </a:extLst>
            </p:cNvPr>
            <p:cNvSpPr/>
            <p:nvPr/>
          </p:nvSpPr>
          <p:spPr>
            <a:xfrm>
              <a:off x="8799228" y="2213063"/>
              <a:ext cx="133536" cy="57464"/>
            </a:xfrm>
            <a:custGeom>
              <a:avLst/>
              <a:gdLst>
                <a:gd name="connsiteX0" fmla="*/ 133536 w 133536"/>
                <a:gd name="connsiteY0" fmla="*/ 57465 h 57464"/>
                <a:gd name="connsiteX1" fmla="*/ 0 w 133536"/>
                <a:gd name="connsiteY1" fmla="*/ 57465 h 57464"/>
                <a:gd name="connsiteX2" fmla="*/ 0 w 133536"/>
                <a:gd name="connsiteY2" fmla="*/ 0 h 57464"/>
                <a:gd name="connsiteX3" fmla="*/ 100188 w 133536"/>
                <a:gd name="connsiteY3" fmla="*/ 0 h 57464"/>
              </a:gdLst>
              <a:ahLst/>
              <a:cxnLst>
                <a:cxn ang="0">
                  <a:pos x="connsiteX0" y="connsiteY0"/>
                </a:cxn>
                <a:cxn ang="0">
                  <a:pos x="connsiteX1" y="connsiteY1"/>
                </a:cxn>
                <a:cxn ang="0">
                  <a:pos x="connsiteX2" y="connsiteY2"/>
                </a:cxn>
                <a:cxn ang="0">
                  <a:pos x="connsiteX3" y="connsiteY3"/>
                </a:cxn>
              </a:cxnLst>
              <a:rect l="l" t="t" r="r" b="b"/>
              <a:pathLst>
                <a:path w="133536" h="57464">
                  <a:moveTo>
                    <a:pt x="133536" y="57465"/>
                  </a:moveTo>
                  <a:lnTo>
                    <a:pt x="0" y="57465"/>
                  </a:lnTo>
                  <a:lnTo>
                    <a:pt x="0" y="0"/>
                  </a:lnTo>
                  <a:lnTo>
                    <a:pt x="100188" y="0"/>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cxnSp>
        <p:nvCxnSpPr>
          <p:cNvPr id="91" name="Straight Connector 38">
            <a:extLst>
              <a:ext uri="{FF2B5EF4-FFF2-40B4-BE49-F238E27FC236}">
                <a16:creationId xmlns:a16="http://schemas.microsoft.com/office/drawing/2014/main" id="{0413C66E-DB36-482A-BD61-438299F1ACF5}"/>
              </a:ext>
            </a:extLst>
          </p:cNvPr>
          <p:cNvCxnSpPr>
            <a:cxnSpLocks/>
          </p:cNvCxnSpPr>
          <p:nvPr/>
        </p:nvCxnSpPr>
        <p:spPr>
          <a:xfrm flipH="1">
            <a:off x="7396216" y="5424075"/>
            <a:ext cx="367716" cy="2999"/>
          </a:xfrm>
          <a:prstGeom prst="line">
            <a:avLst/>
          </a:prstGeom>
          <a:ln w="190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96" name="TextBox 195">
            <a:extLst>
              <a:ext uri="{FF2B5EF4-FFF2-40B4-BE49-F238E27FC236}">
                <a16:creationId xmlns:a16="http://schemas.microsoft.com/office/drawing/2014/main" id="{F9975AB2-5BDD-4BCD-B725-171E9C69E758}"/>
              </a:ext>
            </a:extLst>
          </p:cNvPr>
          <p:cNvSpPr txBox="1"/>
          <p:nvPr/>
        </p:nvSpPr>
        <p:spPr>
          <a:xfrm>
            <a:off x="7282290" y="5496082"/>
            <a:ext cx="4047972" cy="738664"/>
          </a:xfrm>
          <a:prstGeom prst="rect">
            <a:avLst/>
          </a:prstGeom>
          <a:noFill/>
        </p:spPr>
        <p:txBody>
          <a:bodyPr wrap="square">
            <a:spAutoFit/>
          </a:bodyPr>
          <a:lstStyle/>
          <a:p>
            <a:pPr>
              <a:spcAft>
                <a:spcPts val="1200"/>
              </a:spcAft>
            </a:pPr>
            <a:r>
              <a:rPr lang="ca-ES" sz="1400" dirty="0">
                <a:latin typeface="Segoe UI Semibold" panose="020B0702040204020203" pitchFamily="34" charset="0"/>
                <a:ea typeface="Open Sans Light" panose="020B0306030504020204" pitchFamily="34" charset="0"/>
                <a:cs typeface="Segoe UI Semibold" panose="020B0702040204020203" pitchFamily="34" charset="0"/>
              </a:rPr>
              <a:t>Qualsevol pacte que modifiqui aquests límits, implicant més del 30% o menys del SIN, serà nul i com si no estigués posat. .</a:t>
            </a:r>
          </a:p>
        </p:txBody>
      </p:sp>
      <p:sp>
        <p:nvSpPr>
          <p:cNvPr id="36" name="CuadroTexto 74">
            <a:extLst>
              <a:ext uri="{FF2B5EF4-FFF2-40B4-BE49-F238E27FC236}">
                <a16:creationId xmlns:a16="http://schemas.microsoft.com/office/drawing/2014/main" id="{7FD8AB3B-4E0A-4F48-82EE-41D1D97C78E2}"/>
              </a:ext>
            </a:extLst>
          </p:cNvPr>
          <p:cNvSpPr txBox="1"/>
          <p:nvPr/>
        </p:nvSpPr>
        <p:spPr>
          <a:xfrm>
            <a:off x="1459108" y="1783005"/>
            <a:ext cx="7011193" cy="430887"/>
          </a:xfrm>
          <a:prstGeom prst="rect">
            <a:avLst/>
          </a:prstGeom>
          <a:noFill/>
        </p:spPr>
        <p:txBody>
          <a:bodyPr wrap="square" lIns="0" tIns="0" rIns="0" bIns="0" rtlCol="0">
            <a:spAutoFit/>
          </a:bodyPr>
          <a:lstStyle/>
          <a:p>
            <a:r>
              <a:rPr lang="ca-ES" sz="1400" dirty="0">
                <a:solidFill>
                  <a:schemeClr val="bg1"/>
                </a:solidFill>
                <a:latin typeface="Segoe UI" panose="020B0502040204020203" pitchFamily="34" charset="0"/>
                <a:ea typeface="Open Sans Light" panose="020B0306030504020204" pitchFamily="34" charset="0"/>
                <a:cs typeface="Open Sans Light" panose="020B0306030504020204" pitchFamily="34" charset="0"/>
              </a:rPr>
              <a:t>No sempre el treballador rep el seu salari en diners, el pot rebre en bens o serveis, però, hi ha límits? Cotitza? Quan és salari i quan és una compensació? </a:t>
            </a:r>
          </a:p>
        </p:txBody>
      </p:sp>
      <p:cxnSp>
        <p:nvCxnSpPr>
          <p:cNvPr id="38" name="Conector recto 190">
            <a:extLst>
              <a:ext uri="{FF2B5EF4-FFF2-40B4-BE49-F238E27FC236}">
                <a16:creationId xmlns:a16="http://schemas.microsoft.com/office/drawing/2014/main" id="{6DCF524F-3C50-46A9-9517-CEC82AE42821}"/>
              </a:ext>
            </a:extLst>
          </p:cNvPr>
          <p:cNvCxnSpPr>
            <a:cxnSpLocks/>
          </p:cNvCxnSpPr>
          <p:nvPr/>
        </p:nvCxnSpPr>
        <p:spPr>
          <a:xfrm flipV="1">
            <a:off x="1284806" y="1818448"/>
            <a:ext cx="0" cy="360000"/>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93" name="Elipse 23">
            <a:extLst>
              <a:ext uri="{FF2B5EF4-FFF2-40B4-BE49-F238E27FC236}">
                <a16:creationId xmlns:a16="http://schemas.microsoft.com/office/drawing/2014/main" id="{B9FBFAB2-C87F-44BB-8D4E-3C05D2DE82FD}"/>
              </a:ext>
            </a:extLst>
          </p:cNvPr>
          <p:cNvSpPr/>
          <p:nvPr/>
        </p:nvSpPr>
        <p:spPr>
          <a:xfrm>
            <a:off x="715489" y="2779394"/>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latin typeface="Segoe UI" panose="020B0502040204020203" pitchFamily="34" charset="0"/>
            </a:endParaRPr>
          </a:p>
        </p:txBody>
      </p:sp>
      <p:sp>
        <p:nvSpPr>
          <p:cNvPr id="94" name="Rectangle 93">
            <a:extLst>
              <a:ext uri="{FF2B5EF4-FFF2-40B4-BE49-F238E27FC236}">
                <a16:creationId xmlns:a16="http://schemas.microsoft.com/office/drawing/2014/main" id="{74048548-DB74-4CEE-94FC-ACCA4188EDDE}"/>
              </a:ext>
            </a:extLst>
          </p:cNvPr>
          <p:cNvSpPr/>
          <p:nvPr/>
        </p:nvSpPr>
        <p:spPr>
          <a:xfrm>
            <a:off x="1166244" y="3638445"/>
            <a:ext cx="316958" cy="8262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anose="020B0502040204020203" pitchFamily="34" charset="0"/>
            </a:endParaRPr>
          </a:p>
        </p:txBody>
      </p:sp>
      <p:cxnSp>
        <p:nvCxnSpPr>
          <p:cNvPr id="99" name="Conector recto 190">
            <a:extLst>
              <a:ext uri="{FF2B5EF4-FFF2-40B4-BE49-F238E27FC236}">
                <a16:creationId xmlns:a16="http://schemas.microsoft.com/office/drawing/2014/main" id="{63ACA481-63E7-4C57-B615-A15541863149}"/>
              </a:ext>
            </a:extLst>
          </p:cNvPr>
          <p:cNvCxnSpPr>
            <a:cxnSpLocks/>
          </p:cNvCxnSpPr>
          <p:nvPr/>
        </p:nvCxnSpPr>
        <p:spPr>
          <a:xfrm flipV="1">
            <a:off x="786263" y="2958424"/>
            <a:ext cx="0" cy="3494764"/>
          </a:xfrm>
          <a:prstGeom prst="line">
            <a:avLst/>
          </a:prstGeom>
          <a:ln w="19050" cap="rnd">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9A263DFE-821D-4F28-AC1C-83609CAAB92F}"/>
              </a:ext>
            </a:extLst>
          </p:cNvPr>
          <p:cNvSpPr txBox="1"/>
          <p:nvPr/>
        </p:nvSpPr>
        <p:spPr>
          <a:xfrm>
            <a:off x="899982" y="3150314"/>
            <a:ext cx="5448431" cy="2092881"/>
          </a:xfrm>
          <a:prstGeom prst="rect">
            <a:avLst/>
          </a:prstGeom>
          <a:noFill/>
        </p:spPr>
        <p:txBody>
          <a:bodyPr wrap="square">
            <a:spAutoFit/>
          </a:bodyPr>
          <a:lstStyle/>
          <a:p>
            <a:pPr>
              <a:spcAft>
                <a:spcPts val="1200"/>
              </a:spcAft>
            </a:pPr>
            <a:r>
              <a:rPr lang="ca-ES" sz="1200" dirty="0">
                <a:latin typeface="Segoe UI" panose="020B0502040204020203" pitchFamily="34" charset="0"/>
                <a:ea typeface="Open Sans Light" panose="020B0306030504020204" pitchFamily="34" charset="0"/>
                <a:cs typeface="Open Sans Light" panose="020B0306030504020204" pitchFamily="34" charset="0"/>
              </a:rPr>
              <a:t>És obvi que el treballador presta els seus serveis a canvi d’un salari, però, aquest salaria ha de ser necessàriament en diners? No, el treballador pot rebre part de la seva retribució  a través de béns o serveis que li doni l’empresa. Aquest salari que no es percep en diners, és l’anomenat </a:t>
            </a:r>
            <a:r>
              <a:rPr lang="ca-ES" sz="1200" dirty="0">
                <a:latin typeface="Segoe UI Semibold" panose="020B0702040204020203" pitchFamily="34" charset="0"/>
                <a:ea typeface="Open Sans Light" panose="020B0306030504020204" pitchFamily="34" charset="0"/>
                <a:cs typeface="Segoe UI Semibold" panose="020B0702040204020203" pitchFamily="34" charset="0"/>
              </a:rPr>
              <a:t>salari en espècie o retribució flexible.</a:t>
            </a:r>
            <a:r>
              <a:rPr lang="ca-ES" sz="1200" dirty="0">
                <a:latin typeface="Segoe UI" panose="020B0502040204020203" pitchFamily="34" charset="0"/>
                <a:ea typeface="Open Sans Light" panose="020B0306030504020204" pitchFamily="34" charset="0"/>
                <a:cs typeface="Open Sans Light" panose="020B0306030504020204" pitchFamily="34" charset="0"/>
              </a:rPr>
              <a:t> </a:t>
            </a:r>
          </a:p>
          <a:p>
            <a:pPr>
              <a:spcAft>
                <a:spcPts val="1200"/>
              </a:spcAft>
            </a:pPr>
            <a:r>
              <a:rPr lang="ca-ES" sz="1200" dirty="0">
                <a:latin typeface="Segoe UI" panose="020B0502040204020203" pitchFamily="34" charset="0"/>
                <a:ea typeface="Open Sans Light" panose="020B0306030504020204" pitchFamily="34" charset="0"/>
                <a:cs typeface="Open Sans Light" panose="020B0306030504020204" pitchFamily="34" charset="0"/>
              </a:rPr>
              <a:t>El salari es percep normalment en diners, però es pot rebre en espècie sempre que així ho permeti una llei, el </a:t>
            </a:r>
            <a:r>
              <a:rPr lang="ca-ES" sz="1200" u="sng" dirty="0">
                <a:solidFill>
                  <a:schemeClr val="accent1"/>
                </a:solidFill>
                <a:latin typeface="Segoe UI Semibold" panose="020B0702040204020203" pitchFamily="34" charset="0"/>
                <a:ea typeface="Open Sans Light" panose="020B0306030504020204" pitchFamily="34" charset="0"/>
                <a:cs typeface="Segoe UI Semibold" panose="020B0702040204020203" pitchFamily="34" charset="0"/>
              </a:rPr>
              <a:t>Conveni col·lectiu</a:t>
            </a:r>
            <a:r>
              <a:rPr lang="ca-ES" sz="1200" dirty="0">
                <a:latin typeface="Segoe UI" panose="020B0502040204020203" pitchFamily="34" charset="0"/>
                <a:ea typeface="Open Sans Light" panose="020B0306030504020204" pitchFamily="34" charset="0"/>
                <a:cs typeface="Open Sans Light" panose="020B0306030504020204" pitchFamily="34" charset="0"/>
              </a:rPr>
              <a:t>, s’hagi pactat en el </a:t>
            </a:r>
            <a:r>
              <a:rPr lang="ca-ES" sz="1200" u="sng" dirty="0">
                <a:solidFill>
                  <a:schemeClr val="accent1"/>
                </a:solidFill>
                <a:latin typeface="Segoe UI Semibold" panose="020B0702040204020203" pitchFamily="34" charset="0"/>
                <a:ea typeface="Open Sans Light" panose="020B0306030504020204" pitchFamily="34" charset="0"/>
                <a:cs typeface="Segoe UI Semibold" panose="020B0702040204020203" pitchFamily="34" charset="0"/>
              </a:rPr>
              <a:t>contracte de treball </a:t>
            </a:r>
            <a:r>
              <a:rPr lang="ca-ES" sz="1200" dirty="0">
                <a:latin typeface="Segoe UI" panose="020B0502040204020203" pitchFamily="34" charset="0"/>
                <a:ea typeface="Open Sans Light" panose="020B0306030504020204" pitchFamily="34" charset="0"/>
                <a:cs typeface="Open Sans Light" panose="020B0306030504020204" pitchFamily="34" charset="0"/>
              </a:rPr>
              <a:t>o posteriorment es pacti entre el treballador i l’empresa.</a:t>
            </a:r>
            <a:r>
              <a:rPr lang="ca-ES" sz="1200" dirty="0">
                <a:latin typeface="Segoe UI Semibold" panose="020B0702040204020203" pitchFamily="34" charset="0"/>
                <a:ea typeface="Open Sans Light" panose="020B0306030504020204" pitchFamily="34" charset="0"/>
                <a:cs typeface="Segoe UI Semibold" panose="020B0702040204020203" pitchFamily="34" charset="0"/>
              </a:rPr>
              <a:t> </a:t>
            </a:r>
            <a:r>
              <a:rPr lang="ca-ES" sz="1200" dirty="0">
                <a:latin typeface="Segoe UI" panose="020B0502040204020203" pitchFamily="34" charset="0"/>
                <a:ea typeface="Open Sans Light" panose="020B0306030504020204" pitchFamily="34" charset="0"/>
                <a:cs typeface="Open Sans Light" panose="020B0306030504020204" pitchFamily="34" charset="0"/>
              </a:rPr>
              <a:t>L’empresa el que no pot fer és imposar unilateralment un salari en espècie, excepte si està convingut en el Conveni. </a:t>
            </a:r>
          </a:p>
        </p:txBody>
      </p:sp>
      <p:sp>
        <p:nvSpPr>
          <p:cNvPr id="101" name="TextBox 100">
            <a:extLst>
              <a:ext uri="{FF2B5EF4-FFF2-40B4-BE49-F238E27FC236}">
                <a16:creationId xmlns:a16="http://schemas.microsoft.com/office/drawing/2014/main" id="{85089A03-B355-4615-A8F2-0F1F71D5B73B}"/>
              </a:ext>
            </a:extLst>
          </p:cNvPr>
          <p:cNvSpPr txBox="1"/>
          <p:nvPr/>
        </p:nvSpPr>
        <p:spPr>
          <a:xfrm>
            <a:off x="899982" y="5608778"/>
            <a:ext cx="5448431" cy="830997"/>
          </a:xfrm>
          <a:prstGeom prst="rect">
            <a:avLst/>
          </a:prstGeom>
          <a:noFill/>
        </p:spPr>
        <p:txBody>
          <a:bodyPr wrap="square">
            <a:spAutoFit/>
          </a:bodyPr>
          <a:lstStyle/>
          <a:p>
            <a:pPr>
              <a:spcAft>
                <a:spcPts val="1200"/>
              </a:spcAft>
            </a:pPr>
            <a:r>
              <a:rPr lang="ca-ES" sz="1200" dirty="0">
                <a:latin typeface="Segoe UI" panose="020B0502040204020203" pitchFamily="34" charset="0"/>
                <a:ea typeface="Open Sans Light" panose="020B0306030504020204" pitchFamily="34" charset="0"/>
                <a:cs typeface="Open Sans Light" panose="020B0306030504020204" pitchFamily="34" charset="0"/>
              </a:rPr>
              <a:t>El salari s’ha de percebre principalment en diners, per el que existeixen límits per aquest salari en espècie. </a:t>
            </a:r>
            <a:r>
              <a:rPr lang="ca-ES" sz="1200" dirty="0">
                <a:latin typeface="Segoe UI Semibold" panose="020B0702040204020203" pitchFamily="34" charset="0"/>
                <a:ea typeface="Open Sans Light" panose="020B0306030504020204" pitchFamily="34" charset="0"/>
                <a:cs typeface="Segoe UI Semibold" panose="020B0702040204020203" pitchFamily="34" charset="0"/>
              </a:rPr>
              <a:t>Aquest tipus de salari no podrà ser mai superior al 30% del total del salari, i, a més, el salari en diners no podrà ser mai inferior al salari mínim interprofessional. </a:t>
            </a:r>
          </a:p>
        </p:txBody>
      </p:sp>
      <p:sp>
        <p:nvSpPr>
          <p:cNvPr id="102" name="Elipse 23">
            <a:extLst>
              <a:ext uri="{FF2B5EF4-FFF2-40B4-BE49-F238E27FC236}">
                <a16:creationId xmlns:a16="http://schemas.microsoft.com/office/drawing/2014/main" id="{FF686025-6941-4D76-B82E-CA09EE9165DD}"/>
              </a:ext>
            </a:extLst>
          </p:cNvPr>
          <p:cNvSpPr/>
          <p:nvPr/>
        </p:nvSpPr>
        <p:spPr>
          <a:xfrm>
            <a:off x="715489" y="5267094"/>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latin typeface="Segoe UI" panose="020B0502040204020203" pitchFamily="34" charset="0"/>
            </a:endParaRPr>
          </a:p>
        </p:txBody>
      </p:sp>
      <p:sp>
        <p:nvSpPr>
          <p:cNvPr id="103" name="CuadroTexto 74">
            <a:extLst>
              <a:ext uri="{FF2B5EF4-FFF2-40B4-BE49-F238E27FC236}">
                <a16:creationId xmlns:a16="http://schemas.microsoft.com/office/drawing/2014/main" id="{CCEE382A-06BF-4F44-BC3C-BF9C8BAE9BF6}"/>
              </a:ext>
            </a:extLst>
          </p:cNvPr>
          <p:cNvSpPr txBox="1"/>
          <p:nvPr/>
        </p:nvSpPr>
        <p:spPr>
          <a:xfrm>
            <a:off x="944197" y="2910146"/>
            <a:ext cx="4454657" cy="215444"/>
          </a:xfrm>
          <a:prstGeom prst="rect">
            <a:avLst/>
          </a:prstGeom>
          <a:noFill/>
        </p:spPr>
        <p:txBody>
          <a:bodyPr wrap="square" lIns="0" tIns="0" rIns="0" bIns="0" rtlCol="0">
            <a:spAutoFit/>
          </a:bodyPr>
          <a:lstStyle/>
          <a:p>
            <a:r>
              <a:rPr lang="es-ES" sz="1400" dirty="0">
                <a:latin typeface="Segoe UI Semibold" panose="020B0702040204020203" pitchFamily="34" charset="0"/>
                <a:ea typeface="Open Sans SemiBold" panose="020B0706030804020204" pitchFamily="34" charset="0"/>
                <a:cs typeface="Segoe UI Semibold" panose="020B0702040204020203" pitchFamily="34" charset="0"/>
              </a:rPr>
              <a:t>EL SALARI EN ESPÈCIE O RETRIBUCIÓ FLEXIBLE</a:t>
            </a:r>
            <a:endParaRPr lang="es-ES" sz="500" dirty="0">
              <a:latin typeface="Segoe UI Semibold" panose="020B0702040204020203" pitchFamily="34" charset="0"/>
              <a:ea typeface="Open Sans SemiBold" panose="020B0706030804020204" pitchFamily="34" charset="0"/>
              <a:cs typeface="Segoe UI Semibold" panose="020B0702040204020203" pitchFamily="34" charset="0"/>
            </a:endParaRPr>
          </a:p>
        </p:txBody>
      </p:sp>
      <p:sp>
        <p:nvSpPr>
          <p:cNvPr id="104" name="CuadroTexto 74">
            <a:extLst>
              <a:ext uri="{FF2B5EF4-FFF2-40B4-BE49-F238E27FC236}">
                <a16:creationId xmlns:a16="http://schemas.microsoft.com/office/drawing/2014/main" id="{671C1A5A-A0C1-4EE5-A824-09607A3665C9}"/>
              </a:ext>
            </a:extLst>
          </p:cNvPr>
          <p:cNvSpPr txBox="1"/>
          <p:nvPr/>
        </p:nvSpPr>
        <p:spPr>
          <a:xfrm>
            <a:off x="944197" y="5368610"/>
            <a:ext cx="4454657" cy="215444"/>
          </a:xfrm>
          <a:prstGeom prst="rect">
            <a:avLst/>
          </a:prstGeom>
          <a:noFill/>
        </p:spPr>
        <p:txBody>
          <a:bodyPr wrap="square" lIns="0" tIns="0" rIns="0" bIns="0" rtlCol="0">
            <a:spAutoFit/>
          </a:bodyPr>
          <a:lstStyle/>
          <a:p>
            <a:r>
              <a:rPr lang="es-ES" sz="1400" dirty="0">
                <a:latin typeface="Segoe UI Semibold" panose="020B0702040204020203" pitchFamily="34" charset="0"/>
                <a:ea typeface="Open Sans SemiBold" panose="020B0706030804020204" pitchFamily="34" charset="0"/>
                <a:cs typeface="Segoe UI Semibold" panose="020B0702040204020203" pitchFamily="34" charset="0"/>
              </a:rPr>
              <a:t>LÍMITS DEL SALARI EN ESPÈCIE</a:t>
            </a:r>
            <a:endParaRPr lang="es-ES" sz="500" dirty="0">
              <a:latin typeface="Segoe UI Semibold" panose="020B0702040204020203" pitchFamily="34" charset="0"/>
              <a:ea typeface="Open Sans SemiBold" panose="020B0706030804020204" pitchFamily="34" charset="0"/>
              <a:cs typeface="Segoe UI Semibold" panose="020B0702040204020203" pitchFamily="34" charset="0"/>
            </a:endParaRPr>
          </a:p>
        </p:txBody>
      </p:sp>
      <p:grpSp>
        <p:nvGrpSpPr>
          <p:cNvPr id="106" name="Graphic 2">
            <a:extLst>
              <a:ext uri="{FF2B5EF4-FFF2-40B4-BE49-F238E27FC236}">
                <a16:creationId xmlns:a16="http://schemas.microsoft.com/office/drawing/2014/main" id="{9D70D0D7-39B5-4607-840A-7BC825B6464A}"/>
              </a:ext>
            </a:extLst>
          </p:cNvPr>
          <p:cNvGrpSpPr/>
          <p:nvPr/>
        </p:nvGrpSpPr>
        <p:grpSpPr>
          <a:xfrm>
            <a:off x="708108" y="1768888"/>
            <a:ext cx="457200" cy="463486"/>
            <a:chOff x="717733" y="1768888"/>
            <a:chExt cx="457200" cy="463486"/>
          </a:xfrm>
          <a:noFill/>
        </p:grpSpPr>
        <p:grpSp>
          <p:nvGrpSpPr>
            <p:cNvPr id="107" name="Graphic 2">
              <a:extLst>
                <a:ext uri="{FF2B5EF4-FFF2-40B4-BE49-F238E27FC236}">
                  <a16:creationId xmlns:a16="http://schemas.microsoft.com/office/drawing/2014/main" id="{2CC27AC7-EB38-4968-AC09-1423A9E214C8}"/>
                </a:ext>
              </a:extLst>
            </p:cNvPr>
            <p:cNvGrpSpPr/>
            <p:nvPr/>
          </p:nvGrpSpPr>
          <p:grpSpPr>
            <a:xfrm>
              <a:off x="717733" y="1768888"/>
              <a:ext cx="457200" cy="463486"/>
              <a:chOff x="717733" y="1768888"/>
              <a:chExt cx="457200" cy="463486"/>
            </a:xfrm>
            <a:noFill/>
          </p:grpSpPr>
          <p:sp>
            <p:nvSpPr>
              <p:cNvPr id="127" name="Freeform: Shape 126">
                <a:extLst>
                  <a:ext uri="{FF2B5EF4-FFF2-40B4-BE49-F238E27FC236}">
                    <a16:creationId xmlns:a16="http://schemas.microsoft.com/office/drawing/2014/main" id="{2F204C0D-F5D9-4D7E-B72D-9862F5C380A9}"/>
                  </a:ext>
                </a:extLst>
              </p:cNvPr>
              <p:cNvSpPr/>
              <p:nvPr/>
            </p:nvSpPr>
            <p:spPr>
              <a:xfrm>
                <a:off x="727639" y="1824800"/>
                <a:ext cx="437387" cy="298227"/>
              </a:xfrm>
              <a:custGeom>
                <a:avLst/>
                <a:gdLst>
                  <a:gd name="connsiteX0" fmla="*/ 19907 w 437387"/>
                  <a:gd name="connsiteY0" fmla="*/ 0 h 298227"/>
                  <a:gd name="connsiteX1" fmla="*/ 417481 w 437387"/>
                  <a:gd name="connsiteY1" fmla="*/ 0 h 298227"/>
                  <a:gd name="connsiteX2" fmla="*/ 437388 w 437387"/>
                  <a:gd name="connsiteY2" fmla="*/ 19907 h 298227"/>
                  <a:gd name="connsiteX3" fmla="*/ 437388 w 437387"/>
                  <a:gd name="connsiteY3" fmla="*/ 298228 h 298227"/>
                  <a:gd name="connsiteX4" fmla="*/ 0 w 437387"/>
                  <a:gd name="connsiteY4" fmla="*/ 298228 h 298227"/>
                  <a:gd name="connsiteX5" fmla="*/ 0 w 437387"/>
                  <a:gd name="connsiteY5" fmla="*/ 19812 h 298227"/>
                  <a:gd name="connsiteX6" fmla="*/ 19907 w 437387"/>
                  <a:gd name="connsiteY6" fmla="*/ 0 h 298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7387" h="298227">
                    <a:moveTo>
                      <a:pt x="19907" y="0"/>
                    </a:moveTo>
                    <a:lnTo>
                      <a:pt x="417481" y="0"/>
                    </a:lnTo>
                    <a:cubicBezTo>
                      <a:pt x="428435" y="0"/>
                      <a:pt x="437388" y="8858"/>
                      <a:pt x="437388" y="19907"/>
                    </a:cubicBezTo>
                    <a:lnTo>
                      <a:pt x="437388" y="298228"/>
                    </a:lnTo>
                    <a:lnTo>
                      <a:pt x="0" y="298228"/>
                    </a:lnTo>
                    <a:lnTo>
                      <a:pt x="0" y="19812"/>
                    </a:lnTo>
                    <a:cubicBezTo>
                      <a:pt x="0" y="8858"/>
                      <a:pt x="8954" y="0"/>
                      <a:pt x="19907" y="0"/>
                    </a:cubicBezTo>
                    <a:close/>
                  </a:path>
                </a:pathLst>
              </a:custGeom>
              <a:noFill/>
              <a:ln w="12700" cap="rnd">
                <a:solidFill>
                  <a:schemeClr val="bg1"/>
                </a:solidFill>
                <a:prstDash val="solid"/>
                <a:round/>
              </a:ln>
            </p:spPr>
            <p:txBody>
              <a:bodyPr rtlCol="0" anchor="ctr"/>
              <a:lstStyle/>
              <a:p>
                <a:endParaRPr lang="es-ES"/>
              </a:p>
            </p:txBody>
          </p:sp>
          <p:sp>
            <p:nvSpPr>
              <p:cNvPr id="128" name="Freeform: Shape 127">
                <a:extLst>
                  <a:ext uri="{FF2B5EF4-FFF2-40B4-BE49-F238E27FC236}">
                    <a16:creationId xmlns:a16="http://schemas.microsoft.com/office/drawing/2014/main" id="{062EF32A-FABE-41D8-875C-A8E6AC4714A4}"/>
                  </a:ext>
                </a:extLst>
              </p:cNvPr>
              <p:cNvSpPr/>
              <p:nvPr/>
            </p:nvSpPr>
            <p:spPr>
              <a:xfrm>
                <a:off x="806982" y="1768888"/>
                <a:ext cx="258889" cy="55911"/>
              </a:xfrm>
              <a:custGeom>
                <a:avLst/>
                <a:gdLst>
                  <a:gd name="connsiteX0" fmla="*/ 0 w 258889"/>
                  <a:gd name="connsiteY0" fmla="*/ 55912 h 55911"/>
                  <a:gd name="connsiteX1" fmla="*/ 129445 w 258889"/>
                  <a:gd name="connsiteY1" fmla="*/ 0 h 55911"/>
                  <a:gd name="connsiteX2" fmla="*/ 258890 w 258889"/>
                  <a:gd name="connsiteY2" fmla="*/ 55912 h 55911"/>
                </a:gdLst>
                <a:ahLst/>
                <a:cxnLst>
                  <a:cxn ang="0">
                    <a:pos x="connsiteX0" y="connsiteY0"/>
                  </a:cxn>
                  <a:cxn ang="0">
                    <a:pos x="connsiteX1" y="connsiteY1"/>
                  </a:cxn>
                  <a:cxn ang="0">
                    <a:pos x="connsiteX2" y="connsiteY2"/>
                  </a:cxn>
                </a:cxnLst>
                <a:rect l="l" t="t" r="r" b="b"/>
                <a:pathLst>
                  <a:path w="258889" h="55911">
                    <a:moveTo>
                      <a:pt x="0" y="55912"/>
                    </a:moveTo>
                    <a:lnTo>
                      <a:pt x="129445" y="0"/>
                    </a:lnTo>
                    <a:lnTo>
                      <a:pt x="258890" y="55912"/>
                    </a:lnTo>
                  </a:path>
                </a:pathLst>
              </a:custGeom>
              <a:noFill/>
              <a:ln w="12700" cap="rnd">
                <a:solidFill>
                  <a:schemeClr val="bg1"/>
                </a:solidFill>
                <a:prstDash val="solid"/>
                <a:round/>
              </a:ln>
            </p:spPr>
            <p:txBody>
              <a:bodyPr rtlCol="0" anchor="ctr"/>
              <a:lstStyle/>
              <a:p>
                <a:endParaRPr lang="es-ES"/>
              </a:p>
            </p:txBody>
          </p:sp>
          <p:sp>
            <p:nvSpPr>
              <p:cNvPr id="129" name="Freeform: Shape 128">
                <a:extLst>
                  <a:ext uri="{FF2B5EF4-FFF2-40B4-BE49-F238E27FC236}">
                    <a16:creationId xmlns:a16="http://schemas.microsoft.com/office/drawing/2014/main" id="{2575EB18-3F9D-4F1D-9CD7-EB4080B73822}"/>
                  </a:ext>
                </a:extLst>
              </p:cNvPr>
              <p:cNvSpPr/>
              <p:nvPr/>
            </p:nvSpPr>
            <p:spPr>
              <a:xfrm>
                <a:off x="936427" y="1768888"/>
                <a:ext cx="9525" cy="55911"/>
              </a:xfrm>
              <a:custGeom>
                <a:avLst/>
                <a:gdLst>
                  <a:gd name="connsiteX0" fmla="*/ 0 w 9525"/>
                  <a:gd name="connsiteY0" fmla="*/ 0 h 55911"/>
                  <a:gd name="connsiteX1" fmla="*/ 0 w 9525"/>
                  <a:gd name="connsiteY1" fmla="*/ 55912 h 55911"/>
                </a:gdLst>
                <a:ahLst/>
                <a:cxnLst>
                  <a:cxn ang="0">
                    <a:pos x="connsiteX0" y="connsiteY0"/>
                  </a:cxn>
                  <a:cxn ang="0">
                    <a:pos x="connsiteX1" y="connsiteY1"/>
                  </a:cxn>
                </a:cxnLst>
                <a:rect l="l" t="t" r="r" b="b"/>
                <a:pathLst>
                  <a:path w="9525" h="55911">
                    <a:moveTo>
                      <a:pt x="0" y="0"/>
                    </a:moveTo>
                    <a:lnTo>
                      <a:pt x="0" y="55912"/>
                    </a:lnTo>
                  </a:path>
                </a:pathLst>
              </a:custGeom>
              <a:ln w="12700" cap="rnd">
                <a:solidFill>
                  <a:schemeClr val="bg1"/>
                </a:solidFill>
                <a:prstDash val="solid"/>
                <a:round/>
              </a:ln>
            </p:spPr>
            <p:txBody>
              <a:bodyPr rtlCol="0" anchor="ctr"/>
              <a:lstStyle/>
              <a:p>
                <a:endParaRPr lang="es-ES"/>
              </a:p>
            </p:txBody>
          </p:sp>
          <p:sp>
            <p:nvSpPr>
              <p:cNvPr id="130" name="Freeform: Shape 129">
                <a:extLst>
                  <a:ext uri="{FF2B5EF4-FFF2-40B4-BE49-F238E27FC236}">
                    <a16:creationId xmlns:a16="http://schemas.microsoft.com/office/drawing/2014/main" id="{D50E7984-3017-4C16-BCD1-3A265FDB82F5}"/>
                  </a:ext>
                </a:extLst>
              </p:cNvPr>
              <p:cNvSpPr/>
              <p:nvPr/>
            </p:nvSpPr>
            <p:spPr>
              <a:xfrm>
                <a:off x="850797" y="2122932"/>
                <a:ext cx="85629" cy="109442"/>
              </a:xfrm>
              <a:custGeom>
                <a:avLst/>
                <a:gdLst>
                  <a:gd name="connsiteX0" fmla="*/ 85630 w 85629"/>
                  <a:gd name="connsiteY0" fmla="*/ 0 h 109442"/>
                  <a:gd name="connsiteX1" fmla="*/ 0 w 85629"/>
                  <a:gd name="connsiteY1" fmla="*/ 109442 h 109442"/>
                </a:gdLst>
                <a:ahLst/>
                <a:cxnLst>
                  <a:cxn ang="0">
                    <a:pos x="connsiteX0" y="connsiteY0"/>
                  </a:cxn>
                  <a:cxn ang="0">
                    <a:pos x="connsiteX1" y="connsiteY1"/>
                  </a:cxn>
                </a:cxnLst>
                <a:rect l="l" t="t" r="r" b="b"/>
                <a:pathLst>
                  <a:path w="85629" h="109442">
                    <a:moveTo>
                      <a:pt x="85630" y="0"/>
                    </a:moveTo>
                    <a:lnTo>
                      <a:pt x="0" y="109442"/>
                    </a:lnTo>
                  </a:path>
                </a:pathLst>
              </a:custGeom>
              <a:ln w="12700" cap="rnd">
                <a:solidFill>
                  <a:schemeClr val="bg1"/>
                </a:solidFill>
                <a:prstDash val="solid"/>
                <a:round/>
              </a:ln>
            </p:spPr>
            <p:txBody>
              <a:bodyPr rtlCol="0" anchor="ctr"/>
              <a:lstStyle/>
              <a:p>
                <a:endParaRPr lang="es-ES"/>
              </a:p>
            </p:txBody>
          </p:sp>
          <p:sp>
            <p:nvSpPr>
              <p:cNvPr id="131" name="Freeform: Shape 130">
                <a:extLst>
                  <a:ext uri="{FF2B5EF4-FFF2-40B4-BE49-F238E27FC236}">
                    <a16:creationId xmlns:a16="http://schemas.microsoft.com/office/drawing/2014/main" id="{DC8F4A7A-7539-491A-B4D6-4113ECB4A19E}"/>
                  </a:ext>
                </a:extLst>
              </p:cNvPr>
              <p:cNvSpPr/>
              <p:nvPr/>
            </p:nvSpPr>
            <p:spPr>
              <a:xfrm>
                <a:off x="936427" y="2122932"/>
                <a:ext cx="85534" cy="109442"/>
              </a:xfrm>
              <a:custGeom>
                <a:avLst/>
                <a:gdLst>
                  <a:gd name="connsiteX0" fmla="*/ 85534 w 85534"/>
                  <a:gd name="connsiteY0" fmla="*/ 109442 h 109442"/>
                  <a:gd name="connsiteX1" fmla="*/ 0 w 85534"/>
                  <a:gd name="connsiteY1" fmla="*/ 0 h 109442"/>
                </a:gdLst>
                <a:ahLst/>
                <a:cxnLst>
                  <a:cxn ang="0">
                    <a:pos x="connsiteX0" y="connsiteY0"/>
                  </a:cxn>
                  <a:cxn ang="0">
                    <a:pos x="connsiteX1" y="connsiteY1"/>
                  </a:cxn>
                </a:cxnLst>
                <a:rect l="l" t="t" r="r" b="b"/>
                <a:pathLst>
                  <a:path w="85534" h="109442">
                    <a:moveTo>
                      <a:pt x="85534" y="109442"/>
                    </a:moveTo>
                    <a:lnTo>
                      <a:pt x="0" y="0"/>
                    </a:lnTo>
                  </a:path>
                </a:pathLst>
              </a:custGeom>
              <a:ln w="12700" cap="rnd">
                <a:solidFill>
                  <a:schemeClr val="bg1"/>
                </a:solidFill>
                <a:prstDash val="solid"/>
                <a:round/>
              </a:ln>
            </p:spPr>
            <p:txBody>
              <a:bodyPr rtlCol="0" anchor="ctr"/>
              <a:lstStyle/>
              <a:p>
                <a:endParaRPr lang="es-ES"/>
              </a:p>
            </p:txBody>
          </p:sp>
          <p:sp>
            <p:nvSpPr>
              <p:cNvPr id="132" name="Freeform: Shape 131">
                <a:extLst>
                  <a:ext uri="{FF2B5EF4-FFF2-40B4-BE49-F238E27FC236}">
                    <a16:creationId xmlns:a16="http://schemas.microsoft.com/office/drawing/2014/main" id="{A2E17658-1867-461B-8489-3AFDE393E729}"/>
                  </a:ext>
                </a:extLst>
              </p:cNvPr>
              <p:cNvSpPr/>
              <p:nvPr/>
            </p:nvSpPr>
            <p:spPr>
              <a:xfrm>
                <a:off x="936427" y="2122932"/>
                <a:ext cx="9525" cy="109442"/>
              </a:xfrm>
              <a:custGeom>
                <a:avLst/>
                <a:gdLst>
                  <a:gd name="connsiteX0" fmla="*/ 0 w 9525"/>
                  <a:gd name="connsiteY0" fmla="*/ 0 h 109442"/>
                  <a:gd name="connsiteX1" fmla="*/ 0 w 9525"/>
                  <a:gd name="connsiteY1" fmla="*/ 109442 h 109442"/>
                </a:gdLst>
                <a:ahLst/>
                <a:cxnLst>
                  <a:cxn ang="0">
                    <a:pos x="connsiteX0" y="connsiteY0"/>
                  </a:cxn>
                  <a:cxn ang="0">
                    <a:pos x="connsiteX1" y="connsiteY1"/>
                  </a:cxn>
                </a:cxnLst>
                <a:rect l="l" t="t" r="r" b="b"/>
                <a:pathLst>
                  <a:path w="9525" h="109442">
                    <a:moveTo>
                      <a:pt x="0" y="0"/>
                    </a:moveTo>
                    <a:lnTo>
                      <a:pt x="0" y="109442"/>
                    </a:lnTo>
                  </a:path>
                </a:pathLst>
              </a:custGeom>
              <a:ln w="12700" cap="rnd">
                <a:solidFill>
                  <a:schemeClr val="bg1"/>
                </a:solidFill>
                <a:prstDash val="solid"/>
                <a:round/>
              </a:ln>
            </p:spPr>
            <p:txBody>
              <a:bodyPr rtlCol="0" anchor="ctr"/>
              <a:lstStyle/>
              <a:p>
                <a:endParaRPr lang="es-ES"/>
              </a:p>
            </p:txBody>
          </p:sp>
          <p:sp>
            <p:nvSpPr>
              <p:cNvPr id="133" name="Freeform: Shape 132">
                <a:extLst>
                  <a:ext uri="{FF2B5EF4-FFF2-40B4-BE49-F238E27FC236}">
                    <a16:creationId xmlns:a16="http://schemas.microsoft.com/office/drawing/2014/main" id="{8311A6CB-3CA6-4692-827A-2C2C1D31BF1A}"/>
                  </a:ext>
                </a:extLst>
              </p:cNvPr>
              <p:cNvSpPr/>
              <p:nvPr/>
            </p:nvSpPr>
            <p:spPr>
              <a:xfrm>
                <a:off x="717733" y="2122932"/>
                <a:ext cx="457200" cy="9525"/>
              </a:xfrm>
              <a:custGeom>
                <a:avLst/>
                <a:gdLst>
                  <a:gd name="connsiteX0" fmla="*/ 457200 w 457200"/>
                  <a:gd name="connsiteY0" fmla="*/ 0 h 9525"/>
                  <a:gd name="connsiteX1" fmla="*/ 0 w 457200"/>
                  <a:gd name="connsiteY1" fmla="*/ 0 h 9525"/>
                </a:gdLst>
                <a:ahLst/>
                <a:cxnLst>
                  <a:cxn ang="0">
                    <a:pos x="connsiteX0" y="connsiteY0"/>
                  </a:cxn>
                  <a:cxn ang="0">
                    <a:pos x="connsiteX1" y="connsiteY1"/>
                  </a:cxn>
                </a:cxnLst>
                <a:rect l="l" t="t" r="r" b="b"/>
                <a:pathLst>
                  <a:path w="457200" h="9525">
                    <a:moveTo>
                      <a:pt x="457200" y="0"/>
                    </a:moveTo>
                    <a:lnTo>
                      <a:pt x="0" y="0"/>
                    </a:lnTo>
                  </a:path>
                </a:pathLst>
              </a:custGeom>
              <a:ln w="12700" cap="rnd">
                <a:solidFill>
                  <a:schemeClr val="bg1"/>
                </a:solidFill>
                <a:prstDash val="solid"/>
                <a:round/>
              </a:ln>
            </p:spPr>
            <p:txBody>
              <a:bodyPr rtlCol="0" anchor="ctr"/>
              <a:lstStyle/>
              <a:p>
                <a:endParaRPr lang="es-ES"/>
              </a:p>
            </p:txBody>
          </p:sp>
        </p:grpSp>
        <p:grpSp>
          <p:nvGrpSpPr>
            <p:cNvPr id="108" name="Graphic 2">
              <a:extLst>
                <a:ext uri="{FF2B5EF4-FFF2-40B4-BE49-F238E27FC236}">
                  <a16:creationId xmlns:a16="http://schemas.microsoft.com/office/drawing/2014/main" id="{0E9B0C25-22C2-4D46-B778-AC4E4A84553E}"/>
                </a:ext>
              </a:extLst>
            </p:cNvPr>
            <p:cNvGrpSpPr/>
            <p:nvPr/>
          </p:nvGrpSpPr>
          <p:grpSpPr>
            <a:xfrm>
              <a:off x="1084636" y="1860519"/>
              <a:ext cx="41338" cy="111156"/>
              <a:chOff x="1084636" y="1860519"/>
              <a:chExt cx="41338" cy="111156"/>
            </a:xfrm>
            <a:noFill/>
          </p:grpSpPr>
          <p:sp>
            <p:nvSpPr>
              <p:cNvPr id="124" name="Freeform: Shape 123">
                <a:extLst>
                  <a:ext uri="{FF2B5EF4-FFF2-40B4-BE49-F238E27FC236}">
                    <a16:creationId xmlns:a16="http://schemas.microsoft.com/office/drawing/2014/main" id="{037431B5-F5DF-45DB-939F-4C256CDD51BD}"/>
                  </a:ext>
                </a:extLst>
              </p:cNvPr>
              <p:cNvSpPr/>
              <p:nvPr/>
            </p:nvSpPr>
            <p:spPr>
              <a:xfrm>
                <a:off x="1084636" y="1881378"/>
                <a:ext cx="41338" cy="69341"/>
              </a:xfrm>
              <a:custGeom>
                <a:avLst/>
                <a:gdLst>
                  <a:gd name="connsiteX0" fmla="*/ 0 w 41338"/>
                  <a:gd name="connsiteY0" fmla="*/ 52007 h 69341"/>
                  <a:gd name="connsiteX1" fmla="*/ 20669 w 41338"/>
                  <a:gd name="connsiteY1" fmla="*/ 69342 h 69341"/>
                  <a:gd name="connsiteX2" fmla="*/ 41339 w 41338"/>
                  <a:gd name="connsiteY2" fmla="*/ 52007 h 69341"/>
                  <a:gd name="connsiteX3" fmla="*/ 20669 w 41338"/>
                  <a:gd name="connsiteY3" fmla="*/ 34671 h 69341"/>
                  <a:gd name="connsiteX4" fmla="*/ 0 w 41338"/>
                  <a:gd name="connsiteY4" fmla="*/ 17335 h 69341"/>
                  <a:gd name="connsiteX5" fmla="*/ 20669 w 41338"/>
                  <a:gd name="connsiteY5" fmla="*/ 0 h 69341"/>
                  <a:gd name="connsiteX6" fmla="*/ 41339 w 41338"/>
                  <a:gd name="connsiteY6" fmla="*/ 17335 h 69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8" h="69341">
                    <a:moveTo>
                      <a:pt x="0" y="52007"/>
                    </a:moveTo>
                    <a:cubicBezTo>
                      <a:pt x="0" y="61532"/>
                      <a:pt x="9239" y="69342"/>
                      <a:pt x="20669" y="69342"/>
                    </a:cubicBezTo>
                    <a:cubicBezTo>
                      <a:pt x="32099" y="69342"/>
                      <a:pt x="41339" y="61627"/>
                      <a:pt x="41339" y="52007"/>
                    </a:cubicBezTo>
                    <a:cubicBezTo>
                      <a:pt x="41339" y="42482"/>
                      <a:pt x="34004" y="34671"/>
                      <a:pt x="20669" y="34671"/>
                    </a:cubicBezTo>
                    <a:cubicBezTo>
                      <a:pt x="6858" y="34671"/>
                      <a:pt x="0" y="26956"/>
                      <a:pt x="0" y="17335"/>
                    </a:cubicBezTo>
                    <a:cubicBezTo>
                      <a:pt x="0" y="7715"/>
                      <a:pt x="9239" y="0"/>
                      <a:pt x="20669" y="0"/>
                    </a:cubicBezTo>
                    <a:cubicBezTo>
                      <a:pt x="32099" y="0"/>
                      <a:pt x="41339" y="7715"/>
                      <a:pt x="41339" y="17335"/>
                    </a:cubicBezTo>
                  </a:path>
                </a:pathLst>
              </a:custGeom>
              <a:noFill/>
              <a:ln w="12700" cap="rnd">
                <a:solidFill>
                  <a:schemeClr val="bg1"/>
                </a:solidFill>
                <a:prstDash val="solid"/>
                <a:round/>
              </a:ln>
            </p:spPr>
            <p:txBody>
              <a:bodyPr rtlCol="0" anchor="ctr"/>
              <a:lstStyle/>
              <a:p>
                <a:endParaRPr lang="es-ES"/>
              </a:p>
            </p:txBody>
          </p:sp>
          <p:sp>
            <p:nvSpPr>
              <p:cNvPr id="125" name="Freeform: Shape 124">
                <a:extLst>
                  <a:ext uri="{FF2B5EF4-FFF2-40B4-BE49-F238E27FC236}">
                    <a16:creationId xmlns:a16="http://schemas.microsoft.com/office/drawing/2014/main" id="{B6D10F58-8951-4E61-B363-3027963F73BC}"/>
                  </a:ext>
                </a:extLst>
              </p:cNvPr>
              <p:cNvSpPr/>
              <p:nvPr/>
            </p:nvSpPr>
            <p:spPr>
              <a:xfrm>
                <a:off x="1105401" y="1860519"/>
                <a:ext cx="9525" cy="20955"/>
              </a:xfrm>
              <a:custGeom>
                <a:avLst/>
                <a:gdLst>
                  <a:gd name="connsiteX0" fmla="*/ 0 w 9525"/>
                  <a:gd name="connsiteY0" fmla="*/ 20955 h 20955"/>
                  <a:gd name="connsiteX1" fmla="*/ 0 w 9525"/>
                  <a:gd name="connsiteY1" fmla="*/ 0 h 20955"/>
                </a:gdLst>
                <a:ahLst/>
                <a:cxnLst>
                  <a:cxn ang="0">
                    <a:pos x="connsiteX0" y="connsiteY0"/>
                  </a:cxn>
                  <a:cxn ang="0">
                    <a:pos x="connsiteX1" y="connsiteY1"/>
                  </a:cxn>
                </a:cxnLst>
                <a:rect l="l" t="t" r="r" b="b"/>
                <a:pathLst>
                  <a:path w="9525" h="20955">
                    <a:moveTo>
                      <a:pt x="0" y="20955"/>
                    </a:moveTo>
                    <a:lnTo>
                      <a:pt x="0" y="0"/>
                    </a:lnTo>
                  </a:path>
                </a:pathLst>
              </a:custGeom>
              <a:ln w="12700" cap="rnd">
                <a:solidFill>
                  <a:schemeClr val="bg1"/>
                </a:solidFill>
                <a:prstDash val="solid"/>
                <a:round/>
              </a:ln>
            </p:spPr>
            <p:txBody>
              <a:bodyPr rtlCol="0" anchor="ctr"/>
              <a:lstStyle/>
              <a:p>
                <a:endParaRPr lang="es-ES"/>
              </a:p>
            </p:txBody>
          </p:sp>
          <p:sp>
            <p:nvSpPr>
              <p:cNvPr id="126" name="Freeform: Shape 125">
                <a:extLst>
                  <a:ext uri="{FF2B5EF4-FFF2-40B4-BE49-F238E27FC236}">
                    <a16:creationId xmlns:a16="http://schemas.microsoft.com/office/drawing/2014/main" id="{CF50F44F-CEFD-46CC-B22C-7668C83D2427}"/>
                  </a:ext>
                </a:extLst>
              </p:cNvPr>
              <p:cNvSpPr/>
              <p:nvPr/>
            </p:nvSpPr>
            <p:spPr>
              <a:xfrm>
                <a:off x="1105401" y="1950720"/>
                <a:ext cx="9525" cy="20954"/>
              </a:xfrm>
              <a:custGeom>
                <a:avLst/>
                <a:gdLst>
                  <a:gd name="connsiteX0" fmla="*/ 0 w 9525"/>
                  <a:gd name="connsiteY0" fmla="*/ 20955 h 20954"/>
                  <a:gd name="connsiteX1" fmla="*/ 0 w 9525"/>
                  <a:gd name="connsiteY1" fmla="*/ 0 h 20954"/>
                </a:gdLst>
                <a:ahLst/>
                <a:cxnLst>
                  <a:cxn ang="0">
                    <a:pos x="connsiteX0" y="connsiteY0"/>
                  </a:cxn>
                  <a:cxn ang="0">
                    <a:pos x="connsiteX1" y="connsiteY1"/>
                  </a:cxn>
                </a:cxnLst>
                <a:rect l="l" t="t" r="r" b="b"/>
                <a:pathLst>
                  <a:path w="9525" h="20954">
                    <a:moveTo>
                      <a:pt x="0" y="20955"/>
                    </a:moveTo>
                    <a:lnTo>
                      <a:pt x="0" y="0"/>
                    </a:lnTo>
                  </a:path>
                </a:pathLst>
              </a:custGeom>
              <a:ln w="12700" cap="rnd">
                <a:solidFill>
                  <a:schemeClr val="bg1"/>
                </a:solidFill>
                <a:prstDash val="solid"/>
                <a:round/>
              </a:ln>
            </p:spPr>
            <p:txBody>
              <a:bodyPr rtlCol="0" anchor="ctr"/>
              <a:lstStyle/>
              <a:p>
                <a:endParaRPr lang="es-ES"/>
              </a:p>
            </p:txBody>
          </p:sp>
        </p:grpSp>
        <p:grpSp>
          <p:nvGrpSpPr>
            <p:cNvPr id="109" name="Graphic 2">
              <a:extLst>
                <a:ext uri="{FF2B5EF4-FFF2-40B4-BE49-F238E27FC236}">
                  <a16:creationId xmlns:a16="http://schemas.microsoft.com/office/drawing/2014/main" id="{001679CC-F835-4322-A3F6-7286C47D02A6}"/>
                </a:ext>
              </a:extLst>
            </p:cNvPr>
            <p:cNvGrpSpPr/>
            <p:nvPr/>
          </p:nvGrpSpPr>
          <p:grpSpPr>
            <a:xfrm>
              <a:off x="783646" y="1902143"/>
              <a:ext cx="208788" cy="184213"/>
              <a:chOff x="783646" y="1902143"/>
              <a:chExt cx="208788" cy="184213"/>
            </a:xfrm>
            <a:noFill/>
          </p:grpSpPr>
          <p:sp>
            <p:nvSpPr>
              <p:cNvPr id="116" name="Freeform: Shape 115">
                <a:extLst>
                  <a:ext uri="{FF2B5EF4-FFF2-40B4-BE49-F238E27FC236}">
                    <a16:creationId xmlns:a16="http://schemas.microsoft.com/office/drawing/2014/main" id="{B9C26681-535C-47D5-9715-F2BA3A7512EF}"/>
                  </a:ext>
                </a:extLst>
              </p:cNvPr>
              <p:cNvSpPr/>
              <p:nvPr/>
            </p:nvSpPr>
            <p:spPr>
              <a:xfrm>
                <a:off x="972527" y="2046637"/>
                <a:ext cx="19907" cy="39719"/>
              </a:xfrm>
              <a:custGeom>
                <a:avLst/>
                <a:gdLst>
                  <a:gd name="connsiteX0" fmla="*/ 0 w 19907"/>
                  <a:gd name="connsiteY0" fmla="*/ 0 h 39719"/>
                  <a:gd name="connsiteX1" fmla="*/ 19907 w 19907"/>
                  <a:gd name="connsiteY1" fmla="*/ 19907 h 39719"/>
                  <a:gd name="connsiteX2" fmla="*/ 0 w 19907"/>
                  <a:gd name="connsiteY2" fmla="*/ 39719 h 39719"/>
                </a:gdLst>
                <a:ahLst/>
                <a:cxnLst>
                  <a:cxn ang="0">
                    <a:pos x="connsiteX0" y="connsiteY0"/>
                  </a:cxn>
                  <a:cxn ang="0">
                    <a:pos x="connsiteX1" y="connsiteY1"/>
                  </a:cxn>
                  <a:cxn ang="0">
                    <a:pos x="connsiteX2" y="connsiteY2"/>
                  </a:cxn>
                </a:cxnLst>
                <a:rect l="l" t="t" r="r" b="b"/>
                <a:pathLst>
                  <a:path w="19907" h="39719">
                    <a:moveTo>
                      <a:pt x="0" y="0"/>
                    </a:moveTo>
                    <a:lnTo>
                      <a:pt x="19907" y="19907"/>
                    </a:lnTo>
                    <a:lnTo>
                      <a:pt x="0" y="39719"/>
                    </a:lnTo>
                  </a:path>
                </a:pathLst>
              </a:custGeom>
              <a:noFill/>
              <a:ln w="12700" cap="rnd">
                <a:solidFill>
                  <a:schemeClr val="bg1"/>
                </a:solidFill>
                <a:prstDash val="solid"/>
                <a:round/>
              </a:ln>
            </p:spPr>
            <p:txBody>
              <a:bodyPr rtlCol="0" anchor="ctr"/>
              <a:lstStyle/>
              <a:p>
                <a:endParaRPr lang="es-ES"/>
              </a:p>
            </p:txBody>
          </p:sp>
          <p:grpSp>
            <p:nvGrpSpPr>
              <p:cNvPr id="117" name="Graphic 2">
                <a:extLst>
                  <a:ext uri="{FF2B5EF4-FFF2-40B4-BE49-F238E27FC236}">
                    <a16:creationId xmlns:a16="http://schemas.microsoft.com/office/drawing/2014/main" id="{8FBF5F30-C74B-4EE0-A61C-BC380497FB39}"/>
                  </a:ext>
                </a:extLst>
              </p:cNvPr>
              <p:cNvGrpSpPr/>
              <p:nvPr/>
            </p:nvGrpSpPr>
            <p:grpSpPr>
              <a:xfrm>
                <a:off x="783646" y="1902143"/>
                <a:ext cx="198881" cy="164401"/>
                <a:chOff x="783646" y="1902143"/>
                <a:chExt cx="198881" cy="164401"/>
              </a:xfrm>
              <a:noFill/>
            </p:grpSpPr>
            <p:sp>
              <p:nvSpPr>
                <p:cNvPr id="118" name="Freeform: Shape 117">
                  <a:extLst>
                    <a:ext uri="{FF2B5EF4-FFF2-40B4-BE49-F238E27FC236}">
                      <a16:creationId xmlns:a16="http://schemas.microsoft.com/office/drawing/2014/main" id="{07B4978C-5790-4F52-897F-9F88865FF383}"/>
                    </a:ext>
                  </a:extLst>
                </p:cNvPr>
                <p:cNvSpPr/>
                <p:nvPr/>
              </p:nvSpPr>
              <p:spPr>
                <a:xfrm>
                  <a:off x="783646" y="1902143"/>
                  <a:ext cx="198881" cy="164401"/>
                </a:xfrm>
                <a:custGeom>
                  <a:avLst/>
                  <a:gdLst>
                    <a:gd name="connsiteX0" fmla="*/ 0 w 198881"/>
                    <a:gd name="connsiteY0" fmla="*/ 0 h 164401"/>
                    <a:gd name="connsiteX1" fmla="*/ 0 w 198881"/>
                    <a:gd name="connsiteY1" fmla="*/ 164402 h 164401"/>
                    <a:gd name="connsiteX2" fmla="*/ 198882 w 198881"/>
                    <a:gd name="connsiteY2" fmla="*/ 164402 h 164401"/>
                  </a:gdLst>
                  <a:ahLst/>
                  <a:cxnLst>
                    <a:cxn ang="0">
                      <a:pos x="connsiteX0" y="connsiteY0"/>
                    </a:cxn>
                    <a:cxn ang="0">
                      <a:pos x="connsiteX1" y="connsiteY1"/>
                    </a:cxn>
                    <a:cxn ang="0">
                      <a:pos x="connsiteX2" y="connsiteY2"/>
                    </a:cxn>
                  </a:cxnLst>
                  <a:rect l="l" t="t" r="r" b="b"/>
                  <a:pathLst>
                    <a:path w="198881" h="164401">
                      <a:moveTo>
                        <a:pt x="0" y="0"/>
                      </a:moveTo>
                      <a:lnTo>
                        <a:pt x="0" y="164402"/>
                      </a:lnTo>
                      <a:lnTo>
                        <a:pt x="198882" y="164402"/>
                      </a:lnTo>
                    </a:path>
                  </a:pathLst>
                </a:custGeom>
                <a:noFill/>
                <a:ln w="12700" cap="rnd">
                  <a:solidFill>
                    <a:schemeClr val="bg1"/>
                  </a:solidFill>
                  <a:prstDash val="solid"/>
                  <a:round/>
                </a:ln>
              </p:spPr>
              <p:txBody>
                <a:bodyPr rtlCol="0" anchor="ctr"/>
                <a:lstStyle/>
                <a:p>
                  <a:endParaRPr lang="es-ES"/>
                </a:p>
              </p:txBody>
            </p:sp>
            <p:sp>
              <p:nvSpPr>
                <p:cNvPr id="119" name="Freeform: Shape 118">
                  <a:extLst>
                    <a:ext uri="{FF2B5EF4-FFF2-40B4-BE49-F238E27FC236}">
                      <a16:creationId xmlns:a16="http://schemas.microsoft.com/office/drawing/2014/main" id="{42A9F20B-2D52-418B-9B95-0BEFA2D4DAD7}"/>
                    </a:ext>
                  </a:extLst>
                </p:cNvPr>
                <p:cNvSpPr/>
                <p:nvPr/>
              </p:nvSpPr>
              <p:spPr>
                <a:xfrm>
                  <a:off x="823365" y="2006918"/>
                  <a:ext cx="9525" cy="59626"/>
                </a:xfrm>
                <a:custGeom>
                  <a:avLst/>
                  <a:gdLst>
                    <a:gd name="connsiteX0" fmla="*/ 0 w 9525"/>
                    <a:gd name="connsiteY0" fmla="*/ 59627 h 59626"/>
                    <a:gd name="connsiteX1" fmla="*/ 0 w 9525"/>
                    <a:gd name="connsiteY1" fmla="*/ 0 h 59626"/>
                  </a:gdLst>
                  <a:ahLst/>
                  <a:cxnLst>
                    <a:cxn ang="0">
                      <a:pos x="connsiteX0" y="connsiteY0"/>
                    </a:cxn>
                    <a:cxn ang="0">
                      <a:pos x="connsiteX1" y="connsiteY1"/>
                    </a:cxn>
                  </a:cxnLst>
                  <a:rect l="l" t="t" r="r" b="b"/>
                  <a:pathLst>
                    <a:path w="9525" h="59626">
                      <a:moveTo>
                        <a:pt x="0" y="59627"/>
                      </a:moveTo>
                      <a:lnTo>
                        <a:pt x="0" y="0"/>
                      </a:lnTo>
                    </a:path>
                  </a:pathLst>
                </a:custGeom>
                <a:ln w="12700" cap="rnd">
                  <a:solidFill>
                    <a:schemeClr val="bg1"/>
                  </a:solidFill>
                  <a:prstDash val="solid"/>
                  <a:round/>
                </a:ln>
              </p:spPr>
              <p:txBody>
                <a:bodyPr rtlCol="0" anchor="ctr"/>
                <a:lstStyle/>
                <a:p>
                  <a:endParaRPr lang="es-ES"/>
                </a:p>
              </p:txBody>
            </p:sp>
            <p:sp>
              <p:nvSpPr>
                <p:cNvPr id="120" name="Freeform: Shape 119">
                  <a:extLst>
                    <a:ext uri="{FF2B5EF4-FFF2-40B4-BE49-F238E27FC236}">
                      <a16:creationId xmlns:a16="http://schemas.microsoft.com/office/drawing/2014/main" id="{A64D7319-EE68-4322-8FB1-0B0744991835}"/>
                    </a:ext>
                  </a:extLst>
                </p:cNvPr>
                <p:cNvSpPr/>
                <p:nvPr/>
              </p:nvSpPr>
              <p:spPr>
                <a:xfrm>
                  <a:off x="863085" y="1958817"/>
                  <a:ext cx="9525" cy="107727"/>
                </a:xfrm>
                <a:custGeom>
                  <a:avLst/>
                  <a:gdLst>
                    <a:gd name="connsiteX0" fmla="*/ 0 w 9525"/>
                    <a:gd name="connsiteY0" fmla="*/ 107728 h 107727"/>
                    <a:gd name="connsiteX1" fmla="*/ 0 w 9525"/>
                    <a:gd name="connsiteY1" fmla="*/ 0 h 107727"/>
                  </a:gdLst>
                  <a:ahLst/>
                  <a:cxnLst>
                    <a:cxn ang="0">
                      <a:pos x="connsiteX0" y="connsiteY0"/>
                    </a:cxn>
                    <a:cxn ang="0">
                      <a:pos x="connsiteX1" y="connsiteY1"/>
                    </a:cxn>
                  </a:cxnLst>
                  <a:rect l="l" t="t" r="r" b="b"/>
                  <a:pathLst>
                    <a:path w="9525" h="107727">
                      <a:moveTo>
                        <a:pt x="0" y="107728"/>
                      </a:moveTo>
                      <a:lnTo>
                        <a:pt x="0" y="0"/>
                      </a:lnTo>
                    </a:path>
                  </a:pathLst>
                </a:custGeom>
                <a:ln w="12700" cap="rnd">
                  <a:solidFill>
                    <a:schemeClr val="bg1"/>
                  </a:solidFill>
                  <a:prstDash val="solid"/>
                  <a:round/>
                </a:ln>
              </p:spPr>
              <p:txBody>
                <a:bodyPr rtlCol="0" anchor="ctr"/>
                <a:lstStyle/>
                <a:p>
                  <a:endParaRPr lang="es-ES"/>
                </a:p>
              </p:txBody>
            </p:sp>
            <p:sp>
              <p:nvSpPr>
                <p:cNvPr id="121" name="Freeform: Shape 120">
                  <a:extLst>
                    <a:ext uri="{FF2B5EF4-FFF2-40B4-BE49-F238E27FC236}">
                      <a16:creationId xmlns:a16="http://schemas.microsoft.com/office/drawing/2014/main" id="{84F0AC46-60B2-4B44-8DD8-469676EC8A7E}"/>
                    </a:ext>
                  </a:extLst>
                </p:cNvPr>
                <p:cNvSpPr/>
                <p:nvPr/>
              </p:nvSpPr>
              <p:spPr>
                <a:xfrm>
                  <a:off x="902899" y="2006918"/>
                  <a:ext cx="9525" cy="59626"/>
                </a:xfrm>
                <a:custGeom>
                  <a:avLst/>
                  <a:gdLst>
                    <a:gd name="connsiteX0" fmla="*/ 0 w 9525"/>
                    <a:gd name="connsiteY0" fmla="*/ 59627 h 59626"/>
                    <a:gd name="connsiteX1" fmla="*/ 0 w 9525"/>
                    <a:gd name="connsiteY1" fmla="*/ 0 h 59626"/>
                  </a:gdLst>
                  <a:ahLst/>
                  <a:cxnLst>
                    <a:cxn ang="0">
                      <a:pos x="connsiteX0" y="connsiteY0"/>
                    </a:cxn>
                    <a:cxn ang="0">
                      <a:pos x="connsiteX1" y="connsiteY1"/>
                    </a:cxn>
                  </a:cxnLst>
                  <a:rect l="l" t="t" r="r" b="b"/>
                  <a:pathLst>
                    <a:path w="9525" h="59626">
                      <a:moveTo>
                        <a:pt x="0" y="59627"/>
                      </a:moveTo>
                      <a:lnTo>
                        <a:pt x="0" y="0"/>
                      </a:lnTo>
                    </a:path>
                  </a:pathLst>
                </a:custGeom>
                <a:ln w="12700" cap="rnd">
                  <a:solidFill>
                    <a:schemeClr val="bg1"/>
                  </a:solidFill>
                  <a:prstDash val="solid"/>
                  <a:round/>
                </a:ln>
              </p:spPr>
              <p:txBody>
                <a:bodyPr rtlCol="0" anchor="ctr"/>
                <a:lstStyle/>
                <a:p>
                  <a:endParaRPr lang="es-ES"/>
                </a:p>
              </p:txBody>
            </p:sp>
            <p:sp>
              <p:nvSpPr>
                <p:cNvPr id="122" name="Freeform: Shape 121">
                  <a:extLst>
                    <a:ext uri="{FF2B5EF4-FFF2-40B4-BE49-F238E27FC236}">
                      <a16:creationId xmlns:a16="http://schemas.microsoft.com/office/drawing/2014/main" id="{57A8BA29-6EAF-4845-ACB7-813520AD8614}"/>
                    </a:ext>
                  </a:extLst>
                </p:cNvPr>
                <p:cNvSpPr/>
                <p:nvPr/>
              </p:nvSpPr>
              <p:spPr>
                <a:xfrm>
                  <a:off x="942618" y="1987011"/>
                  <a:ext cx="9525" cy="79533"/>
                </a:xfrm>
                <a:custGeom>
                  <a:avLst/>
                  <a:gdLst>
                    <a:gd name="connsiteX0" fmla="*/ 0 w 9525"/>
                    <a:gd name="connsiteY0" fmla="*/ 79534 h 79533"/>
                    <a:gd name="connsiteX1" fmla="*/ 0 w 9525"/>
                    <a:gd name="connsiteY1" fmla="*/ 0 h 79533"/>
                  </a:gdLst>
                  <a:ahLst/>
                  <a:cxnLst>
                    <a:cxn ang="0">
                      <a:pos x="connsiteX0" y="connsiteY0"/>
                    </a:cxn>
                    <a:cxn ang="0">
                      <a:pos x="connsiteX1" y="connsiteY1"/>
                    </a:cxn>
                  </a:cxnLst>
                  <a:rect l="l" t="t" r="r" b="b"/>
                  <a:pathLst>
                    <a:path w="9525" h="79533">
                      <a:moveTo>
                        <a:pt x="0" y="79534"/>
                      </a:moveTo>
                      <a:lnTo>
                        <a:pt x="0" y="0"/>
                      </a:lnTo>
                    </a:path>
                  </a:pathLst>
                </a:custGeom>
                <a:ln w="12700" cap="rnd">
                  <a:solidFill>
                    <a:schemeClr val="bg1"/>
                  </a:solidFill>
                  <a:prstDash val="solid"/>
                  <a:round/>
                </a:ln>
              </p:spPr>
              <p:txBody>
                <a:bodyPr rtlCol="0" anchor="ctr"/>
                <a:lstStyle/>
                <a:p>
                  <a:endParaRPr lang="es-ES"/>
                </a:p>
              </p:txBody>
            </p:sp>
            <p:sp>
              <p:nvSpPr>
                <p:cNvPr id="123" name="Freeform: Shape 122">
                  <a:extLst>
                    <a:ext uri="{FF2B5EF4-FFF2-40B4-BE49-F238E27FC236}">
                      <a16:creationId xmlns:a16="http://schemas.microsoft.com/office/drawing/2014/main" id="{66FDA7EF-1545-48D4-8333-DA00B33580D3}"/>
                    </a:ext>
                  </a:extLst>
                </p:cNvPr>
                <p:cNvSpPr/>
                <p:nvPr/>
              </p:nvSpPr>
              <p:spPr>
                <a:xfrm>
                  <a:off x="822127" y="1902143"/>
                  <a:ext cx="122586" cy="49625"/>
                </a:xfrm>
                <a:custGeom>
                  <a:avLst/>
                  <a:gdLst>
                    <a:gd name="connsiteX0" fmla="*/ 122587 w 122586"/>
                    <a:gd name="connsiteY0" fmla="*/ 24860 h 49625"/>
                    <a:gd name="connsiteX1" fmla="*/ 117062 w 122586"/>
                    <a:gd name="connsiteY1" fmla="*/ 24860 h 49625"/>
                    <a:gd name="connsiteX2" fmla="*/ 83915 w 122586"/>
                    <a:gd name="connsiteY2" fmla="*/ 49625 h 49625"/>
                    <a:gd name="connsiteX3" fmla="*/ 74581 w 122586"/>
                    <a:gd name="connsiteY3" fmla="*/ 49625 h 49625"/>
                    <a:gd name="connsiteX4" fmla="*/ 44101 w 122586"/>
                    <a:gd name="connsiteY4" fmla="*/ 0 h 49625"/>
                    <a:gd name="connsiteX5" fmla="*/ 35719 w 122586"/>
                    <a:gd name="connsiteY5" fmla="*/ 0 h 49625"/>
                    <a:gd name="connsiteX6" fmla="*/ 4667 w 122586"/>
                    <a:gd name="connsiteY6" fmla="*/ 45148 h 49625"/>
                    <a:gd name="connsiteX7" fmla="*/ 0 w 122586"/>
                    <a:gd name="connsiteY7" fmla="*/ 45148 h 4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586" h="49625">
                      <a:moveTo>
                        <a:pt x="122587" y="24860"/>
                      </a:moveTo>
                      <a:lnTo>
                        <a:pt x="117062" y="24860"/>
                      </a:lnTo>
                      <a:lnTo>
                        <a:pt x="83915" y="49625"/>
                      </a:lnTo>
                      <a:lnTo>
                        <a:pt x="74581" y="49625"/>
                      </a:lnTo>
                      <a:lnTo>
                        <a:pt x="44101" y="0"/>
                      </a:lnTo>
                      <a:lnTo>
                        <a:pt x="35719" y="0"/>
                      </a:lnTo>
                      <a:lnTo>
                        <a:pt x="4667" y="45148"/>
                      </a:lnTo>
                      <a:lnTo>
                        <a:pt x="0" y="45148"/>
                      </a:lnTo>
                    </a:path>
                  </a:pathLst>
                </a:custGeom>
                <a:noFill/>
                <a:ln w="12700" cap="rnd">
                  <a:solidFill>
                    <a:schemeClr val="bg1"/>
                  </a:solidFill>
                  <a:prstDash val="solid"/>
                  <a:round/>
                </a:ln>
              </p:spPr>
              <p:txBody>
                <a:bodyPr rtlCol="0" anchor="ctr"/>
                <a:lstStyle/>
                <a:p>
                  <a:endParaRPr lang="es-ES"/>
                </a:p>
              </p:txBody>
            </p:sp>
          </p:grpSp>
        </p:grpSp>
        <p:grpSp>
          <p:nvGrpSpPr>
            <p:cNvPr id="110" name="Graphic 2">
              <a:extLst>
                <a:ext uri="{FF2B5EF4-FFF2-40B4-BE49-F238E27FC236}">
                  <a16:creationId xmlns:a16="http://schemas.microsoft.com/office/drawing/2014/main" id="{357E84AD-C631-47EB-95DF-8EF33AA377A1}"/>
                </a:ext>
              </a:extLst>
            </p:cNvPr>
            <p:cNvGrpSpPr/>
            <p:nvPr/>
          </p:nvGrpSpPr>
          <p:grpSpPr>
            <a:xfrm>
              <a:off x="984719" y="1870996"/>
              <a:ext cx="40195" cy="90011"/>
              <a:chOff x="984719" y="1870996"/>
              <a:chExt cx="40195" cy="90011"/>
            </a:xfrm>
            <a:noFill/>
          </p:grpSpPr>
          <p:sp>
            <p:nvSpPr>
              <p:cNvPr id="114" name="Freeform: Shape 113">
                <a:extLst>
                  <a:ext uri="{FF2B5EF4-FFF2-40B4-BE49-F238E27FC236}">
                    <a16:creationId xmlns:a16="http://schemas.microsoft.com/office/drawing/2014/main" id="{0875D369-8D21-4490-AB6E-F2535D07CCA7}"/>
                  </a:ext>
                </a:extLst>
              </p:cNvPr>
              <p:cNvSpPr/>
              <p:nvPr/>
            </p:nvSpPr>
            <p:spPr>
              <a:xfrm>
                <a:off x="1004817" y="1870996"/>
                <a:ext cx="9525" cy="81724"/>
              </a:xfrm>
              <a:custGeom>
                <a:avLst/>
                <a:gdLst>
                  <a:gd name="connsiteX0" fmla="*/ 0 w 9525"/>
                  <a:gd name="connsiteY0" fmla="*/ 0 h 81724"/>
                  <a:gd name="connsiteX1" fmla="*/ 0 w 9525"/>
                  <a:gd name="connsiteY1" fmla="*/ 81724 h 81724"/>
                </a:gdLst>
                <a:ahLst/>
                <a:cxnLst>
                  <a:cxn ang="0">
                    <a:pos x="connsiteX0" y="connsiteY0"/>
                  </a:cxn>
                  <a:cxn ang="0">
                    <a:pos x="connsiteX1" y="connsiteY1"/>
                  </a:cxn>
                </a:cxnLst>
                <a:rect l="l" t="t" r="r" b="b"/>
                <a:pathLst>
                  <a:path w="9525" h="81724">
                    <a:moveTo>
                      <a:pt x="0" y="0"/>
                    </a:moveTo>
                    <a:lnTo>
                      <a:pt x="0" y="81724"/>
                    </a:lnTo>
                  </a:path>
                </a:pathLst>
              </a:custGeom>
              <a:ln w="12700" cap="rnd">
                <a:solidFill>
                  <a:schemeClr val="bg1"/>
                </a:solidFill>
                <a:prstDash val="solid"/>
                <a:round/>
              </a:ln>
            </p:spPr>
            <p:txBody>
              <a:bodyPr rtlCol="0" anchor="ctr"/>
              <a:lstStyle/>
              <a:p>
                <a:endParaRPr lang="es-ES"/>
              </a:p>
            </p:txBody>
          </p:sp>
          <p:sp>
            <p:nvSpPr>
              <p:cNvPr id="115" name="Freeform: Shape 114">
                <a:extLst>
                  <a:ext uri="{FF2B5EF4-FFF2-40B4-BE49-F238E27FC236}">
                    <a16:creationId xmlns:a16="http://schemas.microsoft.com/office/drawing/2014/main" id="{1B2B0BED-BC20-4852-A719-61A9C42B2D6F}"/>
                  </a:ext>
                </a:extLst>
              </p:cNvPr>
              <p:cNvSpPr/>
              <p:nvPr/>
            </p:nvSpPr>
            <p:spPr>
              <a:xfrm>
                <a:off x="984719" y="1940909"/>
                <a:ext cx="40195" cy="20097"/>
              </a:xfrm>
              <a:custGeom>
                <a:avLst/>
                <a:gdLst>
                  <a:gd name="connsiteX0" fmla="*/ 40195 w 40195"/>
                  <a:gd name="connsiteY0" fmla="*/ 0 h 20097"/>
                  <a:gd name="connsiteX1" fmla="*/ 20098 w 40195"/>
                  <a:gd name="connsiteY1" fmla="*/ 20098 h 20097"/>
                  <a:gd name="connsiteX2" fmla="*/ 0 w 40195"/>
                  <a:gd name="connsiteY2" fmla="*/ 0 h 20097"/>
                </a:gdLst>
                <a:ahLst/>
                <a:cxnLst>
                  <a:cxn ang="0">
                    <a:pos x="connsiteX0" y="connsiteY0"/>
                  </a:cxn>
                  <a:cxn ang="0">
                    <a:pos x="connsiteX1" y="connsiteY1"/>
                  </a:cxn>
                  <a:cxn ang="0">
                    <a:pos x="connsiteX2" y="connsiteY2"/>
                  </a:cxn>
                </a:cxnLst>
                <a:rect l="l" t="t" r="r" b="b"/>
                <a:pathLst>
                  <a:path w="40195" h="20097">
                    <a:moveTo>
                      <a:pt x="40195" y="0"/>
                    </a:moveTo>
                    <a:lnTo>
                      <a:pt x="20098" y="20098"/>
                    </a:lnTo>
                    <a:lnTo>
                      <a:pt x="0" y="0"/>
                    </a:lnTo>
                  </a:path>
                </a:pathLst>
              </a:custGeom>
              <a:noFill/>
              <a:ln w="12700" cap="rnd">
                <a:solidFill>
                  <a:schemeClr val="bg1"/>
                </a:solidFill>
                <a:prstDash val="solid"/>
                <a:round/>
              </a:ln>
            </p:spPr>
            <p:txBody>
              <a:bodyPr rtlCol="0" anchor="ctr"/>
              <a:lstStyle/>
              <a:p>
                <a:endParaRPr lang="es-ES"/>
              </a:p>
            </p:txBody>
          </p:sp>
        </p:grpSp>
        <p:grpSp>
          <p:nvGrpSpPr>
            <p:cNvPr id="111" name="Graphic 2">
              <a:extLst>
                <a:ext uri="{FF2B5EF4-FFF2-40B4-BE49-F238E27FC236}">
                  <a16:creationId xmlns:a16="http://schemas.microsoft.com/office/drawing/2014/main" id="{C89B555F-4B70-407A-93B1-9E17D1E1CD1D}"/>
                </a:ext>
              </a:extLst>
            </p:cNvPr>
            <p:cNvGrpSpPr/>
            <p:nvPr/>
          </p:nvGrpSpPr>
          <p:grpSpPr>
            <a:xfrm>
              <a:off x="1031867" y="1974342"/>
              <a:ext cx="39814" cy="86010"/>
              <a:chOff x="1031867" y="1974342"/>
              <a:chExt cx="39814" cy="86010"/>
            </a:xfrm>
            <a:noFill/>
          </p:grpSpPr>
          <p:sp>
            <p:nvSpPr>
              <p:cNvPr id="112" name="Freeform: Shape 111">
                <a:extLst>
                  <a:ext uri="{FF2B5EF4-FFF2-40B4-BE49-F238E27FC236}">
                    <a16:creationId xmlns:a16="http://schemas.microsoft.com/office/drawing/2014/main" id="{DA6C8ABD-5BB2-4D65-8F3A-B159670DAB91}"/>
                  </a:ext>
                </a:extLst>
              </p:cNvPr>
              <p:cNvSpPr/>
              <p:nvPr/>
            </p:nvSpPr>
            <p:spPr>
              <a:xfrm>
                <a:off x="1051775" y="1982534"/>
                <a:ext cx="9525" cy="77819"/>
              </a:xfrm>
              <a:custGeom>
                <a:avLst/>
                <a:gdLst>
                  <a:gd name="connsiteX0" fmla="*/ 0 w 9525"/>
                  <a:gd name="connsiteY0" fmla="*/ 77819 h 77819"/>
                  <a:gd name="connsiteX1" fmla="*/ 0 w 9525"/>
                  <a:gd name="connsiteY1" fmla="*/ 0 h 77819"/>
                </a:gdLst>
                <a:ahLst/>
                <a:cxnLst>
                  <a:cxn ang="0">
                    <a:pos x="connsiteX0" y="connsiteY0"/>
                  </a:cxn>
                  <a:cxn ang="0">
                    <a:pos x="connsiteX1" y="connsiteY1"/>
                  </a:cxn>
                </a:cxnLst>
                <a:rect l="l" t="t" r="r" b="b"/>
                <a:pathLst>
                  <a:path w="9525" h="77819">
                    <a:moveTo>
                      <a:pt x="0" y="77819"/>
                    </a:moveTo>
                    <a:lnTo>
                      <a:pt x="0" y="0"/>
                    </a:lnTo>
                  </a:path>
                </a:pathLst>
              </a:custGeom>
              <a:ln w="12700" cap="rnd">
                <a:solidFill>
                  <a:schemeClr val="bg1"/>
                </a:solidFill>
                <a:prstDash val="solid"/>
                <a:round/>
              </a:ln>
            </p:spPr>
            <p:txBody>
              <a:bodyPr rtlCol="0" anchor="ctr"/>
              <a:lstStyle/>
              <a:p>
                <a:endParaRPr lang="es-ES"/>
              </a:p>
            </p:txBody>
          </p:sp>
          <p:sp>
            <p:nvSpPr>
              <p:cNvPr id="113" name="Freeform: Shape 112">
                <a:extLst>
                  <a:ext uri="{FF2B5EF4-FFF2-40B4-BE49-F238E27FC236}">
                    <a16:creationId xmlns:a16="http://schemas.microsoft.com/office/drawing/2014/main" id="{99C57E31-17A8-4EA6-8255-30EE2E655551}"/>
                  </a:ext>
                </a:extLst>
              </p:cNvPr>
              <p:cNvSpPr/>
              <p:nvPr/>
            </p:nvSpPr>
            <p:spPr>
              <a:xfrm>
                <a:off x="1031867" y="1974342"/>
                <a:ext cx="39814" cy="19907"/>
              </a:xfrm>
              <a:custGeom>
                <a:avLst/>
                <a:gdLst>
                  <a:gd name="connsiteX0" fmla="*/ 0 w 39814"/>
                  <a:gd name="connsiteY0" fmla="*/ 19907 h 19907"/>
                  <a:gd name="connsiteX1" fmla="*/ 19907 w 39814"/>
                  <a:gd name="connsiteY1" fmla="*/ 0 h 19907"/>
                  <a:gd name="connsiteX2" fmla="*/ 39815 w 39814"/>
                  <a:gd name="connsiteY2" fmla="*/ 19907 h 19907"/>
                </a:gdLst>
                <a:ahLst/>
                <a:cxnLst>
                  <a:cxn ang="0">
                    <a:pos x="connsiteX0" y="connsiteY0"/>
                  </a:cxn>
                  <a:cxn ang="0">
                    <a:pos x="connsiteX1" y="connsiteY1"/>
                  </a:cxn>
                  <a:cxn ang="0">
                    <a:pos x="connsiteX2" y="connsiteY2"/>
                  </a:cxn>
                </a:cxnLst>
                <a:rect l="l" t="t" r="r" b="b"/>
                <a:pathLst>
                  <a:path w="39814" h="19907">
                    <a:moveTo>
                      <a:pt x="0" y="19907"/>
                    </a:moveTo>
                    <a:lnTo>
                      <a:pt x="19907" y="0"/>
                    </a:lnTo>
                    <a:lnTo>
                      <a:pt x="39815" y="19907"/>
                    </a:lnTo>
                  </a:path>
                </a:pathLst>
              </a:custGeom>
              <a:noFill/>
              <a:ln w="12700" cap="rnd">
                <a:solidFill>
                  <a:schemeClr val="bg1"/>
                </a:solidFill>
                <a:prstDash val="solid"/>
                <a:round/>
              </a:ln>
            </p:spPr>
            <p:txBody>
              <a:bodyPr rtlCol="0" anchor="ctr"/>
              <a:lstStyle/>
              <a:p>
                <a:endParaRPr lang="es-ES"/>
              </a:p>
            </p:txBody>
          </p:sp>
        </p:grpSp>
      </p:grpSp>
    </p:spTree>
    <p:extLst>
      <p:ext uri="{BB962C8B-B14F-4D97-AF65-F5344CB8AC3E}">
        <p14:creationId xmlns:p14="http://schemas.microsoft.com/office/powerpoint/2010/main" val="772720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pie de página 1">
            <a:extLst>
              <a:ext uri="{FF2B5EF4-FFF2-40B4-BE49-F238E27FC236}">
                <a16:creationId xmlns:a16="http://schemas.microsoft.com/office/drawing/2014/main" id="{DFC8CB34-3CB3-4E7E-9ABD-E3D840033A68}"/>
              </a:ext>
            </a:extLst>
          </p:cNvPr>
          <p:cNvSpPr txBox="1">
            <a:spLocks/>
          </p:cNvSpPr>
          <p:nvPr/>
        </p:nvSpPr>
        <p:spPr>
          <a:xfrm>
            <a:off x="11595386" y="6601396"/>
            <a:ext cx="407502" cy="170878"/>
          </a:xfrm>
          <a:prstGeom prst="rect">
            <a:avLst/>
          </a:prstGeom>
        </p:spPr>
        <p:txBody>
          <a:bodyPr vert="horz" lIns="0" tIns="0" rIns="0" bIns="0" rtlCol="0" anchor="t"/>
          <a:lstStyle>
            <a:defPPr>
              <a:defRPr lang="es-ES"/>
            </a:defPPr>
            <a:lvl1pPr>
              <a:lnSpc>
                <a:spcPct val="100000"/>
              </a:lnSpc>
              <a:defRPr sz="1300" spc="-30" baseline="0">
                <a:solidFill>
                  <a:schemeClr val="accent1"/>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ES" sz="900" dirty="0">
                <a:solidFill>
                  <a:srgbClr val="5A5B5D"/>
                </a:solidFill>
                <a:latin typeface="Segoe UI" panose="020B0502040204020203" pitchFamily="34" charset="0"/>
              </a:rPr>
              <a:t>p. </a:t>
            </a:r>
            <a:fld id="{C55AD5FC-D658-4668-AADB-0A3BDC5470A2}" type="slidenum">
              <a:rPr lang="es-ES" sz="900" smtClean="0">
                <a:solidFill>
                  <a:srgbClr val="5A5B5D"/>
                </a:solidFill>
                <a:latin typeface="Segoe UI" panose="020B0502040204020203" pitchFamily="34" charset="0"/>
              </a:rPr>
              <a:pPr algn="l"/>
              <a:t>24</a:t>
            </a:fld>
            <a:endParaRPr lang="es-ES" sz="900" dirty="0">
              <a:solidFill>
                <a:srgbClr val="5A5B5D"/>
              </a:solidFill>
              <a:latin typeface="Segoe UI" panose="020B0502040204020203" pitchFamily="34" charset="0"/>
            </a:endParaRPr>
          </a:p>
        </p:txBody>
      </p:sp>
      <p:sp>
        <p:nvSpPr>
          <p:cNvPr id="13" name="Titular">
            <a:extLst>
              <a:ext uri="{FF2B5EF4-FFF2-40B4-BE49-F238E27FC236}">
                <a16:creationId xmlns:a16="http://schemas.microsoft.com/office/drawing/2014/main" id="{81967E46-D13A-4EF6-9777-EC463E6B69AE}"/>
              </a:ext>
            </a:extLst>
          </p:cNvPr>
          <p:cNvSpPr txBox="1">
            <a:spLocks/>
          </p:cNvSpPr>
          <p:nvPr/>
        </p:nvSpPr>
        <p:spPr>
          <a:xfrm>
            <a:off x="752738" y="740459"/>
            <a:ext cx="8781796" cy="405588"/>
          </a:xfrm>
          <a:prstGeom prst="rect">
            <a:avLst/>
          </a:prstGeom>
        </p:spPr>
        <p:txBody>
          <a:bodyPr spcFirstLastPara="1" vert="horz" wrap="square" lIns="0" tIns="0" rIns="0" bIns="0" rtlCol="0" anchor="t" anchorCtr="0">
            <a:noAutofit/>
          </a:bodyPr>
          <a:lstStyle>
            <a:lvl1pPr marL="0" lvl="0" indent="0" algn="l" defTabSz="685800" rtl="0" eaLnBrk="1" latinLnBrk="0" hangingPunct="1">
              <a:lnSpc>
                <a:spcPts val="4000"/>
              </a:lnSpc>
              <a:spcBef>
                <a:spcPts val="0"/>
              </a:spcBef>
              <a:spcAft>
                <a:spcPts val="0"/>
              </a:spcAft>
              <a:buSzPts val="2000"/>
              <a:buFont typeface="Arial" panose="020B0604020202020204" pitchFamily="34" charset="0"/>
              <a:buNone/>
              <a:defRPr sz="4000" b="1" i="0" kern="1200">
                <a:solidFill>
                  <a:srgbClr val="424242"/>
                </a:solidFill>
                <a:latin typeface="Open Sans ExtraBold" panose="020B0606030504020204" pitchFamily="34" charset="0"/>
                <a:ea typeface="Open Sans ExtraBold" panose="020B0606030504020204" pitchFamily="34" charset="0"/>
                <a:cs typeface="Open Sans ExtraBold" panose="020B0606030504020204" pitchFamily="34" charset="0"/>
                <a:sym typeface="Playfair Display"/>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s-ES" sz="2800" b="0" i="0" u="none" strike="noStrike" cap="none" spc="300" dirty="0">
                <a:solidFill>
                  <a:schemeClr val="tx1"/>
                </a:solidFill>
                <a:latin typeface="Segoe UI Semibold" panose="020B0702040204020203" pitchFamily="34" charset="0"/>
                <a:ea typeface="Segoe UI Black" panose="020B0A02040204020203" pitchFamily="34" charset="0"/>
                <a:cs typeface="Segoe UI Semibold" panose="020B0702040204020203" pitchFamily="34" charset="0"/>
                <a:sym typeface="Open Sans SemiBold"/>
              </a:rPr>
              <a:t>ANNEX 1 – </a:t>
            </a:r>
            <a:r>
              <a:rPr lang="es-ES" sz="2800" b="0" i="0" u="none" strike="noStrike" cap="none" spc="300" dirty="0">
                <a:solidFill>
                  <a:schemeClr val="tx1"/>
                </a:solidFill>
                <a:latin typeface="Segoe UI" panose="020B0502040204020203" pitchFamily="34" charset="0"/>
                <a:ea typeface="Segoe UI Black" panose="020B0A02040204020203" pitchFamily="34" charset="0"/>
                <a:cs typeface="Segoe UI Semibold" panose="020B0702040204020203" pitchFamily="34" charset="0"/>
                <a:sym typeface="Open Sans SemiBold"/>
              </a:rPr>
              <a:t>EL SALARI EN ESPÈCIE</a:t>
            </a:r>
          </a:p>
        </p:txBody>
      </p:sp>
      <p:cxnSp>
        <p:nvCxnSpPr>
          <p:cNvPr id="14" name="Straight Connector 38">
            <a:extLst>
              <a:ext uri="{FF2B5EF4-FFF2-40B4-BE49-F238E27FC236}">
                <a16:creationId xmlns:a16="http://schemas.microsoft.com/office/drawing/2014/main" id="{64140ACF-59FD-40CF-A686-544B9D9DFA9B}"/>
              </a:ext>
            </a:extLst>
          </p:cNvPr>
          <p:cNvCxnSpPr>
            <a:cxnSpLocks/>
          </p:cNvCxnSpPr>
          <p:nvPr/>
        </p:nvCxnSpPr>
        <p:spPr>
          <a:xfrm>
            <a:off x="570084" y="861156"/>
            <a:ext cx="0" cy="258451"/>
          </a:xfrm>
          <a:prstGeom prst="line">
            <a:avLst/>
          </a:prstGeom>
          <a:ln w="381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5" name="Rectángulo 245">
            <a:extLst>
              <a:ext uri="{FF2B5EF4-FFF2-40B4-BE49-F238E27FC236}">
                <a16:creationId xmlns:a16="http://schemas.microsoft.com/office/drawing/2014/main" id="{D8E6ACF9-59A8-44D6-9D67-AC7887C81D97}"/>
              </a:ext>
            </a:extLst>
          </p:cNvPr>
          <p:cNvSpPr/>
          <p:nvPr/>
        </p:nvSpPr>
        <p:spPr>
          <a:xfrm>
            <a:off x="-162556" y="846389"/>
            <a:ext cx="621068" cy="28798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40" name="Marcador de texto 5">
            <a:extLst>
              <a:ext uri="{FF2B5EF4-FFF2-40B4-BE49-F238E27FC236}">
                <a16:creationId xmlns:a16="http://schemas.microsoft.com/office/drawing/2014/main" id="{662F655F-2803-427F-ADBA-B9FF12E2625D}"/>
              </a:ext>
            </a:extLst>
          </p:cNvPr>
          <p:cNvSpPr txBox="1">
            <a:spLocks/>
          </p:cNvSpPr>
          <p:nvPr/>
        </p:nvSpPr>
        <p:spPr>
          <a:xfrm>
            <a:off x="755276" y="1510812"/>
            <a:ext cx="9180461" cy="353166"/>
          </a:xfrm>
          <a:prstGeom prst="rect">
            <a:avLst/>
          </a:prstGeom>
        </p:spPr>
        <p:txBody>
          <a:bodyPr vert="horz" lIns="0" tIns="0" rIns="0" bIns="0" rtlCol="0" anchor="t">
            <a:noAutofit/>
          </a:bodyPr>
          <a:lstStyle>
            <a:lvl1pPr marL="0" indent="0" algn="l" defTabSz="685800" rtl="0" eaLnBrk="1" latinLnBrk="0" hangingPunct="1">
              <a:lnSpc>
                <a:spcPct val="100000"/>
              </a:lnSpc>
              <a:spcBef>
                <a:spcPts val="0"/>
              </a:spcBef>
              <a:buFont typeface="Arial" panose="020B0604020202020204" pitchFamily="34" charset="0"/>
              <a:buNone/>
              <a:defRPr sz="1800" b="1" i="0" kern="1200">
                <a:solidFill>
                  <a:srgbClr val="D0043C"/>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Tx/>
            </a:pPr>
            <a:r>
              <a:rPr lang="es-ES" b="0" spc="600" dirty="0">
                <a:solidFill>
                  <a:schemeClr val="accent1"/>
                </a:solidFill>
                <a:latin typeface="Segoe UI Semibold" panose="020B0702040204020203" pitchFamily="34" charset="0"/>
                <a:cs typeface="Segoe UI Semibold" panose="020B0702040204020203" pitchFamily="34" charset="0"/>
              </a:rPr>
              <a:t>EXEMPLES DE SALARI EN ESPÈCIE</a:t>
            </a:r>
          </a:p>
        </p:txBody>
      </p:sp>
      <p:sp>
        <p:nvSpPr>
          <p:cNvPr id="41" name="CuadroTexto 74">
            <a:extLst>
              <a:ext uri="{FF2B5EF4-FFF2-40B4-BE49-F238E27FC236}">
                <a16:creationId xmlns:a16="http://schemas.microsoft.com/office/drawing/2014/main" id="{8322F264-C314-4814-B894-C938730E8959}"/>
              </a:ext>
            </a:extLst>
          </p:cNvPr>
          <p:cNvSpPr txBox="1"/>
          <p:nvPr/>
        </p:nvSpPr>
        <p:spPr>
          <a:xfrm>
            <a:off x="752739" y="1954559"/>
            <a:ext cx="11250149" cy="215444"/>
          </a:xfrm>
          <a:prstGeom prst="rect">
            <a:avLst/>
          </a:prstGeom>
          <a:noFill/>
        </p:spPr>
        <p:txBody>
          <a:bodyPr wrap="square" lIns="0" tIns="0" rIns="0" bIns="0" rtlCol="0">
            <a:spAutoFit/>
          </a:bodyPr>
          <a:lstStyle/>
          <a:p>
            <a:r>
              <a:rPr lang="ca-ES" sz="1400" dirty="0">
                <a:latin typeface="Segoe UI" panose="020B0502040204020203" pitchFamily="34" charset="0"/>
                <a:ea typeface="Open Sans Light" panose="020B0306030504020204" pitchFamily="34" charset="0"/>
                <a:cs typeface="Open Sans Light" panose="020B0306030504020204" pitchFamily="34" charset="0"/>
              </a:rPr>
              <a:t>Alguns dels salaris en espècie més típics son molt coneguts, però anem a veure un llistat dels salaris en espècie més comuns:</a:t>
            </a:r>
          </a:p>
        </p:txBody>
      </p:sp>
      <p:sp>
        <p:nvSpPr>
          <p:cNvPr id="42" name="Elipse 23">
            <a:extLst>
              <a:ext uri="{FF2B5EF4-FFF2-40B4-BE49-F238E27FC236}">
                <a16:creationId xmlns:a16="http://schemas.microsoft.com/office/drawing/2014/main" id="{5B842CA8-4785-449C-AC67-F0C39A8E232C}"/>
              </a:ext>
            </a:extLst>
          </p:cNvPr>
          <p:cNvSpPr/>
          <p:nvPr/>
        </p:nvSpPr>
        <p:spPr>
          <a:xfrm>
            <a:off x="715489" y="2327959"/>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latin typeface="Segoe UI" panose="020B0502040204020203" pitchFamily="34" charset="0"/>
            </a:endParaRPr>
          </a:p>
        </p:txBody>
      </p:sp>
      <p:cxnSp>
        <p:nvCxnSpPr>
          <p:cNvPr id="43" name="Conector recto 190">
            <a:extLst>
              <a:ext uri="{FF2B5EF4-FFF2-40B4-BE49-F238E27FC236}">
                <a16:creationId xmlns:a16="http://schemas.microsoft.com/office/drawing/2014/main" id="{A2F54EC2-9E8D-4F39-AA9F-354C52B9C2EA}"/>
              </a:ext>
            </a:extLst>
          </p:cNvPr>
          <p:cNvCxnSpPr>
            <a:cxnSpLocks/>
          </p:cNvCxnSpPr>
          <p:nvPr/>
        </p:nvCxnSpPr>
        <p:spPr>
          <a:xfrm flipV="1">
            <a:off x="786263" y="2506989"/>
            <a:ext cx="0" cy="3924000"/>
          </a:xfrm>
          <a:prstGeom prst="line">
            <a:avLst/>
          </a:prstGeom>
          <a:ln w="19050" cap="rnd">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ED02D706-B49A-4C80-8ADC-0CA940ED92A7}"/>
              </a:ext>
            </a:extLst>
          </p:cNvPr>
          <p:cNvSpPr txBox="1"/>
          <p:nvPr/>
        </p:nvSpPr>
        <p:spPr>
          <a:xfrm>
            <a:off x="899984" y="2327959"/>
            <a:ext cx="4134030" cy="3908762"/>
          </a:xfrm>
          <a:prstGeom prst="rect">
            <a:avLst/>
          </a:prstGeom>
          <a:noFill/>
        </p:spPr>
        <p:txBody>
          <a:bodyPr wrap="square">
            <a:spAutoFit/>
          </a:bodyPr>
          <a:lstStyle/>
          <a:p>
            <a:pPr marL="180000" indent="-180000">
              <a:spcAft>
                <a:spcPts val="600"/>
              </a:spcAft>
              <a:buClr>
                <a:schemeClr val="accent1"/>
              </a:buClr>
              <a:buFont typeface="Arial" panose="020B0604020202020204" pitchFamily="34" charset="0"/>
              <a:buChar char="•"/>
            </a:pPr>
            <a:r>
              <a:rPr lang="ca-ES" sz="1200" spc="-20" dirty="0">
                <a:latin typeface="Segoe UI Semibold" panose="020B0702040204020203" pitchFamily="34" charset="0"/>
                <a:ea typeface="Open Sans Light" panose="020B0306030504020204" pitchFamily="34" charset="0"/>
                <a:cs typeface="Segoe UI Semibold" panose="020B0702040204020203" pitchFamily="34" charset="0"/>
              </a:rPr>
              <a:t>El transport a l’empresa: </a:t>
            </a:r>
            <a:r>
              <a:rPr lang="ca-ES" sz="1200" spc="-20" dirty="0">
                <a:latin typeface="Segoe UI" panose="020B0502040204020203" pitchFamily="34" charset="0"/>
                <a:ea typeface="Open Sans Light" panose="020B0306030504020204" pitchFamily="34" charset="0"/>
                <a:cs typeface="Open Sans Light" panose="020B0306030504020204" pitchFamily="34" charset="0"/>
              </a:rPr>
              <a:t>algunes empreses, especialment aquelles que estan lluny dels cascs urbans o tenen horaris que no coincideixen amb el transport públic, tenen autobusos o furgonetes que porten als treballadors.</a:t>
            </a:r>
          </a:p>
          <a:p>
            <a:pPr marL="180000" indent="-180000">
              <a:spcAft>
                <a:spcPts val="600"/>
              </a:spcAft>
              <a:buClr>
                <a:schemeClr val="accent1"/>
              </a:buClr>
              <a:buFont typeface="Arial" panose="020B0604020202020204" pitchFamily="34" charset="0"/>
              <a:buChar char="•"/>
            </a:pPr>
            <a:r>
              <a:rPr lang="ca-ES" sz="1200" spc="-20" dirty="0" err="1">
                <a:latin typeface="Segoe UI Semibold" panose="020B0702040204020203" pitchFamily="34" charset="0"/>
                <a:ea typeface="Open Sans Light" panose="020B0306030504020204" pitchFamily="34" charset="0"/>
                <a:cs typeface="Segoe UI Semibold" panose="020B0702040204020203" pitchFamily="34" charset="0"/>
              </a:rPr>
              <a:t>Tickets</a:t>
            </a:r>
            <a:r>
              <a:rPr lang="ca-ES" sz="1200" spc="-20" dirty="0">
                <a:latin typeface="Segoe UI Semibold" panose="020B0702040204020203" pitchFamily="34" charset="0"/>
                <a:ea typeface="Open Sans Light" panose="020B0306030504020204" pitchFamily="34" charset="0"/>
                <a:cs typeface="Segoe UI Semibold" panose="020B0702040204020203" pitchFamily="34" charset="0"/>
              </a:rPr>
              <a:t> restaurant o menjador subvencionat: </a:t>
            </a:r>
            <a:r>
              <a:rPr lang="ca-ES" sz="1200" spc="-20" dirty="0">
                <a:latin typeface="Segoe UI" panose="020B0502040204020203" pitchFamily="34" charset="0"/>
                <a:ea typeface="Open Sans Light" panose="020B0306030504020204" pitchFamily="34" charset="0"/>
                <a:cs typeface="Open Sans Light" panose="020B0306030504020204" pitchFamily="34" charset="0"/>
              </a:rPr>
              <a:t>per a que el treballador faci servir en la seva hora de dinar.</a:t>
            </a:r>
          </a:p>
          <a:p>
            <a:pPr marL="180000" indent="-180000">
              <a:spcAft>
                <a:spcPts val="600"/>
              </a:spcAft>
              <a:buClr>
                <a:schemeClr val="accent1"/>
              </a:buClr>
              <a:buFont typeface="Arial" panose="020B0604020202020204" pitchFamily="34" charset="0"/>
              <a:buChar char="•"/>
            </a:pPr>
            <a:r>
              <a:rPr lang="ca-ES" sz="1200" spc="-20" dirty="0">
                <a:latin typeface="Segoe UI Semibold" panose="020B0702040204020203" pitchFamily="34" charset="0"/>
                <a:ea typeface="Open Sans Light" panose="020B0306030504020204" pitchFamily="34" charset="0"/>
                <a:cs typeface="Segoe UI Semibold" panose="020B0702040204020203" pitchFamily="34" charset="0"/>
              </a:rPr>
              <a:t>Participacions i accions de l’empresa: </a:t>
            </a:r>
            <a:r>
              <a:rPr lang="ca-ES" sz="1200" spc="-20" dirty="0">
                <a:latin typeface="Segoe UI" panose="020B0502040204020203" pitchFamily="34" charset="0"/>
                <a:ea typeface="Open Sans Light" panose="020B0306030504020204" pitchFamily="34" charset="0"/>
                <a:cs typeface="Open Sans Light" panose="020B0306030504020204" pitchFamily="34" charset="0"/>
              </a:rPr>
              <a:t>s’entrega als treballadors accions en lloc de diners.</a:t>
            </a:r>
          </a:p>
          <a:p>
            <a:pPr marL="180000" indent="-180000">
              <a:spcAft>
                <a:spcPts val="600"/>
              </a:spcAft>
              <a:buClr>
                <a:schemeClr val="accent1"/>
              </a:buClr>
              <a:buFont typeface="Arial" panose="020B0604020202020204" pitchFamily="34" charset="0"/>
              <a:buChar char="•"/>
            </a:pPr>
            <a:r>
              <a:rPr lang="ca-ES" sz="1200" spc="-20" dirty="0">
                <a:latin typeface="Segoe UI Semibold" panose="020B0702040204020203" pitchFamily="34" charset="0"/>
                <a:ea typeface="Open Sans Light" panose="020B0306030504020204" pitchFamily="34" charset="0"/>
                <a:cs typeface="Segoe UI Semibold" panose="020B0702040204020203" pitchFamily="34" charset="0"/>
              </a:rPr>
              <a:t>Cotxe d’empresa: </a:t>
            </a:r>
            <a:r>
              <a:rPr lang="ca-ES" sz="1200" spc="-20" dirty="0">
                <a:latin typeface="Segoe UI" panose="020B0502040204020203" pitchFamily="34" charset="0"/>
                <a:ea typeface="Open Sans Light" panose="020B0306030504020204" pitchFamily="34" charset="0"/>
                <a:cs typeface="Open Sans Light" panose="020B0306030504020204" pitchFamily="34" charset="0"/>
              </a:rPr>
              <a:t>que també utilitza el treballador en la seva vida privada.</a:t>
            </a:r>
          </a:p>
          <a:p>
            <a:pPr marL="180000" indent="-180000">
              <a:spcAft>
                <a:spcPts val="600"/>
              </a:spcAft>
              <a:buClr>
                <a:schemeClr val="accent1"/>
              </a:buClr>
              <a:buFont typeface="Arial" panose="020B0604020202020204" pitchFamily="34" charset="0"/>
              <a:buChar char="•"/>
            </a:pPr>
            <a:r>
              <a:rPr lang="ca-ES" sz="1200" spc="-20" dirty="0">
                <a:latin typeface="Segoe UI Semibold" panose="020B0702040204020203" pitchFamily="34" charset="0"/>
                <a:ea typeface="Open Sans Light" panose="020B0306030504020204" pitchFamily="34" charset="0"/>
                <a:cs typeface="Segoe UI Semibold" panose="020B0702040204020203" pitchFamily="34" charset="0"/>
              </a:rPr>
              <a:t>Casa d’empresa: </a:t>
            </a:r>
            <a:r>
              <a:rPr lang="ca-ES" sz="1200" spc="-20" dirty="0">
                <a:latin typeface="Segoe UI" panose="020B0502040204020203" pitchFamily="34" charset="0"/>
                <a:ea typeface="Open Sans Light" panose="020B0306030504020204" pitchFamily="34" charset="0"/>
                <a:cs typeface="Open Sans Light" panose="020B0306030504020204" pitchFamily="34" charset="0"/>
              </a:rPr>
              <a:t>una casa de propietat de l’empresa, o llogada per l’empresa que posa a disposició del treballador. Pot consistir en viure gratis a la casa o en un lloguer rebaixat respecte al preu del mercat. És comú, sobre tot, quan son treballs desplaçats fora del territori nacional. En cas de finalització de la relació  laboral, el treballador té un mes per deixar la casa, excepte que s’hagi pactat alguna cosa diferent. Ha de ser l’habitatge habitual que faci servir el treballador. </a:t>
            </a:r>
          </a:p>
        </p:txBody>
      </p:sp>
      <p:sp>
        <p:nvSpPr>
          <p:cNvPr id="45" name="Elipse 23">
            <a:extLst>
              <a:ext uri="{FF2B5EF4-FFF2-40B4-BE49-F238E27FC236}">
                <a16:creationId xmlns:a16="http://schemas.microsoft.com/office/drawing/2014/main" id="{DDCE7952-D199-4021-978F-7E54978DBE1D}"/>
              </a:ext>
            </a:extLst>
          </p:cNvPr>
          <p:cNvSpPr/>
          <p:nvPr/>
        </p:nvSpPr>
        <p:spPr>
          <a:xfrm>
            <a:off x="5398112" y="2327959"/>
            <a:ext cx="329128"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latin typeface="Segoe UI" panose="020B0502040204020203" pitchFamily="34" charset="0"/>
            </a:endParaRPr>
          </a:p>
        </p:txBody>
      </p:sp>
      <p:cxnSp>
        <p:nvCxnSpPr>
          <p:cNvPr id="46" name="Conector recto 190">
            <a:extLst>
              <a:ext uri="{FF2B5EF4-FFF2-40B4-BE49-F238E27FC236}">
                <a16:creationId xmlns:a16="http://schemas.microsoft.com/office/drawing/2014/main" id="{AA2A9EF9-B825-475D-A582-7334EB3DACF8}"/>
              </a:ext>
            </a:extLst>
          </p:cNvPr>
          <p:cNvCxnSpPr>
            <a:cxnSpLocks/>
          </p:cNvCxnSpPr>
          <p:nvPr/>
        </p:nvCxnSpPr>
        <p:spPr>
          <a:xfrm flipV="1">
            <a:off x="5468886" y="2506989"/>
            <a:ext cx="0" cy="3924000"/>
          </a:xfrm>
          <a:prstGeom prst="line">
            <a:avLst/>
          </a:prstGeom>
          <a:ln w="19050" cap="rnd">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19BB3C0A-406A-4DB2-8D73-5C1E758D0F1E}"/>
              </a:ext>
            </a:extLst>
          </p:cNvPr>
          <p:cNvSpPr txBox="1"/>
          <p:nvPr/>
        </p:nvSpPr>
        <p:spPr>
          <a:xfrm>
            <a:off x="5582603" y="2327959"/>
            <a:ext cx="6089785" cy="4216539"/>
          </a:xfrm>
          <a:prstGeom prst="rect">
            <a:avLst/>
          </a:prstGeom>
          <a:noFill/>
        </p:spPr>
        <p:txBody>
          <a:bodyPr wrap="square">
            <a:spAutoFit/>
          </a:bodyPr>
          <a:lstStyle/>
          <a:p>
            <a:pPr marL="180000" indent="-180000">
              <a:spcAft>
                <a:spcPts val="600"/>
              </a:spcAft>
              <a:buClr>
                <a:schemeClr val="accent1"/>
              </a:buClr>
              <a:buFont typeface="Arial" panose="020B0604020202020204" pitchFamily="34" charset="0"/>
              <a:buChar char="•"/>
            </a:pPr>
            <a:r>
              <a:rPr lang="ca-ES" sz="1200" spc="-20" dirty="0">
                <a:latin typeface="Segoe UI Semibold" panose="020B0702040204020203" pitchFamily="34" charset="0"/>
                <a:ea typeface="Open Sans Light" panose="020B0306030504020204" pitchFamily="34" charset="0"/>
                <a:cs typeface="Segoe UI Semibold" panose="020B0702040204020203" pitchFamily="34" charset="0"/>
              </a:rPr>
              <a:t>Subscripció de plans de pensions o assegurances mediques: </a:t>
            </a:r>
            <a:r>
              <a:rPr lang="ca-ES" sz="1200" spc="-20" dirty="0">
                <a:latin typeface="Segoe UI" panose="020B0502040204020203" pitchFamily="34" charset="0"/>
                <a:ea typeface="Open Sans Light" panose="020B0306030504020204" pitchFamily="34" charset="0"/>
                <a:cs typeface="Segoe UI" panose="020B0502040204020203" pitchFamily="34" charset="0"/>
              </a:rPr>
              <a:t>a nom del treballador, però que les primes son pagades per l’empresa. </a:t>
            </a:r>
          </a:p>
          <a:p>
            <a:pPr marL="180000" indent="-180000">
              <a:spcAft>
                <a:spcPts val="600"/>
              </a:spcAft>
              <a:buClr>
                <a:schemeClr val="accent1"/>
              </a:buClr>
              <a:buFont typeface="Arial" panose="020B0604020202020204" pitchFamily="34" charset="0"/>
              <a:buChar char="•"/>
            </a:pPr>
            <a:r>
              <a:rPr lang="ca-ES" sz="1200" spc="-20" dirty="0">
                <a:latin typeface="Segoe UI Semibold" panose="020B0702040204020203" pitchFamily="34" charset="0"/>
                <a:ea typeface="Open Sans Light" panose="020B0306030504020204" pitchFamily="34" charset="0"/>
                <a:cs typeface="Segoe UI Semibold" panose="020B0702040204020203" pitchFamily="34" charset="0"/>
              </a:rPr>
              <a:t>Servei de guarderia: </a:t>
            </a:r>
            <a:r>
              <a:rPr lang="ca-ES" sz="1200" spc="-20" dirty="0">
                <a:latin typeface="Segoe UI" panose="020B0502040204020203" pitchFamily="34" charset="0"/>
                <a:ea typeface="Open Sans Light" panose="020B0306030504020204" pitchFamily="34" charset="0"/>
                <a:cs typeface="Segoe UI" panose="020B0502040204020203" pitchFamily="34" charset="0"/>
              </a:rPr>
              <a:t>ja sigui en la pròpia empresa o a través de guarderies amb les que hi ha un conveni.</a:t>
            </a:r>
          </a:p>
          <a:p>
            <a:pPr marL="180000" indent="-180000">
              <a:spcAft>
                <a:spcPts val="600"/>
              </a:spcAft>
              <a:buClr>
                <a:schemeClr val="accent1"/>
              </a:buClr>
              <a:buFont typeface="Arial" panose="020B0604020202020204" pitchFamily="34" charset="0"/>
              <a:buChar char="•"/>
            </a:pPr>
            <a:r>
              <a:rPr lang="ca-ES" sz="1200" spc="-20" dirty="0">
                <a:latin typeface="Segoe UI Semibold" panose="020B0702040204020203" pitchFamily="34" charset="0"/>
                <a:ea typeface="Open Sans Light" panose="020B0306030504020204" pitchFamily="34" charset="0"/>
                <a:cs typeface="Segoe UI Semibold" panose="020B0702040204020203" pitchFamily="34" charset="0"/>
              </a:rPr>
              <a:t>Préstecs que fa l’empresa: </a:t>
            </a:r>
            <a:r>
              <a:rPr lang="ca-ES" sz="1200" spc="-20" dirty="0">
                <a:latin typeface="Segoe UI" panose="020B0502040204020203" pitchFamily="34" charset="0"/>
                <a:ea typeface="Open Sans Light" panose="020B0306030504020204" pitchFamily="34" charset="0"/>
                <a:cs typeface="Segoe UI" panose="020B0502040204020203" pitchFamily="34" charset="0"/>
              </a:rPr>
              <a:t>no és el cas de la bestreta del salari, si no quan l’empresa es qui fa un préstec al treballador, en contes de recórrer a una banc, normalment amb un interès inferior al de mercat. </a:t>
            </a:r>
          </a:p>
          <a:p>
            <a:pPr marL="180000" indent="-180000">
              <a:spcAft>
                <a:spcPts val="600"/>
              </a:spcAft>
              <a:buClr>
                <a:schemeClr val="accent1"/>
              </a:buClr>
              <a:buFont typeface="Arial" panose="020B0604020202020204" pitchFamily="34" charset="0"/>
              <a:buChar char="•"/>
            </a:pPr>
            <a:r>
              <a:rPr lang="ca-ES" sz="1200" spc="-20" dirty="0">
                <a:latin typeface="Segoe UI Semibold" panose="020B0702040204020203" pitchFamily="34" charset="0"/>
                <a:ea typeface="Open Sans Light" panose="020B0306030504020204" pitchFamily="34" charset="0"/>
                <a:cs typeface="Segoe UI Semibold" panose="020B0702040204020203" pitchFamily="34" charset="0"/>
              </a:rPr>
              <a:t>Pagament de la connexió a internet a casa: </a:t>
            </a:r>
            <a:r>
              <a:rPr lang="ca-ES" sz="1200" spc="-20" dirty="0">
                <a:latin typeface="Segoe UI" panose="020B0502040204020203" pitchFamily="34" charset="0"/>
                <a:ea typeface="Open Sans Light" panose="020B0306030504020204" pitchFamily="34" charset="0"/>
                <a:cs typeface="Segoe UI" panose="020B0502040204020203" pitchFamily="34" charset="0"/>
              </a:rPr>
              <a:t>en el cas de treballadors que teletreballen.</a:t>
            </a:r>
          </a:p>
          <a:p>
            <a:pPr marL="180000" indent="-180000">
              <a:spcAft>
                <a:spcPts val="600"/>
              </a:spcAft>
              <a:buClr>
                <a:schemeClr val="accent1"/>
              </a:buClr>
              <a:buFont typeface="Arial" panose="020B0604020202020204" pitchFamily="34" charset="0"/>
              <a:buChar char="•"/>
            </a:pPr>
            <a:r>
              <a:rPr lang="ca-ES" sz="1200" spc="-20" dirty="0">
                <a:latin typeface="Segoe UI Semibold" panose="020B0702040204020203" pitchFamily="34" charset="0"/>
                <a:ea typeface="Open Sans Light" panose="020B0306030504020204" pitchFamily="34" charset="0"/>
                <a:cs typeface="Segoe UI Semibold" panose="020B0702040204020203" pitchFamily="34" charset="0"/>
              </a:rPr>
              <a:t>Compra de material a través de l’empresa: </a:t>
            </a:r>
            <a:r>
              <a:rPr lang="ca-ES" sz="1200" spc="-20" dirty="0">
                <a:latin typeface="Segoe UI" panose="020B0502040204020203" pitchFamily="34" charset="0"/>
                <a:ea typeface="Open Sans Light" panose="020B0306030504020204" pitchFamily="34" charset="0"/>
                <a:cs typeface="Segoe UI" panose="020B0502040204020203" pitchFamily="34" charset="0"/>
              </a:rPr>
              <a:t>algunes empreses ofereixen la possibilitat de comprar materials com ordinadors, telèfons,…a través de l’empresa, que aconsegueix millors preus per comprar moltes unitats de cop. O en ocasions l’empresa ofereix compara els equips antics que es van a deixar de fer servir. </a:t>
            </a:r>
          </a:p>
          <a:p>
            <a:pPr marL="180000" indent="-180000">
              <a:spcAft>
                <a:spcPts val="600"/>
              </a:spcAft>
              <a:buClr>
                <a:schemeClr val="accent1"/>
              </a:buClr>
              <a:buFont typeface="Arial" panose="020B0604020202020204" pitchFamily="34" charset="0"/>
              <a:buChar char="•"/>
            </a:pPr>
            <a:r>
              <a:rPr lang="ca-ES" sz="1200" spc="-20" dirty="0">
                <a:latin typeface="Segoe UI Semibold" panose="020B0702040204020203" pitchFamily="34" charset="0"/>
                <a:ea typeface="Open Sans Light" panose="020B0306030504020204" pitchFamily="34" charset="0"/>
                <a:cs typeface="Segoe UI Semibold" panose="020B0702040204020203" pitchFamily="34" charset="0"/>
              </a:rPr>
              <a:t>Accés a cursos: </a:t>
            </a:r>
            <a:r>
              <a:rPr lang="ca-ES" sz="1200" spc="-20" dirty="0">
                <a:latin typeface="Segoe UI" panose="020B0502040204020203" pitchFamily="34" charset="0"/>
                <a:ea typeface="Open Sans Light" panose="020B0306030504020204" pitchFamily="34" charset="0"/>
                <a:cs typeface="Segoe UI" panose="020B0502040204020203" pitchFamily="34" charset="0"/>
              </a:rPr>
              <a:t>les empreses poden oferir cursos que no tenen necessàriament que veure amb els llocs de treball, com cursos d'idiomes, informàtica,…</a:t>
            </a:r>
          </a:p>
          <a:p>
            <a:pPr marL="180000" indent="-180000">
              <a:spcAft>
                <a:spcPts val="600"/>
              </a:spcAft>
              <a:buClr>
                <a:schemeClr val="accent1"/>
              </a:buClr>
              <a:buFont typeface="Arial" panose="020B0604020202020204" pitchFamily="34" charset="0"/>
              <a:buChar char="•"/>
            </a:pPr>
            <a:r>
              <a:rPr lang="ca-ES" sz="1200" spc="-20" dirty="0">
                <a:latin typeface="Segoe UI Semibold" panose="020B0702040204020203" pitchFamily="34" charset="0"/>
                <a:ea typeface="Open Sans Light" panose="020B0306030504020204" pitchFamily="34" charset="0"/>
                <a:cs typeface="Segoe UI Semibold" panose="020B0702040204020203" pitchFamily="34" charset="0"/>
              </a:rPr>
              <a:t>Plus transport: </a:t>
            </a:r>
            <a:r>
              <a:rPr lang="ca-ES" sz="1200" spc="-20" dirty="0">
                <a:latin typeface="Segoe UI" panose="020B0502040204020203" pitchFamily="34" charset="0"/>
                <a:ea typeface="Open Sans Light" panose="020B0306030504020204" pitchFamily="34" charset="0"/>
                <a:cs typeface="Segoe UI" panose="020B0502040204020203" pitchFamily="34" charset="0"/>
              </a:rPr>
              <a:t>el pagament d’una quantia perquè el treballador, si vol, pagui les despeses que implica anar a treballar.</a:t>
            </a:r>
          </a:p>
          <a:p>
            <a:pPr marL="180000" indent="-180000">
              <a:spcAft>
                <a:spcPts val="600"/>
              </a:spcAft>
              <a:buClr>
                <a:schemeClr val="accent1"/>
              </a:buClr>
              <a:buFont typeface="Arial" panose="020B0604020202020204" pitchFamily="34" charset="0"/>
              <a:buChar char="•"/>
            </a:pPr>
            <a:r>
              <a:rPr lang="ca-ES" sz="1200" spc="-20" dirty="0">
                <a:latin typeface="Segoe UI Semibold" panose="020B0702040204020203" pitchFamily="34" charset="0"/>
                <a:ea typeface="Open Sans Light" panose="020B0306030504020204" pitchFamily="34" charset="0"/>
                <a:cs typeface="Segoe UI Semibold" panose="020B0702040204020203" pitchFamily="34" charset="0"/>
              </a:rPr>
              <a:t>Plaça de pàrquing: </a:t>
            </a:r>
            <a:r>
              <a:rPr lang="ca-ES" sz="1200" spc="-20" dirty="0">
                <a:latin typeface="Segoe UI" panose="020B0502040204020203" pitchFamily="34" charset="0"/>
                <a:ea typeface="Open Sans Light" panose="020B0306030504020204" pitchFamily="34" charset="0"/>
                <a:cs typeface="Segoe UI" panose="020B0502040204020203" pitchFamily="34" charset="0"/>
              </a:rPr>
              <a:t>quan es pot utilitzar també fora del horari de feina.</a:t>
            </a:r>
          </a:p>
          <a:p>
            <a:pPr marL="180000" indent="-180000">
              <a:spcAft>
                <a:spcPts val="600"/>
              </a:spcAft>
              <a:buClr>
                <a:schemeClr val="accent1"/>
              </a:buClr>
              <a:buFont typeface="Arial" panose="020B0604020202020204" pitchFamily="34" charset="0"/>
              <a:buChar char="•"/>
            </a:pPr>
            <a:r>
              <a:rPr lang="ca-ES" sz="1200" spc="-20" dirty="0">
                <a:latin typeface="Segoe UI Semibold" panose="020B0702040204020203" pitchFamily="34" charset="0"/>
                <a:ea typeface="Open Sans Light" panose="020B0306030504020204" pitchFamily="34" charset="0"/>
                <a:cs typeface="Segoe UI Semibold" panose="020B0702040204020203" pitchFamily="34" charset="0"/>
              </a:rPr>
              <a:t>Telèfon d’empresa: </a:t>
            </a:r>
            <a:r>
              <a:rPr lang="ca-ES" sz="1200" spc="-20" dirty="0">
                <a:latin typeface="Segoe UI" panose="020B0502040204020203" pitchFamily="34" charset="0"/>
                <a:ea typeface="Open Sans Light" panose="020B0306030504020204" pitchFamily="34" charset="0"/>
                <a:cs typeface="Segoe UI" panose="020B0502040204020203" pitchFamily="34" charset="0"/>
              </a:rPr>
              <a:t>quan es pot utilitzar també de forma privada y no només per a qüestions de feina. </a:t>
            </a:r>
          </a:p>
        </p:txBody>
      </p:sp>
    </p:spTree>
    <p:extLst>
      <p:ext uri="{BB962C8B-B14F-4D97-AF65-F5344CB8AC3E}">
        <p14:creationId xmlns:p14="http://schemas.microsoft.com/office/powerpoint/2010/main" val="2396717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pie de página 1">
            <a:extLst>
              <a:ext uri="{FF2B5EF4-FFF2-40B4-BE49-F238E27FC236}">
                <a16:creationId xmlns:a16="http://schemas.microsoft.com/office/drawing/2014/main" id="{DFC8CB34-3CB3-4E7E-9ABD-E3D840033A68}"/>
              </a:ext>
            </a:extLst>
          </p:cNvPr>
          <p:cNvSpPr txBox="1">
            <a:spLocks/>
          </p:cNvSpPr>
          <p:nvPr/>
        </p:nvSpPr>
        <p:spPr>
          <a:xfrm>
            <a:off x="11595386" y="6601396"/>
            <a:ext cx="407502" cy="170878"/>
          </a:xfrm>
          <a:prstGeom prst="rect">
            <a:avLst/>
          </a:prstGeom>
        </p:spPr>
        <p:txBody>
          <a:bodyPr vert="horz" lIns="0" tIns="0" rIns="0" bIns="0" rtlCol="0" anchor="t"/>
          <a:lstStyle>
            <a:defPPr>
              <a:defRPr lang="es-ES"/>
            </a:defPPr>
            <a:lvl1pPr>
              <a:lnSpc>
                <a:spcPct val="100000"/>
              </a:lnSpc>
              <a:defRPr sz="1300" spc="-30" baseline="0">
                <a:solidFill>
                  <a:schemeClr val="accent1"/>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ES" sz="900" dirty="0">
                <a:solidFill>
                  <a:srgbClr val="5A5B5D"/>
                </a:solidFill>
                <a:latin typeface="Segoe UI" panose="020B0502040204020203" pitchFamily="34" charset="0"/>
              </a:rPr>
              <a:t>p. </a:t>
            </a:r>
            <a:fld id="{C55AD5FC-D658-4668-AADB-0A3BDC5470A2}" type="slidenum">
              <a:rPr lang="es-ES" sz="900" smtClean="0">
                <a:solidFill>
                  <a:srgbClr val="5A5B5D"/>
                </a:solidFill>
                <a:latin typeface="Segoe UI" panose="020B0502040204020203" pitchFamily="34" charset="0"/>
              </a:rPr>
              <a:pPr algn="l"/>
              <a:t>25</a:t>
            </a:fld>
            <a:endParaRPr lang="es-ES" sz="900" dirty="0">
              <a:solidFill>
                <a:srgbClr val="5A5B5D"/>
              </a:solidFill>
              <a:latin typeface="Segoe UI" panose="020B0502040204020203" pitchFamily="34" charset="0"/>
            </a:endParaRPr>
          </a:p>
        </p:txBody>
      </p:sp>
      <p:sp>
        <p:nvSpPr>
          <p:cNvPr id="13" name="Titular">
            <a:extLst>
              <a:ext uri="{FF2B5EF4-FFF2-40B4-BE49-F238E27FC236}">
                <a16:creationId xmlns:a16="http://schemas.microsoft.com/office/drawing/2014/main" id="{81967E46-D13A-4EF6-9777-EC463E6B69AE}"/>
              </a:ext>
            </a:extLst>
          </p:cNvPr>
          <p:cNvSpPr txBox="1">
            <a:spLocks/>
          </p:cNvSpPr>
          <p:nvPr/>
        </p:nvSpPr>
        <p:spPr>
          <a:xfrm>
            <a:off x="752738" y="740459"/>
            <a:ext cx="8781796" cy="405588"/>
          </a:xfrm>
          <a:prstGeom prst="rect">
            <a:avLst/>
          </a:prstGeom>
        </p:spPr>
        <p:txBody>
          <a:bodyPr spcFirstLastPara="1" vert="horz" wrap="square" lIns="0" tIns="0" rIns="0" bIns="0" rtlCol="0" anchor="t" anchorCtr="0">
            <a:noAutofit/>
          </a:bodyPr>
          <a:lstStyle>
            <a:lvl1pPr marL="0" lvl="0" indent="0" algn="l" defTabSz="685800" rtl="0" eaLnBrk="1" latinLnBrk="0" hangingPunct="1">
              <a:lnSpc>
                <a:spcPts val="4000"/>
              </a:lnSpc>
              <a:spcBef>
                <a:spcPts val="0"/>
              </a:spcBef>
              <a:spcAft>
                <a:spcPts val="0"/>
              </a:spcAft>
              <a:buSzPts val="2000"/>
              <a:buFont typeface="Arial" panose="020B0604020202020204" pitchFamily="34" charset="0"/>
              <a:buNone/>
              <a:defRPr sz="4000" b="1" i="0" kern="1200">
                <a:solidFill>
                  <a:srgbClr val="424242"/>
                </a:solidFill>
                <a:latin typeface="Open Sans ExtraBold" panose="020B0606030504020204" pitchFamily="34" charset="0"/>
                <a:ea typeface="Open Sans ExtraBold" panose="020B0606030504020204" pitchFamily="34" charset="0"/>
                <a:cs typeface="Open Sans ExtraBold" panose="020B0606030504020204" pitchFamily="34" charset="0"/>
                <a:sym typeface="Playfair Display"/>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s-ES" sz="2800" b="0" i="0" u="none" strike="noStrike" cap="none" spc="300" dirty="0">
                <a:solidFill>
                  <a:schemeClr val="tx1"/>
                </a:solidFill>
                <a:latin typeface="Segoe UI Semibold" panose="020B0702040204020203" pitchFamily="34" charset="0"/>
                <a:ea typeface="Segoe UI Black" panose="020B0A02040204020203" pitchFamily="34" charset="0"/>
                <a:cs typeface="Segoe UI Semibold" panose="020B0702040204020203" pitchFamily="34" charset="0"/>
                <a:sym typeface="Open Sans SemiBold"/>
              </a:rPr>
              <a:t>ANNEX 1 – </a:t>
            </a:r>
            <a:r>
              <a:rPr lang="es-ES" sz="2800" b="0" i="0" u="none" strike="noStrike" cap="none" spc="300" dirty="0">
                <a:solidFill>
                  <a:schemeClr val="tx1"/>
                </a:solidFill>
                <a:latin typeface="Segoe UI" panose="020B0502040204020203" pitchFamily="34" charset="0"/>
                <a:ea typeface="Segoe UI Black" panose="020B0A02040204020203" pitchFamily="34" charset="0"/>
                <a:cs typeface="Segoe UI Semibold" panose="020B0702040204020203" pitchFamily="34" charset="0"/>
                <a:sym typeface="Open Sans SemiBold"/>
              </a:rPr>
              <a:t>EL SALARI EN ESPÈCIE</a:t>
            </a:r>
          </a:p>
        </p:txBody>
      </p:sp>
      <p:cxnSp>
        <p:nvCxnSpPr>
          <p:cNvPr id="14" name="Straight Connector 38">
            <a:extLst>
              <a:ext uri="{FF2B5EF4-FFF2-40B4-BE49-F238E27FC236}">
                <a16:creationId xmlns:a16="http://schemas.microsoft.com/office/drawing/2014/main" id="{64140ACF-59FD-40CF-A686-544B9D9DFA9B}"/>
              </a:ext>
            </a:extLst>
          </p:cNvPr>
          <p:cNvCxnSpPr>
            <a:cxnSpLocks/>
          </p:cNvCxnSpPr>
          <p:nvPr/>
        </p:nvCxnSpPr>
        <p:spPr>
          <a:xfrm>
            <a:off x="570084" y="861156"/>
            <a:ext cx="0" cy="258451"/>
          </a:xfrm>
          <a:prstGeom prst="line">
            <a:avLst/>
          </a:prstGeom>
          <a:ln w="381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5" name="Rectángulo 245">
            <a:extLst>
              <a:ext uri="{FF2B5EF4-FFF2-40B4-BE49-F238E27FC236}">
                <a16:creationId xmlns:a16="http://schemas.microsoft.com/office/drawing/2014/main" id="{D8E6ACF9-59A8-44D6-9D67-AC7887C81D97}"/>
              </a:ext>
            </a:extLst>
          </p:cNvPr>
          <p:cNvSpPr/>
          <p:nvPr/>
        </p:nvSpPr>
        <p:spPr>
          <a:xfrm>
            <a:off x="-162556" y="846389"/>
            <a:ext cx="621068" cy="28798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40" name="Marcador de texto 5">
            <a:extLst>
              <a:ext uri="{FF2B5EF4-FFF2-40B4-BE49-F238E27FC236}">
                <a16:creationId xmlns:a16="http://schemas.microsoft.com/office/drawing/2014/main" id="{662F655F-2803-427F-ADBA-B9FF12E2625D}"/>
              </a:ext>
            </a:extLst>
          </p:cNvPr>
          <p:cNvSpPr txBox="1">
            <a:spLocks/>
          </p:cNvSpPr>
          <p:nvPr/>
        </p:nvSpPr>
        <p:spPr>
          <a:xfrm>
            <a:off x="755277" y="1510812"/>
            <a:ext cx="6646550" cy="535878"/>
          </a:xfrm>
          <a:prstGeom prst="rect">
            <a:avLst/>
          </a:prstGeom>
        </p:spPr>
        <p:txBody>
          <a:bodyPr vert="horz" lIns="0" tIns="0" rIns="0" bIns="0" rtlCol="0" anchor="t">
            <a:noAutofit/>
          </a:bodyPr>
          <a:lstStyle>
            <a:lvl1pPr marL="0" indent="0" algn="l" defTabSz="685800" rtl="0" eaLnBrk="1" latinLnBrk="0" hangingPunct="1">
              <a:lnSpc>
                <a:spcPct val="100000"/>
              </a:lnSpc>
              <a:spcBef>
                <a:spcPts val="0"/>
              </a:spcBef>
              <a:buFont typeface="Arial" panose="020B0604020202020204" pitchFamily="34" charset="0"/>
              <a:buNone/>
              <a:defRPr sz="1800" b="1" i="0" kern="1200">
                <a:solidFill>
                  <a:srgbClr val="D0043C"/>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Tx/>
            </a:pPr>
            <a:r>
              <a:rPr lang="es-ES" b="0" spc="600" dirty="0">
                <a:solidFill>
                  <a:schemeClr val="accent1"/>
                </a:solidFill>
                <a:latin typeface="Segoe UI Semibold" panose="020B0702040204020203" pitchFamily="34" charset="0"/>
                <a:cs typeface="Segoe UI Semibold" panose="020B0702040204020203" pitchFamily="34" charset="0"/>
              </a:rPr>
              <a:t>COM IDENTIFICAR QUAN ÉS SALARI EN ESPÈCIE I QUAN NO HO ÉS</a:t>
            </a:r>
          </a:p>
        </p:txBody>
      </p:sp>
      <p:sp>
        <p:nvSpPr>
          <p:cNvPr id="52" name="CuadroTexto 74">
            <a:extLst>
              <a:ext uri="{FF2B5EF4-FFF2-40B4-BE49-F238E27FC236}">
                <a16:creationId xmlns:a16="http://schemas.microsoft.com/office/drawing/2014/main" id="{DAF955B6-109B-4003-B106-66D7B53BD42D}"/>
              </a:ext>
            </a:extLst>
          </p:cNvPr>
          <p:cNvSpPr txBox="1"/>
          <p:nvPr/>
        </p:nvSpPr>
        <p:spPr>
          <a:xfrm>
            <a:off x="752739" y="2233136"/>
            <a:ext cx="11067786" cy="861774"/>
          </a:xfrm>
          <a:prstGeom prst="rect">
            <a:avLst/>
          </a:prstGeom>
          <a:noFill/>
        </p:spPr>
        <p:txBody>
          <a:bodyPr wrap="square" lIns="0" tIns="0" rIns="0" bIns="0" rtlCol="0">
            <a:spAutoFit/>
          </a:bodyPr>
          <a:lstStyle/>
          <a:p>
            <a:pPr algn="just"/>
            <a:r>
              <a:rPr lang="ca-ES" sz="1400" dirty="0">
                <a:latin typeface="Segoe UI" panose="020B0502040204020203" pitchFamily="34" charset="0"/>
                <a:ea typeface="Open Sans Light" panose="020B0306030504020204" pitchFamily="34" charset="0"/>
                <a:cs typeface="Open Sans Light" panose="020B0306030504020204" pitchFamily="34" charset="0"/>
              </a:rPr>
              <a:t>Identificar el salari en espècie, en ocasions, no és fàcil, ja que </a:t>
            </a:r>
            <a:r>
              <a:rPr lang="ca-ES" sz="1400" dirty="0">
                <a:latin typeface="Segoe UI Semibold" panose="020B0702040204020203" pitchFamily="34" charset="0"/>
                <a:ea typeface="Open Sans Light" panose="020B0306030504020204" pitchFamily="34" charset="0"/>
                <a:cs typeface="Segoe UI Semibold" panose="020B0702040204020203" pitchFamily="34" charset="0"/>
              </a:rPr>
              <a:t>és salari únicament si de veritat retribueix els serveis prestats per el treballador. Si no és una retribució si no un medi que s’entrega al treballador perquè faci la seva feina, o és una compensació per les despeses ocasionades mentre treballava, aleshores no serà un salari en espècie. </a:t>
            </a:r>
            <a:r>
              <a:rPr lang="ca-ES" sz="1400" dirty="0">
                <a:latin typeface="Segoe UI" panose="020B0502040204020203" pitchFamily="34" charset="0"/>
                <a:ea typeface="Open Sans Light" panose="020B0306030504020204" pitchFamily="34" charset="0"/>
                <a:cs typeface="Open Sans Light" panose="020B0306030504020204" pitchFamily="34" charset="0"/>
              </a:rPr>
              <a:t>Veiem algunes situacions en les que les petites diferències fan que sigui salari en espècie o no:</a:t>
            </a:r>
          </a:p>
        </p:txBody>
      </p:sp>
      <p:sp>
        <p:nvSpPr>
          <p:cNvPr id="54" name="CuadroTexto 74">
            <a:extLst>
              <a:ext uri="{FF2B5EF4-FFF2-40B4-BE49-F238E27FC236}">
                <a16:creationId xmlns:a16="http://schemas.microsoft.com/office/drawing/2014/main" id="{E472267A-ADBE-4944-8A5F-1FF7748D8050}"/>
              </a:ext>
            </a:extLst>
          </p:cNvPr>
          <p:cNvSpPr txBox="1"/>
          <p:nvPr/>
        </p:nvSpPr>
        <p:spPr>
          <a:xfrm>
            <a:off x="1403199" y="3302999"/>
            <a:ext cx="4824190" cy="2723823"/>
          </a:xfrm>
          <a:prstGeom prst="rect">
            <a:avLst/>
          </a:prstGeom>
          <a:noFill/>
        </p:spPr>
        <p:txBody>
          <a:bodyPr wrap="square" lIns="0" tIns="0" rIns="0" bIns="0" rtlCol="0">
            <a:spAutoFit/>
          </a:bodyPr>
          <a:lstStyle/>
          <a:p>
            <a:pPr>
              <a:spcAft>
                <a:spcPts val="600"/>
              </a:spcAft>
            </a:pPr>
            <a:r>
              <a:rPr lang="ca-ES" sz="900" dirty="0">
                <a:latin typeface="Segoe UI" panose="020B0502040204020203" pitchFamily="34" charset="0"/>
                <a:ea typeface="Open Sans Light" panose="020B0306030504020204" pitchFamily="34" charset="0"/>
                <a:cs typeface="Open Sans Light" panose="020B0306030504020204" pitchFamily="34" charset="0"/>
              </a:rPr>
              <a:t>Si el </a:t>
            </a:r>
            <a:r>
              <a:rPr lang="ca-ES" sz="900" dirty="0">
                <a:latin typeface="Segoe UI Semibold" panose="020B0702040204020203" pitchFamily="34" charset="0"/>
                <a:ea typeface="Open Sans Light" panose="020B0306030504020204" pitchFamily="34" charset="0"/>
                <a:cs typeface="Segoe UI Semibold" panose="020B0702040204020203" pitchFamily="34" charset="0"/>
              </a:rPr>
              <a:t>cotxe </a:t>
            </a:r>
            <a:r>
              <a:rPr lang="ca-ES" sz="900" dirty="0">
                <a:latin typeface="Segoe UI" panose="020B0502040204020203" pitchFamily="34" charset="0"/>
                <a:ea typeface="Open Sans Light" panose="020B0306030504020204" pitchFamily="34" charset="0"/>
                <a:cs typeface="Open Sans Light" panose="020B0306030504020204" pitchFamily="34" charset="0"/>
              </a:rPr>
              <a:t>que deixa l’empresa es fa servir només per treballar, es recull a diari a l’empresa o només es pot utilitzar per als serveis que diu l’empresa, aleshores no es tracta d’un salari en espècie. Si no que l’empresa posa a disposició del treballador els materials necessaris per poder realitzar la feina. Si, en canvi, el treballador disposa del cotxe, no només per la seva feina, si no lliurament també fora de l’horari laboral, aleshores sí es salari en espècie.</a:t>
            </a:r>
          </a:p>
          <a:p>
            <a:pPr>
              <a:spcAft>
                <a:spcPts val="600"/>
              </a:spcAft>
            </a:pPr>
            <a:r>
              <a:rPr lang="ca-ES" sz="900" dirty="0">
                <a:latin typeface="Segoe UI" panose="020B0502040204020203" pitchFamily="34" charset="0"/>
                <a:ea typeface="Open Sans Light" panose="020B0306030504020204" pitchFamily="34" charset="0"/>
                <a:cs typeface="Open Sans Light" panose="020B0306030504020204" pitchFamily="34" charset="0"/>
              </a:rPr>
              <a:t>El mateix passa amb el </a:t>
            </a:r>
            <a:r>
              <a:rPr lang="ca-ES" sz="900" dirty="0">
                <a:latin typeface="Segoe UI Semibold" panose="020B0702040204020203" pitchFamily="34" charset="0"/>
                <a:ea typeface="Open Sans Light" panose="020B0306030504020204" pitchFamily="34" charset="0"/>
                <a:cs typeface="Segoe UI Semibold" panose="020B0702040204020203" pitchFamily="34" charset="0"/>
              </a:rPr>
              <a:t>telèfon</a:t>
            </a:r>
            <a:r>
              <a:rPr lang="ca-ES" sz="900" dirty="0">
                <a:latin typeface="Segoe UI" panose="020B0502040204020203" pitchFamily="34" charset="0"/>
                <a:ea typeface="Open Sans Light" panose="020B0306030504020204" pitchFamily="34" charset="0"/>
                <a:cs typeface="Open Sans Light" panose="020B0306030504020204" pitchFamily="34" charset="0"/>
              </a:rPr>
              <a:t> d’empresa, si només és per trucades de feina es tracta d’una eina de treball. Si es pot utilitzar sempre que es vulgui i per assumptes personals, aleshores és salari.</a:t>
            </a:r>
          </a:p>
          <a:p>
            <a:pPr>
              <a:spcAft>
                <a:spcPts val="600"/>
              </a:spcAft>
            </a:pPr>
            <a:r>
              <a:rPr lang="ca-ES" sz="900" dirty="0">
                <a:latin typeface="Segoe UI" panose="020B0502040204020203" pitchFamily="34" charset="0"/>
                <a:ea typeface="Open Sans Light" panose="020B0306030504020204" pitchFamily="34" charset="0"/>
                <a:cs typeface="Open Sans Light" panose="020B0306030504020204" pitchFamily="34" charset="0"/>
              </a:rPr>
              <a:t>Les </a:t>
            </a:r>
            <a:r>
              <a:rPr lang="ca-ES" sz="900" dirty="0">
                <a:latin typeface="Segoe UI Semibold" panose="020B0702040204020203" pitchFamily="34" charset="0"/>
                <a:ea typeface="Open Sans Light" panose="020B0306030504020204" pitchFamily="34" charset="0"/>
                <a:cs typeface="Segoe UI Semibold" panose="020B0702040204020203" pitchFamily="34" charset="0"/>
              </a:rPr>
              <a:t>dietes</a:t>
            </a:r>
            <a:r>
              <a:rPr lang="ca-ES" sz="900" dirty="0">
                <a:latin typeface="Segoe UI" panose="020B0502040204020203" pitchFamily="34" charset="0"/>
                <a:ea typeface="Open Sans Light" panose="020B0306030504020204" pitchFamily="34" charset="0"/>
                <a:cs typeface="Open Sans Light" panose="020B0306030504020204" pitchFamily="34" charset="0"/>
              </a:rPr>
              <a:t> son una compensació de les despeses que ha tingut el treballador que fer per dinar quan s’ha trobat fora de casa o del lloc habitual de feina. Es compensa les despeses que s’ha tingut al estar treballant fora del centre de treball i realitzar unes despeses per dinar. No és el mateix que els </a:t>
            </a:r>
            <a:r>
              <a:rPr lang="ca-ES" sz="900" dirty="0" err="1">
                <a:latin typeface="Segoe UI Semibold" panose="020B0702040204020203" pitchFamily="34" charset="0"/>
                <a:ea typeface="Open Sans Light" panose="020B0306030504020204" pitchFamily="34" charset="0"/>
                <a:cs typeface="Segoe UI Semibold" panose="020B0702040204020203" pitchFamily="34" charset="0"/>
              </a:rPr>
              <a:t>tickets</a:t>
            </a:r>
            <a:r>
              <a:rPr lang="ca-ES" sz="900" dirty="0">
                <a:latin typeface="Segoe UI Semibold" panose="020B0702040204020203" pitchFamily="34" charset="0"/>
                <a:ea typeface="Open Sans Light" panose="020B0306030504020204" pitchFamily="34" charset="0"/>
                <a:cs typeface="Segoe UI Semibold" panose="020B0702040204020203" pitchFamily="34" charset="0"/>
              </a:rPr>
              <a:t> restaurant o el menjador de l’empresa</a:t>
            </a:r>
            <a:r>
              <a:rPr lang="ca-ES" sz="900" dirty="0">
                <a:latin typeface="Segoe UI" panose="020B0502040204020203" pitchFamily="34" charset="0"/>
                <a:ea typeface="Open Sans Light" panose="020B0306030504020204" pitchFamily="34" charset="0"/>
                <a:cs typeface="Open Sans Light" panose="020B0306030504020204" pitchFamily="34" charset="0"/>
              </a:rPr>
              <a:t>, ja que en aquests casos s’està al lloc de treball i el treballador por optar per menjar allà no consumir-ho i dinar a casa, o emportar-se una carmanyola..</a:t>
            </a:r>
          </a:p>
          <a:p>
            <a:pPr>
              <a:spcAft>
                <a:spcPts val="600"/>
              </a:spcAft>
            </a:pPr>
            <a:r>
              <a:rPr lang="ca-ES" sz="900" dirty="0">
                <a:latin typeface="Segoe UI" panose="020B0502040204020203" pitchFamily="34" charset="0"/>
                <a:ea typeface="Open Sans Light" panose="020B0306030504020204" pitchFamily="34" charset="0"/>
                <a:cs typeface="Open Sans Light" panose="020B0306030504020204" pitchFamily="34" charset="0"/>
              </a:rPr>
              <a:t>Les </a:t>
            </a:r>
            <a:r>
              <a:rPr lang="ca-ES" sz="900" dirty="0">
                <a:latin typeface="Segoe UI Semibold" panose="020B0702040204020203" pitchFamily="34" charset="0"/>
                <a:ea typeface="Open Sans Light" panose="020B0306030504020204" pitchFamily="34" charset="0"/>
                <a:cs typeface="Segoe UI Semibold" panose="020B0702040204020203" pitchFamily="34" charset="0"/>
              </a:rPr>
              <a:t>despeses d’allotjament</a:t>
            </a:r>
            <a:r>
              <a:rPr lang="ca-ES" sz="900" dirty="0">
                <a:latin typeface="Segoe UI" panose="020B0502040204020203" pitchFamily="34" charset="0"/>
                <a:ea typeface="Open Sans Light" panose="020B0306030504020204" pitchFamily="34" charset="0"/>
                <a:cs typeface="Open Sans Light" panose="020B0306030504020204" pitchFamily="34" charset="0"/>
              </a:rPr>
              <a:t>, és a dir, quan temporalment l’empresa envia a una treballador fora del seu centre de treball y ha de dormir fora de casa. En aquests casos es paguen les despeses que li hagi ocasionar. No és el mateix que la casa d’empresa, ja que en aquest cas li està pagant l’habitatge habitual. </a:t>
            </a:r>
          </a:p>
        </p:txBody>
      </p:sp>
      <p:sp>
        <p:nvSpPr>
          <p:cNvPr id="55" name="CuadroTexto 55">
            <a:extLst>
              <a:ext uri="{FF2B5EF4-FFF2-40B4-BE49-F238E27FC236}">
                <a16:creationId xmlns:a16="http://schemas.microsoft.com/office/drawing/2014/main" id="{DA532411-777C-4538-9AA2-2A853CD42A3B}"/>
              </a:ext>
            </a:extLst>
          </p:cNvPr>
          <p:cNvSpPr txBox="1"/>
          <p:nvPr/>
        </p:nvSpPr>
        <p:spPr>
          <a:xfrm>
            <a:off x="755277" y="3248624"/>
            <a:ext cx="558938" cy="430887"/>
          </a:xfrm>
          <a:prstGeom prst="rect">
            <a:avLst/>
          </a:prstGeom>
          <a:noFill/>
        </p:spPr>
        <p:txBody>
          <a:bodyPr wrap="square" lIns="0" tIns="0" rIns="0" bIns="0" rtlCol="0">
            <a:spAutoFit/>
          </a:bodyPr>
          <a:lstStyle/>
          <a:p>
            <a:r>
              <a:rPr lang="es-ES" sz="2800" dirty="0">
                <a:ln w="9525">
                  <a:solidFill>
                    <a:schemeClr val="accent2"/>
                  </a:solidFill>
                </a:ln>
                <a:noFill/>
                <a:latin typeface="Segoe UI Black" panose="020B0A02040204020203" pitchFamily="34" charset="0"/>
                <a:ea typeface="Segoe UI Black" panose="020B0A02040204020203" pitchFamily="34" charset="0"/>
                <a:cs typeface="Open Sans SemiBold" panose="020B0706030804020204" pitchFamily="34" charset="0"/>
              </a:rPr>
              <a:t>01</a:t>
            </a:r>
          </a:p>
        </p:txBody>
      </p:sp>
      <p:cxnSp>
        <p:nvCxnSpPr>
          <p:cNvPr id="56" name="Conector recto 78">
            <a:extLst>
              <a:ext uri="{FF2B5EF4-FFF2-40B4-BE49-F238E27FC236}">
                <a16:creationId xmlns:a16="http://schemas.microsoft.com/office/drawing/2014/main" id="{3875FFA9-8201-46B6-9E20-DED38D905F41}"/>
              </a:ext>
            </a:extLst>
          </p:cNvPr>
          <p:cNvCxnSpPr>
            <a:cxnSpLocks/>
          </p:cNvCxnSpPr>
          <p:nvPr/>
        </p:nvCxnSpPr>
        <p:spPr>
          <a:xfrm flipV="1">
            <a:off x="1281833" y="3338067"/>
            <a:ext cx="0" cy="252000"/>
          </a:xfrm>
          <a:prstGeom prst="line">
            <a:avLst/>
          </a:prstGeom>
          <a:ln w="190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57" name="CuadroTexto 55">
            <a:extLst>
              <a:ext uri="{FF2B5EF4-FFF2-40B4-BE49-F238E27FC236}">
                <a16:creationId xmlns:a16="http://schemas.microsoft.com/office/drawing/2014/main" id="{A2690E51-1FA7-4194-9829-3A2E14FC4C14}"/>
              </a:ext>
            </a:extLst>
          </p:cNvPr>
          <p:cNvSpPr txBox="1"/>
          <p:nvPr/>
        </p:nvSpPr>
        <p:spPr>
          <a:xfrm>
            <a:off x="755277" y="4148578"/>
            <a:ext cx="558938" cy="430887"/>
          </a:xfrm>
          <a:prstGeom prst="rect">
            <a:avLst/>
          </a:prstGeom>
          <a:noFill/>
        </p:spPr>
        <p:txBody>
          <a:bodyPr wrap="square" lIns="0" tIns="0" rIns="0" bIns="0" rtlCol="0">
            <a:spAutoFit/>
          </a:bodyPr>
          <a:lstStyle/>
          <a:p>
            <a:r>
              <a:rPr lang="es-ES" sz="2800" dirty="0">
                <a:ln w="9525">
                  <a:solidFill>
                    <a:schemeClr val="accent2"/>
                  </a:solidFill>
                </a:ln>
                <a:noFill/>
                <a:latin typeface="Segoe UI Black" panose="020B0A02040204020203" pitchFamily="34" charset="0"/>
                <a:ea typeface="Segoe UI Black" panose="020B0A02040204020203" pitchFamily="34" charset="0"/>
                <a:cs typeface="Open Sans SemiBold" panose="020B0706030804020204" pitchFamily="34" charset="0"/>
              </a:rPr>
              <a:t>02</a:t>
            </a:r>
          </a:p>
        </p:txBody>
      </p:sp>
      <p:cxnSp>
        <p:nvCxnSpPr>
          <p:cNvPr id="58" name="Conector recto 78">
            <a:extLst>
              <a:ext uri="{FF2B5EF4-FFF2-40B4-BE49-F238E27FC236}">
                <a16:creationId xmlns:a16="http://schemas.microsoft.com/office/drawing/2014/main" id="{F83120A5-E5E3-4F7C-A418-4DA01CEDE2FE}"/>
              </a:ext>
            </a:extLst>
          </p:cNvPr>
          <p:cNvCxnSpPr>
            <a:cxnSpLocks/>
          </p:cNvCxnSpPr>
          <p:nvPr/>
        </p:nvCxnSpPr>
        <p:spPr>
          <a:xfrm flipV="1">
            <a:off x="1281833" y="4238021"/>
            <a:ext cx="0" cy="252000"/>
          </a:xfrm>
          <a:prstGeom prst="line">
            <a:avLst/>
          </a:prstGeom>
          <a:ln w="190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59" name="CuadroTexto 55">
            <a:extLst>
              <a:ext uri="{FF2B5EF4-FFF2-40B4-BE49-F238E27FC236}">
                <a16:creationId xmlns:a16="http://schemas.microsoft.com/office/drawing/2014/main" id="{2D003CC4-F7FF-40D8-B88B-7FC1CCFE2E28}"/>
              </a:ext>
            </a:extLst>
          </p:cNvPr>
          <p:cNvSpPr txBox="1"/>
          <p:nvPr/>
        </p:nvSpPr>
        <p:spPr>
          <a:xfrm>
            <a:off x="755277" y="4639710"/>
            <a:ext cx="558938" cy="430887"/>
          </a:xfrm>
          <a:prstGeom prst="rect">
            <a:avLst/>
          </a:prstGeom>
          <a:noFill/>
        </p:spPr>
        <p:txBody>
          <a:bodyPr wrap="square" lIns="0" tIns="0" rIns="0" bIns="0" rtlCol="0">
            <a:spAutoFit/>
          </a:bodyPr>
          <a:lstStyle/>
          <a:p>
            <a:r>
              <a:rPr lang="es-ES" sz="2800" dirty="0">
                <a:ln w="9525">
                  <a:solidFill>
                    <a:schemeClr val="accent2"/>
                  </a:solidFill>
                </a:ln>
                <a:noFill/>
                <a:latin typeface="Segoe UI Black" panose="020B0A02040204020203" pitchFamily="34" charset="0"/>
                <a:ea typeface="Segoe UI Black" panose="020B0A02040204020203" pitchFamily="34" charset="0"/>
                <a:cs typeface="Open Sans SemiBold" panose="020B0706030804020204" pitchFamily="34" charset="0"/>
              </a:rPr>
              <a:t>03</a:t>
            </a:r>
          </a:p>
        </p:txBody>
      </p:sp>
      <p:cxnSp>
        <p:nvCxnSpPr>
          <p:cNvPr id="60" name="Conector recto 78">
            <a:extLst>
              <a:ext uri="{FF2B5EF4-FFF2-40B4-BE49-F238E27FC236}">
                <a16:creationId xmlns:a16="http://schemas.microsoft.com/office/drawing/2014/main" id="{DD2B547B-981B-4C87-87C4-C8E529FD0B66}"/>
              </a:ext>
            </a:extLst>
          </p:cNvPr>
          <p:cNvCxnSpPr>
            <a:cxnSpLocks/>
          </p:cNvCxnSpPr>
          <p:nvPr/>
        </p:nvCxnSpPr>
        <p:spPr>
          <a:xfrm flipV="1">
            <a:off x="1281833" y="4729153"/>
            <a:ext cx="0" cy="252000"/>
          </a:xfrm>
          <a:prstGeom prst="line">
            <a:avLst/>
          </a:prstGeom>
          <a:ln w="190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77" name="CuadroTexto 55">
            <a:extLst>
              <a:ext uri="{FF2B5EF4-FFF2-40B4-BE49-F238E27FC236}">
                <a16:creationId xmlns:a16="http://schemas.microsoft.com/office/drawing/2014/main" id="{E9FF91D2-E86A-4CE9-8BDB-6A98BDF61025}"/>
              </a:ext>
            </a:extLst>
          </p:cNvPr>
          <p:cNvSpPr txBox="1"/>
          <p:nvPr/>
        </p:nvSpPr>
        <p:spPr>
          <a:xfrm>
            <a:off x="6348413" y="3248624"/>
            <a:ext cx="558938" cy="430887"/>
          </a:xfrm>
          <a:prstGeom prst="rect">
            <a:avLst/>
          </a:prstGeom>
          <a:noFill/>
        </p:spPr>
        <p:txBody>
          <a:bodyPr wrap="square" lIns="0" tIns="0" rIns="0" bIns="0" rtlCol="0">
            <a:spAutoFit/>
          </a:bodyPr>
          <a:lstStyle/>
          <a:p>
            <a:r>
              <a:rPr lang="es-ES" sz="2800" dirty="0">
                <a:ln w="9525">
                  <a:solidFill>
                    <a:schemeClr val="accent2"/>
                  </a:solidFill>
                </a:ln>
                <a:noFill/>
                <a:latin typeface="Segoe UI Black" panose="020B0A02040204020203" pitchFamily="34" charset="0"/>
                <a:ea typeface="Segoe UI Black" panose="020B0A02040204020203" pitchFamily="34" charset="0"/>
                <a:cs typeface="Open Sans SemiBold" panose="020B0706030804020204" pitchFamily="34" charset="0"/>
              </a:rPr>
              <a:t>05</a:t>
            </a:r>
          </a:p>
        </p:txBody>
      </p:sp>
      <p:cxnSp>
        <p:nvCxnSpPr>
          <p:cNvPr id="78" name="Conector recto 78">
            <a:extLst>
              <a:ext uri="{FF2B5EF4-FFF2-40B4-BE49-F238E27FC236}">
                <a16:creationId xmlns:a16="http://schemas.microsoft.com/office/drawing/2014/main" id="{4472651D-49F5-4F75-B5EE-80B9844258C3}"/>
              </a:ext>
            </a:extLst>
          </p:cNvPr>
          <p:cNvCxnSpPr>
            <a:cxnSpLocks/>
          </p:cNvCxnSpPr>
          <p:nvPr/>
        </p:nvCxnSpPr>
        <p:spPr>
          <a:xfrm flipV="1">
            <a:off x="6874969" y="3338067"/>
            <a:ext cx="0" cy="252000"/>
          </a:xfrm>
          <a:prstGeom prst="line">
            <a:avLst/>
          </a:prstGeom>
          <a:ln w="190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6" name="CuadroTexto 55">
            <a:extLst>
              <a:ext uri="{FF2B5EF4-FFF2-40B4-BE49-F238E27FC236}">
                <a16:creationId xmlns:a16="http://schemas.microsoft.com/office/drawing/2014/main" id="{8832ADDC-546B-4573-B078-E66B840B01C1}"/>
              </a:ext>
            </a:extLst>
          </p:cNvPr>
          <p:cNvSpPr txBox="1"/>
          <p:nvPr/>
        </p:nvSpPr>
        <p:spPr>
          <a:xfrm>
            <a:off x="755277" y="5539664"/>
            <a:ext cx="558938" cy="430887"/>
          </a:xfrm>
          <a:prstGeom prst="rect">
            <a:avLst/>
          </a:prstGeom>
          <a:noFill/>
        </p:spPr>
        <p:txBody>
          <a:bodyPr wrap="square" lIns="0" tIns="0" rIns="0" bIns="0" rtlCol="0">
            <a:spAutoFit/>
          </a:bodyPr>
          <a:lstStyle/>
          <a:p>
            <a:r>
              <a:rPr lang="es-ES" sz="2800" dirty="0">
                <a:ln w="9525">
                  <a:solidFill>
                    <a:schemeClr val="accent2"/>
                  </a:solidFill>
                </a:ln>
                <a:noFill/>
                <a:latin typeface="Segoe UI Black" panose="020B0A02040204020203" pitchFamily="34" charset="0"/>
                <a:ea typeface="Segoe UI Black" panose="020B0A02040204020203" pitchFamily="34" charset="0"/>
                <a:cs typeface="Open Sans SemiBold" panose="020B0706030804020204" pitchFamily="34" charset="0"/>
              </a:rPr>
              <a:t>04</a:t>
            </a:r>
          </a:p>
        </p:txBody>
      </p:sp>
      <p:cxnSp>
        <p:nvCxnSpPr>
          <p:cNvPr id="27" name="Conector recto 78">
            <a:extLst>
              <a:ext uri="{FF2B5EF4-FFF2-40B4-BE49-F238E27FC236}">
                <a16:creationId xmlns:a16="http://schemas.microsoft.com/office/drawing/2014/main" id="{E69BEC5B-7CAE-44B1-B4F8-4E46EC71EC38}"/>
              </a:ext>
            </a:extLst>
          </p:cNvPr>
          <p:cNvCxnSpPr>
            <a:cxnSpLocks/>
          </p:cNvCxnSpPr>
          <p:nvPr/>
        </p:nvCxnSpPr>
        <p:spPr>
          <a:xfrm flipV="1">
            <a:off x="1281833" y="5629107"/>
            <a:ext cx="0" cy="252000"/>
          </a:xfrm>
          <a:prstGeom prst="line">
            <a:avLst/>
          </a:prstGeom>
          <a:ln w="190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30" name="CuadroTexto 74">
            <a:extLst>
              <a:ext uri="{FF2B5EF4-FFF2-40B4-BE49-F238E27FC236}">
                <a16:creationId xmlns:a16="http://schemas.microsoft.com/office/drawing/2014/main" id="{E3DDEECF-F004-48CC-A36B-80ED10143A9F}"/>
              </a:ext>
            </a:extLst>
          </p:cNvPr>
          <p:cNvSpPr txBox="1"/>
          <p:nvPr/>
        </p:nvSpPr>
        <p:spPr>
          <a:xfrm>
            <a:off x="6996335" y="3302999"/>
            <a:ext cx="4824190" cy="1600438"/>
          </a:xfrm>
          <a:prstGeom prst="rect">
            <a:avLst/>
          </a:prstGeom>
          <a:noFill/>
        </p:spPr>
        <p:txBody>
          <a:bodyPr wrap="square" lIns="0" tIns="0" rIns="0" bIns="0" rtlCol="0">
            <a:spAutoFit/>
          </a:bodyPr>
          <a:lstStyle/>
          <a:p>
            <a:pPr>
              <a:spcAft>
                <a:spcPts val="600"/>
              </a:spcAft>
            </a:pPr>
            <a:r>
              <a:rPr lang="ca-ES" sz="900" dirty="0">
                <a:latin typeface="Segoe UI" panose="020B0502040204020203" pitchFamily="34" charset="0"/>
                <a:ea typeface="Open Sans Light" panose="020B0306030504020204" pitchFamily="34" charset="0"/>
                <a:cs typeface="Open Sans Light" panose="020B0306030504020204" pitchFamily="34" charset="0"/>
              </a:rPr>
              <a:t>La </a:t>
            </a:r>
            <a:r>
              <a:rPr lang="ca-ES" sz="900" dirty="0">
                <a:latin typeface="Segoe UI Semibold" panose="020B0702040204020203" pitchFamily="34" charset="0"/>
                <a:ea typeface="Open Sans Light" panose="020B0306030504020204" pitchFamily="34" charset="0"/>
                <a:cs typeface="Segoe UI Semibold" panose="020B0702040204020203" pitchFamily="34" charset="0"/>
              </a:rPr>
              <a:t>formació </a:t>
            </a:r>
            <a:r>
              <a:rPr lang="ca-ES" sz="900" dirty="0">
                <a:latin typeface="Segoe UI" panose="020B0502040204020203" pitchFamily="34" charset="0"/>
                <a:ea typeface="Open Sans Light" panose="020B0306030504020204" pitchFamily="34" charset="0"/>
                <a:cs typeface="Open Sans Light" panose="020B0306030504020204" pitchFamily="34" charset="0"/>
              </a:rPr>
              <a:t>serà salari o no depenent de si és obligatòria o no. Si l’empresa té una obligació d’impartir un curs als treballadors, com pot ser de prevenció de riscos laborals, no serà una retribució en espècie. Si, en canvi, són cursos d’altre tipus, serà salari. </a:t>
            </a:r>
          </a:p>
          <a:p>
            <a:pPr>
              <a:spcAft>
                <a:spcPts val="600"/>
              </a:spcAft>
            </a:pPr>
            <a:r>
              <a:rPr lang="ca-ES" sz="900" dirty="0">
                <a:latin typeface="Segoe UI" panose="020B0502040204020203" pitchFamily="34" charset="0"/>
                <a:ea typeface="Open Sans Light" panose="020B0306030504020204" pitchFamily="34" charset="0"/>
                <a:cs typeface="Open Sans Light" panose="020B0306030504020204" pitchFamily="34" charset="0"/>
              </a:rPr>
              <a:t>El mer fet de que hi hagi una </a:t>
            </a:r>
            <a:r>
              <a:rPr lang="ca-ES" sz="900" dirty="0">
                <a:latin typeface="Segoe UI Semibold" panose="020B0702040204020203" pitchFamily="34" charset="0"/>
                <a:ea typeface="Open Sans Light" panose="020B0306030504020204" pitchFamily="34" charset="0"/>
                <a:cs typeface="Segoe UI Semibold" panose="020B0702040204020203" pitchFamily="34" charset="0"/>
              </a:rPr>
              <a:t>cafeteria</a:t>
            </a:r>
            <a:r>
              <a:rPr lang="ca-ES" sz="900" dirty="0">
                <a:latin typeface="Segoe UI" panose="020B0502040204020203" pitchFamily="34" charset="0"/>
                <a:ea typeface="Open Sans Light" panose="020B0306030504020204" pitchFamily="34" charset="0"/>
                <a:cs typeface="Open Sans Light" panose="020B0306030504020204" pitchFamily="34" charset="0"/>
              </a:rPr>
              <a:t> en el centre de treball no implica un salari en espècie. Però si menjar en aquesta és gratis o més econòmic que el preu de mercat, assumint l’empresa aquests costos, aleshores sí ho serà. Tampoc seran retribucions en espècie quan, per exemple, es compensi al treballador per altres despeses que ha tingut treballant, per tenir que fer servir el pàrquing o passar per un peatge, per agafar un taxi per anar a una reunió, etc. Tampoc és un salari en espècie les indemnitzacions legals, com el pagament de les despeses de mudança quan un treballador pateix una mobilitat geogràfica i ha de canviar de forma definitiva el seu lloc de residència. </a:t>
            </a:r>
          </a:p>
        </p:txBody>
      </p:sp>
      <p:sp>
        <p:nvSpPr>
          <p:cNvPr id="31" name="CuadroTexto 55">
            <a:extLst>
              <a:ext uri="{FF2B5EF4-FFF2-40B4-BE49-F238E27FC236}">
                <a16:creationId xmlns:a16="http://schemas.microsoft.com/office/drawing/2014/main" id="{201587E9-8E18-4656-A8DA-81A90B02CA26}"/>
              </a:ext>
            </a:extLst>
          </p:cNvPr>
          <p:cNvSpPr txBox="1"/>
          <p:nvPr/>
        </p:nvSpPr>
        <p:spPr>
          <a:xfrm>
            <a:off x="6348413" y="3768954"/>
            <a:ext cx="558938" cy="430887"/>
          </a:xfrm>
          <a:prstGeom prst="rect">
            <a:avLst/>
          </a:prstGeom>
          <a:noFill/>
        </p:spPr>
        <p:txBody>
          <a:bodyPr wrap="square" lIns="0" tIns="0" rIns="0" bIns="0" rtlCol="0">
            <a:spAutoFit/>
          </a:bodyPr>
          <a:lstStyle/>
          <a:p>
            <a:r>
              <a:rPr lang="es-ES" sz="2800" dirty="0">
                <a:ln w="9525">
                  <a:solidFill>
                    <a:schemeClr val="accent2"/>
                  </a:solidFill>
                </a:ln>
                <a:noFill/>
                <a:latin typeface="Segoe UI Black" panose="020B0A02040204020203" pitchFamily="34" charset="0"/>
                <a:ea typeface="Segoe UI Black" panose="020B0A02040204020203" pitchFamily="34" charset="0"/>
                <a:cs typeface="Open Sans SemiBold" panose="020B0706030804020204" pitchFamily="34" charset="0"/>
              </a:rPr>
              <a:t>06</a:t>
            </a:r>
          </a:p>
        </p:txBody>
      </p:sp>
      <p:cxnSp>
        <p:nvCxnSpPr>
          <p:cNvPr id="32" name="Conector recto 78">
            <a:extLst>
              <a:ext uri="{FF2B5EF4-FFF2-40B4-BE49-F238E27FC236}">
                <a16:creationId xmlns:a16="http://schemas.microsoft.com/office/drawing/2014/main" id="{DBD87EEE-7DB4-4BC0-88B1-BC73F572D6B2}"/>
              </a:ext>
            </a:extLst>
          </p:cNvPr>
          <p:cNvCxnSpPr>
            <a:cxnSpLocks/>
          </p:cNvCxnSpPr>
          <p:nvPr/>
        </p:nvCxnSpPr>
        <p:spPr>
          <a:xfrm flipV="1">
            <a:off x="6874969" y="3858397"/>
            <a:ext cx="0" cy="252000"/>
          </a:xfrm>
          <a:prstGeom prst="line">
            <a:avLst/>
          </a:prstGeom>
          <a:ln w="190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33" name="Rectángulo 144">
            <a:extLst>
              <a:ext uri="{FF2B5EF4-FFF2-40B4-BE49-F238E27FC236}">
                <a16:creationId xmlns:a16="http://schemas.microsoft.com/office/drawing/2014/main" id="{6A9BD5AF-221D-422F-AA5D-19367510A514}"/>
              </a:ext>
            </a:extLst>
          </p:cNvPr>
          <p:cNvSpPr/>
          <p:nvPr/>
        </p:nvSpPr>
        <p:spPr>
          <a:xfrm>
            <a:off x="6348413" y="5002504"/>
            <a:ext cx="5843588" cy="12346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35" name="CuadroTexto 74">
            <a:extLst>
              <a:ext uri="{FF2B5EF4-FFF2-40B4-BE49-F238E27FC236}">
                <a16:creationId xmlns:a16="http://schemas.microsoft.com/office/drawing/2014/main" id="{1028B6E2-9043-4510-9099-1A997257C607}"/>
              </a:ext>
            </a:extLst>
          </p:cNvPr>
          <p:cNvSpPr txBox="1"/>
          <p:nvPr/>
        </p:nvSpPr>
        <p:spPr>
          <a:xfrm>
            <a:off x="6996335" y="5188950"/>
            <a:ext cx="4824190" cy="861774"/>
          </a:xfrm>
          <a:prstGeom prst="rect">
            <a:avLst/>
          </a:prstGeom>
          <a:noFill/>
        </p:spPr>
        <p:txBody>
          <a:bodyPr wrap="square" lIns="0" tIns="0" rIns="0" bIns="0" rtlCol="0">
            <a:spAutoFit/>
          </a:bodyPr>
          <a:lstStyle/>
          <a:p>
            <a:pPr>
              <a:spcAft>
                <a:spcPts val="600"/>
              </a:spcAft>
            </a:pPr>
            <a:r>
              <a:rPr lang="ca-ES" sz="1400" dirty="0">
                <a:solidFill>
                  <a:schemeClr val="bg1"/>
                </a:solidFill>
                <a:latin typeface="Segoe UI" panose="020B0502040204020203" pitchFamily="34" charset="0"/>
                <a:ea typeface="Open Sans Light" panose="020B0306030504020204" pitchFamily="34" charset="0"/>
                <a:cs typeface="Open Sans Light" panose="020B0306030504020204" pitchFamily="34" charset="0"/>
              </a:rPr>
              <a:t>En general és si l’empresa compensa unes despeses generades per treballar o si no es compensen despeses, o si es rep un bé que es pot fer servir de forma privada o a un preu inferior al de mercat. </a:t>
            </a:r>
          </a:p>
        </p:txBody>
      </p:sp>
      <p:sp>
        <p:nvSpPr>
          <p:cNvPr id="36" name="Elipse 23">
            <a:extLst>
              <a:ext uri="{FF2B5EF4-FFF2-40B4-BE49-F238E27FC236}">
                <a16:creationId xmlns:a16="http://schemas.microsoft.com/office/drawing/2014/main" id="{3BF64EE6-95AB-4989-A38E-E442335A2DFD}"/>
              </a:ext>
            </a:extLst>
          </p:cNvPr>
          <p:cNvSpPr/>
          <p:nvPr/>
        </p:nvSpPr>
        <p:spPr>
          <a:xfrm>
            <a:off x="6590391" y="5133068"/>
            <a:ext cx="316960" cy="316960"/>
          </a:xfrm>
          <a:prstGeom prst="ellipse">
            <a:avLst/>
          </a:prstGeom>
          <a:solidFill>
            <a:schemeClr val="bg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cxnSp>
        <p:nvCxnSpPr>
          <p:cNvPr id="37" name="Conector recto 230">
            <a:extLst>
              <a:ext uri="{FF2B5EF4-FFF2-40B4-BE49-F238E27FC236}">
                <a16:creationId xmlns:a16="http://schemas.microsoft.com/office/drawing/2014/main" id="{E456D967-B1C2-43AE-8AAC-924E80DCEC7C}"/>
              </a:ext>
            </a:extLst>
          </p:cNvPr>
          <p:cNvCxnSpPr>
            <a:cxnSpLocks/>
          </p:cNvCxnSpPr>
          <p:nvPr/>
        </p:nvCxnSpPr>
        <p:spPr>
          <a:xfrm flipV="1">
            <a:off x="6811204" y="5251664"/>
            <a:ext cx="0" cy="985506"/>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2719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Elipse 23">
            <a:extLst>
              <a:ext uri="{FF2B5EF4-FFF2-40B4-BE49-F238E27FC236}">
                <a16:creationId xmlns:a16="http://schemas.microsoft.com/office/drawing/2014/main" id="{2515327A-01AA-4664-AABC-2D024B586E23}"/>
              </a:ext>
            </a:extLst>
          </p:cNvPr>
          <p:cNvSpPr/>
          <p:nvPr/>
        </p:nvSpPr>
        <p:spPr>
          <a:xfrm>
            <a:off x="1462017" y="2446008"/>
            <a:ext cx="612436" cy="612436"/>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cxnSp>
        <p:nvCxnSpPr>
          <p:cNvPr id="50" name="Conector recto 230">
            <a:extLst>
              <a:ext uri="{FF2B5EF4-FFF2-40B4-BE49-F238E27FC236}">
                <a16:creationId xmlns:a16="http://schemas.microsoft.com/office/drawing/2014/main" id="{B42FE599-246F-4721-911C-3AB10B5F501A}"/>
              </a:ext>
            </a:extLst>
          </p:cNvPr>
          <p:cNvCxnSpPr>
            <a:cxnSpLocks/>
          </p:cNvCxnSpPr>
          <p:nvPr/>
        </p:nvCxnSpPr>
        <p:spPr>
          <a:xfrm flipV="1">
            <a:off x="1645737" y="2613525"/>
            <a:ext cx="0" cy="2564648"/>
          </a:xfrm>
          <a:prstGeom prst="line">
            <a:avLst/>
          </a:prstGeom>
          <a:ln w="19050" cap="rnd">
            <a:solidFill>
              <a:schemeClr val="accent2"/>
            </a:solidFill>
            <a:round/>
          </a:ln>
        </p:spPr>
        <p:style>
          <a:lnRef idx="1">
            <a:schemeClr val="accent1"/>
          </a:lnRef>
          <a:fillRef idx="0">
            <a:schemeClr val="accent1"/>
          </a:fillRef>
          <a:effectRef idx="0">
            <a:schemeClr val="accent1"/>
          </a:effectRef>
          <a:fontRef idx="minor">
            <a:schemeClr val="tx1"/>
          </a:fontRef>
        </p:style>
      </p:cxnSp>
      <p:pic>
        <p:nvPicPr>
          <p:cNvPr id="48" name="Picture 47">
            <a:extLst>
              <a:ext uri="{FF2B5EF4-FFF2-40B4-BE49-F238E27FC236}">
                <a16:creationId xmlns:a16="http://schemas.microsoft.com/office/drawing/2014/main" id="{08C34F16-8912-4469-9056-BD466728E190}"/>
              </a:ext>
            </a:extLst>
          </p:cNvPr>
          <p:cNvPicPr>
            <a:picLocks noChangeAspect="1"/>
          </p:cNvPicPr>
          <p:nvPr/>
        </p:nvPicPr>
        <p:blipFill>
          <a:blip r:embed="rId3">
            <a:extLst>
              <a:ext uri="{28A0092B-C50C-407E-A947-70E740481C1C}">
                <a14:useLocalDpi xmlns:a14="http://schemas.microsoft.com/office/drawing/2010/main" val="0"/>
              </a:ext>
            </a:extLst>
          </a:blip>
          <a:srcRect t="32750" b="32750"/>
          <a:stretch/>
        </p:blipFill>
        <p:spPr>
          <a:xfrm>
            <a:off x="-2708" y="4658375"/>
            <a:ext cx="6348413" cy="1459167"/>
          </a:xfrm>
          <a:prstGeom prst="rect">
            <a:avLst/>
          </a:prstGeom>
        </p:spPr>
      </p:pic>
      <p:sp>
        <p:nvSpPr>
          <p:cNvPr id="8" name="Marcador de pie de página 1">
            <a:extLst>
              <a:ext uri="{FF2B5EF4-FFF2-40B4-BE49-F238E27FC236}">
                <a16:creationId xmlns:a16="http://schemas.microsoft.com/office/drawing/2014/main" id="{DFC8CB34-3CB3-4E7E-9ABD-E3D840033A68}"/>
              </a:ext>
            </a:extLst>
          </p:cNvPr>
          <p:cNvSpPr txBox="1">
            <a:spLocks/>
          </p:cNvSpPr>
          <p:nvPr/>
        </p:nvSpPr>
        <p:spPr>
          <a:xfrm>
            <a:off x="11595386" y="6601396"/>
            <a:ext cx="407502" cy="170878"/>
          </a:xfrm>
          <a:prstGeom prst="rect">
            <a:avLst/>
          </a:prstGeom>
        </p:spPr>
        <p:txBody>
          <a:bodyPr vert="horz" lIns="0" tIns="0" rIns="0" bIns="0" rtlCol="0" anchor="t"/>
          <a:lstStyle>
            <a:defPPr>
              <a:defRPr lang="es-ES"/>
            </a:defPPr>
            <a:lvl1pPr>
              <a:lnSpc>
                <a:spcPct val="100000"/>
              </a:lnSpc>
              <a:defRPr sz="1300" spc="-30" baseline="0">
                <a:solidFill>
                  <a:schemeClr val="accent1"/>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ES" sz="900" dirty="0">
                <a:solidFill>
                  <a:srgbClr val="5A5B5D"/>
                </a:solidFill>
                <a:latin typeface="Segoe UI" panose="020B0502040204020203" pitchFamily="34" charset="0"/>
              </a:rPr>
              <a:t>p. </a:t>
            </a:r>
            <a:fld id="{C55AD5FC-D658-4668-AADB-0A3BDC5470A2}" type="slidenum">
              <a:rPr lang="es-ES" sz="900" smtClean="0">
                <a:solidFill>
                  <a:srgbClr val="5A5B5D"/>
                </a:solidFill>
                <a:latin typeface="Segoe UI" panose="020B0502040204020203" pitchFamily="34" charset="0"/>
              </a:rPr>
              <a:pPr algn="l"/>
              <a:t>26</a:t>
            </a:fld>
            <a:endParaRPr lang="es-ES" sz="900" dirty="0">
              <a:solidFill>
                <a:srgbClr val="5A5B5D"/>
              </a:solidFill>
              <a:latin typeface="Segoe UI" panose="020B0502040204020203" pitchFamily="34" charset="0"/>
            </a:endParaRPr>
          </a:p>
        </p:txBody>
      </p:sp>
      <p:sp>
        <p:nvSpPr>
          <p:cNvPr id="13" name="Titular">
            <a:extLst>
              <a:ext uri="{FF2B5EF4-FFF2-40B4-BE49-F238E27FC236}">
                <a16:creationId xmlns:a16="http://schemas.microsoft.com/office/drawing/2014/main" id="{81967E46-D13A-4EF6-9777-EC463E6B69AE}"/>
              </a:ext>
            </a:extLst>
          </p:cNvPr>
          <p:cNvSpPr txBox="1">
            <a:spLocks/>
          </p:cNvSpPr>
          <p:nvPr/>
        </p:nvSpPr>
        <p:spPr>
          <a:xfrm>
            <a:off x="752738" y="740459"/>
            <a:ext cx="8781796" cy="405588"/>
          </a:xfrm>
          <a:prstGeom prst="rect">
            <a:avLst/>
          </a:prstGeom>
        </p:spPr>
        <p:txBody>
          <a:bodyPr spcFirstLastPara="1" vert="horz" wrap="square" lIns="0" tIns="0" rIns="0" bIns="0" rtlCol="0" anchor="t" anchorCtr="0">
            <a:noAutofit/>
          </a:bodyPr>
          <a:lstStyle>
            <a:lvl1pPr marL="0" lvl="0" indent="0" algn="l" defTabSz="685800" rtl="0" eaLnBrk="1" latinLnBrk="0" hangingPunct="1">
              <a:lnSpc>
                <a:spcPts val="4000"/>
              </a:lnSpc>
              <a:spcBef>
                <a:spcPts val="0"/>
              </a:spcBef>
              <a:spcAft>
                <a:spcPts val="0"/>
              </a:spcAft>
              <a:buSzPts val="2000"/>
              <a:buFont typeface="Arial" panose="020B0604020202020204" pitchFamily="34" charset="0"/>
              <a:buNone/>
              <a:defRPr sz="4000" b="1" i="0" kern="1200">
                <a:solidFill>
                  <a:srgbClr val="424242"/>
                </a:solidFill>
                <a:latin typeface="Open Sans ExtraBold" panose="020B0606030504020204" pitchFamily="34" charset="0"/>
                <a:ea typeface="Open Sans ExtraBold" panose="020B0606030504020204" pitchFamily="34" charset="0"/>
                <a:cs typeface="Open Sans ExtraBold" panose="020B0606030504020204" pitchFamily="34" charset="0"/>
                <a:sym typeface="Playfair Display"/>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s-ES" sz="2800" b="0" i="0" u="none" strike="noStrike" cap="none" spc="300" dirty="0">
                <a:solidFill>
                  <a:schemeClr val="tx1"/>
                </a:solidFill>
                <a:latin typeface="Segoe UI Semibold" panose="020B0702040204020203" pitchFamily="34" charset="0"/>
                <a:ea typeface="Segoe UI Black" panose="020B0A02040204020203" pitchFamily="34" charset="0"/>
                <a:cs typeface="Segoe UI Semibold" panose="020B0702040204020203" pitchFamily="34" charset="0"/>
                <a:sym typeface="Open Sans SemiBold"/>
              </a:rPr>
              <a:t>ANNEX 1 – </a:t>
            </a:r>
            <a:r>
              <a:rPr lang="es-ES" sz="2800" b="0" i="0" u="none" strike="noStrike" cap="none" spc="300" dirty="0">
                <a:solidFill>
                  <a:schemeClr val="tx1"/>
                </a:solidFill>
                <a:latin typeface="Segoe UI" panose="020B0502040204020203" pitchFamily="34" charset="0"/>
                <a:ea typeface="Segoe UI Black" panose="020B0A02040204020203" pitchFamily="34" charset="0"/>
                <a:cs typeface="Segoe UI Semibold" panose="020B0702040204020203" pitchFamily="34" charset="0"/>
                <a:sym typeface="Open Sans SemiBold"/>
              </a:rPr>
              <a:t>EL SALARI EN ESPÈCIE</a:t>
            </a:r>
          </a:p>
        </p:txBody>
      </p:sp>
      <p:cxnSp>
        <p:nvCxnSpPr>
          <p:cNvPr id="14" name="Straight Connector 38">
            <a:extLst>
              <a:ext uri="{FF2B5EF4-FFF2-40B4-BE49-F238E27FC236}">
                <a16:creationId xmlns:a16="http://schemas.microsoft.com/office/drawing/2014/main" id="{64140ACF-59FD-40CF-A686-544B9D9DFA9B}"/>
              </a:ext>
            </a:extLst>
          </p:cNvPr>
          <p:cNvCxnSpPr>
            <a:cxnSpLocks/>
          </p:cNvCxnSpPr>
          <p:nvPr/>
        </p:nvCxnSpPr>
        <p:spPr>
          <a:xfrm>
            <a:off x="570084" y="861156"/>
            <a:ext cx="0" cy="258451"/>
          </a:xfrm>
          <a:prstGeom prst="line">
            <a:avLst/>
          </a:prstGeom>
          <a:ln w="381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5" name="Rectángulo 245">
            <a:extLst>
              <a:ext uri="{FF2B5EF4-FFF2-40B4-BE49-F238E27FC236}">
                <a16:creationId xmlns:a16="http://schemas.microsoft.com/office/drawing/2014/main" id="{D8E6ACF9-59A8-44D6-9D67-AC7887C81D97}"/>
              </a:ext>
            </a:extLst>
          </p:cNvPr>
          <p:cNvSpPr/>
          <p:nvPr/>
        </p:nvSpPr>
        <p:spPr>
          <a:xfrm>
            <a:off x="-162556" y="846389"/>
            <a:ext cx="621068" cy="28798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16" name="Marcador de texto 5">
            <a:extLst>
              <a:ext uri="{FF2B5EF4-FFF2-40B4-BE49-F238E27FC236}">
                <a16:creationId xmlns:a16="http://schemas.microsoft.com/office/drawing/2014/main" id="{38113E35-A3DD-40F0-A49D-18B9A36E964D}"/>
              </a:ext>
            </a:extLst>
          </p:cNvPr>
          <p:cNvSpPr txBox="1">
            <a:spLocks/>
          </p:cNvSpPr>
          <p:nvPr/>
        </p:nvSpPr>
        <p:spPr>
          <a:xfrm>
            <a:off x="755277" y="1510811"/>
            <a:ext cx="6646550" cy="558309"/>
          </a:xfrm>
          <a:prstGeom prst="rect">
            <a:avLst/>
          </a:prstGeom>
        </p:spPr>
        <p:txBody>
          <a:bodyPr vert="horz" lIns="0" tIns="0" rIns="0" bIns="0" rtlCol="0" anchor="t">
            <a:noAutofit/>
          </a:bodyPr>
          <a:lstStyle>
            <a:lvl1pPr marL="0" indent="0" algn="l" defTabSz="685800" rtl="0" eaLnBrk="1" latinLnBrk="0" hangingPunct="1">
              <a:lnSpc>
                <a:spcPct val="100000"/>
              </a:lnSpc>
              <a:spcBef>
                <a:spcPts val="0"/>
              </a:spcBef>
              <a:buFont typeface="Arial" panose="020B0604020202020204" pitchFamily="34" charset="0"/>
              <a:buNone/>
              <a:defRPr sz="1800" b="1" i="0" kern="1200">
                <a:solidFill>
                  <a:srgbClr val="D0043C"/>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Tx/>
            </a:pPr>
            <a:r>
              <a:rPr lang="ca-ES" b="0" spc="600" dirty="0">
                <a:solidFill>
                  <a:schemeClr val="accent1"/>
                </a:solidFill>
                <a:latin typeface="Segoe UI Semibold" panose="020B0702040204020203" pitchFamily="34" charset="0"/>
                <a:cs typeface="Segoe UI Semibold" panose="020B0702040204020203" pitchFamily="34" charset="0"/>
              </a:rPr>
              <a:t>A QUANTS DINERS EQUIVAL EL SALARI REBUT EN ESPÈCIE?</a:t>
            </a:r>
          </a:p>
        </p:txBody>
      </p:sp>
      <p:sp>
        <p:nvSpPr>
          <p:cNvPr id="17" name="CuadroTexto 74">
            <a:extLst>
              <a:ext uri="{FF2B5EF4-FFF2-40B4-BE49-F238E27FC236}">
                <a16:creationId xmlns:a16="http://schemas.microsoft.com/office/drawing/2014/main" id="{B95DD18F-ABD2-460E-93CC-EB82618FA7E7}"/>
              </a:ext>
            </a:extLst>
          </p:cNvPr>
          <p:cNvSpPr txBox="1"/>
          <p:nvPr/>
        </p:nvSpPr>
        <p:spPr>
          <a:xfrm>
            <a:off x="1971126" y="2638643"/>
            <a:ext cx="4270381" cy="1723549"/>
          </a:xfrm>
          <a:prstGeom prst="rect">
            <a:avLst/>
          </a:prstGeom>
          <a:noFill/>
        </p:spPr>
        <p:txBody>
          <a:bodyPr wrap="square" lIns="0" tIns="0" rIns="0" bIns="0" rtlCol="0">
            <a:spAutoFit/>
          </a:bodyPr>
          <a:lstStyle/>
          <a:p>
            <a:r>
              <a:rPr lang="ca-ES" sz="1400" dirty="0">
                <a:latin typeface="Segoe UI" panose="020B0502040204020203" pitchFamily="34" charset="0"/>
                <a:ea typeface="Open Sans Light" panose="020B0306030504020204" pitchFamily="34" charset="0"/>
                <a:cs typeface="Open Sans Light" panose="020B0306030504020204" pitchFamily="34" charset="0"/>
              </a:rPr>
              <a:t>El salari que es rep en espècie </a:t>
            </a:r>
            <a:r>
              <a:rPr lang="ca-ES" sz="1400" dirty="0">
                <a:latin typeface="Segoe UI Semibold" panose="020B0702040204020203" pitchFamily="34" charset="0"/>
                <a:ea typeface="Open Sans Light" panose="020B0306030504020204" pitchFamily="34" charset="0"/>
                <a:cs typeface="Segoe UI Semibold" panose="020B0702040204020203" pitchFamily="34" charset="0"/>
              </a:rPr>
              <a:t>ha d’estar indicat y quantificat en </a:t>
            </a:r>
            <a:r>
              <a:rPr lang="ca-ES" sz="1400" u="sng" dirty="0">
                <a:solidFill>
                  <a:schemeClr val="accent1"/>
                </a:solidFill>
                <a:latin typeface="Segoe UI Semibold" panose="020B0702040204020203" pitchFamily="34" charset="0"/>
                <a:ea typeface="Open Sans Light" panose="020B0306030504020204" pitchFamily="34" charset="0"/>
                <a:cs typeface="Segoe UI Semibold" panose="020B0702040204020203" pitchFamily="34" charset="0"/>
              </a:rPr>
              <a:t>la nòmina</a:t>
            </a:r>
            <a:r>
              <a:rPr lang="ca-ES" sz="1400" dirty="0">
                <a:latin typeface="Segoe UI" panose="020B0502040204020203" pitchFamily="34" charset="0"/>
                <a:ea typeface="Open Sans Light" panose="020B0306030504020204" pitchFamily="34" charset="0"/>
                <a:cs typeface="Open Sans Light" panose="020B0306030504020204" pitchFamily="34" charset="0"/>
              </a:rPr>
              <a:t>. D’aquesta manera en la nòmina ha d’estar indicat la totalitat de les retribucions, siguin monetàries o en espècie. I indicant el valor econòmic de cada una d’elles. </a:t>
            </a:r>
          </a:p>
          <a:p>
            <a:r>
              <a:rPr lang="ca-ES" sz="1400" dirty="0">
                <a:latin typeface="Segoe UI" panose="020B0502040204020203" pitchFamily="34" charset="0"/>
                <a:ea typeface="Open Sans Light" panose="020B0306030504020204" pitchFamily="34" charset="0"/>
                <a:cs typeface="Open Sans Light" panose="020B0306030504020204" pitchFamily="34" charset="0"/>
              </a:rPr>
              <a:t>A més, en el cas del salari en espècie ha d’estar desglossat, en el cas de rebre diferents tipus, indicant el valor de cada un d’ells. </a:t>
            </a:r>
          </a:p>
        </p:txBody>
      </p:sp>
      <p:sp>
        <p:nvSpPr>
          <p:cNvPr id="18" name="TextBox 17">
            <a:extLst>
              <a:ext uri="{FF2B5EF4-FFF2-40B4-BE49-F238E27FC236}">
                <a16:creationId xmlns:a16="http://schemas.microsoft.com/office/drawing/2014/main" id="{753FB787-0C24-4990-96A2-D48A85A5B0AE}"/>
              </a:ext>
            </a:extLst>
          </p:cNvPr>
          <p:cNvSpPr txBox="1"/>
          <p:nvPr/>
        </p:nvSpPr>
        <p:spPr>
          <a:xfrm>
            <a:off x="6747738" y="2628818"/>
            <a:ext cx="4847648" cy="830997"/>
          </a:xfrm>
          <a:prstGeom prst="rect">
            <a:avLst/>
          </a:prstGeom>
          <a:noFill/>
        </p:spPr>
        <p:txBody>
          <a:bodyPr wrap="square">
            <a:spAutoFit/>
          </a:bodyPr>
          <a:lstStyle/>
          <a:p>
            <a:pPr>
              <a:spcAft>
                <a:spcPts val="1200"/>
              </a:spcAft>
            </a:pPr>
            <a:r>
              <a:rPr lang="ca-ES" sz="1200" dirty="0">
                <a:latin typeface="Segoe UI" panose="020B0502040204020203" pitchFamily="34" charset="0"/>
                <a:ea typeface="Open Sans Light" panose="020B0306030504020204" pitchFamily="34" charset="0"/>
                <a:cs typeface="Open Sans Light" panose="020B0306030504020204" pitchFamily="34" charset="0"/>
              </a:rPr>
              <a:t>Exemple: - Salari Base 1.000 €. – Plus Conveni: 350 €. – Cotxe d’empresa: 250 €. Xecs de menjar: 162 €. En aquesta nòmina es rebrà una nòmina completa de 1.762 € dels quals 1.350 € son en diners i 412 € son en espècie. </a:t>
            </a:r>
          </a:p>
        </p:txBody>
      </p:sp>
      <p:sp>
        <p:nvSpPr>
          <p:cNvPr id="19" name="Rectangle 18">
            <a:extLst>
              <a:ext uri="{FF2B5EF4-FFF2-40B4-BE49-F238E27FC236}">
                <a16:creationId xmlns:a16="http://schemas.microsoft.com/office/drawing/2014/main" id="{80BE61F1-8678-40E0-816D-EA4FDD527981}"/>
              </a:ext>
            </a:extLst>
          </p:cNvPr>
          <p:cNvSpPr/>
          <p:nvPr/>
        </p:nvSpPr>
        <p:spPr>
          <a:xfrm>
            <a:off x="6602213" y="2400613"/>
            <a:ext cx="5218311" cy="3716928"/>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grpSp>
        <p:nvGrpSpPr>
          <p:cNvPr id="2" name="Group 1">
            <a:extLst>
              <a:ext uri="{FF2B5EF4-FFF2-40B4-BE49-F238E27FC236}">
                <a16:creationId xmlns:a16="http://schemas.microsoft.com/office/drawing/2014/main" id="{4CB3A6B6-FA9C-4425-BBE4-09EB82DB9A95}"/>
              </a:ext>
            </a:extLst>
          </p:cNvPr>
          <p:cNvGrpSpPr/>
          <p:nvPr/>
        </p:nvGrpSpPr>
        <p:grpSpPr>
          <a:xfrm>
            <a:off x="9304912" y="2121052"/>
            <a:ext cx="2414901" cy="430887"/>
            <a:chOff x="2740868" y="3260406"/>
            <a:chExt cx="2414901" cy="430887"/>
          </a:xfrm>
        </p:grpSpPr>
        <p:sp>
          <p:nvSpPr>
            <p:cNvPr id="20" name="Rectángulo 385">
              <a:extLst>
                <a:ext uri="{FF2B5EF4-FFF2-40B4-BE49-F238E27FC236}">
                  <a16:creationId xmlns:a16="http://schemas.microsoft.com/office/drawing/2014/main" id="{715F2AF6-79BC-47F0-9C91-6D86FFE1AEA1}"/>
                </a:ext>
              </a:extLst>
            </p:cNvPr>
            <p:cNvSpPr/>
            <p:nvPr/>
          </p:nvSpPr>
          <p:spPr>
            <a:xfrm>
              <a:off x="2740868" y="3260406"/>
              <a:ext cx="2228870" cy="430887"/>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21" name="Rectángulo 10">
              <a:extLst>
                <a:ext uri="{FF2B5EF4-FFF2-40B4-BE49-F238E27FC236}">
                  <a16:creationId xmlns:a16="http://schemas.microsoft.com/office/drawing/2014/main" id="{23848C89-739D-4934-A2E3-42828AA41340}"/>
                </a:ext>
              </a:extLst>
            </p:cNvPr>
            <p:cNvSpPr/>
            <p:nvPr/>
          </p:nvSpPr>
          <p:spPr>
            <a:xfrm>
              <a:off x="3548939" y="3321961"/>
              <a:ext cx="1606830" cy="307777"/>
            </a:xfrm>
            <a:prstGeom prst="rect">
              <a:avLst/>
            </a:prstGeom>
            <a:noFill/>
            <a:ln>
              <a:noFill/>
            </a:ln>
          </p:spPr>
          <p:txBody>
            <a:bodyPr wrap="square" anchor="ctr">
              <a:spAutoFit/>
            </a:bodyPr>
            <a:lstStyle/>
            <a:p>
              <a:pPr defTabSz="685663"/>
              <a:r>
                <a:rPr lang="es-ES" sz="1400" spc="400" dirty="0">
                  <a:latin typeface="Segoe UI Semibold" panose="020B0702040204020203" pitchFamily="34" charset="0"/>
                  <a:ea typeface="Open Sans SemiBold" panose="020B0706030804020204" pitchFamily="34" charset="0"/>
                  <a:cs typeface="Segoe UI Semibold" panose="020B0702040204020203" pitchFamily="34" charset="0"/>
                </a:rPr>
                <a:t>EXEMPLE</a:t>
              </a:r>
            </a:p>
          </p:txBody>
        </p:sp>
        <p:cxnSp>
          <p:nvCxnSpPr>
            <p:cNvPr id="22" name="Straight Connector 38">
              <a:extLst>
                <a:ext uri="{FF2B5EF4-FFF2-40B4-BE49-F238E27FC236}">
                  <a16:creationId xmlns:a16="http://schemas.microsoft.com/office/drawing/2014/main" id="{64728FF2-4533-4A0F-82B7-2B533B8EB655}"/>
                </a:ext>
              </a:extLst>
            </p:cNvPr>
            <p:cNvCxnSpPr>
              <a:cxnSpLocks/>
            </p:cNvCxnSpPr>
            <p:nvPr/>
          </p:nvCxnSpPr>
          <p:spPr>
            <a:xfrm>
              <a:off x="3472581" y="3346624"/>
              <a:ext cx="0" cy="258451"/>
            </a:xfrm>
            <a:prstGeom prst="line">
              <a:avLst/>
            </a:prstGeom>
            <a:ln w="19050" cap="rnd">
              <a:solidFill>
                <a:schemeClr val="accent1"/>
              </a:solidFill>
              <a:round/>
            </a:ln>
          </p:spPr>
          <p:style>
            <a:lnRef idx="1">
              <a:schemeClr val="accent1"/>
            </a:lnRef>
            <a:fillRef idx="0">
              <a:schemeClr val="accent1"/>
            </a:fillRef>
            <a:effectRef idx="0">
              <a:schemeClr val="accent1"/>
            </a:effectRef>
            <a:fontRef idx="minor">
              <a:schemeClr val="tx1"/>
            </a:fontRef>
          </p:style>
        </p:cxnSp>
        <p:grpSp>
          <p:nvGrpSpPr>
            <p:cNvPr id="24" name="Graphic 275">
              <a:extLst>
                <a:ext uri="{FF2B5EF4-FFF2-40B4-BE49-F238E27FC236}">
                  <a16:creationId xmlns:a16="http://schemas.microsoft.com/office/drawing/2014/main" id="{81268D37-F1D7-4129-8DF7-43144BF3942F}"/>
                </a:ext>
              </a:extLst>
            </p:cNvPr>
            <p:cNvGrpSpPr/>
            <p:nvPr/>
          </p:nvGrpSpPr>
          <p:grpSpPr>
            <a:xfrm>
              <a:off x="3027406" y="3318107"/>
              <a:ext cx="229859" cy="300133"/>
              <a:chOff x="8756148" y="2009825"/>
              <a:chExt cx="229859" cy="300133"/>
            </a:xfrm>
            <a:noFill/>
          </p:grpSpPr>
          <p:sp>
            <p:nvSpPr>
              <p:cNvPr id="35" name="Freeform: Shape 34">
                <a:extLst>
                  <a:ext uri="{FF2B5EF4-FFF2-40B4-BE49-F238E27FC236}">
                    <a16:creationId xmlns:a16="http://schemas.microsoft.com/office/drawing/2014/main" id="{5282B321-9FB3-497D-BED3-1EB052FF79F6}"/>
                  </a:ext>
                </a:extLst>
              </p:cNvPr>
              <p:cNvSpPr/>
              <p:nvPr/>
            </p:nvSpPr>
            <p:spPr>
              <a:xfrm>
                <a:off x="8756148" y="2009825"/>
                <a:ext cx="229859" cy="300133"/>
              </a:xfrm>
              <a:custGeom>
                <a:avLst/>
                <a:gdLst>
                  <a:gd name="connsiteX0" fmla="*/ 194007 w 229859"/>
                  <a:gd name="connsiteY0" fmla="*/ 300134 h 300133"/>
                  <a:gd name="connsiteX1" fmla="*/ 0 w 229859"/>
                  <a:gd name="connsiteY1" fmla="*/ 300134 h 300133"/>
                  <a:gd name="connsiteX2" fmla="*/ 0 w 229859"/>
                  <a:gd name="connsiteY2" fmla="*/ 59111 h 300133"/>
                  <a:gd name="connsiteX3" fmla="*/ 59111 w 229859"/>
                  <a:gd name="connsiteY3" fmla="*/ 0 h 300133"/>
                  <a:gd name="connsiteX4" fmla="*/ 229859 w 229859"/>
                  <a:gd name="connsiteY4" fmla="*/ 0 h 300133"/>
                  <a:gd name="connsiteX5" fmla="*/ 229859 w 229859"/>
                  <a:gd name="connsiteY5" fmla="*/ 36712 h 300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859" h="300133">
                    <a:moveTo>
                      <a:pt x="194007" y="300134"/>
                    </a:moveTo>
                    <a:lnTo>
                      <a:pt x="0" y="300134"/>
                    </a:lnTo>
                    <a:lnTo>
                      <a:pt x="0" y="59111"/>
                    </a:lnTo>
                    <a:lnTo>
                      <a:pt x="59111" y="0"/>
                    </a:lnTo>
                    <a:lnTo>
                      <a:pt x="229859" y="0"/>
                    </a:lnTo>
                    <a:lnTo>
                      <a:pt x="229859" y="36712"/>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36" name="Freeform: Shape 35">
                <a:extLst>
                  <a:ext uri="{FF2B5EF4-FFF2-40B4-BE49-F238E27FC236}">
                    <a16:creationId xmlns:a16="http://schemas.microsoft.com/office/drawing/2014/main" id="{630D373B-65F9-4A5F-ADED-B337762CD304}"/>
                  </a:ext>
                </a:extLst>
              </p:cNvPr>
              <p:cNvSpPr/>
              <p:nvPr/>
            </p:nvSpPr>
            <p:spPr>
              <a:xfrm>
                <a:off x="8756148" y="2009825"/>
                <a:ext cx="59397" cy="59540"/>
              </a:xfrm>
              <a:custGeom>
                <a:avLst/>
                <a:gdLst>
                  <a:gd name="connsiteX0" fmla="*/ 59397 w 59397"/>
                  <a:gd name="connsiteY0" fmla="*/ 0 h 59540"/>
                  <a:gd name="connsiteX1" fmla="*/ 59397 w 59397"/>
                  <a:gd name="connsiteY1" fmla="*/ 59540 h 59540"/>
                  <a:gd name="connsiteX2" fmla="*/ 0 w 59397"/>
                  <a:gd name="connsiteY2" fmla="*/ 59540 h 59540"/>
                </a:gdLst>
                <a:ahLst/>
                <a:cxnLst>
                  <a:cxn ang="0">
                    <a:pos x="connsiteX0" y="connsiteY0"/>
                  </a:cxn>
                  <a:cxn ang="0">
                    <a:pos x="connsiteX1" y="connsiteY1"/>
                  </a:cxn>
                  <a:cxn ang="0">
                    <a:pos x="connsiteX2" y="connsiteY2"/>
                  </a:cxn>
                </a:cxnLst>
                <a:rect l="l" t="t" r="r" b="b"/>
                <a:pathLst>
                  <a:path w="59397" h="59540">
                    <a:moveTo>
                      <a:pt x="59397" y="0"/>
                    </a:moveTo>
                    <a:lnTo>
                      <a:pt x="59397" y="59540"/>
                    </a:lnTo>
                    <a:lnTo>
                      <a:pt x="0" y="59540"/>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25" name="Graphic 275">
              <a:extLst>
                <a:ext uri="{FF2B5EF4-FFF2-40B4-BE49-F238E27FC236}">
                  <a16:creationId xmlns:a16="http://schemas.microsoft.com/office/drawing/2014/main" id="{792D8D4F-F794-4A87-B044-D705390201CC}"/>
                </a:ext>
              </a:extLst>
            </p:cNvPr>
            <p:cNvGrpSpPr/>
            <p:nvPr/>
          </p:nvGrpSpPr>
          <p:grpSpPr>
            <a:xfrm>
              <a:off x="3180908" y="3377647"/>
              <a:ext cx="152714" cy="255943"/>
              <a:chOff x="8909650" y="2069365"/>
              <a:chExt cx="152714" cy="255943"/>
            </a:xfrm>
            <a:noFill/>
          </p:grpSpPr>
          <p:sp>
            <p:nvSpPr>
              <p:cNvPr id="31" name="Freeform: Shape 30">
                <a:extLst>
                  <a:ext uri="{FF2B5EF4-FFF2-40B4-BE49-F238E27FC236}">
                    <a16:creationId xmlns:a16="http://schemas.microsoft.com/office/drawing/2014/main" id="{D2200218-AE0B-40E6-9DC0-723525BF7311}"/>
                  </a:ext>
                </a:extLst>
              </p:cNvPr>
              <p:cNvSpPr/>
              <p:nvPr/>
            </p:nvSpPr>
            <p:spPr>
              <a:xfrm>
                <a:off x="8909650" y="2069365"/>
                <a:ext cx="152714" cy="152714"/>
              </a:xfrm>
              <a:custGeom>
                <a:avLst/>
                <a:gdLst>
                  <a:gd name="connsiteX0" fmla="*/ 152715 w 152714"/>
                  <a:gd name="connsiteY0" fmla="*/ 76357 h 152714"/>
                  <a:gd name="connsiteX1" fmla="*/ 76357 w 152714"/>
                  <a:gd name="connsiteY1" fmla="*/ 152715 h 152714"/>
                  <a:gd name="connsiteX2" fmla="*/ 0 w 152714"/>
                  <a:gd name="connsiteY2" fmla="*/ 76357 h 152714"/>
                  <a:gd name="connsiteX3" fmla="*/ 76357 w 152714"/>
                  <a:gd name="connsiteY3" fmla="*/ 0 h 152714"/>
                  <a:gd name="connsiteX4" fmla="*/ 152715 w 152714"/>
                  <a:gd name="connsiteY4" fmla="*/ 76357 h 152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14" h="152714">
                    <a:moveTo>
                      <a:pt x="152715" y="76357"/>
                    </a:moveTo>
                    <a:cubicBezTo>
                      <a:pt x="152715" y="118528"/>
                      <a:pt x="118528" y="152715"/>
                      <a:pt x="76357" y="152715"/>
                    </a:cubicBezTo>
                    <a:cubicBezTo>
                      <a:pt x="34186" y="152715"/>
                      <a:pt x="0" y="118528"/>
                      <a:pt x="0" y="76357"/>
                    </a:cubicBezTo>
                    <a:cubicBezTo>
                      <a:pt x="0" y="34186"/>
                      <a:pt x="34186" y="0"/>
                      <a:pt x="76357" y="0"/>
                    </a:cubicBezTo>
                    <a:cubicBezTo>
                      <a:pt x="118529" y="0"/>
                      <a:pt x="152715" y="34186"/>
                      <a:pt x="152715" y="76357"/>
                    </a:cubicBezTo>
                    <a:close/>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32" name="Freeform: Shape 31">
                <a:extLst>
                  <a:ext uri="{FF2B5EF4-FFF2-40B4-BE49-F238E27FC236}">
                    <a16:creationId xmlns:a16="http://schemas.microsoft.com/office/drawing/2014/main" id="{98EEFC90-A316-47D2-8958-2CAB16FB647E}"/>
                  </a:ext>
                </a:extLst>
              </p:cNvPr>
              <p:cNvSpPr/>
              <p:nvPr/>
            </p:nvSpPr>
            <p:spPr>
              <a:xfrm>
                <a:off x="8937989" y="2097704"/>
                <a:ext cx="96037" cy="96037"/>
              </a:xfrm>
              <a:custGeom>
                <a:avLst/>
                <a:gdLst>
                  <a:gd name="connsiteX0" fmla="*/ 48019 w 96037"/>
                  <a:gd name="connsiteY0" fmla="*/ 96037 h 96037"/>
                  <a:gd name="connsiteX1" fmla="*/ 0 w 96037"/>
                  <a:gd name="connsiteY1" fmla="*/ 48019 h 96037"/>
                  <a:gd name="connsiteX2" fmla="*/ 48019 w 96037"/>
                  <a:gd name="connsiteY2" fmla="*/ 0 h 96037"/>
                  <a:gd name="connsiteX3" fmla="*/ 96037 w 96037"/>
                  <a:gd name="connsiteY3" fmla="*/ 48019 h 96037"/>
                  <a:gd name="connsiteX4" fmla="*/ 48019 w 96037"/>
                  <a:gd name="connsiteY4" fmla="*/ 96037 h 96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37" h="96037">
                    <a:moveTo>
                      <a:pt x="48019" y="96037"/>
                    </a:moveTo>
                    <a:cubicBezTo>
                      <a:pt x="21540" y="96037"/>
                      <a:pt x="0" y="74497"/>
                      <a:pt x="0" y="48019"/>
                    </a:cubicBezTo>
                    <a:cubicBezTo>
                      <a:pt x="0" y="21540"/>
                      <a:pt x="21540" y="0"/>
                      <a:pt x="48019" y="0"/>
                    </a:cubicBezTo>
                    <a:cubicBezTo>
                      <a:pt x="74497" y="0"/>
                      <a:pt x="96037" y="21540"/>
                      <a:pt x="96037" y="48019"/>
                    </a:cubicBezTo>
                    <a:cubicBezTo>
                      <a:pt x="96109" y="74497"/>
                      <a:pt x="74568" y="96037"/>
                      <a:pt x="48019" y="96037"/>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33" name="Freeform: Shape 32">
                <a:extLst>
                  <a:ext uri="{FF2B5EF4-FFF2-40B4-BE49-F238E27FC236}">
                    <a16:creationId xmlns:a16="http://schemas.microsoft.com/office/drawing/2014/main" id="{F959EB86-EACF-4F98-90E6-0073EAECE94C}"/>
                  </a:ext>
                </a:extLst>
              </p:cNvPr>
              <p:cNvSpPr/>
              <p:nvPr/>
            </p:nvSpPr>
            <p:spPr>
              <a:xfrm>
                <a:off x="8986007" y="2222008"/>
                <a:ext cx="7156" cy="31559"/>
              </a:xfrm>
              <a:custGeom>
                <a:avLst/>
                <a:gdLst>
                  <a:gd name="connsiteX0" fmla="*/ 0 w 7156"/>
                  <a:gd name="connsiteY0" fmla="*/ 0 h 31559"/>
                  <a:gd name="connsiteX1" fmla="*/ 0 w 7156"/>
                  <a:gd name="connsiteY1" fmla="*/ 31559 h 31559"/>
                </a:gdLst>
                <a:ahLst/>
                <a:cxnLst>
                  <a:cxn ang="0">
                    <a:pos x="connsiteX0" y="connsiteY0"/>
                  </a:cxn>
                  <a:cxn ang="0">
                    <a:pos x="connsiteX1" y="connsiteY1"/>
                  </a:cxn>
                </a:cxnLst>
                <a:rect l="l" t="t" r="r" b="b"/>
                <a:pathLst>
                  <a:path w="7156" h="31559">
                    <a:moveTo>
                      <a:pt x="0" y="0"/>
                    </a:moveTo>
                    <a:lnTo>
                      <a:pt x="0" y="31559"/>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34" name="Freeform: Shape 33">
                <a:extLst>
                  <a:ext uri="{FF2B5EF4-FFF2-40B4-BE49-F238E27FC236}">
                    <a16:creationId xmlns:a16="http://schemas.microsoft.com/office/drawing/2014/main" id="{644B0220-B609-48D8-822C-EA48A5B5E26D}"/>
                  </a:ext>
                </a:extLst>
              </p:cNvPr>
              <p:cNvSpPr/>
              <p:nvPr/>
            </p:nvSpPr>
            <p:spPr>
              <a:xfrm>
                <a:off x="8972124" y="2253567"/>
                <a:ext cx="27766" cy="71741"/>
              </a:xfrm>
              <a:custGeom>
                <a:avLst/>
                <a:gdLst>
                  <a:gd name="connsiteX0" fmla="*/ 27766 w 27766"/>
                  <a:gd name="connsiteY0" fmla="*/ 66267 h 71741"/>
                  <a:gd name="connsiteX1" fmla="*/ 0 w 27766"/>
                  <a:gd name="connsiteY1" fmla="*/ 66267 h 71741"/>
                  <a:gd name="connsiteX2" fmla="*/ 0 w 27766"/>
                  <a:gd name="connsiteY2" fmla="*/ 0 h 71741"/>
                  <a:gd name="connsiteX3" fmla="*/ 27766 w 27766"/>
                  <a:gd name="connsiteY3" fmla="*/ 0 h 71741"/>
                  <a:gd name="connsiteX4" fmla="*/ 27766 w 27766"/>
                  <a:gd name="connsiteY4" fmla="*/ 66267 h 71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66" h="71741">
                    <a:moveTo>
                      <a:pt x="27766" y="66267"/>
                    </a:moveTo>
                    <a:cubicBezTo>
                      <a:pt x="19966" y="73566"/>
                      <a:pt x="7800" y="73566"/>
                      <a:pt x="0" y="66267"/>
                    </a:cubicBezTo>
                    <a:lnTo>
                      <a:pt x="0" y="0"/>
                    </a:lnTo>
                    <a:lnTo>
                      <a:pt x="27766" y="0"/>
                    </a:lnTo>
                    <a:lnTo>
                      <a:pt x="27766" y="66267"/>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sp>
          <p:nvSpPr>
            <p:cNvPr id="26" name="Freeform: Shape 25">
              <a:extLst>
                <a:ext uri="{FF2B5EF4-FFF2-40B4-BE49-F238E27FC236}">
                  <a16:creationId xmlns:a16="http://schemas.microsoft.com/office/drawing/2014/main" id="{C760D2EC-AFC4-4651-9153-59D000C128C9}"/>
                </a:ext>
              </a:extLst>
            </p:cNvPr>
            <p:cNvSpPr/>
            <p:nvPr/>
          </p:nvSpPr>
          <p:spPr>
            <a:xfrm>
              <a:off x="3070486" y="3406415"/>
              <a:ext cx="84515" cy="7156"/>
            </a:xfrm>
            <a:custGeom>
              <a:avLst/>
              <a:gdLst>
                <a:gd name="connsiteX0" fmla="*/ 0 w 84515"/>
                <a:gd name="connsiteY0" fmla="*/ 0 h 7156"/>
                <a:gd name="connsiteX1" fmla="*/ 84516 w 84515"/>
                <a:gd name="connsiteY1" fmla="*/ 0 h 7156"/>
              </a:gdLst>
              <a:ahLst/>
              <a:cxnLst>
                <a:cxn ang="0">
                  <a:pos x="connsiteX0" y="connsiteY0"/>
                </a:cxn>
                <a:cxn ang="0">
                  <a:pos x="connsiteX1" y="connsiteY1"/>
                </a:cxn>
              </a:cxnLst>
              <a:rect l="l" t="t" r="r" b="b"/>
              <a:pathLst>
                <a:path w="84515" h="7156">
                  <a:moveTo>
                    <a:pt x="0" y="0"/>
                  </a:moveTo>
                  <a:lnTo>
                    <a:pt x="84516"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7" name="Freeform: Shape 26">
              <a:extLst>
                <a:ext uri="{FF2B5EF4-FFF2-40B4-BE49-F238E27FC236}">
                  <a16:creationId xmlns:a16="http://schemas.microsoft.com/office/drawing/2014/main" id="{E8499A56-44CF-42FC-BE3A-74DE7659BE9E}"/>
                </a:ext>
              </a:extLst>
            </p:cNvPr>
            <p:cNvSpPr/>
            <p:nvPr/>
          </p:nvSpPr>
          <p:spPr>
            <a:xfrm>
              <a:off x="3070486" y="3435112"/>
              <a:ext cx="71848" cy="7156"/>
            </a:xfrm>
            <a:custGeom>
              <a:avLst/>
              <a:gdLst>
                <a:gd name="connsiteX0" fmla="*/ 0 w 71848"/>
                <a:gd name="connsiteY0" fmla="*/ 0 h 7156"/>
                <a:gd name="connsiteX1" fmla="*/ 71849 w 71848"/>
                <a:gd name="connsiteY1" fmla="*/ 0 h 7156"/>
              </a:gdLst>
              <a:ahLst/>
              <a:cxnLst>
                <a:cxn ang="0">
                  <a:pos x="connsiteX0" y="connsiteY0"/>
                </a:cxn>
                <a:cxn ang="0">
                  <a:pos x="connsiteX1" y="connsiteY1"/>
                </a:cxn>
              </a:cxnLst>
              <a:rect l="l" t="t" r="r" b="b"/>
              <a:pathLst>
                <a:path w="71848" h="7156">
                  <a:moveTo>
                    <a:pt x="0" y="0"/>
                  </a:moveTo>
                  <a:lnTo>
                    <a:pt x="71849"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8" name="Freeform: Shape 27">
              <a:extLst>
                <a:ext uri="{FF2B5EF4-FFF2-40B4-BE49-F238E27FC236}">
                  <a16:creationId xmlns:a16="http://schemas.microsoft.com/office/drawing/2014/main" id="{20A750AA-FDC3-4BCB-AC87-C8BC36E5210C}"/>
                </a:ext>
              </a:extLst>
            </p:cNvPr>
            <p:cNvSpPr/>
            <p:nvPr/>
          </p:nvSpPr>
          <p:spPr>
            <a:xfrm>
              <a:off x="3070486" y="3463880"/>
              <a:ext cx="71848" cy="7156"/>
            </a:xfrm>
            <a:custGeom>
              <a:avLst/>
              <a:gdLst>
                <a:gd name="connsiteX0" fmla="*/ 0 w 71848"/>
                <a:gd name="connsiteY0" fmla="*/ 0 h 7156"/>
                <a:gd name="connsiteX1" fmla="*/ 71849 w 71848"/>
                <a:gd name="connsiteY1" fmla="*/ 0 h 7156"/>
              </a:gdLst>
              <a:ahLst/>
              <a:cxnLst>
                <a:cxn ang="0">
                  <a:pos x="connsiteX0" y="connsiteY0"/>
                </a:cxn>
                <a:cxn ang="0">
                  <a:pos x="connsiteX1" y="connsiteY1"/>
                </a:cxn>
              </a:cxnLst>
              <a:rect l="l" t="t" r="r" b="b"/>
              <a:pathLst>
                <a:path w="71848" h="7156">
                  <a:moveTo>
                    <a:pt x="0" y="0"/>
                  </a:moveTo>
                  <a:lnTo>
                    <a:pt x="71849"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9" name="Freeform: Shape 28">
              <a:extLst>
                <a:ext uri="{FF2B5EF4-FFF2-40B4-BE49-F238E27FC236}">
                  <a16:creationId xmlns:a16="http://schemas.microsoft.com/office/drawing/2014/main" id="{D126D01A-821D-4F29-BBD0-E64B97E2EFD2}"/>
                </a:ext>
              </a:extLst>
            </p:cNvPr>
            <p:cNvSpPr/>
            <p:nvPr/>
          </p:nvSpPr>
          <p:spPr>
            <a:xfrm>
              <a:off x="3070486" y="3492576"/>
              <a:ext cx="77931" cy="7156"/>
            </a:xfrm>
            <a:custGeom>
              <a:avLst/>
              <a:gdLst>
                <a:gd name="connsiteX0" fmla="*/ 0 w 77931"/>
                <a:gd name="connsiteY0" fmla="*/ 0 h 7156"/>
                <a:gd name="connsiteX1" fmla="*/ 77932 w 77931"/>
                <a:gd name="connsiteY1" fmla="*/ 0 h 7156"/>
              </a:gdLst>
              <a:ahLst/>
              <a:cxnLst>
                <a:cxn ang="0">
                  <a:pos x="connsiteX0" y="connsiteY0"/>
                </a:cxn>
                <a:cxn ang="0">
                  <a:pos x="connsiteX1" y="connsiteY1"/>
                </a:cxn>
              </a:cxnLst>
              <a:rect l="l" t="t" r="r" b="b"/>
              <a:pathLst>
                <a:path w="77931" h="7156">
                  <a:moveTo>
                    <a:pt x="0" y="0"/>
                  </a:moveTo>
                  <a:lnTo>
                    <a:pt x="77932"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30" name="Freeform: Shape 29">
              <a:extLst>
                <a:ext uri="{FF2B5EF4-FFF2-40B4-BE49-F238E27FC236}">
                  <a16:creationId xmlns:a16="http://schemas.microsoft.com/office/drawing/2014/main" id="{BDE0A160-F05A-4831-AE39-E6CD3F2E96B4}"/>
                </a:ext>
              </a:extLst>
            </p:cNvPr>
            <p:cNvSpPr/>
            <p:nvPr/>
          </p:nvSpPr>
          <p:spPr>
            <a:xfrm>
              <a:off x="3070486" y="3521345"/>
              <a:ext cx="133536" cy="57464"/>
            </a:xfrm>
            <a:custGeom>
              <a:avLst/>
              <a:gdLst>
                <a:gd name="connsiteX0" fmla="*/ 133536 w 133536"/>
                <a:gd name="connsiteY0" fmla="*/ 57465 h 57464"/>
                <a:gd name="connsiteX1" fmla="*/ 0 w 133536"/>
                <a:gd name="connsiteY1" fmla="*/ 57465 h 57464"/>
                <a:gd name="connsiteX2" fmla="*/ 0 w 133536"/>
                <a:gd name="connsiteY2" fmla="*/ 0 h 57464"/>
                <a:gd name="connsiteX3" fmla="*/ 100188 w 133536"/>
                <a:gd name="connsiteY3" fmla="*/ 0 h 57464"/>
              </a:gdLst>
              <a:ahLst/>
              <a:cxnLst>
                <a:cxn ang="0">
                  <a:pos x="connsiteX0" y="connsiteY0"/>
                </a:cxn>
                <a:cxn ang="0">
                  <a:pos x="connsiteX1" y="connsiteY1"/>
                </a:cxn>
                <a:cxn ang="0">
                  <a:pos x="connsiteX2" y="connsiteY2"/>
                </a:cxn>
                <a:cxn ang="0">
                  <a:pos x="connsiteX3" y="connsiteY3"/>
                </a:cxn>
              </a:cxnLst>
              <a:rect l="l" t="t" r="r" b="b"/>
              <a:pathLst>
                <a:path w="133536" h="57464">
                  <a:moveTo>
                    <a:pt x="133536" y="57465"/>
                  </a:moveTo>
                  <a:lnTo>
                    <a:pt x="0" y="57465"/>
                  </a:lnTo>
                  <a:lnTo>
                    <a:pt x="0" y="0"/>
                  </a:lnTo>
                  <a:lnTo>
                    <a:pt x="100188" y="0"/>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cxnSp>
        <p:nvCxnSpPr>
          <p:cNvPr id="37" name="Straight Connector 38">
            <a:extLst>
              <a:ext uri="{FF2B5EF4-FFF2-40B4-BE49-F238E27FC236}">
                <a16:creationId xmlns:a16="http://schemas.microsoft.com/office/drawing/2014/main" id="{CF7E31B4-A60C-4F87-A266-C775557B9FE5}"/>
              </a:ext>
            </a:extLst>
          </p:cNvPr>
          <p:cNvCxnSpPr>
            <a:cxnSpLocks/>
          </p:cNvCxnSpPr>
          <p:nvPr/>
        </p:nvCxnSpPr>
        <p:spPr>
          <a:xfrm flipH="1">
            <a:off x="6861664" y="3529775"/>
            <a:ext cx="367716" cy="2999"/>
          </a:xfrm>
          <a:prstGeom prst="line">
            <a:avLst/>
          </a:prstGeom>
          <a:ln w="190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8CCB2336-9D83-4836-A747-FC039851CE4C}"/>
              </a:ext>
            </a:extLst>
          </p:cNvPr>
          <p:cNvSpPr txBox="1"/>
          <p:nvPr/>
        </p:nvSpPr>
        <p:spPr>
          <a:xfrm>
            <a:off x="6747738" y="3630196"/>
            <a:ext cx="4847648" cy="2123658"/>
          </a:xfrm>
          <a:prstGeom prst="rect">
            <a:avLst/>
          </a:prstGeom>
          <a:noFill/>
        </p:spPr>
        <p:txBody>
          <a:bodyPr wrap="square">
            <a:spAutoFit/>
          </a:bodyPr>
          <a:lstStyle/>
          <a:p>
            <a:pPr>
              <a:spcAft>
                <a:spcPts val="1200"/>
              </a:spcAft>
            </a:pPr>
            <a:r>
              <a:rPr lang="ca-ES" sz="1200" dirty="0">
                <a:latin typeface="Segoe UI Semibold" panose="020B0702040204020203" pitchFamily="34" charset="0"/>
                <a:ea typeface="Open Sans Light" panose="020B0306030504020204" pitchFamily="34" charset="0"/>
                <a:cs typeface="Segoe UI Semibold" panose="020B0702040204020203" pitchFamily="34" charset="0"/>
              </a:rPr>
              <a:t>En ocasions és fàcil de quantificar el salari en espècie, per exemple, es rep un xec de menjar de 9 euros per cada dia laborable de dilluns a dijous. Per en altres ocasions no és tan fàcil, com es computa el cotxe d’empresa? I la casa llogada per l’empresa?</a:t>
            </a:r>
          </a:p>
          <a:p>
            <a:pPr>
              <a:spcAft>
                <a:spcPts val="1200"/>
              </a:spcAft>
            </a:pPr>
            <a:r>
              <a:rPr lang="ca-ES" sz="1200" dirty="0">
                <a:latin typeface="Segoe UI Semibold" panose="020B0702040204020203" pitchFamily="34" charset="0"/>
                <a:ea typeface="Open Sans Light" panose="020B0306030504020204" pitchFamily="34" charset="0"/>
                <a:cs typeface="Segoe UI Semibold" panose="020B0702040204020203" pitchFamily="34" charset="0"/>
              </a:rPr>
              <a:t>Per aquests càlculs, s’ha de consultar l’article 42 i següents de la </a:t>
            </a:r>
            <a:r>
              <a:rPr lang="ca-ES" sz="1400" u="sng" dirty="0">
                <a:solidFill>
                  <a:schemeClr val="accent1"/>
                </a:solidFill>
                <a:latin typeface="Segoe UI Semibold" panose="020B0702040204020203" pitchFamily="34" charset="0"/>
                <a:ea typeface="Open Sans Light" panose="020B0306030504020204" pitchFamily="34" charset="0"/>
                <a:cs typeface="Segoe UI Semibold" panose="020B0702040204020203" pitchFamily="34" charset="0"/>
              </a:rPr>
              <a:t>Llei que regula l’Impost de Rendes de Personés Físiques </a:t>
            </a:r>
            <a:r>
              <a:rPr lang="ca-ES" sz="1200" dirty="0">
                <a:latin typeface="Segoe UI Semibold" panose="020B0702040204020203" pitchFamily="34" charset="0"/>
                <a:ea typeface="Open Sans Light" panose="020B0306030504020204" pitchFamily="34" charset="0"/>
                <a:cs typeface="Segoe UI Semibold" panose="020B0702040204020203" pitchFamily="34" charset="0"/>
              </a:rPr>
              <a:t>i el seu reglament. Depenent del tipus de salari, s’aplicaran unes normes, diferents en cada cas, depenent de si l’habitatge és propietat de l’empresa o llogat, igual que els cotxes, o si el préstec rebut és a un interès inferior al de mercat. </a:t>
            </a:r>
          </a:p>
        </p:txBody>
      </p:sp>
      <p:sp>
        <p:nvSpPr>
          <p:cNvPr id="39" name="Text Placeholder 6">
            <a:extLst>
              <a:ext uri="{FF2B5EF4-FFF2-40B4-BE49-F238E27FC236}">
                <a16:creationId xmlns:a16="http://schemas.microsoft.com/office/drawing/2014/main" id="{8D2C826F-2363-4713-8702-50D078791EF6}"/>
              </a:ext>
            </a:extLst>
          </p:cNvPr>
          <p:cNvSpPr txBox="1">
            <a:spLocks/>
          </p:cNvSpPr>
          <p:nvPr/>
        </p:nvSpPr>
        <p:spPr>
          <a:xfrm>
            <a:off x="0" y="4658376"/>
            <a:ext cx="6348412" cy="1459165"/>
          </a:xfrm>
          <a:prstGeom prst="rect">
            <a:avLst/>
          </a:prstGeom>
          <a:gradFill flip="none" rotWithShape="1">
            <a:gsLst>
              <a:gs pos="18000">
                <a:schemeClr val="accent2">
                  <a:alpha val="8000"/>
                </a:schemeClr>
              </a:gs>
              <a:gs pos="87000">
                <a:schemeClr val="accent1">
                  <a:alpha val="20000"/>
                </a:schemeClr>
              </a:gs>
              <a:gs pos="71000">
                <a:schemeClr val="accent1">
                  <a:alpha val="10000"/>
                </a:schemeClr>
              </a:gs>
              <a:gs pos="100000">
                <a:schemeClr val="accent1">
                  <a:alpha val="12000"/>
                </a:schemeClr>
              </a:gs>
            </a:gsLst>
            <a:lin ang="8100000" scaled="1"/>
            <a:tileRect/>
          </a:gradFill>
          <a:ln w="6350" cap="flat" cmpd="sng" algn="ctr">
            <a:noFill/>
            <a:prstDash val="solid"/>
            <a:miter lim="800000"/>
          </a:ln>
        </p:spPr>
        <p:style>
          <a:lnRef idx="1">
            <a:schemeClr val="accent1"/>
          </a:lnRef>
          <a:fillRef idx="3">
            <a:schemeClr val="accent1"/>
          </a:fillRef>
          <a:effectRef idx="2">
            <a:schemeClr val="accent1"/>
          </a:effectRef>
          <a:fontRef idx="minor">
            <a:schemeClr val="lt1"/>
          </a:fontRef>
        </p:style>
        <p:txBody>
          <a:bodyPr rtlCol="0" anchor="ctr"/>
          <a:lstStyle>
            <a:lvl1pPr marL="0" indent="0" algn="l" defTabSz="914400" rtl="0" eaLnBrk="1" latinLnBrk="0" hangingPunct="1">
              <a:lnSpc>
                <a:spcPct val="90000"/>
              </a:lnSpc>
              <a:spcBef>
                <a:spcPts val="1000"/>
              </a:spcBef>
              <a:buFont typeface="Arial" panose="020B0604020202020204" pitchFamily="34" charset="0"/>
              <a:buNone/>
              <a:defRPr lang="en-US" sz="1800" kern="1200" dirty="0">
                <a:solidFill>
                  <a:prstClr val="white">
                    <a:alpha val="0"/>
                  </a:prstClr>
                </a:solidFill>
                <a:latin typeface="Segoe UI"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1800" b="0" i="0" u="none" strike="noStrike" kern="1200" cap="none" spc="0" normalizeH="0" baseline="0" noProof="0" dirty="0">
                <a:ln>
                  <a:noFill/>
                </a:ln>
                <a:solidFill>
                  <a:prstClr val="white">
                    <a:alpha val="0"/>
                  </a:prstClr>
                </a:solidFill>
                <a:effectLst/>
                <a:uLnTx/>
                <a:uFillTx/>
                <a:latin typeface="Segoe UI" panose="020B0502040204020203" pitchFamily="34" charset="0"/>
                <a:ea typeface="+mn-ea"/>
                <a:cs typeface="+mn-cs"/>
              </a:rPr>
              <a:t>.</a:t>
            </a:r>
          </a:p>
        </p:txBody>
      </p:sp>
      <p:grpSp>
        <p:nvGrpSpPr>
          <p:cNvPr id="5" name="Graphic 75">
            <a:extLst>
              <a:ext uri="{FF2B5EF4-FFF2-40B4-BE49-F238E27FC236}">
                <a16:creationId xmlns:a16="http://schemas.microsoft.com/office/drawing/2014/main" id="{9F6BF81C-5504-4DD1-B0F8-27EB86A29101}"/>
              </a:ext>
            </a:extLst>
          </p:cNvPr>
          <p:cNvGrpSpPr/>
          <p:nvPr/>
        </p:nvGrpSpPr>
        <p:grpSpPr>
          <a:xfrm>
            <a:off x="796119" y="2566661"/>
            <a:ext cx="470790" cy="566007"/>
            <a:chOff x="796119" y="2566661"/>
            <a:chExt cx="470790" cy="566007"/>
          </a:xfrm>
          <a:noFill/>
        </p:grpSpPr>
        <p:sp>
          <p:nvSpPr>
            <p:cNvPr id="6" name="Freeform: Shape 5">
              <a:extLst>
                <a:ext uri="{FF2B5EF4-FFF2-40B4-BE49-F238E27FC236}">
                  <a16:creationId xmlns:a16="http://schemas.microsoft.com/office/drawing/2014/main" id="{429D63AA-594D-47B4-BE1F-4EE882DCB50C}"/>
                </a:ext>
              </a:extLst>
            </p:cNvPr>
            <p:cNvSpPr/>
            <p:nvPr/>
          </p:nvSpPr>
          <p:spPr>
            <a:xfrm>
              <a:off x="1030691" y="2827361"/>
              <a:ext cx="11769" cy="47079"/>
            </a:xfrm>
            <a:custGeom>
              <a:avLst/>
              <a:gdLst>
                <a:gd name="connsiteX0" fmla="*/ 0 w 11769"/>
                <a:gd name="connsiteY0" fmla="*/ 0 h 47079"/>
                <a:gd name="connsiteX1" fmla="*/ 0 w 11769"/>
                <a:gd name="connsiteY1" fmla="*/ 47079 h 47079"/>
              </a:gdLst>
              <a:ahLst/>
              <a:cxnLst>
                <a:cxn ang="0">
                  <a:pos x="connsiteX0" y="connsiteY0"/>
                </a:cxn>
                <a:cxn ang="0">
                  <a:pos x="connsiteX1" y="connsiteY1"/>
                </a:cxn>
              </a:cxnLst>
              <a:rect l="l" t="t" r="r" b="b"/>
              <a:pathLst>
                <a:path w="11769" h="47079">
                  <a:moveTo>
                    <a:pt x="0" y="0"/>
                  </a:moveTo>
                  <a:lnTo>
                    <a:pt x="0" y="47079"/>
                  </a:lnTo>
                </a:path>
              </a:pathLst>
            </a:custGeom>
            <a:ln w="12700" cap="rnd">
              <a:solidFill>
                <a:schemeClr val="tx2"/>
              </a:solidFill>
              <a:prstDash val="solid"/>
              <a:round/>
            </a:ln>
          </p:spPr>
          <p:txBody>
            <a:bodyPr rtlCol="0" anchor="ctr"/>
            <a:lstStyle/>
            <a:p>
              <a:endParaRPr lang="es-ES"/>
            </a:p>
          </p:txBody>
        </p:sp>
        <p:sp>
          <p:nvSpPr>
            <p:cNvPr id="7" name="Freeform: Shape 6">
              <a:extLst>
                <a:ext uri="{FF2B5EF4-FFF2-40B4-BE49-F238E27FC236}">
                  <a16:creationId xmlns:a16="http://schemas.microsoft.com/office/drawing/2014/main" id="{107A511B-B4CA-49B9-87CB-851B948DB669}"/>
                </a:ext>
              </a:extLst>
            </p:cNvPr>
            <p:cNvSpPr/>
            <p:nvPr/>
          </p:nvSpPr>
          <p:spPr>
            <a:xfrm>
              <a:off x="1030691" y="2580550"/>
              <a:ext cx="11769" cy="146651"/>
            </a:xfrm>
            <a:custGeom>
              <a:avLst/>
              <a:gdLst>
                <a:gd name="connsiteX0" fmla="*/ 0 w 11769"/>
                <a:gd name="connsiteY0" fmla="*/ 0 h 146651"/>
                <a:gd name="connsiteX1" fmla="*/ 0 w 11769"/>
                <a:gd name="connsiteY1" fmla="*/ 146651 h 146651"/>
              </a:gdLst>
              <a:ahLst/>
              <a:cxnLst>
                <a:cxn ang="0">
                  <a:pos x="connsiteX0" y="connsiteY0"/>
                </a:cxn>
                <a:cxn ang="0">
                  <a:pos x="connsiteX1" y="connsiteY1"/>
                </a:cxn>
              </a:cxnLst>
              <a:rect l="l" t="t" r="r" b="b"/>
              <a:pathLst>
                <a:path w="11769" h="146651">
                  <a:moveTo>
                    <a:pt x="0" y="0"/>
                  </a:moveTo>
                  <a:lnTo>
                    <a:pt x="0" y="146651"/>
                  </a:lnTo>
                </a:path>
              </a:pathLst>
            </a:custGeom>
            <a:ln w="12700" cap="rnd">
              <a:solidFill>
                <a:schemeClr val="tx2"/>
              </a:solidFill>
              <a:prstDash val="solid"/>
              <a:round/>
            </a:ln>
          </p:spPr>
          <p:txBody>
            <a:bodyPr rtlCol="0" anchor="ctr"/>
            <a:lstStyle/>
            <a:p>
              <a:endParaRPr lang="es-ES"/>
            </a:p>
          </p:txBody>
        </p:sp>
        <p:sp>
          <p:nvSpPr>
            <p:cNvPr id="9" name="Freeform: Shape 8">
              <a:extLst>
                <a:ext uri="{FF2B5EF4-FFF2-40B4-BE49-F238E27FC236}">
                  <a16:creationId xmlns:a16="http://schemas.microsoft.com/office/drawing/2014/main" id="{AC18C99A-B3CD-4F91-8278-C27896A1F3D4}"/>
                </a:ext>
              </a:extLst>
            </p:cNvPr>
            <p:cNvSpPr/>
            <p:nvPr/>
          </p:nvSpPr>
          <p:spPr>
            <a:xfrm>
              <a:off x="1083890" y="2797937"/>
              <a:ext cx="11769" cy="76503"/>
            </a:xfrm>
            <a:custGeom>
              <a:avLst/>
              <a:gdLst>
                <a:gd name="connsiteX0" fmla="*/ 0 w 11769"/>
                <a:gd name="connsiteY0" fmla="*/ 0 h 76503"/>
                <a:gd name="connsiteX1" fmla="*/ 0 w 11769"/>
                <a:gd name="connsiteY1" fmla="*/ 76503 h 76503"/>
              </a:gdLst>
              <a:ahLst/>
              <a:cxnLst>
                <a:cxn ang="0">
                  <a:pos x="connsiteX0" y="connsiteY0"/>
                </a:cxn>
                <a:cxn ang="0">
                  <a:pos x="connsiteX1" y="connsiteY1"/>
                </a:cxn>
              </a:cxnLst>
              <a:rect l="l" t="t" r="r" b="b"/>
              <a:pathLst>
                <a:path w="11769" h="76503">
                  <a:moveTo>
                    <a:pt x="0" y="0"/>
                  </a:moveTo>
                  <a:lnTo>
                    <a:pt x="0" y="76503"/>
                  </a:lnTo>
                </a:path>
              </a:pathLst>
            </a:custGeom>
            <a:ln w="12700" cap="rnd">
              <a:solidFill>
                <a:schemeClr val="tx2"/>
              </a:solidFill>
              <a:prstDash val="solid"/>
              <a:round/>
            </a:ln>
          </p:spPr>
          <p:txBody>
            <a:bodyPr rtlCol="0" anchor="ctr"/>
            <a:lstStyle/>
            <a:p>
              <a:endParaRPr lang="es-ES"/>
            </a:p>
          </p:txBody>
        </p:sp>
        <p:sp>
          <p:nvSpPr>
            <p:cNvPr id="10" name="Freeform: Shape 9">
              <a:extLst>
                <a:ext uri="{FF2B5EF4-FFF2-40B4-BE49-F238E27FC236}">
                  <a16:creationId xmlns:a16="http://schemas.microsoft.com/office/drawing/2014/main" id="{AC16C7CF-7982-47B7-AC30-765ACC32C93C}"/>
                </a:ext>
              </a:extLst>
            </p:cNvPr>
            <p:cNvSpPr/>
            <p:nvPr/>
          </p:nvSpPr>
          <p:spPr>
            <a:xfrm>
              <a:off x="1136972" y="2745562"/>
              <a:ext cx="11769" cy="128878"/>
            </a:xfrm>
            <a:custGeom>
              <a:avLst/>
              <a:gdLst>
                <a:gd name="connsiteX0" fmla="*/ 0 w 11769"/>
                <a:gd name="connsiteY0" fmla="*/ 0 h 128878"/>
                <a:gd name="connsiteX1" fmla="*/ 0 w 11769"/>
                <a:gd name="connsiteY1" fmla="*/ 128879 h 128878"/>
              </a:gdLst>
              <a:ahLst/>
              <a:cxnLst>
                <a:cxn ang="0">
                  <a:pos x="connsiteX0" y="connsiteY0"/>
                </a:cxn>
                <a:cxn ang="0">
                  <a:pos x="connsiteX1" y="connsiteY1"/>
                </a:cxn>
              </a:cxnLst>
              <a:rect l="l" t="t" r="r" b="b"/>
              <a:pathLst>
                <a:path w="11769" h="128878">
                  <a:moveTo>
                    <a:pt x="0" y="0"/>
                  </a:moveTo>
                  <a:lnTo>
                    <a:pt x="0" y="128879"/>
                  </a:lnTo>
                </a:path>
              </a:pathLst>
            </a:custGeom>
            <a:ln w="12700" cap="rnd">
              <a:solidFill>
                <a:schemeClr val="tx2"/>
              </a:solidFill>
              <a:prstDash val="solid"/>
              <a:round/>
            </a:ln>
          </p:spPr>
          <p:txBody>
            <a:bodyPr rtlCol="0" anchor="ctr"/>
            <a:lstStyle/>
            <a:p>
              <a:endParaRPr lang="es-ES"/>
            </a:p>
          </p:txBody>
        </p:sp>
        <p:sp>
          <p:nvSpPr>
            <p:cNvPr id="11" name="Freeform: Shape 10">
              <a:extLst>
                <a:ext uri="{FF2B5EF4-FFF2-40B4-BE49-F238E27FC236}">
                  <a16:creationId xmlns:a16="http://schemas.microsoft.com/office/drawing/2014/main" id="{7FD07654-4D77-4680-A3B7-0C56C8F3F789}"/>
                </a:ext>
              </a:extLst>
            </p:cNvPr>
            <p:cNvSpPr/>
            <p:nvPr/>
          </p:nvSpPr>
          <p:spPr>
            <a:xfrm>
              <a:off x="1190171" y="2692598"/>
              <a:ext cx="11769" cy="181842"/>
            </a:xfrm>
            <a:custGeom>
              <a:avLst/>
              <a:gdLst>
                <a:gd name="connsiteX0" fmla="*/ 0 w 11769"/>
                <a:gd name="connsiteY0" fmla="*/ 0 h 181842"/>
                <a:gd name="connsiteX1" fmla="*/ 0 w 11769"/>
                <a:gd name="connsiteY1" fmla="*/ 181843 h 181842"/>
              </a:gdLst>
              <a:ahLst/>
              <a:cxnLst>
                <a:cxn ang="0">
                  <a:pos x="connsiteX0" y="connsiteY0"/>
                </a:cxn>
                <a:cxn ang="0">
                  <a:pos x="connsiteX1" y="connsiteY1"/>
                </a:cxn>
              </a:cxnLst>
              <a:rect l="l" t="t" r="r" b="b"/>
              <a:pathLst>
                <a:path w="11769" h="181842">
                  <a:moveTo>
                    <a:pt x="0" y="0"/>
                  </a:moveTo>
                  <a:lnTo>
                    <a:pt x="0" y="181843"/>
                  </a:lnTo>
                </a:path>
              </a:pathLst>
            </a:custGeom>
            <a:ln w="12700" cap="rnd">
              <a:solidFill>
                <a:schemeClr val="tx2"/>
              </a:solidFill>
              <a:prstDash val="solid"/>
              <a:round/>
            </a:ln>
          </p:spPr>
          <p:txBody>
            <a:bodyPr rtlCol="0" anchor="ctr"/>
            <a:lstStyle/>
            <a:p>
              <a:endParaRPr lang="es-ES"/>
            </a:p>
          </p:txBody>
        </p:sp>
        <p:sp>
          <p:nvSpPr>
            <p:cNvPr id="12" name="Freeform: Shape 11">
              <a:extLst>
                <a:ext uri="{FF2B5EF4-FFF2-40B4-BE49-F238E27FC236}">
                  <a16:creationId xmlns:a16="http://schemas.microsoft.com/office/drawing/2014/main" id="{6B34EF12-8D21-48BD-9D95-717F3CE1A616}"/>
                </a:ext>
              </a:extLst>
            </p:cNvPr>
            <p:cNvSpPr/>
            <p:nvPr/>
          </p:nvSpPr>
          <p:spPr>
            <a:xfrm>
              <a:off x="1243370" y="2662703"/>
              <a:ext cx="11769" cy="211737"/>
            </a:xfrm>
            <a:custGeom>
              <a:avLst/>
              <a:gdLst>
                <a:gd name="connsiteX0" fmla="*/ 0 w 11769"/>
                <a:gd name="connsiteY0" fmla="*/ 0 h 211737"/>
                <a:gd name="connsiteX1" fmla="*/ 0 w 11769"/>
                <a:gd name="connsiteY1" fmla="*/ 211738 h 211737"/>
              </a:gdLst>
              <a:ahLst/>
              <a:cxnLst>
                <a:cxn ang="0">
                  <a:pos x="connsiteX0" y="connsiteY0"/>
                </a:cxn>
                <a:cxn ang="0">
                  <a:pos x="connsiteX1" y="connsiteY1"/>
                </a:cxn>
              </a:cxnLst>
              <a:rect l="l" t="t" r="r" b="b"/>
              <a:pathLst>
                <a:path w="11769" h="211737">
                  <a:moveTo>
                    <a:pt x="0" y="0"/>
                  </a:moveTo>
                  <a:lnTo>
                    <a:pt x="0" y="211738"/>
                  </a:lnTo>
                </a:path>
              </a:pathLst>
            </a:custGeom>
            <a:ln w="12700" cap="rnd">
              <a:solidFill>
                <a:schemeClr val="tx2"/>
              </a:solidFill>
              <a:prstDash val="solid"/>
              <a:round/>
            </a:ln>
          </p:spPr>
          <p:txBody>
            <a:bodyPr rtlCol="0" anchor="ctr"/>
            <a:lstStyle/>
            <a:p>
              <a:endParaRPr lang="es-ES"/>
            </a:p>
          </p:txBody>
        </p:sp>
        <p:sp>
          <p:nvSpPr>
            <p:cNvPr id="23" name="Freeform: Shape 22">
              <a:extLst>
                <a:ext uri="{FF2B5EF4-FFF2-40B4-BE49-F238E27FC236}">
                  <a16:creationId xmlns:a16="http://schemas.microsoft.com/office/drawing/2014/main" id="{CA50F5FE-C940-4429-AAED-D2218BD7EB2A}"/>
                </a:ext>
              </a:extLst>
            </p:cNvPr>
            <p:cNvSpPr/>
            <p:nvPr/>
          </p:nvSpPr>
          <p:spPr>
            <a:xfrm>
              <a:off x="1173929" y="2566661"/>
              <a:ext cx="69441" cy="69441"/>
            </a:xfrm>
            <a:custGeom>
              <a:avLst/>
              <a:gdLst>
                <a:gd name="connsiteX0" fmla="*/ 0 w 69441"/>
                <a:gd name="connsiteY0" fmla="*/ 0 h 69441"/>
                <a:gd name="connsiteX1" fmla="*/ 69442 w 69441"/>
                <a:gd name="connsiteY1" fmla="*/ 0 h 69441"/>
                <a:gd name="connsiteX2" fmla="*/ 69442 w 69441"/>
                <a:gd name="connsiteY2" fmla="*/ 69442 h 69441"/>
              </a:gdLst>
              <a:ahLst/>
              <a:cxnLst>
                <a:cxn ang="0">
                  <a:pos x="connsiteX0" y="connsiteY0"/>
                </a:cxn>
                <a:cxn ang="0">
                  <a:pos x="connsiteX1" y="connsiteY1"/>
                </a:cxn>
                <a:cxn ang="0">
                  <a:pos x="connsiteX2" y="connsiteY2"/>
                </a:cxn>
              </a:cxnLst>
              <a:rect l="l" t="t" r="r" b="b"/>
              <a:pathLst>
                <a:path w="69441" h="69441">
                  <a:moveTo>
                    <a:pt x="0" y="0"/>
                  </a:moveTo>
                  <a:lnTo>
                    <a:pt x="69442" y="0"/>
                  </a:lnTo>
                  <a:lnTo>
                    <a:pt x="69442" y="69442"/>
                  </a:lnTo>
                </a:path>
              </a:pathLst>
            </a:custGeom>
            <a:noFill/>
            <a:ln w="12700" cap="rnd">
              <a:solidFill>
                <a:schemeClr val="tx2"/>
              </a:solidFill>
              <a:prstDash val="solid"/>
              <a:round/>
            </a:ln>
          </p:spPr>
          <p:txBody>
            <a:bodyPr rtlCol="0" anchor="ctr"/>
            <a:lstStyle/>
            <a:p>
              <a:endParaRPr lang="es-ES"/>
            </a:p>
          </p:txBody>
        </p:sp>
        <p:grpSp>
          <p:nvGrpSpPr>
            <p:cNvPr id="40" name="Graphic 75">
              <a:extLst>
                <a:ext uri="{FF2B5EF4-FFF2-40B4-BE49-F238E27FC236}">
                  <a16:creationId xmlns:a16="http://schemas.microsoft.com/office/drawing/2014/main" id="{2B10796B-A20C-42FC-95A3-27A3649ECC43}"/>
                </a:ext>
              </a:extLst>
            </p:cNvPr>
            <p:cNvGrpSpPr/>
            <p:nvPr/>
          </p:nvGrpSpPr>
          <p:grpSpPr>
            <a:xfrm>
              <a:off x="888983" y="2744973"/>
              <a:ext cx="70618" cy="99101"/>
              <a:chOff x="888983" y="2744973"/>
              <a:chExt cx="70618" cy="99101"/>
            </a:xfrm>
            <a:noFill/>
          </p:grpSpPr>
          <p:sp>
            <p:nvSpPr>
              <p:cNvPr id="41" name="Freeform: Shape 40">
                <a:extLst>
                  <a:ext uri="{FF2B5EF4-FFF2-40B4-BE49-F238E27FC236}">
                    <a16:creationId xmlns:a16="http://schemas.microsoft.com/office/drawing/2014/main" id="{9F2E3B41-811B-44EA-B364-EA922B6326EA}"/>
                  </a:ext>
                </a:extLst>
              </p:cNvPr>
              <p:cNvSpPr/>
              <p:nvPr/>
            </p:nvSpPr>
            <p:spPr>
              <a:xfrm>
                <a:off x="924292" y="2744973"/>
                <a:ext cx="11769" cy="99101"/>
              </a:xfrm>
              <a:custGeom>
                <a:avLst/>
                <a:gdLst>
                  <a:gd name="connsiteX0" fmla="*/ 0 w 11769"/>
                  <a:gd name="connsiteY0" fmla="*/ 0 h 99101"/>
                  <a:gd name="connsiteX1" fmla="*/ 0 w 11769"/>
                  <a:gd name="connsiteY1" fmla="*/ 99101 h 99101"/>
                </a:gdLst>
                <a:ahLst/>
                <a:cxnLst>
                  <a:cxn ang="0">
                    <a:pos x="connsiteX0" y="connsiteY0"/>
                  </a:cxn>
                  <a:cxn ang="0">
                    <a:pos x="connsiteX1" y="connsiteY1"/>
                  </a:cxn>
                </a:cxnLst>
                <a:rect l="l" t="t" r="r" b="b"/>
                <a:pathLst>
                  <a:path w="11769" h="99101">
                    <a:moveTo>
                      <a:pt x="0" y="0"/>
                    </a:moveTo>
                    <a:lnTo>
                      <a:pt x="0" y="99101"/>
                    </a:lnTo>
                  </a:path>
                </a:pathLst>
              </a:custGeom>
              <a:ln w="12700" cap="rnd">
                <a:solidFill>
                  <a:schemeClr val="tx2"/>
                </a:solidFill>
                <a:prstDash val="solid"/>
                <a:round/>
              </a:ln>
            </p:spPr>
            <p:txBody>
              <a:bodyPr rtlCol="0" anchor="ctr"/>
              <a:lstStyle/>
              <a:p>
                <a:endParaRPr lang="es-ES"/>
              </a:p>
            </p:txBody>
          </p:sp>
          <p:sp>
            <p:nvSpPr>
              <p:cNvPr id="42" name="Freeform: Shape 41">
                <a:extLst>
                  <a:ext uri="{FF2B5EF4-FFF2-40B4-BE49-F238E27FC236}">
                    <a16:creationId xmlns:a16="http://schemas.microsoft.com/office/drawing/2014/main" id="{181249F4-BA04-45E6-B471-54FCFDC1E296}"/>
                  </a:ext>
                </a:extLst>
              </p:cNvPr>
              <p:cNvSpPr/>
              <p:nvPr/>
            </p:nvSpPr>
            <p:spPr>
              <a:xfrm>
                <a:off x="888983" y="2744973"/>
                <a:ext cx="70618" cy="35309"/>
              </a:xfrm>
              <a:custGeom>
                <a:avLst/>
                <a:gdLst>
                  <a:gd name="connsiteX0" fmla="*/ 0 w 70618"/>
                  <a:gd name="connsiteY0" fmla="*/ 35309 h 35309"/>
                  <a:gd name="connsiteX1" fmla="*/ 35309 w 70618"/>
                  <a:gd name="connsiteY1" fmla="*/ 0 h 35309"/>
                  <a:gd name="connsiteX2" fmla="*/ 70619 w 70618"/>
                  <a:gd name="connsiteY2" fmla="*/ 35309 h 35309"/>
                </a:gdLst>
                <a:ahLst/>
                <a:cxnLst>
                  <a:cxn ang="0">
                    <a:pos x="connsiteX0" y="connsiteY0"/>
                  </a:cxn>
                  <a:cxn ang="0">
                    <a:pos x="connsiteX1" y="connsiteY1"/>
                  </a:cxn>
                  <a:cxn ang="0">
                    <a:pos x="connsiteX2" y="connsiteY2"/>
                  </a:cxn>
                </a:cxnLst>
                <a:rect l="l" t="t" r="r" b="b"/>
                <a:pathLst>
                  <a:path w="70618" h="35309">
                    <a:moveTo>
                      <a:pt x="0" y="35309"/>
                    </a:moveTo>
                    <a:lnTo>
                      <a:pt x="35309" y="0"/>
                    </a:lnTo>
                    <a:lnTo>
                      <a:pt x="70619" y="35309"/>
                    </a:lnTo>
                  </a:path>
                </a:pathLst>
              </a:custGeom>
              <a:noFill/>
              <a:ln w="12700" cap="rnd">
                <a:solidFill>
                  <a:schemeClr val="tx2"/>
                </a:solidFill>
                <a:prstDash val="solid"/>
                <a:round/>
              </a:ln>
            </p:spPr>
            <p:txBody>
              <a:bodyPr rtlCol="0" anchor="ctr"/>
              <a:lstStyle/>
              <a:p>
                <a:endParaRPr lang="es-ES"/>
              </a:p>
            </p:txBody>
          </p:sp>
        </p:grpSp>
        <p:grpSp>
          <p:nvGrpSpPr>
            <p:cNvPr id="43" name="Graphic 75">
              <a:extLst>
                <a:ext uri="{FF2B5EF4-FFF2-40B4-BE49-F238E27FC236}">
                  <a16:creationId xmlns:a16="http://schemas.microsoft.com/office/drawing/2014/main" id="{62E0E9EB-E55A-40CB-82AD-1EC59881D565}"/>
                </a:ext>
              </a:extLst>
            </p:cNvPr>
            <p:cNvGrpSpPr/>
            <p:nvPr/>
          </p:nvGrpSpPr>
          <p:grpSpPr>
            <a:xfrm>
              <a:off x="796119" y="2653875"/>
              <a:ext cx="70618" cy="99101"/>
              <a:chOff x="796119" y="2653875"/>
              <a:chExt cx="70618" cy="99101"/>
            </a:xfrm>
            <a:noFill/>
          </p:grpSpPr>
          <p:sp>
            <p:nvSpPr>
              <p:cNvPr id="44" name="Freeform: Shape 43">
                <a:extLst>
                  <a:ext uri="{FF2B5EF4-FFF2-40B4-BE49-F238E27FC236}">
                    <a16:creationId xmlns:a16="http://schemas.microsoft.com/office/drawing/2014/main" id="{CB24B58F-02BF-466A-B428-E30A1CE88DB6}"/>
                  </a:ext>
                </a:extLst>
              </p:cNvPr>
              <p:cNvSpPr/>
              <p:nvPr/>
            </p:nvSpPr>
            <p:spPr>
              <a:xfrm>
                <a:off x="831429" y="2653875"/>
                <a:ext cx="11769" cy="99101"/>
              </a:xfrm>
              <a:custGeom>
                <a:avLst/>
                <a:gdLst>
                  <a:gd name="connsiteX0" fmla="*/ 0 w 11769"/>
                  <a:gd name="connsiteY0" fmla="*/ 0 h 99101"/>
                  <a:gd name="connsiteX1" fmla="*/ 0 w 11769"/>
                  <a:gd name="connsiteY1" fmla="*/ 99101 h 99101"/>
                </a:gdLst>
                <a:ahLst/>
                <a:cxnLst>
                  <a:cxn ang="0">
                    <a:pos x="connsiteX0" y="connsiteY0"/>
                  </a:cxn>
                  <a:cxn ang="0">
                    <a:pos x="connsiteX1" y="connsiteY1"/>
                  </a:cxn>
                </a:cxnLst>
                <a:rect l="l" t="t" r="r" b="b"/>
                <a:pathLst>
                  <a:path w="11769" h="99101">
                    <a:moveTo>
                      <a:pt x="0" y="0"/>
                    </a:moveTo>
                    <a:lnTo>
                      <a:pt x="0" y="99101"/>
                    </a:lnTo>
                  </a:path>
                </a:pathLst>
              </a:custGeom>
              <a:ln w="12700" cap="rnd">
                <a:solidFill>
                  <a:schemeClr val="tx2"/>
                </a:solidFill>
                <a:prstDash val="solid"/>
                <a:round/>
              </a:ln>
            </p:spPr>
            <p:txBody>
              <a:bodyPr rtlCol="0" anchor="ctr"/>
              <a:lstStyle/>
              <a:p>
                <a:endParaRPr lang="es-ES"/>
              </a:p>
            </p:txBody>
          </p:sp>
          <p:sp>
            <p:nvSpPr>
              <p:cNvPr id="45" name="Freeform: Shape 44">
                <a:extLst>
                  <a:ext uri="{FF2B5EF4-FFF2-40B4-BE49-F238E27FC236}">
                    <a16:creationId xmlns:a16="http://schemas.microsoft.com/office/drawing/2014/main" id="{F2B61F85-3F6A-4775-B35F-2D2D3CACF028}"/>
                  </a:ext>
                </a:extLst>
              </p:cNvPr>
              <p:cNvSpPr/>
              <p:nvPr/>
            </p:nvSpPr>
            <p:spPr>
              <a:xfrm>
                <a:off x="796119" y="2653875"/>
                <a:ext cx="70618" cy="35309"/>
              </a:xfrm>
              <a:custGeom>
                <a:avLst/>
                <a:gdLst>
                  <a:gd name="connsiteX0" fmla="*/ 0 w 70618"/>
                  <a:gd name="connsiteY0" fmla="*/ 35309 h 35309"/>
                  <a:gd name="connsiteX1" fmla="*/ 35309 w 70618"/>
                  <a:gd name="connsiteY1" fmla="*/ 0 h 35309"/>
                  <a:gd name="connsiteX2" fmla="*/ 70619 w 70618"/>
                  <a:gd name="connsiteY2" fmla="*/ 35309 h 35309"/>
                </a:gdLst>
                <a:ahLst/>
                <a:cxnLst>
                  <a:cxn ang="0">
                    <a:pos x="connsiteX0" y="connsiteY0"/>
                  </a:cxn>
                  <a:cxn ang="0">
                    <a:pos x="connsiteX1" y="connsiteY1"/>
                  </a:cxn>
                  <a:cxn ang="0">
                    <a:pos x="connsiteX2" y="connsiteY2"/>
                  </a:cxn>
                </a:cxnLst>
                <a:rect l="l" t="t" r="r" b="b"/>
                <a:pathLst>
                  <a:path w="70618" h="35309">
                    <a:moveTo>
                      <a:pt x="0" y="35309"/>
                    </a:moveTo>
                    <a:lnTo>
                      <a:pt x="35309" y="0"/>
                    </a:lnTo>
                    <a:lnTo>
                      <a:pt x="70619" y="35309"/>
                    </a:lnTo>
                  </a:path>
                </a:pathLst>
              </a:custGeom>
              <a:noFill/>
              <a:ln w="12700" cap="rnd">
                <a:solidFill>
                  <a:schemeClr val="tx2"/>
                </a:solidFill>
                <a:prstDash val="solid"/>
                <a:round/>
              </a:ln>
            </p:spPr>
            <p:txBody>
              <a:bodyPr rtlCol="0" anchor="ctr"/>
              <a:lstStyle/>
              <a:p>
                <a:endParaRPr lang="es-ES"/>
              </a:p>
            </p:txBody>
          </p:sp>
        </p:grpSp>
        <p:sp>
          <p:nvSpPr>
            <p:cNvPr id="46" name="Freeform: Shape 45">
              <a:extLst>
                <a:ext uri="{FF2B5EF4-FFF2-40B4-BE49-F238E27FC236}">
                  <a16:creationId xmlns:a16="http://schemas.microsoft.com/office/drawing/2014/main" id="{7A54DAA2-37C5-4F79-BC41-BABF856E6E61}"/>
                </a:ext>
              </a:extLst>
            </p:cNvPr>
            <p:cNvSpPr/>
            <p:nvPr/>
          </p:nvSpPr>
          <p:spPr>
            <a:xfrm>
              <a:off x="995381" y="2580550"/>
              <a:ext cx="70618" cy="35309"/>
            </a:xfrm>
            <a:custGeom>
              <a:avLst/>
              <a:gdLst>
                <a:gd name="connsiteX0" fmla="*/ 0 w 70618"/>
                <a:gd name="connsiteY0" fmla="*/ 35309 h 35309"/>
                <a:gd name="connsiteX1" fmla="*/ 35309 w 70618"/>
                <a:gd name="connsiteY1" fmla="*/ 0 h 35309"/>
                <a:gd name="connsiteX2" fmla="*/ 70619 w 70618"/>
                <a:gd name="connsiteY2" fmla="*/ 35309 h 35309"/>
              </a:gdLst>
              <a:ahLst/>
              <a:cxnLst>
                <a:cxn ang="0">
                  <a:pos x="connsiteX0" y="connsiteY0"/>
                </a:cxn>
                <a:cxn ang="0">
                  <a:pos x="connsiteX1" y="connsiteY1"/>
                </a:cxn>
                <a:cxn ang="0">
                  <a:pos x="connsiteX2" y="connsiteY2"/>
                </a:cxn>
              </a:cxnLst>
              <a:rect l="l" t="t" r="r" b="b"/>
              <a:pathLst>
                <a:path w="70618" h="35309">
                  <a:moveTo>
                    <a:pt x="0" y="35309"/>
                  </a:moveTo>
                  <a:lnTo>
                    <a:pt x="35309" y="0"/>
                  </a:lnTo>
                  <a:lnTo>
                    <a:pt x="70619" y="35309"/>
                  </a:lnTo>
                </a:path>
              </a:pathLst>
            </a:custGeom>
            <a:noFill/>
            <a:ln w="12700" cap="rnd">
              <a:solidFill>
                <a:schemeClr val="tx2"/>
              </a:solidFill>
              <a:prstDash val="solid"/>
              <a:round/>
            </a:ln>
          </p:spPr>
          <p:txBody>
            <a:bodyPr rtlCol="0" anchor="ctr"/>
            <a:lstStyle/>
            <a:p>
              <a:endParaRPr lang="es-ES"/>
            </a:p>
          </p:txBody>
        </p:sp>
        <p:sp>
          <p:nvSpPr>
            <p:cNvPr id="47" name="Freeform: Shape 46">
              <a:extLst>
                <a:ext uri="{FF2B5EF4-FFF2-40B4-BE49-F238E27FC236}">
                  <a16:creationId xmlns:a16="http://schemas.microsoft.com/office/drawing/2014/main" id="{BFB5290C-5346-459B-9AB5-F6E03BE24ABB}"/>
                </a:ext>
              </a:extLst>
            </p:cNvPr>
            <p:cNvSpPr/>
            <p:nvPr/>
          </p:nvSpPr>
          <p:spPr>
            <a:xfrm>
              <a:off x="1029749" y="2577960"/>
              <a:ext cx="202322" cy="202322"/>
            </a:xfrm>
            <a:custGeom>
              <a:avLst/>
              <a:gdLst>
                <a:gd name="connsiteX0" fmla="*/ 202322 w 202322"/>
                <a:gd name="connsiteY0" fmla="*/ 0 h 202322"/>
                <a:gd name="connsiteX1" fmla="*/ 0 w 202322"/>
                <a:gd name="connsiteY1" fmla="*/ 202322 h 202322"/>
              </a:gdLst>
              <a:ahLst/>
              <a:cxnLst>
                <a:cxn ang="0">
                  <a:pos x="connsiteX0" y="connsiteY0"/>
                </a:cxn>
                <a:cxn ang="0">
                  <a:pos x="connsiteX1" y="connsiteY1"/>
                </a:cxn>
              </a:cxnLst>
              <a:rect l="l" t="t" r="r" b="b"/>
              <a:pathLst>
                <a:path w="202322" h="202322">
                  <a:moveTo>
                    <a:pt x="202322" y="0"/>
                  </a:moveTo>
                  <a:lnTo>
                    <a:pt x="0" y="202322"/>
                  </a:lnTo>
                </a:path>
              </a:pathLst>
            </a:custGeom>
            <a:ln w="12700" cap="rnd">
              <a:solidFill>
                <a:schemeClr val="tx2"/>
              </a:solidFill>
              <a:prstDash val="solid"/>
              <a:round/>
            </a:ln>
          </p:spPr>
          <p:txBody>
            <a:bodyPr rtlCol="0" anchor="ctr"/>
            <a:lstStyle/>
            <a:p>
              <a:endParaRPr lang="es-ES"/>
            </a:p>
          </p:txBody>
        </p:sp>
        <p:sp>
          <p:nvSpPr>
            <p:cNvPr id="78" name="Freeform: Shape 77">
              <a:extLst>
                <a:ext uri="{FF2B5EF4-FFF2-40B4-BE49-F238E27FC236}">
                  <a16:creationId xmlns:a16="http://schemas.microsoft.com/office/drawing/2014/main" id="{BADB252A-FC1D-429B-9D3C-53B996789357}"/>
                </a:ext>
              </a:extLst>
            </p:cNvPr>
            <p:cNvSpPr/>
            <p:nvPr/>
          </p:nvSpPr>
          <p:spPr>
            <a:xfrm>
              <a:off x="796119" y="2874440"/>
              <a:ext cx="470790" cy="258110"/>
            </a:xfrm>
            <a:custGeom>
              <a:avLst/>
              <a:gdLst>
                <a:gd name="connsiteX0" fmla="*/ 0 w 470790"/>
                <a:gd name="connsiteY0" fmla="*/ 0 h 258110"/>
                <a:gd name="connsiteX1" fmla="*/ 470790 w 470790"/>
                <a:gd name="connsiteY1" fmla="*/ 0 h 258110"/>
                <a:gd name="connsiteX2" fmla="*/ 470790 w 470790"/>
                <a:gd name="connsiteY2" fmla="*/ 258111 h 258110"/>
                <a:gd name="connsiteX3" fmla="*/ 0 w 470790"/>
                <a:gd name="connsiteY3" fmla="*/ 258111 h 258110"/>
              </a:gdLst>
              <a:ahLst/>
              <a:cxnLst>
                <a:cxn ang="0">
                  <a:pos x="connsiteX0" y="connsiteY0"/>
                </a:cxn>
                <a:cxn ang="0">
                  <a:pos x="connsiteX1" y="connsiteY1"/>
                </a:cxn>
                <a:cxn ang="0">
                  <a:pos x="connsiteX2" y="connsiteY2"/>
                </a:cxn>
                <a:cxn ang="0">
                  <a:pos x="connsiteX3" y="connsiteY3"/>
                </a:cxn>
              </a:cxnLst>
              <a:rect l="l" t="t" r="r" b="b"/>
              <a:pathLst>
                <a:path w="470790" h="258110">
                  <a:moveTo>
                    <a:pt x="0" y="0"/>
                  </a:moveTo>
                  <a:lnTo>
                    <a:pt x="470790" y="0"/>
                  </a:lnTo>
                  <a:lnTo>
                    <a:pt x="470790" y="258111"/>
                  </a:lnTo>
                  <a:lnTo>
                    <a:pt x="0" y="258111"/>
                  </a:lnTo>
                  <a:close/>
                </a:path>
              </a:pathLst>
            </a:custGeom>
            <a:noFill/>
            <a:ln w="12700" cap="rnd">
              <a:solidFill>
                <a:schemeClr val="accent1"/>
              </a:solidFill>
              <a:prstDash val="solid"/>
              <a:round/>
            </a:ln>
          </p:spPr>
          <p:txBody>
            <a:bodyPr rtlCol="0" anchor="ctr"/>
            <a:lstStyle/>
            <a:p>
              <a:endParaRPr lang="es-ES"/>
            </a:p>
          </p:txBody>
        </p:sp>
        <p:sp>
          <p:nvSpPr>
            <p:cNvPr id="79" name="Freeform: Shape 78">
              <a:extLst>
                <a:ext uri="{FF2B5EF4-FFF2-40B4-BE49-F238E27FC236}">
                  <a16:creationId xmlns:a16="http://schemas.microsoft.com/office/drawing/2014/main" id="{050DA8E7-E499-4BF2-B000-9E02AC6C1F6C}"/>
                </a:ext>
              </a:extLst>
            </p:cNvPr>
            <p:cNvSpPr/>
            <p:nvPr/>
          </p:nvSpPr>
          <p:spPr>
            <a:xfrm>
              <a:off x="796119" y="3056401"/>
              <a:ext cx="76268" cy="76268"/>
            </a:xfrm>
            <a:custGeom>
              <a:avLst/>
              <a:gdLst>
                <a:gd name="connsiteX0" fmla="*/ 0 w 76268"/>
                <a:gd name="connsiteY0" fmla="*/ 0 h 76268"/>
                <a:gd name="connsiteX1" fmla="*/ 76268 w 76268"/>
                <a:gd name="connsiteY1" fmla="*/ 76268 h 76268"/>
              </a:gdLst>
              <a:ahLst/>
              <a:cxnLst>
                <a:cxn ang="0">
                  <a:pos x="connsiteX0" y="connsiteY0"/>
                </a:cxn>
                <a:cxn ang="0">
                  <a:pos x="connsiteX1" y="connsiteY1"/>
                </a:cxn>
              </a:cxnLst>
              <a:rect l="l" t="t" r="r" b="b"/>
              <a:pathLst>
                <a:path w="76268" h="76268">
                  <a:moveTo>
                    <a:pt x="0" y="0"/>
                  </a:moveTo>
                  <a:cubicBezTo>
                    <a:pt x="42136" y="0"/>
                    <a:pt x="76268" y="34132"/>
                    <a:pt x="76268" y="76268"/>
                  </a:cubicBezTo>
                </a:path>
              </a:pathLst>
            </a:custGeom>
            <a:noFill/>
            <a:ln w="12700" cap="rnd">
              <a:solidFill>
                <a:schemeClr val="tx2"/>
              </a:solidFill>
              <a:prstDash val="solid"/>
              <a:round/>
            </a:ln>
          </p:spPr>
          <p:txBody>
            <a:bodyPr rtlCol="0" anchor="ctr"/>
            <a:lstStyle/>
            <a:p>
              <a:endParaRPr lang="es-ES"/>
            </a:p>
          </p:txBody>
        </p:sp>
        <p:sp>
          <p:nvSpPr>
            <p:cNvPr id="80" name="Freeform: Shape 79">
              <a:extLst>
                <a:ext uri="{FF2B5EF4-FFF2-40B4-BE49-F238E27FC236}">
                  <a16:creationId xmlns:a16="http://schemas.microsoft.com/office/drawing/2014/main" id="{EED9AA22-4ED5-4208-8C1B-93C26A8A0921}"/>
                </a:ext>
              </a:extLst>
            </p:cNvPr>
            <p:cNvSpPr/>
            <p:nvPr/>
          </p:nvSpPr>
          <p:spPr>
            <a:xfrm>
              <a:off x="796119" y="2874440"/>
              <a:ext cx="76268" cy="76268"/>
            </a:xfrm>
            <a:custGeom>
              <a:avLst/>
              <a:gdLst>
                <a:gd name="connsiteX0" fmla="*/ 76268 w 76268"/>
                <a:gd name="connsiteY0" fmla="*/ 0 h 76268"/>
                <a:gd name="connsiteX1" fmla="*/ 0 w 76268"/>
                <a:gd name="connsiteY1" fmla="*/ 76268 h 76268"/>
              </a:gdLst>
              <a:ahLst/>
              <a:cxnLst>
                <a:cxn ang="0">
                  <a:pos x="connsiteX0" y="connsiteY0"/>
                </a:cxn>
                <a:cxn ang="0">
                  <a:pos x="connsiteX1" y="connsiteY1"/>
                </a:cxn>
              </a:cxnLst>
              <a:rect l="l" t="t" r="r" b="b"/>
              <a:pathLst>
                <a:path w="76268" h="76268">
                  <a:moveTo>
                    <a:pt x="76268" y="0"/>
                  </a:moveTo>
                  <a:cubicBezTo>
                    <a:pt x="76268" y="42136"/>
                    <a:pt x="42136" y="76268"/>
                    <a:pt x="0" y="76268"/>
                  </a:cubicBezTo>
                </a:path>
              </a:pathLst>
            </a:custGeom>
            <a:noFill/>
            <a:ln w="12700" cap="rnd">
              <a:solidFill>
                <a:schemeClr val="tx2"/>
              </a:solidFill>
              <a:prstDash val="solid"/>
              <a:round/>
            </a:ln>
          </p:spPr>
          <p:txBody>
            <a:bodyPr rtlCol="0" anchor="ctr"/>
            <a:lstStyle/>
            <a:p>
              <a:endParaRPr lang="es-ES"/>
            </a:p>
          </p:txBody>
        </p:sp>
        <p:sp>
          <p:nvSpPr>
            <p:cNvPr id="81" name="Freeform: Shape 80">
              <a:extLst>
                <a:ext uri="{FF2B5EF4-FFF2-40B4-BE49-F238E27FC236}">
                  <a16:creationId xmlns:a16="http://schemas.microsoft.com/office/drawing/2014/main" id="{F085911F-518B-42F8-8769-33826C693A1C}"/>
                </a:ext>
              </a:extLst>
            </p:cNvPr>
            <p:cNvSpPr/>
            <p:nvPr/>
          </p:nvSpPr>
          <p:spPr>
            <a:xfrm>
              <a:off x="1190642" y="2874323"/>
              <a:ext cx="76268" cy="76268"/>
            </a:xfrm>
            <a:custGeom>
              <a:avLst/>
              <a:gdLst>
                <a:gd name="connsiteX0" fmla="*/ 76268 w 76268"/>
                <a:gd name="connsiteY0" fmla="*/ 76268 h 76268"/>
                <a:gd name="connsiteX1" fmla="*/ 0 w 76268"/>
                <a:gd name="connsiteY1" fmla="*/ 0 h 76268"/>
              </a:gdLst>
              <a:ahLst/>
              <a:cxnLst>
                <a:cxn ang="0">
                  <a:pos x="connsiteX0" y="connsiteY0"/>
                </a:cxn>
                <a:cxn ang="0">
                  <a:pos x="connsiteX1" y="connsiteY1"/>
                </a:cxn>
              </a:cxnLst>
              <a:rect l="l" t="t" r="r" b="b"/>
              <a:pathLst>
                <a:path w="76268" h="76268">
                  <a:moveTo>
                    <a:pt x="76268" y="76268"/>
                  </a:moveTo>
                  <a:cubicBezTo>
                    <a:pt x="34132" y="76268"/>
                    <a:pt x="0" y="42136"/>
                    <a:pt x="0" y="0"/>
                  </a:cubicBezTo>
                </a:path>
              </a:pathLst>
            </a:custGeom>
            <a:noFill/>
            <a:ln w="12700" cap="rnd">
              <a:solidFill>
                <a:schemeClr val="tx2"/>
              </a:solidFill>
              <a:prstDash val="solid"/>
              <a:round/>
            </a:ln>
          </p:spPr>
          <p:txBody>
            <a:bodyPr rtlCol="0" anchor="ctr"/>
            <a:lstStyle/>
            <a:p>
              <a:endParaRPr lang="es-ES"/>
            </a:p>
          </p:txBody>
        </p:sp>
        <p:sp>
          <p:nvSpPr>
            <p:cNvPr id="82" name="Freeform: Shape 81">
              <a:extLst>
                <a:ext uri="{FF2B5EF4-FFF2-40B4-BE49-F238E27FC236}">
                  <a16:creationId xmlns:a16="http://schemas.microsoft.com/office/drawing/2014/main" id="{D08EF51C-295D-49F2-A4D2-0D5A8BDA6359}"/>
                </a:ext>
              </a:extLst>
            </p:cNvPr>
            <p:cNvSpPr/>
            <p:nvPr/>
          </p:nvSpPr>
          <p:spPr>
            <a:xfrm>
              <a:off x="1190642" y="3056283"/>
              <a:ext cx="76268" cy="76268"/>
            </a:xfrm>
            <a:custGeom>
              <a:avLst/>
              <a:gdLst>
                <a:gd name="connsiteX0" fmla="*/ 0 w 76268"/>
                <a:gd name="connsiteY0" fmla="*/ 76268 h 76268"/>
                <a:gd name="connsiteX1" fmla="*/ 76268 w 76268"/>
                <a:gd name="connsiteY1" fmla="*/ 0 h 76268"/>
              </a:gdLst>
              <a:ahLst/>
              <a:cxnLst>
                <a:cxn ang="0">
                  <a:pos x="connsiteX0" y="connsiteY0"/>
                </a:cxn>
                <a:cxn ang="0">
                  <a:pos x="connsiteX1" y="connsiteY1"/>
                </a:cxn>
              </a:cxnLst>
              <a:rect l="l" t="t" r="r" b="b"/>
              <a:pathLst>
                <a:path w="76268" h="76268">
                  <a:moveTo>
                    <a:pt x="0" y="76268"/>
                  </a:moveTo>
                  <a:cubicBezTo>
                    <a:pt x="0" y="34132"/>
                    <a:pt x="34132" y="0"/>
                    <a:pt x="76268" y="0"/>
                  </a:cubicBezTo>
                </a:path>
              </a:pathLst>
            </a:custGeom>
            <a:noFill/>
            <a:ln w="12700" cap="rnd">
              <a:solidFill>
                <a:schemeClr val="tx2"/>
              </a:solidFill>
              <a:prstDash val="solid"/>
              <a:round/>
            </a:ln>
          </p:spPr>
          <p:txBody>
            <a:bodyPr rtlCol="0" anchor="ctr"/>
            <a:lstStyle/>
            <a:p>
              <a:endParaRPr lang="es-ES"/>
            </a:p>
          </p:txBody>
        </p:sp>
        <p:grpSp>
          <p:nvGrpSpPr>
            <p:cNvPr id="83" name="Graphic 75">
              <a:extLst>
                <a:ext uri="{FF2B5EF4-FFF2-40B4-BE49-F238E27FC236}">
                  <a16:creationId xmlns:a16="http://schemas.microsoft.com/office/drawing/2014/main" id="{C422D541-57AB-45B3-91DF-3F4D526EEB5D}"/>
                </a:ext>
              </a:extLst>
            </p:cNvPr>
            <p:cNvGrpSpPr/>
            <p:nvPr/>
          </p:nvGrpSpPr>
          <p:grpSpPr>
            <a:xfrm>
              <a:off x="878508" y="2945059"/>
              <a:ext cx="306013" cy="116873"/>
              <a:chOff x="878508" y="2945059"/>
              <a:chExt cx="306013" cy="116873"/>
            </a:xfrm>
            <a:noFill/>
          </p:grpSpPr>
          <p:sp>
            <p:nvSpPr>
              <p:cNvPr id="84" name="Freeform: Shape 83">
                <a:extLst>
                  <a:ext uri="{FF2B5EF4-FFF2-40B4-BE49-F238E27FC236}">
                    <a16:creationId xmlns:a16="http://schemas.microsoft.com/office/drawing/2014/main" id="{D3634EB1-51A8-41B0-8923-0C4D78ED6DC9}"/>
                  </a:ext>
                </a:extLst>
              </p:cNvPr>
              <p:cNvSpPr/>
              <p:nvPr/>
            </p:nvSpPr>
            <p:spPr>
              <a:xfrm>
                <a:off x="1010211" y="2966951"/>
                <a:ext cx="43548" cy="72972"/>
              </a:xfrm>
              <a:custGeom>
                <a:avLst/>
                <a:gdLst>
                  <a:gd name="connsiteX0" fmla="*/ 0 w 43548"/>
                  <a:gd name="connsiteY0" fmla="*/ 54729 h 72972"/>
                  <a:gd name="connsiteX1" fmla="*/ 21774 w 43548"/>
                  <a:gd name="connsiteY1" fmla="*/ 72972 h 72972"/>
                  <a:gd name="connsiteX2" fmla="*/ 43548 w 43548"/>
                  <a:gd name="connsiteY2" fmla="*/ 54729 h 72972"/>
                  <a:gd name="connsiteX3" fmla="*/ 21774 w 43548"/>
                  <a:gd name="connsiteY3" fmla="*/ 36486 h 72972"/>
                  <a:gd name="connsiteX4" fmla="*/ 0 w 43548"/>
                  <a:gd name="connsiteY4" fmla="*/ 18243 h 72972"/>
                  <a:gd name="connsiteX5" fmla="*/ 21774 w 43548"/>
                  <a:gd name="connsiteY5" fmla="*/ 0 h 72972"/>
                  <a:gd name="connsiteX6" fmla="*/ 43548 w 43548"/>
                  <a:gd name="connsiteY6" fmla="*/ 18243 h 72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48" h="72972">
                    <a:moveTo>
                      <a:pt x="0" y="54729"/>
                    </a:moveTo>
                    <a:cubicBezTo>
                      <a:pt x="0" y="64734"/>
                      <a:pt x="9769" y="72972"/>
                      <a:pt x="21774" y="72972"/>
                    </a:cubicBezTo>
                    <a:cubicBezTo>
                      <a:pt x="33779" y="72972"/>
                      <a:pt x="43548" y="64851"/>
                      <a:pt x="43548" y="54729"/>
                    </a:cubicBezTo>
                    <a:cubicBezTo>
                      <a:pt x="43548" y="44725"/>
                      <a:pt x="35898" y="36486"/>
                      <a:pt x="21774" y="36486"/>
                    </a:cubicBezTo>
                    <a:cubicBezTo>
                      <a:pt x="7297" y="36486"/>
                      <a:pt x="0" y="28365"/>
                      <a:pt x="0" y="18243"/>
                    </a:cubicBezTo>
                    <a:cubicBezTo>
                      <a:pt x="0" y="8239"/>
                      <a:pt x="9769" y="0"/>
                      <a:pt x="21774" y="0"/>
                    </a:cubicBezTo>
                    <a:cubicBezTo>
                      <a:pt x="33779" y="0"/>
                      <a:pt x="43548" y="8121"/>
                      <a:pt x="43548" y="18243"/>
                    </a:cubicBezTo>
                  </a:path>
                </a:pathLst>
              </a:custGeom>
              <a:noFill/>
              <a:ln w="12700" cap="rnd">
                <a:solidFill>
                  <a:schemeClr val="tx2"/>
                </a:solidFill>
                <a:prstDash val="solid"/>
                <a:round/>
              </a:ln>
            </p:spPr>
            <p:txBody>
              <a:bodyPr rtlCol="0" anchor="ctr"/>
              <a:lstStyle/>
              <a:p>
                <a:endParaRPr lang="es-ES"/>
              </a:p>
            </p:txBody>
          </p:sp>
          <p:sp>
            <p:nvSpPr>
              <p:cNvPr id="85" name="Freeform: Shape 84">
                <a:extLst>
                  <a:ext uri="{FF2B5EF4-FFF2-40B4-BE49-F238E27FC236}">
                    <a16:creationId xmlns:a16="http://schemas.microsoft.com/office/drawing/2014/main" id="{36D2EB59-C0A3-4970-958A-0B3CB24EE483}"/>
                  </a:ext>
                </a:extLst>
              </p:cNvPr>
              <p:cNvSpPr/>
              <p:nvPr/>
            </p:nvSpPr>
            <p:spPr>
              <a:xfrm>
                <a:off x="1031985" y="2945059"/>
                <a:ext cx="11769" cy="12475"/>
              </a:xfrm>
              <a:custGeom>
                <a:avLst/>
                <a:gdLst>
                  <a:gd name="connsiteX0" fmla="*/ 0 w 11769"/>
                  <a:gd name="connsiteY0" fmla="*/ 12476 h 12475"/>
                  <a:gd name="connsiteX1" fmla="*/ 0 w 11769"/>
                  <a:gd name="connsiteY1" fmla="*/ 0 h 12475"/>
                </a:gdLst>
                <a:ahLst/>
                <a:cxnLst>
                  <a:cxn ang="0">
                    <a:pos x="connsiteX0" y="connsiteY0"/>
                  </a:cxn>
                  <a:cxn ang="0">
                    <a:pos x="connsiteX1" y="connsiteY1"/>
                  </a:cxn>
                </a:cxnLst>
                <a:rect l="l" t="t" r="r" b="b"/>
                <a:pathLst>
                  <a:path w="11769" h="12475">
                    <a:moveTo>
                      <a:pt x="0" y="12476"/>
                    </a:moveTo>
                    <a:lnTo>
                      <a:pt x="0" y="0"/>
                    </a:lnTo>
                  </a:path>
                </a:pathLst>
              </a:custGeom>
              <a:ln w="12700" cap="rnd">
                <a:solidFill>
                  <a:schemeClr val="tx2"/>
                </a:solidFill>
                <a:prstDash val="solid"/>
                <a:round/>
              </a:ln>
            </p:spPr>
            <p:txBody>
              <a:bodyPr rtlCol="0" anchor="ctr"/>
              <a:lstStyle/>
              <a:p>
                <a:endParaRPr lang="es-ES"/>
              </a:p>
            </p:txBody>
          </p:sp>
          <p:sp>
            <p:nvSpPr>
              <p:cNvPr id="86" name="Freeform: Shape 85">
                <a:extLst>
                  <a:ext uri="{FF2B5EF4-FFF2-40B4-BE49-F238E27FC236}">
                    <a16:creationId xmlns:a16="http://schemas.microsoft.com/office/drawing/2014/main" id="{E663C040-7F2F-4C82-B06C-9D49602691B3}"/>
                  </a:ext>
                </a:extLst>
              </p:cNvPr>
              <p:cNvSpPr/>
              <p:nvPr/>
            </p:nvSpPr>
            <p:spPr>
              <a:xfrm>
                <a:off x="1031985" y="3049457"/>
                <a:ext cx="11769" cy="12475"/>
              </a:xfrm>
              <a:custGeom>
                <a:avLst/>
                <a:gdLst>
                  <a:gd name="connsiteX0" fmla="*/ 0 w 11769"/>
                  <a:gd name="connsiteY0" fmla="*/ 12476 h 12475"/>
                  <a:gd name="connsiteX1" fmla="*/ 0 w 11769"/>
                  <a:gd name="connsiteY1" fmla="*/ 0 h 12475"/>
                </a:gdLst>
                <a:ahLst/>
                <a:cxnLst>
                  <a:cxn ang="0">
                    <a:pos x="connsiteX0" y="connsiteY0"/>
                  </a:cxn>
                  <a:cxn ang="0">
                    <a:pos x="connsiteX1" y="connsiteY1"/>
                  </a:cxn>
                </a:cxnLst>
                <a:rect l="l" t="t" r="r" b="b"/>
                <a:pathLst>
                  <a:path w="11769" h="12475">
                    <a:moveTo>
                      <a:pt x="0" y="12476"/>
                    </a:moveTo>
                    <a:lnTo>
                      <a:pt x="0" y="0"/>
                    </a:lnTo>
                  </a:path>
                </a:pathLst>
              </a:custGeom>
              <a:ln w="12700" cap="rnd">
                <a:solidFill>
                  <a:schemeClr val="tx2"/>
                </a:solidFill>
                <a:prstDash val="solid"/>
                <a:round/>
              </a:ln>
            </p:spPr>
            <p:txBody>
              <a:bodyPr rtlCol="0" anchor="ctr"/>
              <a:lstStyle/>
              <a:p>
                <a:endParaRPr lang="es-ES"/>
              </a:p>
            </p:txBody>
          </p:sp>
          <p:sp>
            <p:nvSpPr>
              <p:cNvPr id="87" name="Freeform: Shape 86">
                <a:extLst>
                  <a:ext uri="{FF2B5EF4-FFF2-40B4-BE49-F238E27FC236}">
                    <a16:creationId xmlns:a16="http://schemas.microsoft.com/office/drawing/2014/main" id="{82F73F15-73D9-4145-A5FE-A8969C071002}"/>
                  </a:ext>
                </a:extLst>
              </p:cNvPr>
              <p:cNvSpPr/>
              <p:nvPr/>
            </p:nvSpPr>
            <p:spPr>
              <a:xfrm>
                <a:off x="878508" y="3003437"/>
                <a:ext cx="23539" cy="11769"/>
              </a:xfrm>
              <a:custGeom>
                <a:avLst/>
                <a:gdLst>
                  <a:gd name="connsiteX0" fmla="*/ 0 w 23539"/>
                  <a:gd name="connsiteY0" fmla="*/ 0 h 11769"/>
                  <a:gd name="connsiteX1" fmla="*/ 23540 w 23539"/>
                  <a:gd name="connsiteY1" fmla="*/ 0 h 11769"/>
                </a:gdLst>
                <a:ahLst/>
                <a:cxnLst>
                  <a:cxn ang="0">
                    <a:pos x="connsiteX0" y="connsiteY0"/>
                  </a:cxn>
                  <a:cxn ang="0">
                    <a:pos x="connsiteX1" y="connsiteY1"/>
                  </a:cxn>
                </a:cxnLst>
                <a:rect l="l" t="t" r="r" b="b"/>
                <a:pathLst>
                  <a:path w="23539" h="11769">
                    <a:moveTo>
                      <a:pt x="0" y="0"/>
                    </a:moveTo>
                    <a:lnTo>
                      <a:pt x="23540" y="0"/>
                    </a:lnTo>
                  </a:path>
                </a:pathLst>
              </a:custGeom>
              <a:ln w="12700" cap="rnd">
                <a:solidFill>
                  <a:schemeClr val="tx2"/>
                </a:solidFill>
                <a:prstDash val="solid"/>
                <a:round/>
              </a:ln>
            </p:spPr>
            <p:txBody>
              <a:bodyPr rtlCol="0" anchor="ctr"/>
              <a:lstStyle/>
              <a:p>
                <a:endParaRPr lang="es-ES"/>
              </a:p>
            </p:txBody>
          </p:sp>
          <p:sp>
            <p:nvSpPr>
              <p:cNvPr id="88" name="Freeform: Shape 87">
                <a:extLst>
                  <a:ext uri="{FF2B5EF4-FFF2-40B4-BE49-F238E27FC236}">
                    <a16:creationId xmlns:a16="http://schemas.microsoft.com/office/drawing/2014/main" id="{ACF13AF2-54D3-48B0-B423-561FF307A904}"/>
                  </a:ext>
                </a:extLst>
              </p:cNvPr>
              <p:cNvSpPr/>
              <p:nvPr/>
            </p:nvSpPr>
            <p:spPr>
              <a:xfrm>
                <a:off x="1160982" y="3003437"/>
                <a:ext cx="23539" cy="11769"/>
              </a:xfrm>
              <a:custGeom>
                <a:avLst/>
                <a:gdLst>
                  <a:gd name="connsiteX0" fmla="*/ 0 w 23539"/>
                  <a:gd name="connsiteY0" fmla="*/ 0 h 11769"/>
                  <a:gd name="connsiteX1" fmla="*/ 23540 w 23539"/>
                  <a:gd name="connsiteY1" fmla="*/ 0 h 11769"/>
                </a:gdLst>
                <a:ahLst/>
                <a:cxnLst>
                  <a:cxn ang="0">
                    <a:pos x="connsiteX0" y="connsiteY0"/>
                  </a:cxn>
                  <a:cxn ang="0">
                    <a:pos x="connsiteX1" y="connsiteY1"/>
                  </a:cxn>
                </a:cxnLst>
                <a:rect l="l" t="t" r="r" b="b"/>
                <a:pathLst>
                  <a:path w="23539" h="11769">
                    <a:moveTo>
                      <a:pt x="0" y="0"/>
                    </a:moveTo>
                    <a:lnTo>
                      <a:pt x="23540" y="0"/>
                    </a:lnTo>
                  </a:path>
                </a:pathLst>
              </a:custGeom>
              <a:ln w="12700" cap="rnd">
                <a:solidFill>
                  <a:schemeClr val="tx2"/>
                </a:solidFill>
                <a:prstDash val="solid"/>
                <a:round/>
              </a:ln>
            </p:spPr>
            <p:txBody>
              <a:bodyPr rtlCol="0" anchor="ctr"/>
              <a:lstStyle/>
              <a:p>
                <a:endParaRPr lang="es-ES"/>
              </a:p>
            </p:txBody>
          </p:sp>
        </p:grpSp>
      </p:grpSp>
    </p:spTree>
    <p:extLst>
      <p:ext uri="{BB962C8B-B14F-4D97-AF65-F5344CB8AC3E}">
        <p14:creationId xmlns:p14="http://schemas.microsoft.com/office/powerpoint/2010/main" val="3908165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pie de página 1">
            <a:extLst>
              <a:ext uri="{FF2B5EF4-FFF2-40B4-BE49-F238E27FC236}">
                <a16:creationId xmlns:a16="http://schemas.microsoft.com/office/drawing/2014/main" id="{DFC8CB34-3CB3-4E7E-9ABD-E3D840033A68}"/>
              </a:ext>
            </a:extLst>
          </p:cNvPr>
          <p:cNvSpPr txBox="1">
            <a:spLocks/>
          </p:cNvSpPr>
          <p:nvPr/>
        </p:nvSpPr>
        <p:spPr>
          <a:xfrm>
            <a:off x="11595386" y="6601396"/>
            <a:ext cx="407502" cy="170878"/>
          </a:xfrm>
          <a:prstGeom prst="rect">
            <a:avLst/>
          </a:prstGeom>
        </p:spPr>
        <p:txBody>
          <a:bodyPr vert="horz" lIns="0" tIns="0" rIns="0" bIns="0" rtlCol="0" anchor="t"/>
          <a:lstStyle>
            <a:defPPr>
              <a:defRPr lang="es-ES"/>
            </a:defPPr>
            <a:lvl1pPr>
              <a:lnSpc>
                <a:spcPct val="100000"/>
              </a:lnSpc>
              <a:defRPr sz="1300" spc="-30" baseline="0">
                <a:solidFill>
                  <a:schemeClr val="accent1"/>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ES" sz="900" dirty="0">
                <a:solidFill>
                  <a:srgbClr val="5A5B5D"/>
                </a:solidFill>
                <a:latin typeface="Segoe UI" panose="020B0502040204020203" pitchFamily="34" charset="0"/>
              </a:rPr>
              <a:t>p. </a:t>
            </a:r>
            <a:fld id="{C55AD5FC-D658-4668-AADB-0A3BDC5470A2}" type="slidenum">
              <a:rPr lang="es-ES" sz="900" smtClean="0">
                <a:solidFill>
                  <a:srgbClr val="5A5B5D"/>
                </a:solidFill>
                <a:latin typeface="Segoe UI" panose="020B0502040204020203" pitchFamily="34" charset="0"/>
              </a:rPr>
              <a:pPr algn="l"/>
              <a:t>27</a:t>
            </a:fld>
            <a:endParaRPr lang="es-ES" sz="900" dirty="0">
              <a:solidFill>
                <a:srgbClr val="5A5B5D"/>
              </a:solidFill>
              <a:latin typeface="Segoe UI" panose="020B0502040204020203" pitchFamily="34" charset="0"/>
            </a:endParaRPr>
          </a:p>
        </p:txBody>
      </p:sp>
      <p:sp>
        <p:nvSpPr>
          <p:cNvPr id="13" name="Titular">
            <a:extLst>
              <a:ext uri="{FF2B5EF4-FFF2-40B4-BE49-F238E27FC236}">
                <a16:creationId xmlns:a16="http://schemas.microsoft.com/office/drawing/2014/main" id="{81967E46-D13A-4EF6-9777-EC463E6B69AE}"/>
              </a:ext>
            </a:extLst>
          </p:cNvPr>
          <p:cNvSpPr txBox="1">
            <a:spLocks/>
          </p:cNvSpPr>
          <p:nvPr/>
        </p:nvSpPr>
        <p:spPr>
          <a:xfrm>
            <a:off x="752738" y="740459"/>
            <a:ext cx="8781796" cy="405588"/>
          </a:xfrm>
          <a:prstGeom prst="rect">
            <a:avLst/>
          </a:prstGeom>
        </p:spPr>
        <p:txBody>
          <a:bodyPr spcFirstLastPara="1" vert="horz" wrap="square" lIns="0" tIns="0" rIns="0" bIns="0" rtlCol="0" anchor="t" anchorCtr="0">
            <a:noAutofit/>
          </a:bodyPr>
          <a:lstStyle>
            <a:lvl1pPr marL="0" lvl="0" indent="0" algn="l" defTabSz="685800" rtl="0" eaLnBrk="1" latinLnBrk="0" hangingPunct="1">
              <a:lnSpc>
                <a:spcPts val="4000"/>
              </a:lnSpc>
              <a:spcBef>
                <a:spcPts val="0"/>
              </a:spcBef>
              <a:spcAft>
                <a:spcPts val="0"/>
              </a:spcAft>
              <a:buSzPts val="2000"/>
              <a:buFont typeface="Arial" panose="020B0604020202020204" pitchFamily="34" charset="0"/>
              <a:buNone/>
              <a:defRPr sz="4000" b="1" i="0" kern="1200">
                <a:solidFill>
                  <a:srgbClr val="424242"/>
                </a:solidFill>
                <a:latin typeface="Open Sans ExtraBold" panose="020B0606030504020204" pitchFamily="34" charset="0"/>
                <a:ea typeface="Open Sans ExtraBold" panose="020B0606030504020204" pitchFamily="34" charset="0"/>
                <a:cs typeface="Open Sans ExtraBold" panose="020B0606030504020204" pitchFamily="34" charset="0"/>
                <a:sym typeface="Playfair Display"/>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ca-ES" sz="2800" b="0" i="0" u="none" strike="noStrike" cap="none" spc="300" dirty="0">
                <a:solidFill>
                  <a:schemeClr val="tx1"/>
                </a:solidFill>
                <a:latin typeface="Segoe UI Semibold" panose="020B0702040204020203" pitchFamily="34" charset="0"/>
                <a:ea typeface="Segoe UI Black" panose="020B0A02040204020203" pitchFamily="34" charset="0"/>
                <a:cs typeface="Segoe UI Semibold" panose="020B0702040204020203" pitchFamily="34" charset="0"/>
                <a:sym typeface="Open Sans SemiBold"/>
              </a:rPr>
              <a:t>ANNEX 1 – </a:t>
            </a:r>
            <a:r>
              <a:rPr lang="ca-ES" sz="2800" b="0" i="0" u="none" strike="noStrike" cap="none" spc="300" dirty="0">
                <a:solidFill>
                  <a:schemeClr val="tx1"/>
                </a:solidFill>
                <a:latin typeface="Segoe UI" panose="020B0502040204020203" pitchFamily="34" charset="0"/>
                <a:ea typeface="Segoe UI Black" panose="020B0A02040204020203" pitchFamily="34" charset="0"/>
                <a:cs typeface="Segoe UI Semibold" panose="020B0702040204020203" pitchFamily="34" charset="0"/>
                <a:sym typeface="Open Sans SemiBold"/>
              </a:rPr>
              <a:t>EL SALARIO EN ESPECIE</a:t>
            </a:r>
          </a:p>
        </p:txBody>
      </p:sp>
      <p:cxnSp>
        <p:nvCxnSpPr>
          <p:cNvPr id="14" name="Straight Connector 38">
            <a:extLst>
              <a:ext uri="{FF2B5EF4-FFF2-40B4-BE49-F238E27FC236}">
                <a16:creationId xmlns:a16="http://schemas.microsoft.com/office/drawing/2014/main" id="{64140ACF-59FD-40CF-A686-544B9D9DFA9B}"/>
              </a:ext>
            </a:extLst>
          </p:cNvPr>
          <p:cNvCxnSpPr>
            <a:cxnSpLocks/>
          </p:cNvCxnSpPr>
          <p:nvPr/>
        </p:nvCxnSpPr>
        <p:spPr>
          <a:xfrm>
            <a:off x="570084" y="861156"/>
            <a:ext cx="0" cy="258451"/>
          </a:xfrm>
          <a:prstGeom prst="line">
            <a:avLst/>
          </a:prstGeom>
          <a:ln w="381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5" name="Rectángulo 245">
            <a:extLst>
              <a:ext uri="{FF2B5EF4-FFF2-40B4-BE49-F238E27FC236}">
                <a16:creationId xmlns:a16="http://schemas.microsoft.com/office/drawing/2014/main" id="{D8E6ACF9-59A8-44D6-9D67-AC7887C81D97}"/>
              </a:ext>
            </a:extLst>
          </p:cNvPr>
          <p:cNvSpPr/>
          <p:nvPr/>
        </p:nvSpPr>
        <p:spPr>
          <a:xfrm>
            <a:off x="-162556" y="846389"/>
            <a:ext cx="621068" cy="28798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16" name="Marcador de texto 5">
            <a:extLst>
              <a:ext uri="{FF2B5EF4-FFF2-40B4-BE49-F238E27FC236}">
                <a16:creationId xmlns:a16="http://schemas.microsoft.com/office/drawing/2014/main" id="{38113E35-A3DD-40F0-A49D-18B9A36E964D}"/>
              </a:ext>
            </a:extLst>
          </p:cNvPr>
          <p:cNvSpPr txBox="1">
            <a:spLocks/>
          </p:cNvSpPr>
          <p:nvPr/>
        </p:nvSpPr>
        <p:spPr>
          <a:xfrm>
            <a:off x="755277" y="1510811"/>
            <a:ext cx="7483848" cy="523111"/>
          </a:xfrm>
          <a:prstGeom prst="rect">
            <a:avLst/>
          </a:prstGeom>
        </p:spPr>
        <p:txBody>
          <a:bodyPr vert="horz" lIns="0" tIns="0" rIns="0" bIns="0" rtlCol="0" anchor="t">
            <a:noAutofit/>
          </a:bodyPr>
          <a:lstStyle>
            <a:lvl1pPr marL="0" indent="0" algn="l" defTabSz="685800" rtl="0" eaLnBrk="1" latinLnBrk="0" hangingPunct="1">
              <a:lnSpc>
                <a:spcPct val="100000"/>
              </a:lnSpc>
              <a:spcBef>
                <a:spcPts val="0"/>
              </a:spcBef>
              <a:buFont typeface="Arial" panose="020B0604020202020204" pitchFamily="34" charset="0"/>
              <a:buNone/>
              <a:defRPr sz="1800" b="1" i="0" kern="1200">
                <a:solidFill>
                  <a:srgbClr val="D0043C"/>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Tx/>
            </a:pPr>
            <a:r>
              <a:rPr lang="ca-ES" b="0" spc="600" dirty="0">
                <a:solidFill>
                  <a:schemeClr val="accent1"/>
                </a:solidFill>
                <a:latin typeface="Segoe UI Semibold" panose="020B0702040204020203" pitchFamily="34" charset="0"/>
                <a:cs typeface="Segoe UI Semibold" panose="020B0702040204020203" pitchFamily="34" charset="0"/>
              </a:rPr>
              <a:t>EL SALARI EN ESPÈCIE ÉS SALARI A TOTS ELS EFECTES: COTITZA I TRIBUTA</a:t>
            </a:r>
          </a:p>
        </p:txBody>
      </p:sp>
      <p:sp>
        <p:nvSpPr>
          <p:cNvPr id="78" name="Elipse 23">
            <a:extLst>
              <a:ext uri="{FF2B5EF4-FFF2-40B4-BE49-F238E27FC236}">
                <a16:creationId xmlns:a16="http://schemas.microsoft.com/office/drawing/2014/main" id="{6C22E2D0-619A-402D-AFB2-A53C7EF8DD7A}"/>
              </a:ext>
            </a:extLst>
          </p:cNvPr>
          <p:cNvSpPr/>
          <p:nvPr/>
        </p:nvSpPr>
        <p:spPr>
          <a:xfrm>
            <a:off x="1613796" y="2228743"/>
            <a:ext cx="898575" cy="898575"/>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79" name="TextBox 78">
            <a:extLst>
              <a:ext uri="{FF2B5EF4-FFF2-40B4-BE49-F238E27FC236}">
                <a16:creationId xmlns:a16="http://schemas.microsoft.com/office/drawing/2014/main" id="{DC877819-6333-465B-A977-803A345832A1}"/>
              </a:ext>
            </a:extLst>
          </p:cNvPr>
          <p:cNvSpPr txBox="1"/>
          <p:nvPr/>
        </p:nvSpPr>
        <p:spPr>
          <a:xfrm>
            <a:off x="2023272" y="2455720"/>
            <a:ext cx="7483845" cy="3363100"/>
          </a:xfrm>
          <a:prstGeom prst="rect">
            <a:avLst/>
          </a:prstGeom>
          <a:noFill/>
        </p:spPr>
        <p:txBody>
          <a:bodyPr wrap="square">
            <a:spAutoFit/>
          </a:bodyPr>
          <a:lstStyle/>
          <a:p>
            <a:pPr marL="0" marR="0" lvl="0" indent="0" algn="l" defTabSz="914400" rtl="0" eaLnBrk="1" fontAlgn="auto" latinLnBrk="0" hangingPunct="1">
              <a:lnSpc>
                <a:spcPct val="120000"/>
              </a:lnSpc>
              <a:spcBef>
                <a:spcPts val="500"/>
              </a:spcBef>
              <a:spcAft>
                <a:spcPts val="0"/>
              </a:spcAft>
              <a:buClr>
                <a:srgbClr val="000000"/>
              </a:buClr>
              <a:buSzTx/>
              <a:buFont typeface="Arial"/>
              <a:buNone/>
              <a:tabLst/>
              <a:defRPr/>
            </a:pPr>
            <a:r>
              <a:rPr lang="ca-ES" sz="1400" dirty="0">
                <a:latin typeface="Segoe UI" panose="020B0502040204020203" pitchFamily="34" charset="0"/>
                <a:ea typeface="Open Sans SemiBold" panose="020B0706030804020204" pitchFamily="34" charset="0"/>
                <a:cs typeface="Segoe UI" panose="020B0502040204020203" pitchFamily="34" charset="0"/>
                <a:sym typeface="Open Sans Light"/>
              </a:rPr>
              <a:t>Aquesta retribució en espècie ha de ser computada com a part del salari a tots els efectes: cotitza per a la Seguretat Social, té retencions de IRPF, etc. Per tant, quan es necessita calcular la base de cotització o reguladora per a percebre alguna prestació, ja sigui de la Seguretat Social com la </a:t>
            </a:r>
            <a:r>
              <a:rPr lang="ca-ES" sz="1400" u="sng" dirty="0">
                <a:solidFill>
                  <a:schemeClr val="accent1"/>
                </a:solidFill>
                <a:latin typeface="Segoe UI Semibold" panose="020B0702040204020203" pitchFamily="34" charset="0"/>
                <a:ea typeface="Open Sans SemiBold" panose="020B0706030804020204" pitchFamily="34" charset="0"/>
                <a:cs typeface="Segoe UI Semibold" panose="020B0702040204020203" pitchFamily="34" charset="0"/>
                <a:sym typeface="Open Sans Light"/>
              </a:rPr>
              <a:t>prestació per atur</a:t>
            </a:r>
            <a:r>
              <a:rPr lang="ca-ES" sz="1400" dirty="0">
                <a:latin typeface="Segoe UI" panose="020B0502040204020203" pitchFamily="34" charset="0"/>
                <a:ea typeface="Open Sans SemiBold" panose="020B0706030804020204" pitchFamily="34" charset="0"/>
                <a:cs typeface="Segoe UI" panose="020B0502040204020203" pitchFamily="34" charset="0"/>
                <a:sym typeface="Open Sans Light"/>
              </a:rPr>
              <a:t>, s’ha de calcular incloent, des de l’any 2014 i de forma general, el salari en espècie </a:t>
            </a:r>
            <a:r>
              <a:rPr lang="ca-ES" sz="1400" b="1" dirty="0">
                <a:latin typeface="Segoe UI" panose="020B0502040204020203" pitchFamily="34" charset="0"/>
                <a:ea typeface="Open Sans SemiBold" panose="020B0706030804020204" pitchFamily="34" charset="0"/>
                <a:cs typeface="Segoe UI" panose="020B0502040204020203" pitchFamily="34" charset="0"/>
                <a:sym typeface="Open Sans Light"/>
              </a:rPr>
              <a:t>*</a:t>
            </a:r>
          </a:p>
          <a:p>
            <a:pPr marL="0" marR="0" lvl="0" indent="0" algn="l" defTabSz="914400" rtl="0" eaLnBrk="1" fontAlgn="auto" latinLnBrk="0" hangingPunct="1">
              <a:lnSpc>
                <a:spcPct val="120000"/>
              </a:lnSpc>
              <a:spcBef>
                <a:spcPts val="500"/>
              </a:spcBef>
              <a:spcAft>
                <a:spcPts val="0"/>
              </a:spcAft>
              <a:buClr>
                <a:srgbClr val="000000"/>
              </a:buClr>
              <a:buSzTx/>
              <a:buFont typeface="Arial"/>
              <a:buNone/>
              <a:tabLst/>
              <a:defRPr/>
            </a:pPr>
            <a:r>
              <a:rPr lang="ca-ES" sz="1400" dirty="0">
                <a:latin typeface="Segoe UI" panose="020B0502040204020203" pitchFamily="34" charset="0"/>
                <a:ea typeface="Open Sans SemiBold" panose="020B0706030804020204" pitchFamily="34" charset="0"/>
                <a:cs typeface="Segoe UI" panose="020B0502040204020203" pitchFamily="34" charset="0"/>
                <a:sym typeface="Open Sans Light"/>
              </a:rPr>
              <a:t>Igualment l’empresa haurà de practicar les retencions oportunes de IRPF, i el treballador haurà de declarar aquest salari en la declaració de la renda. Per veure la forma de tributar d’aquest salari i les exempcions que n’hi ha, és necessari consultar els articles anomenats anteriorment de la Llei i Reglament del IRPF. </a:t>
            </a:r>
          </a:p>
          <a:p>
            <a:pPr marL="0" marR="0" lvl="0" indent="0" algn="l" defTabSz="914400" rtl="0" eaLnBrk="1" fontAlgn="auto" latinLnBrk="0" hangingPunct="1">
              <a:lnSpc>
                <a:spcPct val="120000"/>
              </a:lnSpc>
              <a:spcBef>
                <a:spcPts val="500"/>
              </a:spcBef>
              <a:spcAft>
                <a:spcPts val="0"/>
              </a:spcAft>
              <a:buClr>
                <a:srgbClr val="000000"/>
              </a:buClr>
              <a:buSzTx/>
              <a:buFont typeface="Arial"/>
              <a:buNone/>
              <a:tabLst/>
              <a:defRPr/>
            </a:pPr>
            <a:r>
              <a:rPr lang="ca-ES" sz="1400" dirty="0">
                <a:latin typeface="Segoe UI" panose="020B0502040204020203" pitchFamily="34" charset="0"/>
                <a:ea typeface="Open Sans SemiBold" panose="020B0706030804020204" pitchFamily="34" charset="0"/>
                <a:cs typeface="Segoe UI" panose="020B0502040204020203" pitchFamily="34" charset="0"/>
                <a:sym typeface="Open Sans Light"/>
              </a:rPr>
              <a:t>Així mateix, s’ha de tenir en conte per al càlcul de les </a:t>
            </a:r>
            <a:r>
              <a:rPr lang="ca-ES" sz="1400" u="sng" dirty="0">
                <a:solidFill>
                  <a:schemeClr val="accent1"/>
                </a:solidFill>
                <a:latin typeface="Segoe UI Semibold" panose="020B0702040204020203" pitchFamily="34" charset="0"/>
                <a:ea typeface="Open Sans SemiBold" panose="020B0706030804020204" pitchFamily="34" charset="0"/>
                <a:cs typeface="Segoe UI Semibold" panose="020B0702040204020203" pitchFamily="34" charset="0"/>
                <a:sym typeface="Open Sans Light"/>
              </a:rPr>
              <a:t>indemnitzacions per acomiadament</a:t>
            </a:r>
            <a:r>
              <a:rPr lang="ca-ES" sz="1400" dirty="0">
                <a:latin typeface="Segoe UI" panose="020B0502040204020203" pitchFamily="34" charset="0"/>
                <a:ea typeface="Open Sans SemiBold" panose="020B0706030804020204" pitchFamily="34" charset="0"/>
                <a:cs typeface="Segoe UI" panose="020B0502040204020203" pitchFamily="34" charset="0"/>
                <a:sym typeface="Open Sans Light"/>
              </a:rPr>
              <a:t>. </a:t>
            </a:r>
          </a:p>
          <a:p>
            <a:pPr marL="0" marR="0" lvl="0" indent="0" algn="l" defTabSz="914400" rtl="0" eaLnBrk="1" fontAlgn="auto" latinLnBrk="0" hangingPunct="1">
              <a:lnSpc>
                <a:spcPct val="120000"/>
              </a:lnSpc>
              <a:spcBef>
                <a:spcPts val="500"/>
              </a:spcBef>
              <a:spcAft>
                <a:spcPts val="0"/>
              </a:spcAft>
              <a:buClr>
                <a:srgbClr val="000000"/>
              </a:buClr>
              <a:buSzTx/>
              <a:buFont typeface="Arial"/>
              <a:buNone/>
              <a:tabLst/>
              <a:defRPr/>
            </a:pPr>
            <a:r>
              <a:rPr lang="ca-ES" sz="1400" dirty="0">
                <a:latin typeface="Segoe UI" panose="020B0502040204020203" pitchFamily="34" charset="0"/>
                <a:ea typeface="Open Sans SemiBold" panose="020B0706030804020204" pitchFamily="34" charset="0"/>
                <a:cs typeface="Segoe UI" panose="020B0502040204020203" pitchFamily="34" charset="0"/>
                <a:sym typeface="Open Sans Light"/>
              </a:rPr>
              <a:t>No fer-ho pot arribar a implicar que un </a:t>
            </a:r>
            <a:r>
              <a:rPr lang="ca-ES" sz="1400" u="sng" dirty="0">
                <a:solidFill>
                  <a:schemeClr val="accent1"/>
                </a:solidFill>
                <a:latin typeface="Segoe UI Semibold" panose="020B0702040204020203" pitchFamily="34" charset="0"/>
                <a:ea typeface="Open Sans SemiBold" panose="020B0706030804020204" pitchFamily="34" charset="0"/>
                <a:cs typeface="Segoe UI Semibold" panose="020B0702040204020203" pitchFamily="34" charset="0"/>
                <a:sym typeface="Open Sans Light"/>
              </a:rPr>
              <a:t>acomiadament objectiu </a:t>
            </a:r>
            <a:r>
              <a:rPr lang="ca-ES" sz="1400" dirty="0">
                <a:latin typeface="Segoe UI" panose="020B0502040204020203" pitchFamily="34" charset="0"/>
                <a:ea typeface="Open Sans SemiBold" panose="020B0706030804020204" pitchFamily="34" charset="0"/>
                <a:cs typeface="Segoe UI" panose="020B0502040204020203" pitchFamily="34" charset="0"/>
                <a:sym typeface="Open Sans Light"/>
              </a:rPr>
              <a:t>segui declarat </a:t>
            </a:r>
            <a:r>
              <a:rPr lang="ca-ES" sz="1400" u="sng" dirty="0">
                <a:solidFill>
                  <a:schemeClr val="accent1"/>
                </a:solidFill>
                <a:latin typeface="Segoe UI Semibold" panose="020B0702040204020203" pitchFamily="34" charset="0"/>
                <a:ea typeface="Open Sans SemiBold" panose="020B0706030804020204" pitchFamily="34" charset="0"/>
                <a:cs typeface="Segoe UI Semibold" panose="020B0702040204020203" pitchFamily="34" charset="0"/>
                <a:sym typeface="Open Sans Light"/>
              </a:rPr>
              <a:t>improcedent </a:t>
            </a:r>
            <a:r>
              <a:rPr lang="ca-ES" sz="1400" dirty="0">
                <a:latin typeface="Segoe UI" panose="020B0502040204020203" pitchFamily="34" charset="0"/>
                <a:ea typeface="Open Sans SemiBold" panose="020B0706030804020204" pitchFamily="34" charset="0"/>
                <a:cs typeface="Segoe UI" panose="020B0502040204020203" pitchFamily="34" charset="0"/>
                <a:sym typeface="Open Sans Light"/>
              </a:rPr>
              <a:t>per no haver pagat correctament la indemnització de 20 dies per any.</a:t>
            </a:r>
          </a:p>
        </p:txBody>
      </p:sp>
      <p:cxnSp>
        <p:nvCxnSpPr>
          <p:cNvPr id="80" name="Conector recto 230">
            <a:extLst>
              <a:ext uri="{FF2B5EF4-FFF2-40B4-BE49-F238E27FC236}">
                <a16:creationId xmlns:a16="http://schemas.microsoft.com/office/drawing/2014/main" id="{0CBD2AB3-E6C4-49B1-A9C4-02656296B3F4}"/>
              </a:ext>
            </a:extLst>
          </p:cNvPr>
          <p:cNvCxnSpPr>
            <a:cxnSpLocks/>
          </p:cNvCxnSpPr>
          <p:nvPr/>
        </p:nvCxnSpPr>
        <p:spPr>
          <a:xfrm flipV="1">
            <a:off x="1797517" y="2682399"/>
            <a:ext cx="0" cy="3770789"/>
          </a:xfrm>
          <a:prstGeom prst="line">
            <a:avLst/>
          </a:prstGeom>
          <a:ln w="19050" cap="rnd">
            <a:solidFill>
              <a:schemeClr val="accent2"/>
            </a:solidFill>
            <a:round/>
          </a:ln>
        </p:spPr>
        <p:style>
          <a:lnRef idx="1">
            <a:schemeClr val="accent1"/>
          </a:lnRef>
          <a:fillRef idx="0">
            <a:schemeClr val="accent1"/>
          </a:fillRef>
          <a:effectRef idx="0">
            <a:schemeClr val="accent1"/>
          </a:effectRef>
          <a:fontRef idx="minor">
            <a:schemeClr val="tx1"/>
          </a:fontRef>
        </p:style>
      </p:cxnSp>
      <p:pic>
        <p:nvPicPr>
          <p:cNvPr id="106" name="Picture 105">
            <a:extLst>
              <a:ext uri="{FF2B5EF4-FFF2-40B4-BE49-F238E27FC236}">
                <a16:creationId xmlns:a16="http://schemas.microsoft.com/office/drawing/2014/main" id="{94F59606-E78B-49B0-A0D7-604D34341C46}"/>
              </a:ext>
            </a:extLst>
          </p:cNvPr>
          <p:cNvPicPr>
            <a:picLocks noChangeAspect="1"/>
          </p:cNvPicPr>
          <p:nvPr/>
        </p:nvPicPr>
        <p:blipFill>
          <a:blip r:embed="rId3">
            <a:extLst>
              <a:ext uri="{28A0092B-C50C-407E-A947-70E740481C1C}">
                <a14:useLocalDpi xmlns:a14="http://schemas.microsoft.com/office/drawing/2010/main" val="0"/>
              </a:ext>
            </a:extLst>
          </a:blip>
          <a:srcRect l="35342" r="35342"/>
          <a:stretch/>
        </p:blipFill>
        <p:spPr>
          <a:xfrm>
            <a:off x="10039350" y="1557338"/>
            <a:ext cx="2152650" cy="4895851"/>
          </a:xfrm>
          <a:prstGeom prst="rect">
            <a:avLst/>
          </a:prstGeom>
        </p:spPr>
      </p:pic>
      <p:sp>
        <p:nvSpPr>
          <p:cNvPr id="107" name="Text Placeholder 6">
            <a:extLst>
              <a:ext uri="{FF2B5EF4-FFF2-40B4-BE49-F238E27FC236}">
                <a16:creationId xmlns:a16="http://schemas.microsoft.com/office/drawing/2014/main" id="{A347B1A0-1F6D-4D2D-8117-0721879F6F52}"/>
              </a:ext>
            </a:extLst>
          </p:cNvPr>
          <p:cNvSpPr txBox="1">
            <a:spLocks/>
          </p:cNvSpPr>
          <p:nvPr/>
        </p:nvSpPr>
        <p:spPr>
          <a:xfrm>
            <a:off x="10039350" y="1589951"/>
            <a:ext cx="2152650" cy="4863238"/>
          </a:xfrm>
          <a:prstGeom prst="rect">
            <a:avLst/>
          </a:prstGeom>
          <a:gradFill flip="none" rotWithShape="1">
            <a:gsLst>
              <a:gs pos="18000">
                <a:schemeClr val="accent2">
                  <a:alpha val="8000"/>
                </a:schemeClr>
              </a:gs>
              <a:gs pos="87000">
                <a:schemeClr val="accent1">
                  <a:alpha val="20000"/>
                </a:schemeClr>
              </a:gs>
              <a:gs pos="71000">
                <a:schemeClr val="accent1">
                  <a:alpha val="10000"/>
                </a:schemeClr>
              </a:gs>
              <a:gs pos="100000">
                <a:schemeClr val="accent1">
                  <a:alpha val="12000"/>
                </a:schemeClr>
              </a:gs>
            </a:gsLst>
            <a:lin ang="8100000" scaled="1"/>
            <a:tileRect/>
          </a:gradFill>
          <a:ln w="6350" cap="flat" cmpd="sng" algn="ctr">
            <a:noFill/>
            <a:prstDash val="solid"/>
            <a:miter lim="800000"/>
          </a:ln>
        </p:spPr>
        <p:style>
          <a:lnRef idx="1">
            <a:schemeClr val="accent1"/>
          </a:lnRef>
          <a:fillRef idx="3">
            <a:schemeClr val="accent1"/>
          </a:fillRef>
          <a:effectRef idx="2">
            <a:schemeClr val="accent1"/>
          </a:effectRef>
          <a:fontRef idx="minor">
            <a:schemeClr val="lt1"/>
          </a:fontRef>
        </p:style>
        <p:txBody>
          <a:bodyPr rtlCol="0" anchor="ctr"/>
          <a:lstStyle>
            <a:lvl1pPr marL="0" indent="0" algn="l" defTabSz="914400" rtl="0" eaLnBrk="1" latinLnBrk="0" hangingPunct="1">
              <a:lnSpc>
                <a:spcPct val="90000"/>
              </a:lnSpc>
              <a:spcBef>
                <a:spcPts val="1000"/>
              </a:spcBef>
              <a:buFont typeface="Arial" panose="020B0604020202020204" pitchFamily="34" charset="0"/>
              <a:buNone/>
              <a:defRPr lang="en-US" sz="1800" kern="1200" dirty="0">
                <a:solidFill>
                  <a:prstClr val="white">
                    <a:alpha val="0"/>
                  </a:prstClr>
                </a:solidFill>
                <a:latin typeface="Segoe UI"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1800" b="0" i="0" u="none" strike="noStrike" kern="1200" cap="none" spc="0" normalizeH="0" baseline="0" noProof="0" dirty="0">
                <a:ln>
                  <a:noFill/>
                </a:ln>
                <a:solidFill>
                  <a:prstClr val="white">
                    <a:alpha val="0"/>
                  </a:prstClr>
                </a:solidFill>
                <a:effectLst/>
                <a:uLnTx/>
                <a:uFillTx/>
                <a:latin typeface="Segoe UI" panose="020B0502040204020203" pitchFamily="34" charset="0"/>
                <a:ea typeface="+mn-ea"/>
                <a:cs typeface="+mn-cs"/>
              </a:rPr>
              <a:t>.</a:t>
            </a:r>
          </a:p>
        </p:txBody>
      </p:sp>
      <p:sp>
        <p:nvSpPr>
          <p:cNvPr id="37" name="TextBox 36">
            <a:extLst>
              <a:ext uri="{FF2B5EF4-FFF2-40B4-BE49-F238E27FC236}">
                <a16:creationId xmlns:a16="http://schemas.microsoft.com/office/drawing/2014/main" id="{F25CE57A-5652-45D0-B501-2823539DE5C8}"/>
              </a:ext>
            </a:extLst>
          </p:cNvPr>
          <p:cNvSpPr txBox="1"/>
          <p:nvPr/>
        </p:nvSpPr>
        <p:spPr>
          <a:xfrm>
            <a:off x="2023272" y="5848499"/>
            <a:ext cx="5670845" cy="461665"/>
          </a:xfrm>
          <a:prstGeom prst="rect">
            <a:avLst/>
          </a:prstGeom>
          <a:noFill/>
        </p:spPr>
        <p:txBody>
          <a:bodyPr wrap="square">
            <a:spAutoFit/>
          </a:bodyPr>
          <a:lstStyle/>
          <a:p>
            <a:r>
              <a:rPr lang="ca-ES" sz="1200" dirty="0">
                <a:latin typeface="Segoe UI Semibold" panose="020B0702040204020203" pitchFamily="34" charset="0"/>
                <a:ea typeface="Open Sans SemiBold" panose="020B0706030804020204" pitchFamily="34" charset="0"/>
                <a:cs typeface="Segoe UI Semibold" panose="020B0702040204020203" pitchFamily="34" charset="0"/>
              </a:rPr>
              <a:t>Jorge Danés </a:t>
            </a:r>
          </a:p>
          <a:p>
            <a:r>
              <a:rPr lang="ca-ES" sz="1200" dirty="0">
                <a:latin typeface="Segoe UI" panose="020B0502040204020203" pitchFamily="34" charset="0"/>
                <a:ea typeface="Open Sans SemiBold" panose="020B0706030804020204" pitchFamily="34" charset="0"/>
                <a:cs typeface="Segoe UI" panose="020B0502040204020203" pitchFamily="34" charset="0"/>
              </a:rPr>
              <a:t>Advocat laboralista. Col·laborador de Loentiendo.com</a:t>
            </a:r>
          </a:p>
        </p:txBody>
      </p:sp>
      <p:grpSp>
        <p:nvGrpSpPr>
          <p:cNvPr id="4" name="Graphic 2">
            <a:extLst>
              <a:ext uri="{FF2B5EF4-FFF2-40B4-BE49-F238E27FC236}">
                <a16:creationId xmlns:a16="http://schemas.microsoft.com/office/drawing/2014/main" id="{BEE87D2C-0BDF-4DDC-8CFE-69FCA5B94680}"/>
              </a:ext>
            </a:extLst>
          </p:cNvPr>
          <p:cNvGrpSpPr/>
          <p:nvPr/>
        </p:nvGrpSpPr>
        <p:grpSpPr>
          <a:xfrm>
            <a:off x="831712" y="2523200"/>
            <a:ext cx="539406" cy="686468"/>
            <a:chOff x="831712" y="2523200"/>
            <a:chExt cx="539406" cy="686468"/>
          </a:xfrm>
          <a:noFill/>
        </p:grpSpPr>
        <p:sp>
          <p:nvSpPr>
            <p:cNvPr id="5" name="Freeform: Shape 4">
              <a:extLst>
                <a:ext uri="{FF2B5EF4-FFF2-40B4-BE49-F238E27FC236}">
                  <a16:creationId xmlns:a16="http://schemas.microsoft.com/office/drawing/2014/main" id="{1BEE8D4D-DC8F-4653-83CA-BF2A24C78C73}"/>
                </a:ext>
              </a:extLst>
            </p:cNvPr>
            <p:cNvSpPr/>
            <p:nvPr/>
          </p:nvSpPr>
          <p:spPr>
            <a:xfrm>
              <a:off x="837487" y="3209669"/>
              <a:ext cx="519952" cy="15198"/>
            </a:xfrm>
            <a:custGeom>
              <a:avLst/>
              <a:gdLst>
                <a:gd name="connsiteX0" fmla="*/ 0 w 519952"/>
                <a:gd name="connsiteY0" fmla="*/ 0 h 15198"/>
                <a:gd name="connsiteX1" fmla="*/ 519952 w 519952"/>
                <a:gd name="connsiteY1" fmla="*/ 0 h 15198"/>
              </a:gdLst>
              <a:ahLst/>
              <a:cxnLst>
                <a:cxn ang="0">
                  <a:pos x="connsiteX0" y="connsiteY0"/>
                </a:cxn>
                <a:cxn ang="0">
                  <a:pos x="connsiteX1" y="connsiteY1"/>
                </a:cxn>
              </a:cxnLst>
              <a:rect l="l" t="t" r="r" b="b"/>
              <a:pathLst>
                <a:path w="519952" h="15198">
                  <a:moveTo>
                    <a:pt x="0" y="0"/>
                  </a:moveTo>
                  <a:lnTo>
                    <a:pt x="519952" y="0"/>
                  </a:lnTo>
                </a:path>
              </a:pathLst>
            </a:custGeom>
            <a:ln w="12700" cap="rnd">
              <a:solidFill>
                <a:schemeClr val="tx2"/>
              </a:solidFill>
              <a:prstDash val="solid"/>
              <a:round/>
            </a:ln>
          </p:spPr>
          <p:txBody>
            <a:bodyPr rtlCol="0" anchor="ctr"/>
            <a:lstStyle/>
            <a:p>
              <a:endParaRPr lang="es-ES"/>
            </a:p>
          </p:txBody>
        </p:sp>
        <p:grpSp>
          <p:nvGrpSpPr>
            <p:cNvPr id="6" name="Graphic 2">
              <a:extLst>
                <a:ext uri="{FF2B5EF4-FFF2-40B4-BE49-F238E27FC236}">
                  <a16:creationId xmlns:a16="http://schemas.microsoft.com/office/drawing/2014/main" id="{551BB311-4DDB-4451-9A50-0CEDE571346F}"/>
                </a:ext>
              </a:extLst>
            </p:cNvPr>
            <p:cNvGrpSpPr/>
            <p:nvPr/>
          </p:nvGrpSpPr>
          <p:grpSpPr>
            <a:xfrm>
              <a:off x="831712" y="2523200"/>
              <a:ext cx="539406" cy="686468"/>
              <a:chOff x="831712" y="2523200"/>
              <a:chExt cx="539406" cy="686468"/>
            </a:xfrm>
            <a:noFill/>
          </p:grpSpPr>
          <p:sp>
            <p:nvSpPr>
              <p:cNvPr id="7" name="Freeform: Shape 6">
                <a:extLst>
                  <a:ext uri="{FF2B5EF4-FFF2-40B4-BE49-F238E27FC236}">
                    <a16:creationId xmlns:a16="http://schemas.microsoft.com/office/drawing/2014/main" id="{665C4702-F857-41AB-8038-9072F90C9641}"/>
                  </a:ext>
                </a:extLst>
              </p:cNvPr>
              <p:cNvSpPr/>
              <p:nvPr/>
            </p:nvSpPr>
            <p:spPr>
              <a:xfrm>
                <a:off x="1097388" y="2640320"/>
                <a:ext cx="186337" cy="180714"/>
              </a:xfrm>
              <a:custGeom>
                <a:avLst/>
                <a:gdLst>
                  <a:gd name="connsiteX0" fmla="*/ 0 w 186337"/>
                  <a:gd name="connsiteY0" fmla="*/ 180714 h 180714"/>
                  <a:gd name="connsiteX1" fmla="*/ 186338 w 186337"/>
                  <a:gd name="connsiteY1" fmla="*/ 0 h 180714"/>
                </a:gdLst>
                <a:ahLst/>
                <a:cxnLst>
                  <a:cxn ang="0">
                    <a:pos x="connsiteX0" y="connsiteY0"/>
                  </a:cxn>
                  <a:cxn ang="0">
                    <a:pos x="connsiteX1" y="connsiteY1"/>
                  </a:cxn>
                </a:cxnLst>
                <a:rect l="l" t="t" r="r" b="b"/>
                <a:pathLst>
                  <a:path w="186337" h="180714">
                    <a:moveTo>
                      <a:pt x="0" y="180714"/>
                    </a:moveTo>
                    <a:cubicBezTo>
                      <a:pt x="0" y="180714"/>
                      <a:pt x="3952" y="17023"/>
                      <a:pt x="186338" y="0"/>
                    </a:cubicBezTo>
                  </a:path>
                </a:pathLst>
              </a:custGeom>
              <a:noFill/>
              <a:ln w="12700" cap="rnd">
                <a:solidFill>
                  <a:schemeClr val="tx2"/>
                </a:solidFill>
                <a:prstDash val="solid"/>
                <a:round/>
              </a:ln>
            </p:spPr>
            <p:txBody>
              <a:bodyPr rtlCol="0" anchor="ctr"/>
              <a:lstStyle/>
              <a:p>
                <a:endParaRPr lang="es-ES"/>
              </a:p>
            </p:txBody>
          </p:sp>
          <p:sp>
            <p:nvSpPr>
              <p:cNvPr id="9" name="Freeform: Shape 8">
                <a:extLst>
                  <a:ext uri="{FF2B5EF4-FFF2-40B4-BE49-F238E27FC236}">
                    <a16:creationId xmlns:a16="http://schemas.microsoft.com/office/drawing/2014/main" id="{DC7CDE9C-D711-4213-B1FF-DAE7CAB21306}"/>
                  </a:ext>
                </a:extLst>
              </p:cNvPr>
              <p:cNvSpPr/>
              <p:nvPr/>
            </p:nvSpPr>
            <p:spPr>
              <a:xfrm>
                <a:off x="1146951" y="2583972"/>
                <a:ext cx="224167" cy="164003"/>
              </a:xfrm>
              <a:custGeom>
                <a:avLst/>
                <a:gdLst>
                  <a:gd name="connsiteX0" fmla="*/ 137 w 224167"/>
                  <a:gd name="connsiteY0" fmla="*/ 119727 h 164003"/>
                  <a:gd name="connsiteX1" fmla="*/ 224168 w 224167"/>
                  <a:gd name="connsiteY1" fmla="*/ 23214 h 164003"/>
                  <a:gd name="connsiteX2" fmla="*/ 33119 w 224167"/>
                  <a:gd name="connsiteY2" fmla="*/ 158332 h 164003"/>
                </a:gdLst>
                <a:ahLst/>
                <a:cxnLst>
                  <a:cxn ang="0">
                    <a:pos x="connsiteX0" y="connsiteY0"/>
                  </a:cxn>
                  <a:cxn ang="0">
                    <a:pos x="connsiteX1" y="connsiteY1"/>
                  </a:cxn>
                  <a:cxn ang="0">
                    <a:pos x="connsiteX2" y="connsiteY2"/>
                  </a:cxn>
                </a:cxnLst>
                <a:rect l="l" t="t" r="r" b="b"/>
                <a:pathLst>
                  <a:path w="224167" h="164003">
                    <a:moveTo>
                      <a:pt x="137" y="119727"/>
                    </a:moveTo>
                    <a:cubicBezTo>
                      <a:pt x="137" y="119727"/>
                      <a:pt x="-13238" y="-63267"/>
                      <a:pt x="224168" y="23214"/>
                    </a:cubicBezTo>
                    <a:cubicBezTo>
                      <a:pt x="224168" y="23214"/>
                      <a:pt x="188451" y="197241"/>
                      <a:pt x="33119" y="158332"/>
                    </a:cubicBezTo>
                  </a:path>
                </a:pathLst>
              </a:custGeom>
              <a:noFill/>
              <a:ln w="12700" cap="rnd">
                <a:solidFill>
                  <a:schemeClr val="tx2"/>
                </a:solidFill>
                <a:prstDash val="solid"/>
                <a:round/>
              </a:ln>
            </p:spPr>
            <p:txBody>
              <a:bodyPr rtlCol="0" anchor="ctr"/>
              <a:lstStyle/>
              <a:p>
                <a:endParaRPr lang="es-ES"/>
              </a:p>
            </p:txBody>
          </p:sp>
          <p:sp>
            <p:nvSpPr>
              <p:cNvPr id="10" name="Freeform: Shape 9">
                <a:extLst>
                  <a:ext uri="{FF2B5EF4-FFF2-40B4-BE49-F238E27FC236}">
                    <a16:creationId xmlns:a16="http://schemas.microsoft.com/office/drawing/2014/main" id="{C75EA691-A46A-42C8-89C3-2995B029258D}"/>
                  </a:ext>
                </a:extLst>
              </p:cNvPr>
              <p:cNvSpPr/>
              <p:nvPr/>
            </p:nvSpPr>
            <p:spPr>
              <a:xfrm>
                <a:off x="918953" y="2582108"/>
                <a:ext cx="182234" cy="211415"/>
              </a:xfrm>
              <a:custGeom>
                <a:avLst/>
                <a:gdLst>
                  <a:gd name="connsiteX0" fmla="*/ 182234 w 182234"/>
                  <a:gd name="connsiteY0" fmla="*/ 211416 h 211415"/>
                  <a:gd name="connsiteX1" fmla="*/ 0 w 182234"/>
                  <a:gd name="connsiteY1" fmla="*/ 0 h 211415"/>
                </a:gdLst>
                <a:ahLst/>
                <a:cxnLst>
                  <a:cxn ang="0">
                    <a:pos x="connsiteX0" y="connsiteY0"/>
                  </a:cxn>
                  <a:cxn ang="0">
                    <a:pos x="connsiteX1" y="connsiteY1"/>
                  </a:cxn>
                </a:cxnLst>
                <a:rect l="l" t="t" r="r" b="b"/>
                <a:pathLst>
                  <a:path w="182234" h="211415">
                    <a:moveTo>
                      <a:pt x="182234" y="211416"/>
                    </a:moveTo>
                    <a:cubicBezTo>
                      <a:pt x="182234" y="211416"/>
                      <a:pt x="182386" y="17023"/>
                      <a:pt x="0" y="0"/>
                    </a:cubicBezTo>
                  </a:path>
                </a:pathLst>
              </a:custGeom>
              <a:noFill/>
              <a:ln w="12700" cap="rnd">
                <a:solidFill>
                  <a:schemeClr val="tx2"/>
                </a:solidFill>
                <a:prstDash val="solid"/>
                <a:round/>
              </a:ln>
            </p:spPr>
            <p:txBody>
              <a:bodyPr rtlCol="0" anchor="ctr"/>
              <a:lstStyle/>
              <a:p>
                <a:endParaRPr lang="es-ES"/>
              </a:p>
            </p:txBody>
          </p:sp>
          <p:sp>
            <p:nvSpPr>
              <p:cNvPr id="11" name="Freeform: Shape 10">
                <a:extLst>
                  <a:ext uri="{FF2B5EF4-FFF2-40B4-BE49-F238E27FC236}">
                    <a16:creationId xmlns:a16="http://schemas.microsoft.com/office/drawing/2014/main" id="{590BCEAB-D5C6-4C87-BC51-B577791D661D}"/>
                  </a:ext>
                </a:extLst>
              </p:cNvPr>
              <p:cNvSpPr/>
              <p:nvPr/>
            </p:nvSpPr>
            <p:spPr>
              <a:xfrm>
                <a:off x="831712" y="2523200"/>
                <a:ext cx="224536" cy="166648"/>
              </a:xfrm>
              <a:custGeom>
                <a:avLst/>
                <a:gdLst>
                  <a:gd name="connsiteX0" fmla="*/ 224183 w 224536"/>
                  <a:gd name="connsiteY0" fmla="*/ 133079 h 166648"/>
                  <a:gd name="connsiteX1" fmla="*/ 0 w 224536"/>
                  <a:gd name="connsiteY1" fmla="*/ 25775 h 166648"/>
                  <a:gd name="connsiteX2" fmla="*/ 184514 w 224536"/>
                  <a:gd name="connsiteY2" fmla="*/ 162564 h 166648"/>
                </a:gdLst>
                <a:ahLst/>
                <a:cxnLst>
                  <a:cxn ang="0">
                    <a:pos x="connsiteX0" y="connsiteY0"/>
                  </a:cxn>
                  <a:cxn ang="0">
                    <a:pos x="connsiteX1" y="connsiteY1"/>
                  </a:cxn>
                  <a:cxn ang="0">
                    <a:pos x="connsiteX2" y="connsiteY2"/>
                  </a:cxn>
                </a:cxnLst>
                <a:rect l="l" t="t" r="r" b="b"/>
                <a:pathLst>
                  <a:path w="224536" h="166648">
                    <a:moveTo>
                      <a:pt x="224183" y="133079"/>
                    </a:moveTo>
                    <a:cubicBezTo>
                      <a:pt x="224183" y="133079"/>
                      <a:pt x="243333" y="-70282"/>
                      <a:pt x="0" y="25775"/>
                    </a:cubicBezTo>
                    <a:cubicBezTo>
                      <a:pt x="0" y="25775"/>
                      <a:pt x="34805" y="194786"/>
                      <a:pt x="184514" y="162564"/>
                    </a:cubicBezTo>
                  </a:path>
                </a:pathLst>
              </a:custGeom>
              <a:noFill/>
              <a:ln w="12700" cap="rnd">
                <a:solidFill>
                  <a:schemeClr val="tx2"/>
                </a:solidFill>
                <a:prstDash val="solid"/>
                <a:round/>
              </a:ln>
            </p:spPr>
            <p:txBody>
              <a:bodyPr rtlCol="0" anchor="ctr"/>
              <a:lstStyle/>
              <a:p>
                <a:endParaRPr lang="es-ES"/>
              </a:p>
            </p:txBody>
          </p:sp>
          <p:sp>
            <p:nvSpPr>
              <p:cNvPr id="12" name="Freeform: Shape 11">
                <a:extLst>
                  <a:ext uri="{FF2B5EF4-FFF2-40B4-BE49-F238E27FC236}">
                    <a16:creationId xmlns:a16="http://schemas.microsoft.com/office/drawing/2014/main" id="{9690D3F6-09D1-48D1-B3CC-43FAB692C89F}"/>
                  </a:ext>
                </a:extLst>
              </p:cNvPr>
              <p:cNvSpPr/>
              <p:nvPr/>
            </p:nvSpPr>
            <p:spPr>
              <a:xfrm>
                <a:off x="906338" y="2876510"/>
                <a:ext cx="382402" cy="56995"/>
              </a:xfrm>
              <a:custGeom>
                <a:avLst/>
                <a:gdLst>
                  <a:gd name="connsiteX0" fmla="*/ 371460 w 382402"/>
                  <a:gd name="connsiteY0" fmla="*/ 56996 h 56995"/>
                  <a:gd name="connsiteX1" fmla="*/ 10791 w 382402"/>
                  <a:gd name="connsiteY1" fmla="*/ 56996 h 56995"/>
                  <a:gd name="connsiteX2" fmla="*/ 0 w 382402"/>
                  <a:gd name="connsiteY2" fmla="*/ 0 h 56995"/>
                  <a:gd name="connsiteX3" fmla="*/ 382403 w 382402"/>
                  <a:gd name="connsiteY3" fmla="*/ 0 h 56995"/>
                </a:gdLst>
                <a:ahLst/>
                <a:cxnLst>
                  <a:cxn ang="0">
                    <a:pos x="connsiteX0" y="connsiteY0"/>
                  </a:cxn>
                  <a:cxn ang="0">
                    <a:pos x="connsiteX1" y="connsiteY1"/>
                  </a:cxn>
                  <a:cxn ang="0">
                    <a:pos x="connsiteX2" y="connsiteY2"/>
                  </a:cxn>
                  <a:cxn ang="0">
                    <a:pos x="connsiteX3" y="connsiteY3"/>
                  </a:cxn>
                </a:cxnLst>
                <a:rect l="l" t="t" r="r" b="b"/>
                <a:pathLst>
                  <a:path w="382402" h="56995">
                    <a:moveTo>
                      <a:pt x="371460" y="56996"/>
                    </a:moveTo>
                    <a:lnTo>
                      <a:pt x="10791" y="56996"/>
                    </a:lnTo>
                    <a:lnTo>
                      <a:pt x="0" y="0"/>
                    </a:lnTo>
                    <a:lnTo>
                      <a:pt x="382403" y="0"/>
                    </a:lnTo>
                    <a:close/>
                  </a:path>
                </a:pathLst>
              </a:custGeom>
              <a:noFill/>
              <a:ln w="12700" cap="rnd">
                <a:solidFill>
                  <a:schemeClr val="tx2"/>
                </a:solidFill>
                <a:prstDash val="solid"/>
                <a:round/>
              </a:ln>
            </p:spPr>
            <p:txBody>
              <a:bodyPr rtlCol="0" anchor="ctr"/>
              <a:lstStyle/>
              <a:p>
                <a:endParaRPr lang="es-ES"/>
              </a:p>
            </p:txBody>
          </p:sp>
          <p:sp>
            <p:nvSpPr>
              <p:cNvPr id="17" name="Freeform: Shape 16">
                <a:extLst>
                  <a:ext uri="{FF2B5EF4-FFF2-40B4-BE49-F238E27FC236}">
                    <a16:creationId xmlns:a16="http://schemas.microsoft.com/office/drawing/2014/main" id="{DCF5A03E-1A78-4BB2-93A1-3A0369B1D79C}"/>
                  </a:ext>
                </a:extLst>
              </p:cNvPr>
              <p:cNvSpPr/>
              <p:nvPr/>
            </p:nvSpPr>
            <p:spPr>
              <a:xfrm>
                <a:off x="939320" y="2933506"/>
                <a:ext cx="316287" cy="276163"/>
              </a:xfrm>
              <a:custGeom>
                <a:avLst/>
                <a:gdLst>
                  <a:gd name="connsiteX0" fmla="*/ 283154 w 316287"/>
                  <a:gd name="connsiteY0" fmla="*/ 276163 h 276163"/>
                  <a:gd name="connsiteX1" fmla="*/ 33133 w 316287"/>
                  <a:gd name="connsiteY1" fmla="*/ 276163 h 276163"/>
                  <a:gd name="connsiteX2" fmla="*/ 0 w 316287"/>
                  <a:gd name="connsiteY2" fmla="*/ 0 h 276163"/>
                  <a:gd name="connsiteX3" fmla="*/ 316288 w 316287"/>
                  <a:gd name="connsiteY3" fmla="*/ 0 h 276163"/>
                </a:gdLst>
                <a:ahLst/>
                <a:cxnLst>
                  <a:cxn ang="0">
                    <a:pos x="connsiteX0" y="connsiteY0"/>
                  </a:cxn>
                  <a:cxn ang="0">
                    <a:pos x="connsiteX1" y="connsiteY1"/>
                  </a:cxn>
                  <a:cxn ang="0">
                    <a:pos x="connsiteX2" y="connsiteY2"/>
                  </a:cxn>
                  <a:cxn ang="0">
                    <a:pos x="connsiteX3" y="connsiteY3"/>
                  </a:cxn>
                </a:cxnLst>
                <a:rect l="l" t="t" r="r" b="b"/>
                <a:pathLst>
                  <a:path w="316287" h="276163">
                    <a:moveTo>
                      <a:pt x="283154" y="276163"/>
                    </a:moveTo>
                    <a:lnTo>
                      <a:pt x="33133" y="276163"/>
                    </a:lnTo>
                    <a:lnTo>
                      <a:pt x="0" y="0"/>
                    </a:lnTo>
                    <a:lnTo>
                      <a:pt x="316288" y="0"/>
                    </a:lnTo>
                    <a:close/>
                  </a:path>
                </a:pathLst>
              </a:custGeom>
              <a:noFill/>
              <a:ln w="12700" cap="rnd">
                <a:solidFill>
                  <a:schemeClr val="tx2"/>
                </a:solidFill>
                <a:prstDash val="solid"/>
                <a:round/>
              </a:ln>
            </p:spPr>
            <p:txBody>
              <a:bodyPr rtlCol="0" anchor="ctr"/>
              <a:lstStyle/>
              <a:p>
                <a:endParaRPr lang="es-ES"/>
              </a:p>
            </p:txBody>
          </p:sp>
          <p:sp>
            <p:nvSpPr>
              <p:cNvPr id="18" name="Freeform: Shape 17">
                <a:extLst>
                  <a:ext uri="{FF2B5EF4-FFF2-40B4-BE49-F238E27FC236}">
                    <a16:creationId xmlns:a16="http://schemas.microsoft.com/office/drawing/2014/main" id="{927DA927-ED24-4333-AC33-ABF06C17083F}"/>
                  </a:ext>
                </a:extLst>
              </p:cNvPr>
              <p:cNvSpPr/>
              <p:nvPr/>
            </p:nvSpPr>
            <p:spPr>
              <a:xfrm>
                <a:off x="959990" y="2812067"/>
                <a:ext cx="274946" cy="64443"/>
              </a:xfrm>
              <a:custGeom>
                <a:avLst/>
                <a:gdLst>
                  <a:gd name="connsiteX0" fmla="*/ 0 w 274946"/>
                  <a:gd name="connsiteY0" fmla="*/ 64443 h 64443"/>
                  <a:gd name="connsiteX1" fmla="*/ 74170 w 274946"/>
                  <a:gd name="connsiteY1" fmla="*/ 22342 h 64443"/>
                  <a:gd name="connsiteX2" fmla="*/ 137397 w 274946"/>
                  <a:gd name="connsiteY2" fmla="*/ 0 h 64443"/>
                  <a:gd name="connsiteX3" fmla="*/ 204120 w 274946"/>
                  <a:gd name="connsiteY3" fmla="*/ 22950 h 64443"/>
                  <a:gd name="connsiteX4" fmla="*/ 274947 w 274946"/>
                  <a:gd name="connsiteY4" fmla="*/ 64443 h 64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946" h="64443">
                    <a:moveTo>
                      <a:pt x="0" y="64443"/>
                    </a:moveTo>
                    <a:cubicBezTo>
                      <a:pt x="0" y="43317"/>
                      <a:pt x="53348" y="51220"/>
                      <a:pt x="74170" y="22342"/>
                    </a:cubicBezTo>
                    <a:cubicBezTo>
                      <a:pt x="87241" y="4408"/>
                      <a:pt x="106696" y="0"/>
                      <a:pt x="137397" y="0"/>
                    </a:cubicBezTo>
                    <a:cubicBezTo>
                      <a:pt x="162932" y="0"/>
                      <a:pt x="186794" y="8967"/>
                      <a:pt x="204120" y="22950"/>
                    </a:cubicBezTo>
                    <a:cubicBezTo>
                      <a:pt x="236798" y="49396"/>
                      <a:pt x="274947" y="40733"/>
                      <a:pt x="274947" y="64443"/>
                    </a:cubicBezTo>
                  </a:path>
                </a:pathLst>
              </a:custGeom>
              <a:noFill/>
              <a:ln w="12700" cap="rnd">
                <a:solidFill>
                  <a:schemeClr val="tx2"/>
                </a:solidFill>
                <a:prstDash val="solid"/>
                <a:round/>
              </a:ln>
            </p:spPr>
            <p:txBody>
              <a:bodyPr rtlCol="0" anchor="ctr"/>
              <a:lstStyle/>
              <a:p>
                <a:endParaRPr lang="es-ES"/>
              </a:p>
            </p:txBody>
          </p:sp>
          <p:grpSp>
            <p:nvGrpSpPr>
              <p:cNvPr id="19" name="Graphic 2">
                <a:extLst>
                  <a:ext uri="{FF2B5EF4-FFF2-40B4-BE49-F238E27FC236}">
                    <a16:creationId xmlns:a16="http://schemas.microsoft.com/office/drawing/2014/main" id="{66B911EC-396D-43C4-AB98-A1908EB29F00}"/>
                  </a:ext>
                </a:extLst>
              </p:cNvPr>
              <p:cNvGrpSpPr/>
              <p:nvPr/>
            </p:nvGrpSpPr>
            <p:grpSpPr>
              <a:xfrm>
                <a:off x="1061822" y="2976823"/>
                <a:ext cx="71130" cy="189681"/>
                <a:chOff x="1061822" y="2976823"/>
                <a:chExt cx="71130" cy="189681"/>
              </a:xfrm>
              <a:noFill/>
            </p:grpSpPr>
            <p:sp>
              <p:nvSpPr>
                <p:cNvPr id="20" name="Freeform: Shape 19">
                  <a:extLst>
                    <a:ext uri="{FF2B5EF4-FFF2-40B4-BE49-F238E27FC236}">
                      <a16:creationId xmlns:a16="http://schemas.microsoft.com/office/drawing/2014/main" id="{1454A0BB-3E3A-42A5-AE33-699BD446D5D0}"/>
                    </a:ext>
                  </a:extLst>
                </p:cNvPr>
                <p:cNvSpPr/>
                <p:nvPr/>
              </p:nvSpPr>
              <p:spPr>
                <a:xfrm>
                  <a:off x="1061822" y="3012084"/>
                  <a:ext cx="71130" cy="119158"/>
                </a:xfrm>
                <a:custGeom>
                  <a:avLst/>
                  <a:gdLst>
                    <a:gd name="connsiteX0" fmla="*/ 0 w 71130"/>
                    <a:gd name="connsiteY0" fmla="*/ 89369 h 119158"/>
                    <a:gd name="connsiteX1" fmla="*/ 35565 w 71130"/>
                    <a:gd name="connsiteY1" fmla="*/ 119159 h 119158"/>
                    <a:gd name="connsiteX2" fmla="*/ 71131 w 71130"/>
                    <a:gd name="connsiteY2" fmla="*/ 89369 h 119158"/>
                    <a:gd name="connsiteX3" fmla="*/ 35565 w 71130"/>
                    <a:gd name="connsiteY3" fmla="*/ 59580 h 119158"/>
                    <a:gd name="connsiteX4" fmla="*/ 0 w 71130"/>
                    <a:gd name="connsiteY4" fmla="*/ 29790 h 119158"/>
                    <a:gd name="connsiteX5" fmla="*/ 35565 w 71130"/>
                    <a:gd name="connsiteY5" fmla="*/ 0 h 119158"/>
                    <a:gd name="connsiteX6" fmla="*/ 71131 w 71130"/>
                    <a:gd name="connsiteY6" fmla="*/ 29790 h 119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130" h="119158">
                      <a:moveTo>
                        <a:pt x="0" y="89369"/>
                      </a:moveTo>
                      <a:cubicBezTo>
                        <a:pt x="0" y="105784"/>
                        <a:pt x="15959" y="119159"/>
                        <a:pt x="35565" y="119159"/>
                      </a:cubicBezTo>
                      <a:cubicBezTo>
                        <a:pt x="55324" y="119159"/>
                        <a:pt x="71131" y="105784"/>
                        <a:pt x="71131" y="89369"/>
                      </a:cubicBezTo>
                      <a:cubicBezTo>
                        <a:pt x="71131" y="72954"/>
                        <a:pt x="58516" y="59580"/>
                        <a:pt x="35565" y="59580"/>
                      </a:cubicBezTo>
                      <a:cubicBezTo>
                        <a:pt x="11703" y="59580"/>
                        <a:pt x="0" y="46205"/>
                        <a:pt x="0" y="29790"/>
                      </a:cubicBezTo>
                      <a:cubicBezTo>
                        <a:pt x="0" y="13375"/>
                        <a:pt x="15959" y="0"/>
                        <a:pt x="35565" y="0"/>
                      </a:cubicBezTo>
                      <a:cubicBezTo>
                        <a:pt x="55324" y="0"/>
                        <a:pt x="71131" y="13375"/>
                        <a:pt x="71131" y="29790"/>
                      </a:cubicBezTo>
                    </a:path>
                  </a:pathLst>
                </a:custGeom>
                <a:noFill/>
                <a:ln w="12700" cap="rnd">
                  <a:solidFill>
                    <a:schemeClr val="accent1"/>
                  </a:solidFill>
                  <a:prstDash val="solid"/>
                  <a:round/>
                </a:ln>
              </p:spPr>
              <p:txBody>
                <a:bodyPr rtlCol="0" anchor="ctr"/>
                <a:lstStyle/>
                <a:p>
                  <a:endParaRPr lang="es-ES"/>
                </a:p>
              </p:txBody>
            </p:sp>
            <p:grpSp>
              <p:nvGrpSpPr>
                <p:cNvPr id="21" name="Graphic 2">
                  <a:extLst>
                    <a:ext uri="{FF2B5EF4-FFF2-40B4-BE49-F238E27FC236}">
                      <a16:creationId xmlns:a16="http://schemas.microsoft.com/office/drawing/2014/main" id="{0A9E5429-BE09-4755-82B3-CA690E047E6E}"/>
                    </a:ext>
                  </a:extLst>
                </p:cNvPr>
                <p:cNvGrpSpPr/>
                <p:nvPr/>
              </p:nvGrpSpPr>
              <p:grpSpPr>
                <a:xfrm>
                  <a:off x="1097388" y="2976823"/>
                  <a:ext cx="15198" cy="189681"/>
                  <a:chOff x="1097388" y="2976823"/>
                  <a:chExt cx="15198" cy="189681"/>
                </a:xfrm>
              </p:grpSpPr>
              <p:sp>
                <p:nvSpPr>
                  <p:cNvPr id="22" name="Freeform: Shape 21">
                    <a:extLst>
                      <a:ext uri="{FF2B5EF4-FFF2-40B4-BE49-F238E27FC236}">
                        <a16:creationId xmlns:a16="http://schemas.microsoft.com/office/drawing/2014/main" id="{6202ED6C-9429-4E8E-9DED-00EAAD6755AC}"/>
                      </a:ext>
                    </a:extLst>
                  </p:cNvPr>
                  <p:cNvSpPr/>
                  <p:nvPr/>
                </p:nvSpPr>
                <p:spPr>
                  <a:xfrm>
                    <a:off x="1097388" y="2976823"/>
                    <a:ext cx="15198" cy="35109"/>
                  </a:xfrm>
                  <a:custGeom>
                    <a:avLst/>
                    <a:gdLst>
                      <a:gd name="connsiteX0" fmla="*/ 0 w 15198"/>
                      <a:gd name="connsiteY0" fmla="*/ 35109 h 35109"/>
                      <a:gd name="connsiteX1" fmla="*/ 0 w 15198"/>
                      <a:gd name="connsiteY1" fmla="*/ 0 h 35109"/>
                    </a:gdLst>
                    <a:ahLst/>
                    <a:cxnLst>
                      <a:cxn ang="0">
                        <a:pos x="connsiteX0" y="connsiteY0"/>
                      </a:cxn>
                      <a:cxn ang="0">
                        <a:pos x="connsiteX1" y="connsiteY1"/>
                      </a:cxn>
                    </a:cxnLst>
                    <a:rect l="l" t="t" r="r" b="b"/>
                    <a:pathLst>
                      <a:path w="15198" h="35109">
                        <a:moveTo>
                          <a:pt x="0" y="35109"/>
                        </a:moveTo>
                        <a:lnTo>
                          <a:pt x="0" y="0"/>
                        </a:lnTo>
                      </a:path>
                    </a:pathLst>
                  </a:custGeom>
                  <a:ln w="12700" cap="rnd">
                    <a:solidFill>
                      <a:schemeClr val="accent1"/>
                    </a:solidFill>
                    <a:prstDash val="solid"/>
                    <a:round/>
                  </a:ln>
                </p:spPr>
                <p:txBody>
                  <a:bodyPr rtlCol="0" anchor="ctr"/>
                  <a:lstStyle/>
                  <a:p>
                    <a:endParaRPr lang="es-ES"/>
                  </a:p>
                </p:txBody>
              </p:sp>
              <p:sp>
                <p:nvSpPr>
                  <p:cNvPr id="23" name="Freeform: Shape 22">
                    <a:extLst>
                      <a:ext uri="{FF2B5EF4-FFF2-40B4-BE49-F238E27FC236}">
                        <a16:creationId xmlns:a16="http://schemas.microsoft.com/office/drawing/2014/main" id="{DB9A7EE2-75E3-4A0E-B81A-B9DE1D2C3EE1}"/>
                      </a:ext>
                    </a:extLst>
                  </p:cNvPr>
                  <p:cNvSpPr/>
                  <p:nvPr/>
                </p:nvSpPr>
                <p:spPr>
                  <a:xfrm>
                    <a:off x="1097388" y="3131243"/>
                    <a:ext cx="15198" cy="35261"/>
                  </a:xfrm>
                  <a:custGeom>
                    <a:avLst/>
                    <a:gdLst>
                      <a:gd name="connsiteX0" fmla="*/ 0 w 15198"/>
                      <a:gd name="connsiteY0" fmla="*/ 35261 h 35261"/>
                      <a:gd name="connsiteX1" fmla="*/ 0 w 15198"/>
                      <a:gd name="connsiteY1" fmla="*/ 0 h 35261"/>
                    </a:gdLst>
                    <a:ahLst/>
                    <a:cxnLst>
                      <a:cxn ang="0">
                        <a:pos x="connsiteX0" y="connsiteY0"/>
                      </a:cxn>
                      <a:cxn ang="0">
                        <a:pos x="connsiteX1" y="connsiteY1"/>
                      </a:cxn>
                    </a:cxnLst>
                    <a:rect l="l" t="t" r="r" b="b"/>
                    <a:pathLst>
                      <a:path w="15198" h="35261">
                        <a:moveTo>
                          <a:pt x="0" y="35261"/>
                        </a:moveTo>
                        <a:lnTo>
                          <a:pt x="0" y="0"/>
                        </a:lnTo>
                      </a:path>
                    </a:pathLst>
                  </a:custGeom>
                  <a:ln w="12700" cap="rnd">
                    <a:solidFill>
                      <a:schemeClr val="accent1"/>
                    </a:solidFill>
                    <a:prstDash val="solid"/>
                    <a:round/>
                  </a:ln>
                </p:spPr>
                <p:txBody>
                  <a:bodyPr rtlCol="0" anchor="ctr"/>
                  <a:lstStyle/>
                  <a:p>
                    <a:endParaRPr lang="es-ES"/>
                  </a:p>
                </p:txBody>
              </p:sp>
            </p:grpSp>
          </p:grpSp>
        </p:grpSp>
      </p:grpSp>
      <p:sp>
        <p:nvSpPr>
          <p:cNvPr id="28" name="TextBox 36">
            <a:extLst>
              <a:ext uri="{FF2B5EF4-FFF2-40B4-BE49-F238E27FC236}">
                <a16:creationId xmlns:a16="http://schemas.microsoft.com/office/drawing/2014/main" id="{69DBB218-B96E-5543-A6B1-BEE073923691}"/>
              </a:ext>
            </a:extLst>
          </p:cNvPr>
          <p:cNvSpPr txBox="1"/>
          <p:nvPr/>
        </p:nvSpPr>
        <p:spPr>
          <a:xfrm>
            <a:off x="2512371" y="6251909"/>
            <a:ext cx="5670845" cy="477054"/>
          </a:xfrm>
          <a:prstGeom prst="rect">
            <a:avLst/>
          </a:prstGeom>
          <a:noFill/>
        </p:spPr>
        <p:txBody>
          <a:bodyPr wrap="square">
            <a:spAutoFit/>
          </a:bodyPr>
          <a:lstStyle/>
          <a:p>
            <a:endParaRPr lang="ca-ES" sz="1200" dirty="0">
              <a:latin typeface="Segoe UI Semibold" panose="020B0702040204020203" pitchFamily="34" charset="0"/>
              <a:ea typeface="Open Sans SemiBold" panose="020B0706030804020204" pitchFamily="34" charset="0"/>
              <a:cs typeface="Segoe UI Semibold" panose="020B0702040204020203" pitchFamily="34" charset="0"/>
            </a:endParaRPr>
          </a:p>
          <a:p>
            <a:r>
              <a:rPr lang="ca-ES" sz="1300" b="1" dirty="0">
                <a:latin typeface="Segoe UI Semibold" panose="020B0702040204020203" pitchFamily="34" charset="0"/>
                <a:ea typeface="Open Sans SemiBold" panose="020B0706030804020204" pitchFamily="34" charset="0"/>
                <a:cs typeface="Segoe UI Semibold" panose="020B0702040204020203" pitchFamily="34" charset="0"/>
              </a:rPr>
              <a:t>* Existeixen bonificacions (parcials / totals).</a:t>
            </a:r>
          </a:p>
        </p:txBody>
      </p:sp>
    </p:spTree>
    <p:extLst>
      <p:ext uri="{BB962C8B-B14F-4D97-AF65-F5344CB8AC3E}">
        <p14:creationId xmlns:p14="http://schemas.microsoft.com/office/powerpoint/2010/main" val="900690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CBCA9463-DCBE-4C68-BF48-CAA9129F8E6A}"/>
              </a:ext>
            </a:extLst>
          </p:cNvPr>
          <p:cNvGrpSpPr/>
          <p:nvPr/>
        </p:nvGrpSpPr>
        <p:grpSpPr>
          <a:xfrm>
            <a:off x="7033430" y="1803125"/>
            <a:ext cx="5158570" cy="488449"/>
            <a:chOff x="7033430" y="1877824"/>
            <a:chExt cx="5158570" cy="488449"/>
          </a:xfrm>
        </p:grpSpPr>
        <p:sp>
          <p:nvSpPr>
            <p:cNvPr id="24" name="Elipse 23">
              <a:extLst>
                <a:ext uri="{FF2B5EF4-FFF2-40B4-BE49-F238E27FC236}">
                  <a16:creationId xmlns:a16="http://schemas.microsoft.com/office/drawing/2014/main" id="{FDA2F862-9CAE-4E23-9CE7-0427825C9A89}"/>
                </a:ext>
              </a:extLst>
            </p:cNvPr>
            <p:cNvSpPr/>
            <p:nvPr/>
          </p:nvSpPr>
          <p:spPr>
            <a:xfrm>
              <a:off x="7033430" y="1877824"/>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cxnSp>
          <p:nvCxnSpPr>
            <p:cNvPr id="25" name="Conector recto 190">
              <a:extLst>
                <a:ext uri="{FF2B5EF4-FFF2-40B4-BE49-F238E27FC236}">
                  <a16:creationId xmlns:a16="http://schemas.microsoft.com/office/drawing/2014/main" id="{4D8ADBF8-B847-4A7B-9EEF-AEB66577A710}"/>
                </a:ext>
              </a:extLst>
            </p:cNvPr>
            <p:cNvCxnSpPr>
              <a:cxnSpLocks/>
            </p:cNvCxnSpPr>
            <p:nvPr/>
          </p:nvCxnSpPr>
          <p:spPr>
            <a:xfrm flipH="1">
              <a:off x="7182968" y="1957649"/>
              <a:ext cx="5009032" cy="0"/>
            </a:xfrm>
            <a:prstGeom prst="line">
              <a:avLst/>
            </a:prstGeom>
            <a:ln w="19050" cap="rnd">
              <a:solidFill>
                <a:schemeClr val="accent2"/>
              </a:solidFill>
              <a:round/>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E3E90485-D018-452A-B06A-0F8D8CA325EE}"/>
                </a:ext>
              </a:extLst>
            </p:cNvPr>
            <p:cNvGrpSpPr/>
            <p:nvPr/>
          </p:nvGrpSpPr>
          <p:grpSpPr>
            <a:xfrm>
              <a:off x="7249060" y="2038346"/>
              <a:ext cx="376237" cy="279082"/>
              <a:chOff x="9467904" y="3643548"/>
              <a:chExt cx="376237" cy="279082"/>
            </a:xfrm>
          </p:grpSpPr>
          <p:sp>
            <p:nvSpPr>
              <p:cNvPr id="27" name="Freeform: Shape 26">
                <a:extLst>
                  <a:ext uri="{FF2B5EF4-FFF2-40B4-BE49-F238E27FC236}">
                    <a16:creationId xmlns:a16="http://schemas.microsoft.com/office/drawing/2014/main" id="{98B6DB55-D4F2-4C05-A437-0E54A41CEE69}"/>
                  </a:ext>
                </a:extLst>
              </p:cNvPr>
              <p:cNvSpPr/>
              <p:nvPr/>
            </p:nvSpPr>
            <p:spPr>
              <a:xfrm>
                <a:off x="9575215" y="3805924"/>
                <a:ext cx="67698" cy="67698"/>
              </a:xfrm>
              <a:custGeom>
                <a:avLst/>
                <a:gdLst>
                  <a:gd name="connsiteX0" fmla="*/ 90107 w 90106"/>
                  <a:gd name="connsiteY0" fmla="*/ 45053 h 90106"/>
                  <a:gd name="connsiteX1" fmla="*/ 45053 w 90106"/>
                  <a:gd name="connsiteY1" fmla="*/ 90107 h 90106"/>
                  <a:gd name="connsiteX2" fmla="*/ 0 w 90106"/>
                  <a:gd name="connsiteY2" fmla="*/ 45053 h 90106"/>
                  <a:gd name="connsiteX3" fmla="*/ 45053 w 90106"/>
                  <a:gd name="connsiteY3" fmla="*/ 0 h 90106"/>
                  <a:gd name="connsiteX4" fmla="*/ 90107 w 90106"/>
                  <a:gd name="connsiteY4" fmla="*/ 45053 h 90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106" h="90106">
                    <a:moveTo>
                      <a:pt x="90107" y="45053"/>
                    </a:moveTo>
                    <a:cubicBezTo>
                      <a:pt x="90107" y="69936"/>
                      <a:pt x="69936" y="90107"/>
                      <a:pt x="45053" y="90107"/>
                    </a:cubicBezTo>
                    <a:cubicBezTo>
                      <a:pt x="20171" y="90107"/>
                      <a:pt x="0" y="69936"/>
                      <a:pt x="0" y="45053"/>
                    </a:cubicBezTo>
                    <a:cubicBezTo>
                      <a:pt x="0" y="20171"/>
                      <a:pt x="20171" y="0"/>
                      <a:pt x="45053" y="0"/>
                    </a:cubicBezTo>
                    <a:cubicBezTo>
                      <a:pt x="69936" y="0"/>
                      <a:pt x="90107" y="20171"/>
                      <a:pt x="90107" y="45053"/>
                    </a:cubicBezTo>
                    <a:close/>
                  </a:path>
                </a:pathLst>
              </a:custGeom>
              <a:noFill/>
              <a:ln w="10454" cap="rnd">
                <a:solidFill>
                  <a:srgbClr val="343844"/>
                </a:solidFill>
                <a:prstDash val="solid"/>
                <a:round/>
              </a:ln>
            </p:spPr>
            <p:txBody>
              <a:bodyPr rtlCol="0" anchor="ctr"/>
              <a:lstStyle/>
              <a:p>
                <a:endParaRPr lang="en-GB" dirty="0">
                  <a:latin typeface="Segoe UI" panose="020B0502040204020203" pitchFamily="34" charset="0"/>
                </a:endParaRPr>
              </a:p>
            </p:txBody>
          </p:sp>
          <p:grpSp>
            <p:nvGrpSpPr>
              <p:cNvPr id="28" name="Graphic 15">
                <a:extLst>
                  <a:ext uri="{FF2B5EF4-FFF2-40B4-BE49-F238E27FC236}">
                    <a16:creationId xmlns:a16="http://schemas.microsoft.com/office/drawing/2014/main" id="{C84A1A6F-2641-4315-A40F-30BB47B68813}"/>
                  </a:ext>
                </a:extLst>
              </p:cNvPr>
              <p:cNvGrpSpPr/>
              <p:nvPr/>
            </p:nvGrpSpPr>
            <p:grpSpPr>
              <a:xfrm>
                <a:off x="9467904" y="3643548"/>
                <a:ext cx="376237" cy="279082"/>
                <a:chOff x="9467904" y="3643548"/>
                <a:chExt cx="376237" cy="279082"/>
              </a:xfrm>
              <a:noFill/>
            </p:grpSpPr>
            <p:grpSp>
              <p:nvGrpSpPr>
                <p:cNvPr id="29" name="Graphic 15">
                  <a:extLst>
                    <a:ext uri="{FF2B5EF4-FFF2-40B4-BE49-F238E27FC236}">
                      <a16:creationId xmlns:a16="http://schemas.microsoft.com/office/drawing/2014/main" id="{C542737B-400C-44C3-89FB-58DFD880FD06}"/>
                    </a:ext>
                  </a:extLst>
                </p:cNvPr>
                <p:cNvGrpSpPr/>
                <p:nvPr/>
              </p:nvGrpSpPr>
              <p:grpSpPr>
                <a:xfrm>
                  <a:off x="9467904" y="3643548"/>
                  <a:ext cx="190500" cy="128588"/>
                  <a:chOff x="9467904" y="3643548"/>
                  <a:chExt cx="190500" cy="128588"/>
                </a:xfrm>
              </p:grpSpPr>
              <p:sp>
                <p:nvSpPr>
                  <p:cNvPr id="40" name="Freeform: Shape 39">
                    <a:extLst>
                      <a:ext uri="{FF2B5EF4-FFF2-40B4-BE49-F238E27FC236}">
                        <a16:creationId xmlns:a16="http://schemas.microsoft.com/office/drawing/2014/main" id="{F57D91E0-07E8-406D-9841-579D31BD52B6}"/>
                      </a:ext>
                    </a:extLst>
                  </p:cNvPr>
                  <p:cNvSpPr/>
                  <p:nvPr/>
                </p:nvSpPr>
                <p:spPr>
                  <a:xfrm>
                    <a:off x="9511719" y="3643548"/>
                    <a:ext cx="146685" cy="9525"/>
                  </a:xfrm>
                  <a:custGeom>
                    <a:avLst/>
                    <a:gdLst>
                      <a:gd name="connsiteX0" fmla="*/ 0 w 146685"/>
                      <a:gd name="connsiteY0" fmla="*/ 0 h 9525"/>
                      <a:gd name="connsiteX1" fmla="*/ 146685 w 146685"/>
                      <a:gd name="connsiteY1" fmla="*/ 0 h 9525"/>
                    </a:gdLst>
                    <a:ahLst/>
                    <a:cxnLst>
                      <a:cxn ang="0">
                        <a:pos x="connsiteX0" y="connsiteY0"/>
                      </a:cxn>
                      <a:cxn ang="0">
                        <a:pos x="connsiteX1" y="connsiteY1"/>
                      </a:cxn>
                    </a:cxnLst>
                    <a:rect l="l" t="t" r="r" b="b"/>
                    <a:pathLst>
                      <a:path w="146685" h="9525">
                        <a:moveTo>
                          <a:pt x="0" y="0"/>
                        </a:moveTo>
                        <a:lnTo>
                          <a:pt x="146685" y="0"/>
                        </a:lnTo>
                      </a:path>
                    </a:pathLst>
                  </a:custGeom>
                  <a:ln w="9525" cap="rnd">
                    <a:solidFill>
                      <a:srgbClr val="343844"/>
                    </a:solidFill>
                    <a:prstDash val="solid"/>
                    <a:round/>
                  </a:ln>
                </p:spPr>
                <p:txBody>
                  <a:bodyPr rtlCol="0" anchor="ctr"/>
                  <a:lstStyle/>
                  <a:p>
                    <a:endParaRPr lang="en-GB" dirty="0">
                      <a:latin typeface="Segoe UI" panose="020B0502040204020203" pitchFamily="34" charset="0"/>
                    </a:endParaRPr>
                  </a:p>
                </p:txBody>
              </p:sp>
              <p:sp>
                <p:nvSpPr>
                  <p:cNvPr id="41" name="Freeform: Shape 40">
                    <a:extLst>
                      <a:ext uri="{FF2B5EF4-FFF2-40B4-BE49-F238E27FC236}">
                        <a16:creationId xmlns:a16="http://schemas.microsoft.com/office/drawing/2014/main" id="{134CD2CB-5D31-49E5-AAF6-1C343F2CE654}"/>
                      </a:ext>
                    </a:extLst>
                  </p:cNvPr>
                  <p:cNvSpPr/>
                  <p:nvPr/>
                </p:nvSpPr>
                <p:spPr>
                  <a:xfrm>
                    <a:off x="9511719" y="3762611"/>
                    <a:ext cx="99059" cy="9525"/>
                  </a:xfrm>
                  <a:custGeom>
                    <a:avLst/>
                    <a:gdLst>
                      <a:gd name="connsiteX0" fmla="*/ 0 w 99059"/>
                      <a:gd name="connsiteY0" fmla="*/ 0 h 9525"/>
                      <a:gd name="connsiteX1" fmla="*/ 99060 w 99059"/>
                      <a:gd name="connsiteY1" fmla="*/ 0 h 9525"/>
                    </a:gdLst>
                    <a:ahLst/>
                    <a:cxnLst>
                      <a:cxn ang="0">
                        <a:pos x="connsiteX0" y="connsiteY0"/>
                      </a:cxn>
                      <a:cxn ang="0">
                        <a:pos x="connsiteX1" y="connsiteY1"/>
                      </a:cxn>
                    </a:cxnLst>
                    <a:rect l="l" t="t" r="r" b="b"/>
                    <a:pathLst>
                      <a:path w="99059" h="9525">
                        <a:moveTo>
                          <a:pt x="0" y="0"/>
                        </a:moveTo>
                        <a:lnTo>
                          <a:pt x="99060" y="0"/>
                        </a:lnTo>
                      </a:path>
                    </a:pathLst>
                  </a:custGeom>
                  <a:ln w="9525" cap="rnd">
                    <a:solidFill>
                      <a:srgbClr val="343844"/>
                    </a:solidFill>
                    <a:prstDash val="solid"/>
                    <a:round/>
                  </a:ln>
                </p:spPr>
                <p:txBody>
                  <a:bodyPr rtlCol="0" anchor="ctr"/>
                  <a:lstStyle/>
                  <a:p>
                    <a:endParaRPr lang="en-GB" dirty="0">
                      <a:latin typeface="Segoe UI" panose="020B0502040204020203" pitchFamily="34" charset="0"/>
                    </a:endParaRPr>
                  </a:p>
                </p:txBody>
              </p:sp>
              <p:sp>
                <p:nvSpPr>
                  <p:cNvPr id="42" name="Freeform: Shape 41">
                    <a:extLst>
                      <a:ext uri="{FF2B5EF4-FFF2-40B4-BE49-F238E27FC236}">
                        <a16:creationId xmlns:a16="http://schemas.microsoft.com/office/drawing/2014/main" id="{E5AC73A2-189A-41A5-9970-C2123FB0250D}"/>
                      </a:ext>
                    </a:extLst>
                  </p:cNvPr>
                  <p:cNvSpPr/>
                  <p:nvPr/>
                </p:nvSpPr>
                <p:spPr>
                  <a:xfrm>
                    <a:off x="9467904" y="3683553"/>
                    <a:ext cx="159067" cy="9525"/>
                  </a:xfrm>
                  <a:custGeom>
                    <a:avLst/>
                    <a:gdLst>
                      <a:gd name="connsiteX0" fmla="*/ 0 w 159067"/>
                      <a:gd name="connsiteY0" fmla="*/ 0 h 9525"/>
                      <a:gd name="connsiteX1" fmla="*/ 159068 w 159067"/>
                      <a:gd name="connsiteY1" fmla="*/ 0 h 9525"/>
                    </a:gdLst>
                    <a:ahLst/>
                    <a:cxnLst>
                      <a:cxn ang="0">
                        <a:pos x="connsiteX0" y="connsiteY0"/>
                      </a:cxn>
                      <a:cxn ang="0">
                        <a:pos x="connsiteX1" y="connsiteY1"/>
                      </a:cxn>
                    </a:cxnLst>
                    <a:rect l="l" t="t" r="r" b="b"/>
                    <a:pathLst>
                      <a:path w="159067" h="9525">
                        <a:moveTo>
                          <a:pt x="0" y="0"/>
                        </a:moveTo>
                        <a:lnTo>
                          <a:pt x="159068" y="0"/>
                        </a:lnTo>
                      </a:path>
                    </a:pathLst>
                  </a:custGeom>
                  <a:ln w="9525" cap="rnd">
                    <a:solidFill>
                      <a:srgbClr val="343844"/>
                    </a:solidFill>
                    <a:prstDash val="solid"/>
                    <a:round/>
                  </a:ln>
                </p:spPr>
                <p:txBody>
                  <a:bodyPr rtlCol="0" anchor="ctr"/>
                  <a:lstStyle/>
                  <a:p>
                    <a:endParaRPr lang="en-GB" dirty="0">
                      <a:latin typeface="Segoe UI" panose="020B0502040204020203" pitchFamily="34" charset="0"/>
                    </a:endParaRPr>
                  </a:p>
                </p:txBody>
              </p:sp>
              <p:sp>
                <p:nvSpPr>
                  <p:cNvPr id="43" name="Freeform: Shape 42">
                    <a:extLst>
                      <a:ext uri="{FF2B5EF4-FFF2-40B4-BE49-F238E27FC236}">
                        <a16:creationId xmlns:a16="http://schemas.microsoft.com/office/drawing/2014/main" id="{526F7B6D-6006-461F-ACDB-6761392D4CBC}"/>
                      </a:ext>
                    </a:extLst>
                  </p:cNvPr>
                  <p:cNvSpPr/>
                  <p:nvPr/>
                </p:nvSpPr>
                <p:spPr>
                  <a:xfrm>
                    <a:off x="9489811" y="3722606"/>
                    <a:ext cx="120967" cy="9525"/>
                  </a:xfrm>
                  <a:custGeom>
                    <a:avLst/>
                    <a:gdLst>
                      <a:gd name="connsiteX0" fmla="*/ 0 w 120967"/>
                      <a:gd name="connsiteY0" fmla="*/ 0 h 9525"/>
                      <a:gd name="connsiteX1" fmla="*/ 120968 w 120967"/>
                      <a:gd name="connsiteY1" fmla="*/ 0 h 9525"/>
                    </a:gdLst>
                    <a:ahLst/>
                    <a:cxnLst>
                      <a:cxn ang="0">
                        <a:pos x="connsiteX0" y="connsiteY0"/>
                      </a:cxn>
                      <a:cxn ang="0">
                        <a:pos x="connsiteX1" y="connsiteY1"/>
                      </a:cxn>
                    </a:cxnLst>
                    <a:rect l="l" t="t" r="r" b="b"/>
                    <a:pathLst>
                      <a:path w="120967" h="9525">
                        <a:moveTo>
                          <a:pt x="0" y="0"/>
                        </a:moveTo>
                        <a:lnTo>
                          <a:pt x="120968" y="0"/>
                        </a:lnTo>
                      </a:path>
                    </a:pathLst>
                  </a:custGeom>
                  <a:ln w="9525" cap="rnd">
                    <a:solidFill>
                      <a:srgbClr val="343844"/>
                    </a:solidFill>
                    <a:prstDash val="solid"/>
                    <a:round/>
                  </a:ln>
                </p:spPr>
                <p:txBody>
                  <a:bodyPr rtlCol="0" anchor="ctr"/>
                  <a:lstStyle/>
                  <a:p>
                    <a:endParaRPr lang="en-GB" dirty="0">
                      <a:latin typeface="Segoe UI" panose="020B0502040204020203" pitchFamily="34" charset="0"/>
                    </a:endParaRPr>
                  </a:p>
                </p:txBody>
              </p:sp>
            </p:grpSp>
            <p:grpSp>
              <p:nvGrpSpPr>
                <p:cNvPr id="30" name="Graphic 15">
                  <a:extLst>
                    <a:ext uri="{FF2B5EF4-FFF2-40B4-BE49-F238E27FC236}">
                      <a16:creationId xmlns:a16="http://schemas.microsoft.com/office/drawing/2014/main" id="{84D212CB-28BA-4C5D-8603-B1B0D928A7C9}"/>
                    </a:ext>
                  </a:extLst>
                </p:cNvPr>
                <p:cNvGrpSpPr/>
                <p:nvPr/>
              </p:nvGrpSpPr>
              <p:grpSpPr>
                <a:xfrm>
                  <a:off x="9641259" y="3670218"/>
                  <a:ext cx="202882" cy="252412"/>
                  <a:chOff x="9641259" y="3670218"/>
                  <a:chExt cx="202882" cy="252412"/>
                </a:xfrm>
                <a:noFill/>
              </p:grpSpPr>
              <p:sp>
                <p:nvSpPr>
                  <p:cNvPr id="32" name="Freeform: Shape 31">
                    <a:extLst>
                      <a:ext uri="{FF2B5EF4-FFF2-40B4-BE49-F238E27FC236}">
                        <a16:creationId xmlns:a16="http://schemas.microsoft.com/office/drawing/2014/main" id="{77C2B0E0-7078-42B4-A3E2-CA762DC478EF}"/>
                      </a:ext>
                    </a:extLst>
                  </p:cNvPr>
                  <p:cNvSpPr/>
                  <p:nvPr/>
                </p:nvSpPr>
                <p:spPr>
                  <a:xfrm>
                    <a:off x="9701266" y="3729273"/>
                    <a:ext cx="142875" cy="193357"/>
                  </a:xfrm>
                  <a:custGeom>
                    <a:avLst/>
                    <a:gdLst>
                      <a:gd name="connsiteX0" fmla="*/ 142875 w 142875"/>
                      <a:gd name="connsiteY0" fmla="*/ 96203 h 193357"/>
                      <a:gd name="connsiteX1" fmla="*/ 0 w 142875"/>
                      <a:gd name="connsiteY1" fmla="*/ 0 h 193357"/>
                      <a:gd name="connsiteX2" fmla="*/ 0 w 142875"/>
                      <a:gd name="connsiteY2" fmla="*/ 172403 h 193357"/>
                      <a:gd name="connsiteX3" fmla="*/ 44767 w 142875"/>
                      <a:gd name="connsiteY3" fmla="*/ 126683 h 193357"/>
                      <a:gd name="connsiteX4" fmla="*/ 80963 w 142875"/>
                      <a:gd name="connsiteY4" fmla="*/ 193358 h 193357"/>
                      <a:gd name="connsiteX5" fmla="*/ 115252 w 142875"/>
                      <a:gd name="connsiteY5" fmla="*/ 175260 h 193357"/>
                      <a:gd name="connsiteX6" fmla="*/ 80010 w 142875"/>
                      <a:gd name="connsiteY6" fmla="*/ 107633 h 1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193357">
                        <a:moveTo>
                          <a:pt x="142875" y="96203"/>
                        </a:moveTo>
                        <a:lnTo>
                          <a:pt x="0" y="0"/>
                        </a:lnTo>
                        <a:lnTo>
                          <a:pt x="0" y="172403"/>
                        </a:lnTo>
                        <a:lnTo>
                          <a:pt x="44767" y="126683"/>
                        </a:lnTo>
                        <a:lnTo>
                          <a:pt x="80963" y="193358"/>
                        </a:lnTo>
                        <a:lnTo>
                          <a:pt x="115252" y="175260"/>
                        </a:lnTo>
                        <a:lnTo>
                          <a:pt x="80010" y="107633"/>
                        </a:lnTo>
                        <a:close/>
                      </a:path>
                    </a:pathLst>
                  </a:custGeom>
                  <a:noFill/>
                  <a:ln w="9525" cap="rnd">
                    <a:solidFill>
                      <a:srgbClr val="009AD8"/>
                    </a:solidFill>
                    <a:prstDash val="solid"/>
                    <a:round/>
                  </a:ln>
                </p:spPr>
                <p:txBody>
                  <a:bodyPr rtlCol="0" anchor="ctr"/>
                  <a:lstStyle/>
                  <a:p>
                    <a:endParaRPr lang="en-GB" dirty="0">
                      <a:latin typeface="Segoe UI" panose="020B0502040204020203" pitchFamily="34" charset="0"/>
                    </a:endParaRPr>
                  </a:p>
                </p:txBody>
              </p:sp>
              <p:grpSp>
                <p:nvGrpSpPr>
                  <p:cNvPr id="33" name="Graphic 15">
                    <a:extLst>
                      <a:ext uri="{FF2B5EF4-FFF2-40B4-BE49-F238E27FC236}">
                        <a16:creationId xmlns:a16="http://schemas.microsoft.com/office/drawing/2014/main" id="{BFAC54FB-3E2C-4AA0-BC85-E49D4BC75224}"/>
                      </a:ext>
                    </a:extLst>
                  </p:cNvPr>
                  <p:cNvGrpSpPr/>
                  <p:nvPr/>
                </p:nvGrpSpPr>
                <p:grpSpPr>
                  <a:xfrm>
                    <a:off x="9641259" y="3670218"/>
                    <a:ext cx="125729" cy="97155"/>
                    <a:chOff x="9641259" y="3670218"/>
                    <a:chExt cx="125729" cy="97155"/>
                  </a:xfrm>
                </p:grpSpPr>
                <p:sp>
                  <p:nvSpPr>
                    <p:cNvPr id="34" name="Freeform: Shape 33">
                      <a:extLst>
                        <a:ext uri="{FF2B5EF4-FFF2-40B4-BE49-F238E27FC236}">
                          <a16:creationId xmlns:a16="http://schemas.microsoft.com/office/drawing/2014/main" id="{9FFCABFE-D2D8-47F8-884D-36E01DF8A4C3}"/>
                        </a:ext>
                      </a:extLst>
                    </p:cNvPr>
                    <p:cNvSpPr/>
                    <p:nvPr/>
                  </p:nvSpPr>
                  <p:spPr>
                    <a:xfrm>
                      <a:off x="9674596" y="3674981"/>
                      <a:ext cx="12382" cy="22860"/>
                    </a:xfrm>
                    <a:custGeom>
                      <a:avLst/>
                      <a:gdLst>
                        <a:gd name="connsiteX0" fmla="*/ 0 w 12382"/>
                        <a:gd name="connsiteY0" fmla="*/ 0 h 22860"/>
                        <a:gd name="connsiteX1" fmla="*/ 12383 w 12382"/>
                        <a:gd name="connsiteY1" fmla="*/ 22860 h 22860"/>
                      </a:gdLst>
                      <a:ahLst/>
                      <a:cxnLst>
                        <a:cxn ang="0">
                          <a:pos x="connsiteX0" y="connsiteY0"/>
                        </a:cxn>
                        <a:cxn ang="0">
                          <a:pos x="connsiteX1" y="connsiteY1"/>
                        </a:cxn>
                      </a:cxnLst>
                      <a:rect l="l" t="t" r="r" b="b"/>
                      <a:pathLst>
                        <a:path w="12382" h="22860">
                          <a:moveTo>
                            <a:pt x="0" y="0"/>
                          </a:moveTo>
                          <a:lnTo>
                            <a:pt x="12383" y="22860"/>
                          </a:lnTo>
                        </a:path>
                      </a:pathLst>
                    </a:custGeom>
                    <a:ln w="9525" cap="rnd">
                      <a:solidFill>
                        <a:srgbClr val="009AD8"/>
                      </a:solidFill>
                      <a:prstDash val="solid"/>
                      <a:round/>
                    </a:ln>
                  </p:spPr>
                  <p:txBody>
                    <a:bodyPr rtlCol="0" anchor="ctr"/>
                    <a:lstStyle/>
                    <a:p>
                      <a:endParaRPr lang="en-GB" dirty="0">
                        <a:latin typeface="Segoe UI" panose="020B0502040204020203" pitchFamily="34" charset="0"/>
                      </a:endParaRPr>
                    </a:p>
                  </p:txBody>
                </p:sp>
                <p:sp>
                  <p:nvSpPr>
                    <p:cNvPr id="35" name="Freeform: Shape 34">
                      <a:extLst>
                        <a:ext uri="{FF2B5EF4-FFF2-40B4-BE49-F238E27FC236}">
                          <a16:creationId xmlns:a16="http://schemas.microsoft.com/office/drawing/2014/main" id="{EBB665F5-0D2F-40BD-A5D5-70190E81BD20}"/>
                        </a:ext>
                      </a:extLst>
                    </p:cNvPr>
                    <p:cNvSpPr/>
                    <p:nvPr/>
                  </p:nvSpPr>
                  <p:spPr>
                    <a:xfrm>
                      <a:off x="9641259" y="3714986"/>
                      <a:ext cx="25717" cy="7620"/>
                    </a:xfrm>
                    <a:custGeom>
                      <a:avLst/>
                      <a:gdLst>
                        <a:gd name="connsiteX0" fmla="*/ 0 w 25717"/>
                        <a:gd name="connsiteY0" fmla="*/ 0 h 7620"/>
                        <a:gd name="connsiteX1" fmla="*/ 25717 w 25717"/>
                        <a:gd name="connsiteY1" fmla="*/ 7620 h 7620"/>
                      </a:gdLst>
                      <a:ahLst/>
                      <a:cxnLst>
                        <a:cxn ang="0">
                          <a:pos x="connsiteX0" y="connsiteY0"/>
                        </a:cxn>
                        <a:cxn ang="0">
                          <a:pos x="connsiteX1" y="connsiteY1"/>
                        </a:cxn>
                      </a:cxnLst>
                      <a:rect l="l" t="t" r="r" b="b"/>
                      <a:pathLst>
                        <a:path w="25717" h="7620">
                          <a:moveTo>
                            <a:pt x="0" y="0"/>
                          </a:moveTo>
                          <a:lnTo>
                            <a:pt x="25717" y="7620"/>
                          </a:lnTo>
                        </a:path>
                      </a:pathLst>
                    </a:custGeom>
                    <a:ln w="9525" cap="rnd">
                      <a:solidFill>
                        <a:srgbClr val="009AD8"/>
                      </a:solidFill>
                      <a:prstDash val="solid"/>
                      <a:round/>
                    </a:ln>
                  </p:spPr>
                  <p:txBody>
                    <a:bodyPr rtlCol="0" anchor="ctr"/>
                    <a:lstStyle/>
                    <a:p>
                      <a:endParaRPr lang="en-GB" dirty="0">
                        <a:latin typeface="Segoe UI" panose="020B0502040204020203" pitchFamily="34" charset="0"/>
                      </a:endParaRPr>
                    </a:p>
                  </p:txBody>
                </p:sp>
                <p:grpSp>
                  <p:nvGrpSpPr>
                    <p:cNvPr id="36" name="Graphic 15">
                      <a:extLst>
                        <a:ext uri="{FF2B5EF4-FFF2-40B4-BE49-F238E27FC236}">
                          <a16:creationId xmlns:a16="http://schemas.microsoft.com/office/drawing/2014/main" id="{6333C1D7-6E72-41F9-8EE6-FF14436FE5A4}"/>
                        </a:ext>
                      </a:extLst>
                    </p:cNvPr>
                    <p:cNvGrpSpPr/>
                    <p:nvPr/>
                  </p:nvGrpSpPr>
                  <p:grpSpPr>
                    <a:xfrm>
                      <a:off x="9646974" y="3702603"/>
                      <a:ext cx="120014" cy="64769"/>
                      <a:chOff x="9646974" y="3702603"/>
                      <a:chExt cx="120014" cy="64769"/>
                    </a:xfrm>
                  </p:grpSpPr>
                  <p:sp>
                    <p:nvSpPr>
                      <p:cNvPr id="38" name="Freeform: Shape 37">
                        <a:extLst>
                          <a:ext uri="{FF2B5EF4-FFF2-40B4-BE49-F238E27FC236}">
                            <a16:creationId xmlns:a16="http://schemas.microsoft.com/office/drawing/2014/main" id="{3658C549-2253-4C6B-AE66-B2741C5FD856}"/>
                          </a:ext>
                        </a:extLst>
                      </p:cNvPr>
                      <p:cNvSpPr/>
                      <p:nvPr/>
                    </p:nvSpPr>
                    <p:spPr>
                      <a:xfrm>
                        <a:off x="9646974" y="3754991"/>
                        <a:ext cx="22860" cy="12382"/>
                      </a:xfrm>
                      <a:custGeom>
                        <a:avLst/>
                        <a:gdLst>
                          <a:gd name="connsiteX0" fmla="*/ 0 w 22860"/>
                          <a:gd name="connsiteY0" fmla="*/ 12382 h 12382"/>
                          <a:gd name="connsiteX1" fmla="*/ 22860 w 22860"/>
                          <a:gd name="connsiteY1" fmla="*/ 0 h 12382"/>
                        </a:gdLst>
                        <a:ahLst/>
                        <a:cxnLst>
                          <a:cxn ang="0">
                            <a:pos x="connsiteX0" y="connsiteY0"/>
                          </a:cxn>
                          <a:cxn ang="0">
                            <a:pos x="connsiteX1" y="connsiteY1"/>
                          </a:cxn>
                        </a:cxnLst>
                        <a:rect l="l" t="t" r="r" b="b"/>
                        <a:pathLst>
                          <a:path w="22860" h="12382">
                            <a:moveTo>
                              <a:pt x="0" y="12382"/>
                            </a:moveTo>
                            <a:lnTo>
                              <a:pt x="22860" y="0"/>
                            </a:lnTo>
                          </a:path>
                        </a:pathLst>
                      </a:custGeom>
                      <a:ln w="9525" cap="rnd">
                        <a:solidFill>
                          <a:srgbClr val="009AD8"/>
                        </a:solidFill>
                        <a:prstDash val="solid"/>
                        <a:round/>
                      </a:ln>
                    </p:spPr>
                    <p:txBody>
                      <a:bodyPr rtlCol="0" anchor="ctr"/>
                      <a:lstStyle/>
                      <a:p>
                        <a:endParaRPr lang="en-GB" dirty="0">
                          <a:latin typeface="Segoe UI" panose="020B0502040204020203" pitchFamily="34" charset="0"/>
                        </a:endParaRPr>
                      </a:p>
                    </p:txBody>
                  </p:sp>
                  <p:sp>
                    <p:nvSpPr>
                      <p:cNvPr id="39" name="Freeform: Shape 38">
                        <a:extLst>
                          <a:ext uri="{FF2B5EF4-FFF2-40B4-BE49-F238E27FC236}">
                            <a16:creationId xmlns:a16="http://schemas.microsoft.com/office/drawing/2014/main" id="{BC40B386-9D98-4265-A618-35EF0F1327C5}"/>
                          </a:ext>
                        </a:extLst>
                      </p:cNvPr>
                      <p:cNvSpPr/>
                      <p:nvPr/>
                    </p:nvSpPr>
                    <p:spPr>
                      <a:xfrm>
                        <a:off x="9743176" y="3702603"/>
                        <a:ext cx="23812" cy="12382"/>
                      </a:xfrm>
                      <a:custGeom>
                        <a:avLst/>
                        <a:gdLst>
                          <a:gd name="connsiteX0" fmla="*/ 0 w 23812"/>
                          <a:gd name="connsiteY0" fmla="*/ 12382 h 12382"/>
                          <a:gd name="connsiteX1" fmla="*/ 23812 w 23812"/>
                          <a:gd name="connsiteY1" fmla="*/ 0 h 12382"/>
                        </a:gdLst>
                        <a:ahLst/>
                        <a:cxnLst>
                          <a:cxn ang="0">
                            <a:pos x="connsiteX0" y="connsiteY0"/>
                          </a:cxn>
                          <a:cxn ang="0">
                            <a:pos x="connsiteX1" y="connsiteY1"/>
                          </a:cxn>
                        </a:cxnLst>
                        <a:rect l="l" t="t" r="r" b="b"/>
                        <a:pathLst>
                          <a:path w="23812" h="12382">
                            <a:moveTo>
                              <a:pt x="0" y="12382"/>
                            </a:moveTo>
                            <a:lnTo>
                              <a:pt x="23812" y="0"/>
                            </a:lnTo>
                          </a:path>
                        </a:pathLst>
                      </a:custGeom>
                      <a:ln w="9525" cap="rnd">
                        <a:solidFill>
                          <a:srgbClr val="009AD8"/>
                        </a:solidFill>
                        <a:prstDash val="solid"/>
                        <a:round/>
                      </a:ln>
                    </p:spPr>
                    <p:txBody>
                      <a:bodyPr rtlCol="0" anchor="ctr"/>
                      <a:lstStyle/>
                      <a:p>
                        <a:endParaRPr lang="en-GB" dirty="0">
                          <a:latin typeface="Segoe UI" panose="020B0502040204020203" pitchFamily="34" charset="0"/>
                        </a:endParaRPr>
                      </a:p>
                    </p:txBody>
                  </p:sp>
                </p:grpSp>
                <p:sp>
                  <p:nvSpPr>
                    <p:cNvPr id="37" name="Freeform: Shape 36">
                      <a:extLst>
                        <a:ext uri="{FF2B5EF4-FFF2-40B4-BE49-F238E27FC236}">
                          <a16:creationId xmlns:a16="http://schemas.microsoft.com/office/drawing/2014/main" id="{A9771C23-F9A1-487A-AC37-52FDFD88C748}"/>
                        </a:ext>
                      </a:extLst>
                    </p:cNvPr>
                    <p:cNvSpPr/>
                    <p:nvPr/>
                  </p:nvSpPr>
                  <p:spPr>
                    <a:xfrm>
                      <a:off x="9718411" y="3670218"/>
                      <a:ext cx="8572" cy="24765"/>
                    </a:xfrm>
                    <a:custGeom>
                      <a:avLst/>
                      <a:gdLst>
                        <a:gd name="connsiteX0" fmla="*/ 0 w 8572"/>
                        <a:gd name="connsiteY0" fmla="*/ 24765 h 24765"/>
                        <a:gd name="connsiteX1" fmla="*/ 8572 w 8572"/>
                        <a:gd name="connsiteY1" fmla="*/ 0 h 24765"/>
                      </a:gdLst>
                      <a:ahLst/>
                      <a:cxnLst>
                        <a:cxn ang="0">
                          <a:pos x="connsiteX0" y="connsiteY0"/>
                        </a:cxn>
                        <a:cxn ang="0">
                          <a:pos x="connsiteX1" y="connsiteY1"/>
                        </a:cxn>
                      </a:cxnLst>
                      <a:rect l="l" t="t" r="r" b="b"/>
                      <a:pathLst>
                        <a:path w="8572" h="24765">
                          <a:moveTo>
                            <a:pt x="0" y="24765"/>
                          </a:moveTo>
                          <a:lnTo>
                            <a:pt x="8572" y="0"/>
                          </a:lnTo>
                        </a:path>
                      </a:pathLst>
                    </a:custGeom>
                    <a:ln w="9525" cap="rnd">
                      <a:solidFill>
                        <a:srgbClr val="009AD8"/>
                      </a:solidFill>
                      <a:prstDash val="solid"/>
                      <a:round/>
                    </a:ln>
                  </p:spPr>
                  <p:txBody>
                    <a:bodyPr rtlCol="0" anchor="ctr"/>
                    <a:lstStyle/>
                    <a:p>
                      <a:endParaRPr lang="en-GB" dirty="0">
                        <a:latin typeface="Segoe UI" panose="020B0502040204020203" pitchFamily="34" charset="0"/>
                      </a:endParaRPr>
                    </a:p>
                  </p:txBody>
                </p:sp>
              </p:grpSp>
            </p:grpSp>
          </p:grpSp>
        </p:grpSp>
        <p:sp>
          <p:nvSpPr>
            <p:cNvPr id="23" name="Rectángulo 17">
              <a:extLst>
                <a:ext uri="{FF2B5EF4-FFF2-40B4-BE49-F238E27FC236}">
                  <a16:creationId xmlns:a16="http://schemas.microsoft.com/office/drawing/2014/main" id="{052E720D-1F87-404A-9DDB-F2DD390FB0A4}"/>
                </a:ext>
              </a:extLst>
            </p:cNvPr>
            <p:cNvSpPr/>
            <p:nvPr/>
          </p:nvSpPr>
          <p:spPr>
            <a:xfrm>
              <a:off x="7681495" y="2043108"/>
              <a:ext cx="4180953" cy="323165"/>
            </a:xfrm>
            <a:prstGeom prst="rect">
              <a:avLst/>
            </a:prstGeom>
          </p:spPr>
          <p:txBody>
            <a:bodyPr wrap="none">
              <a:spAutoFit/>
            </a:bodyPr>
            <a:lstStyle/>
            <a:p>
              <a:pPr marL="0" lvl="1" defTabSz="457131">
                <a:spcBef>
                  <a:spcPts val="700"/>
                </a:spcBef>
                <a:buSzPct val="100000"/>
                <a:buNone/>
                <a:defRPr/>
              </a:pPr>
              <a:r>
                <a:rPr lang="es-ES" sz="1500" dirty="0">
                  <a:latin typeface="Segoe UI Semibold" panose="020B0702040204020203" pitchFamily="34" charset="0"/>
                  <a:cs typeface="Segoe UI Semibold" panose="020B0702040204020203" pitchFamily="34" charset="0"/>
                  <a:sym typeface="Montserrat Regular"/>
                  <a:hlinkClick r:id="rId3"/>
                </a:rPr>
                <a:t>https://loentiendo.com/el-salario-en-especie/</a:t>
              </a:r>
              <a:endParaRPr lang="es-ES" sz="1500" dirty="0">
                <a:latin typeface="Segoe UI Semibold" panose="020B0702040204020203" pitchFamily="34" charset="0"/>
                <a:cs typeface="Segoe UI Semibold" panose="020B0702040204020203" pitchFamily="34" charset="0"/>
                <a:sym typeface="Montserrat Regular"/>
              </a:endParaRPr>
            </a:p>
          </p:txBody>
        </p:sp>
      </p:grpSp>
      <p:sp>
        <p:nvSpPr>
          <p:cNvPr id="12" name="Marcador de pie de página 1">
            <a:extLst>
              <a:ext uri="{FF2B5EF4-FFF2-40B4-BE49-F238E27FC236}">
                <a16:creationId xmlns:a16="http://schemas.microsoft.com/office/drawing/2014/main" id="{7A494644-6CAA-43C6-872E-E6F8964518D5}"/>
              </a:ext>
            </a:extLst>
          </p:cNvPr>
          <p:cNvSpPr txBox="1">
            <a:spLocks/>
          </p:cNvSpPr>
          <p:nvPr/>
        </p:nvSpPr>
        <p:spPr>
          <a:xfrm>
            <a:off x="11595386" y="6601396"/>
            <a:ext cx="407502" cy="170878"/>
          </a:xfrm>
          <a:prstGeom prst="rect">
            <a:avLst/>
          </a:prstGeom>
        </p:spPr>
        <p:txBody>
          <a:bodyPr vert="horz" lIns="0" tIns="0" rIns="0" bIns="0" rtlCol="0" anchor="t"/>
          <a:lstStyle>
            <a:defPPr>
              <a:defRPr lang="es-ES"/>
            </a:defPPr>
            <a:lvl1pPr>
              <a:lnSpc>
                <a:spcPct val="100000"/>
              </a:lnSpc>
              <a:defRPr sz="1300" spc="-30" baseline="0">
                <a:solidFill>
                  <a:schemeClr val="accent1"/>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ES" sz="900" dirty="0">
                <a:solidFill>
                  <a:srgbClr val="5A5B5D"/>
                </a:solidFill>
                <a:latin typeface="Segoe UI" panose="020B0502040204020203" pitchFamily="34" charset="0"/>
              </a:rPr>
              <a:t>p. </a:t>
            </a:r>
            <a:fld id="{C55AD5FC-D658-4668-AADB-0A3BDC5470A2}" type="slidenum">
              <a:rPr lang="es-ES" sz="900" smtClean="0">
                <a:solidFill>
                  <a:srgbClr val="5A5B5D"/>
                </a:solidFill>
                <a:latin typeface="Segoe UI" panose="020B0502040204020203" pitchFamily="34" charset="0"/>
              </a:rPr>
              <a:pPr algn="l"/>
              <a:t>28</a:t>
            </a:fld>
            <a:endParaRPr lang="es-ES" sz="900" dirty="0">
              <a:solidFill>
                <a:srgbClr val="5A5B5D"/>
              </a:solidFill>
              <a:latin typeface="Segoe UI" panose="020B0502040204020203" pitchFamily="34" charset="0"/>
            </a:endParaRPr>
          </a:p>
        </p:txBody>
      </p:sp>
      <p:sp>
        <p:nvSpPr>
          <p:cNvPr id="13" name="Titular">
            <a:extLst>
              <a:ext uri="{FF2B5EF4-FFF2-40B4-BE49-F238E27FC236}">
                <a16:creationId xmlns:a16="http://schemas.microsoft.com/office/drawing/2014/main" id="{9A480808-1A28-44B1-9513-F4DAC5FF010E}"/>
              </a:ext>
            </a:extLst>
          </p:cNvPr>
          <p:cNvSpPr txBox="1">
            <a:spLocks/>
          </p:cNvSpPr>
          <p:nvPr/>
        </p:nvSpPr>
        <p:spPr>
          <a:xfrm>
            <a:off x="752738" y="740459"/>
            <a:ext cx="8013891" cy="405588"/>
          </a:xfrm>
          <a:prstGeom prst="rect">
            <a:avLst/>
          </a:prstGeom>
        </p:spPr>
        <p:txBody>
          <a:bodyPr spcFirstLastPara="1" vert="horz" wrap="square" lIns="0" tIns="0" rIns="0" bIns="0" rtlCol="0" anchor="t" anchorCtr="0">
            <a:noAutofit/>
          </a:bodyPr>
          <a:lstStyle>
            <a:lvl1pPr marL="0" lvl="0" indent="0" algn="l" defTabSz="685800" rtl="0" eaLnBrk="1" latinLnBrk="0" hangingPunct="1">
              <a:lnSpc>
                <a:spcPts val="4000"/>
              </a:lnSpc>
              <a:spcBef>
                <a:spcPts val="0"/>
              </a:spcBef>
              <a:spcAft>
                <a:spcPts val="0"/>
              </a:spcAft>
              <a:buSzPts val="2000"/>
              <a:buFont typeface="Arial" panose="020B0604020202020204" pitchFamily="34" charset="0"/>
              <a:buNone/>
              <a:defRPr sz="4000" b="1" i="0" kern="1200">
                <a:solidFill>
                  <a:srgbClr val="424242"/>
                </a:solidFill>
                <a:latin typeface="Open Sans ExtraBold" panose="020B0606030504020204" pitchFamily="34" charset="0"/>
                <a:ea typeface="Open Sans ExtraBold" panose="020B0606030504020204" pitchFamily="34" charset="0"/>
                <a:cs typeface="Open Sans ExtraBold" panose="020B0606030504020204" pitchFamily="34" charset="0"/>
                <a:sym typeface="Playfair Display"/>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s-ES" sz="2800" b="0" i="0" u="none" strike="noStrike" cap="none" spc="300" dirty="0">
                <a:solidFill>
                  <a:schemeClr val="tx1"/>
                </a:solidFill>
                <a:latin typeface="Segoe UI Semibold" panose="020B0702040204020203" pitchFamily="34" charset="0"/>
                <a:ea typeface="Segoe UI Black" panose="020B0A02040204020203" pitchFamily="34" charset="0"/>
                <a:cs typeface="Segoe UI Semibold" panose="020B0702040204020203" pitchFamily="34" charset="0"/>
                <a:sym typeface="Open Sans SemiBold"/>
              </a:rPr>
              <a:t>ANNEX 1 – </a:t>
            </a:r>
            <a:r>
              <a:rPr lang="es-ES" sz="2800" b="0" i="0" u="none" strike="noStrike" cap="none" spc="300" dirty="0">
                <a:solidFill>
                  <a:schemeClr val="tx1"/>
                </a:solidFill>
                <a:latin typeface="Segoe UI" panose="020B0502040204020203" pitchFamily="34" charset="0"/>
                <a:ea typeface="Segoe UI Black" panose="020B0A02040204020203" pitchFamily="34" charset="0"/>
                <a:cs typeface="Segoe UI Semibold" panose="020B0702040204020203" pitchFamily="34" charset="0"/>
                <a:sym typeface="Open Sans SemiBold"/>
              </a:rPr>
              <a:t>EL SALARI EN ESPÈCIE</a:t>
            </a:r>
          </a:p>
        </p:txBody>
      </p:sp>
      <p:cxnSp>
        <p:nvCxnSpPr>
          <p:cNvPr id="14" name="Straight Connector 38">
            <a:extLst>
              <a:ext uri="{FF2B5EF4-FFF2-40B4-BE49-F238E27FC236}">
                <a16:creationId xmlns:a16="http://schemas.microsoft.com/office/drawing/2014/main" id="{6EDF973D-24E4-4247-BAAE-F7E0B97408F4}"/>
              </a:ext>
            </a:extLst>
          </p:cNvPr>
          <p:cNvCxnSpPr>
            <a:cxnSpLocks/>
          </p:cNvCxnSpPr>
          <p:nvPr/>
        </p:nvCxnSpPr>
        <p:spPr>
          <a:xfrm>
            <a:off x="570084" y="861156"/>
            <a:ext cx="0" cy="258451"/>
          </a:xfrm>
          <a:prstGeom prst="line">
            <a:avLst/>
          </a:prstGeom>
          <a:ln w="381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5" name="Rectángulo 245">
            <a:extLst>
              <a:ext uri="{FF2B5EF4-FFF2-40B4-BE49-F238E27FC236}">
                <a16:creationId xmlns:a16="http://schemas.microsoft.com/office/drawing/2014/main" id="{DE3DDD95-C928-446C-8DBB-A24C3FEBD69D}"/>
              </a:ext>
            </a:extLst>
          </p:cNvPr>
          <p:cNvSpPr/>
          <p:nvPr/>
        </p:nvSpPr>
        <p:spPr>
          <a:xfrm>
            <a:off x="-162556" y="846389"/>
            <a:ext cx="621068" cy="28798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pic>
        <p:nvPicPr>
          <p:cNvPr id="51" name="Picture 50">
            <a:extLst>
              <a:ext uri="{FF2B5EF4-FFF2-40B4-BE49-F238E27FC236}">
                <a16:creationId xmlns:a16="http://schemas.microsoft.com/office/drawing/2014/main" id="{5BA82552-1881-49C8-9469-3AB00D0BB825}"/>
              </a:ext>
            </a:extLst>
          </p:cNvPr>
          <p:cNvPicPr>
            <a:picLocks noChangeAspect="1"/>
          </p:cNvPicPr>
          <p:nvPr/>
        </p:nvPicPr>
        <p:blipFill>
          <a:blip r:embed="rId4">
            <a:extLst>
              <a:ext uri="{28A0092B-C50C-407E-A947-70E740481C1C}">
                <a14:useLocalDpi xmlns:a14="http://schemas.microsoft.com/office/drawing/2010/main" val="0"/>
              </a:ext>
            </a:extLst>
          </a:blip>
          <a:srcRect l="9138" r="9138"/>
          <a:stretch/>
        </p:blipFill>
        <p:spPr>
          <a:xfrm>
            <a:off x="-1" y="1741761"/>
            <a:ext cx="5776297" cy="4711428"/>
          </a:xfrm>
          <a:prstGeom prst="rect">
            <a:avLst/>
          </a:prstGeom>
        </p:spPr>
      </p:pic>
      <p:sp>
        <p:nvSpPr>
          <p:cNvPr id="84" name="Text Placeholder 6">
            <a:extLst>
              <a:ext uri="{FF2B5EF4-FFF2-40B4-BE49-F238E27FC236}">
                <a16:creationId xmlns:a16="http://schemas.microsoft.com/office/drawing/2014/main" id="{4737B82A-844B-40BD-9999-8613FB00CABE}"/>
              </a:ext>
            </a:extLst>
          </p:cNvPr>
          <p:cNvSpPr txBox="1">
            <a:spLocks/>
          </p:cNvSpPr>
          <p:nvPr/>
        </p:nvSpPr>
        <p:spPr>
          <a:xfrm>
            <a:off x="-1" y="1741761"/>
            <a:ext cx="5778000" cy="4712400"/>
          </a:xfrm>
          <a:prstGeom prst="rect">
            <a:avLst/>
          </a:prstGeom>
          <a:gradFill flip="none" rotWithShape="1">
            <a:gsLst>
              <a:gs pos="18000">
                <a:schemeClr val="accent2">
                  <a:alpha val="8000"/>
                </a:schemeClr>
              </a:gs>
              <a:gs pos="87000">
                <a:schemeClr val="accent1">
                  <a:alpha val="20000"/>
                </a:schemeClr>
              </a:gs>
              <a:gs pos="71000">
                <a:schemeClr val="accent1">
                  <a:alpha val="10000"/>
                </a:schemeClr>
              </a:gs>
              <a:gs pos="100000">
                <a:schemeClr val="accent1">
                  <a:alpha val="12000"/>
                </a:schemeClr>
              </a:gs>
            </a:gsLst>
            <a:lin ang="8100000" scaled="1"/>
            <a:tileRect/>
          </a:gradFill>
          <a:ln w="6350" cap="flat" cmpd="sng" algn="ctr">
            <a:noFill/>
            <a:prstDash val="solid"/>
            <a:miter lim="800000"/>
          </a:ln>
        </p:spPr>
        <p:style>
          <a:lnRef idx="1">
            <a:schemeClr val="accent1"/>
          </a:lnRef>
          <a:fillRef idx="3">
            <a:schemeClr val="accent1"/>
          </a:fillRef>
          <a:effectRef idx="2">
            <a:schemeClr val="accent1"/>
          </a:effectRef>
          <a:fontRef idx="minor">
            <a:schemeClr val="lt1"/>
          </a:fontRef>
        </p:style>
        <p:txBody>
          <a:bodyPr rtlCol="0" anchor="ctr"/>
          <a:lstStyle>
            <a:lvl1pPr marL="0" indent="0" algn="l" defTabSz="914400" rtl="0" eaLnBrk="1" latinLnBrk="0" hangingPunct="1">
              <a:lnSpc>
                <a:spcPct val="90000"/>
              </a:lnSpc>
              <a:spcBef>
                <a:spcPts val="1000"/>
              </a:spcBef>
              <a:buFont typeface="Arial" panose="020B0604020202020204" pitchFamily="34" charset="0"/>
              <a:buNone/>
              <a:defRPr lang="en-US" sz="1800" kern="1200" dirty="0">
                <a:solidFill>
                  <a:prstClr val="white">
                    <a:alpha val="0"/>
                  </a:prstClr>
                </a:solidFill>
                <a:latin typeface="Segoe UI"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1800" b="0" i="0" u="none" strike="noStrike" kern="1200" cap="none" spc="0" normalizeH="0" baseline="0" noProof="0" dirty="0">
                <a:ln>
                  <a:noFill/>
                </a:ln>
                <a:solidFill>
                  <a:prstClr val="white">
                    <a:alpha val="0"/>
                  </a:prstClr>
                </a:solidFill>
                <a:effectLst/>
                <a:uLnTx/>
                <a:uFillTx/>
                <a:latin typeface="Segoe UI" panose="020B0502040204020203" pitchFamily="34" charset="0"/>
                <a:ea typeface="+mn-ea"/>
                <a:cs typeface="+mn-cs"/>
              </a:rPr>
              <a:t>.</a:t>
            </a:r>
          </a:p>
        </p:txBody>
      </p:sp>
      <p:grpSp>
        <p:nvGrpSpPr>
          <p:cNvPr id="7" name="Group 6">
            <a:extLst>
              <a:ext uri="{FF2B5EF4-FFF2-40B4-BE49-F238E27FC236}">
                <a16:creationId xmlns:a16="http://schemas.microsoft.com/office/drawing/2014/main" id="{C3EC18E3-7A3E-43D3-B8F8-578D3400D87A}"/>
              </a:ext>
            </a:extLst>
          </p:cNvPr>
          <p:cNvGrpSpPr/>
          <p:nvPr/>
        </p:nvGrpSpPr>
        <p:grpSpPr>
          <a:xfrm>
            <a:off x="8140451" y="2743201"/>
            <a:ext cx="2724069" cy="2582312"/>
            <a:chOff x="4700488" y="1479275"/>
            <a:chExt cx="1944079" cy="2118552"/>
          </a:xfrm>
        </p:grpSpPr>
        <p:grpSp>
          <p:nvGrpSpPr>
            <p:cNvPr id="44" name="Group 43">
              <a:extLst>
                <a:ext uri="{FF2B5EF4-FFF2-40B4-BE49-F238E27FC236}">
                  <a16:creationId xmlns:a16="http://schemas.microsoft.com/office/drawing/2014/main" id="{A3794128-F2D1-45EE-AB93-7F673CF461D8}"/>
                </a:ext>
              </a:extLst>
            </p:cNvPr>
            <p:cNvGrpSpPr/>
            <p:nvPr/>
          </p:nvGrpSpPr>
          <p:grpSpPr>
            <a:xfrm>
              <a:off x="4700488" y="1479275"/>
              <a:ext cx="1944079" cy="2118552"/>
              <a:chOff x="5062788" y="2619817"/>
              <a:chExt cx="2673996" cy="2913977"/>
            </a:xfrm>
          </p:grpSpPr>
          <p:sp>
            <p:nvSpPr>
              <p:cNvPr id="45" name="Rectangle 44">
                <a:extLst>
                  <a:ext uri="{FF2B5EF4-FFF2-40B4-BE49-F238E27FC236}">
                    <a16:creationId xmlns:a16="http://schemas.microsoft.com/office/drawing/2014/main" id="{70256F22-C0B0-4AF2-B538-47B0B0185B6C}"/>
                  </a:ext>
                </a:extLst>
              </p:cNvPr>
              <p:cNvSpPr/>
              <p:nvPr/>
            </p:nvSpPr>
            <p:spPr>
              <a:xfrm>
                <a:off x="5062788" y="2619817"/>
                <a:ext cx="2673996" cy="2913977"/>
              </a:xfrm>
              <a:prstGeom prst="rect">
                <a:avLst/>
              </a:prstGeom>
              <a:solidFill>
                <a:srgbClr val="FFFFFF"/>
              </a:solidFill>
              <a:ln>
                <a:solidFill>
                  <a:srgbClr val="A4A4A4"/>
                </a:solidFill>
              </a:ln>
              <a:effectLst>
                <a:outerShdw blurRad="50800" dist="152400" dir="7920000" algn="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anose="020B0502040204020203" pitchFamily="34" charset="0"/>
                </a:endParaRPr>
              </a:p>
            </p:txBody>
          </p:sp>
          <p:grpSp>
            <p:nvGrpSpPr>
              <p:cNvPr id="47" name="Group 46">
                <a:extLst>
                  <a:ext uri="{FF2B5EF4-FFF2-40B4-BE49-F238E27FC236}">
                    <a16:creationId xmlns:a16="http://schemas.microsoft.com/office/drawing/2014/main" id="{9A4025A3-EED7-4FA1-9B3D-5C4448AC58D5}"/>
                  </a:ext>
                </a:extLst>
              </p:cNvPr>
              <p:cNvGrpSpPr/>
              <p:nvPr/>
            </p:nvGrpSpPr>
            <p:grpSpPr>
              <a:xfrm>
                <a:off x="7217398" y="2721797"/>
                <a:ext cx="416698" cy="112520"/>
                <a:chOff x="7736784" y="2228850"/>
                <a:chExt cx="378816" cy="102291"/>
              </a:xfrm>
              <a:solidFill>
                <a:srgbClr val="A4A4A4"/>
              </a:solidFill>
            </p:grpSpPr>
            <p:sp>
              <p:nvSpPr>
                <p:cNvPr id="48" name="Oval 47">
                  <a:extLst>
                    <a:ext uri="{FF2B5EF4-FFF2-40B4-BE49-F238E27FC236}">
                      <a16:creationId xmlns:a16="http://schemas.microsoft.com/office/drawing/2014/main" id="{D1C486EA-91B6-4183-9D40-04DD4632C0A3}"/>
                    </a:ext>
                  </a:extLst>
                </p:cNvPr>
                <p:cNvSpPr/>
                <p:nvPr/>
              </p:nvSpPr>
              <p:spPr>
                <a:xfrm>
                  <a:off x="7736784" y="2228850"/>
                  <a:ext cx="102291" cy="102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anose="020B0502040204020203" pitchFamily="34" charset="0"/>
                  </a:endParaRPr>
                </a:p>
              </p:txBody>
            </p:sp>
            <p:sp>
              <p:nvSpPr>
                <p:cNvPr id="49" name="Oval 48">
                  <a:extLst>
                    <a:ext uri="{FF2B5EF4-FFF2-40B4-BE49-F238E27FC236}">
                      <a16:creationId xmlns:a16="http://schemas.microsoft.com/office/drawing/2014/main" id="{D22F166B-C744-436D-B174-7321AAFC1742}"/>
                    </a:ext>
                  </a:extLst>
                </p:cNvPr>
                <p:cNvSpPr/>
                <p:nvPr/>
              </p:nvSpPr>
              <p:spPr>
                <a:xfrm>
                  <a:off x="7875046" y="2228850"/>
                  <a:ext cx="102291" cy="102291"/>
                </a:xfrm>
                <a:prstGeom prst="ellipse">
                  <a:avLst/>
                </a:prstGeom>
                <a:solidFill>
                  <a:srgbClr val="4ABD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anose="020B0502040204020203" pitchFamily="34" charset="0"/>
                  </a:endParaRPr>
                </a:p>
              </p:txBody>
            </p:sp>
            <p:sp>
              <p:nvSpPr>
                <p:cNvPr id="50" name="Oval 49">
                  <a:extLst>
                    <a:ext uri="{FF2B5EF4-FFF2-40B4-BE49-F238E27FC236}">
                      <a16:creationId xmlns:a16="http://schemas.microsoft.com/office/drawing/2014/main" id="{F8F37C16-34F5-4E06-8209-BA2D9AA53910}"/>
                    </a:ext>
                  </a:extLst>
                </p:cNvPr>
                <p:cNvSpPr/>
                <p:nvPr/>
              </p:nvSpPr>
              <p:spPr>
                <a:xfrm>
                  <a:off x="8013309" y="2228850"/>
                  <a:ext cx="102291" cy="102291"/>
                </a:xfrm>
                <a:prstGeom prst="ellipse">
                  <a:avLst/>
                </a:prstGeom>
                <a:solidFill>
                  <a:srgbClr val="009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anose="020B0502040204020203" pitchFamily="34" charset="0"/>
                  </a:endParaRPr>
                </a:p>
              </p:txBody>
            </p:sp>
          </p:grpSp>
        </p:grpSp>
        <p:pic>
          <p:nvPicPr>
            <p:cNvPr id="81" name="Picture 80">
              <a:extLst>
                <a:ext uri="{FF2B5EF4-FFF2-40B4-BE49-F238E27FC236}">
                  <a16:creationId xmlns:a16="http://schemas.microsoft.com/office/drawing/2014/main" id="{3CB7748C-C942-4C98-9AFA-7C2A4C5287E2}"/>
                </a:ext>
              </a:extLst>
            </p:cNvPr>
            <p:cNvPicPr>
              <a:picLocks noChangeAspect="1"/>
            </p:cNvPicPr>
            <p:nvPr/>
          </p:nvPicPr>
          <p:blipFill>
            <a:blip r:embed="rId5"/>
            <a:stretch>
              <a:fillRect/>
            </a:stretch>
          </p:blipFill>
          <p:spPr>
            <a:xfrm>
              <a:off x="4804042" y="1706804"/>
              <a:ext cx="1759168" cy="1807392"/>
            </a:xfrm>
            <a:prstGeom prst="rect">
              <a:avLst/>
            </a:prstGeom>
          </p:spPr>
        </p:pic>
      </p:grpSp>
    </p:spTree>
    <p:extLst>
      <p:ext uri="{BB962C8B-B14F-4D97-AF65-F5344CB8AC3E}">
        <p14:creationId xmlns:p14="http://schemas.microsoft.com/office/powerpoint/2010/main" val="2410914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Marcador de pie de página 1">
            <a:extLst>
              <a:ext uri="{FF2B5EF4-FFF2-40B4-BE49-F238E27FC236}">
                <a16:creationId xmlns:a16="http://schemas.microsoft.com/office/drawing/2014/main" id="{7A494644-6CAA-43C6-872E-E6F8964518D5}"/>
              </a:ext>
            </a:extLst>
          </p:cNvPr>
          <p:cNvSpPr txBox="1">
            <a:spLocks/>
          </p:cNvSpPr>
          <p:nvPr/>
        </p:nvSpPr>
        <p:spPr>
          <a:xfrm>
            <a:off x="11595386" y="6601396"/>
            <a:ext cx="407502" cy="170878"/>
          </a:xfrm>
          <a:prstGeom prst="rect">
            <a:avLst/>
          </a:prstGeom>
        </p:spPr>
        <p:txBody>
          <a:bodyPr vert="horz" lIns="0" tIns="0" rIns="0" bIns="0" rtlCol="0" anchor="t"/>
          <a:lstStyle>
            <a:defPPr>
              <a:defRPr lang="es-ES"/>
            </a:defPPr>
            <a:lvl1pPr>
              <a:lnSpc>
                <a:spcPct val="100000"/>
              </a:lnSpc>
              <a:defRPr sz="1300" spc="-30" baseline="0">
                <a:solidFill>
                  <a:schemeClr val="accent1"/>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ES" sz="900" dirty="0">
                <a:solidFill>
                  <a:srgbClr val="5A5B5D"/>
                </a:solidFill>
                <a:latin typeface="Segoe UI" panose="020B0502040204020203" pitchFamily="34" charset="0"/>
              </a:rPr>
              <a:t>p. </a:t>
            </a:r>
            <a:fld id="{C55AD5FC-D658-4668-AADB-0A3BDC5470A2}" type="slidenum">
              <a:rPr lang="es-ES" sz="900" smtClean="0">
                <a:solidFill>
                  <a:srgbClr val="5A5B5D"/>
                </a:solidFill>
                <a:latin typeface="Segoe UI" panose="020B0502040204020203" pitchFamily="34" charset="0"/>
              </a:rPr>
              <a:pPr algn="l"/>
              <a:t>29</a:t>
            </a:fld>
            <a:endParaRPr lang="es-ES" sz="900" dirty="0">
              <a:solidFill>
                <a:srgbClr val="5A5B5D"/>
              </a:solidFill>
              <a:latin typeface="Segoe UI" panose="020B0502040204020203" pitchFamily="34" charset="0"/>
            </a:endParaRPr>
          </a:p>
        </p:txBody>
      </p:sp>
      <p:sp>
        <p:nvSpPr>
          <p:cNvPr id="13" name="Titular">
            <a:extLst>
              <a:ext uri="{FF2B5EF4-FFF2-40B4-BE49-F238E27FC236}">
                <a16:creationId xmlns:a16="http://schemas.microsoft.com/office/drawing/2014/main" id="{9A480808-1A28-44B1-9513-F4DAC5FF010E}"/>
              </a:ext>
            </a:extLst>
          </p:cNvPr>
          <p:cNvSpPr txBox="1">
            <a:spLocks/>
          </p:cNvSpPr>
          <p:nvPr/>
        </p:nvSpPr>
        <p:spPr>
          <a:xfrm>
            <a:off x="752738" y="740459"/>
            <a:ext cx="8013891" cy="405588"/>
          </a:xfrm>
          <a:prstGeom prst="rect">
            <a:avLst/>
          </a:prstGeom>
        </p:spPr>
        <p:txBody>
          <a:bodyPr spcFirstLastPara="1" vert="horz" wrap="square" lIns="0" tIns="0" rIns="0" bIns="0" rtlCol="0" anchor="t" anchorCtr="0">
            <a:noAutofit/>
          </a:bodyPr>
          <a:lstStyle>
            <a:lvl1pPr marL="0" lvl="0" indent="0" algn="l" defTabSz="685800" rtl="0" eaLnBrk="1" latinLnBrk="0" hangingPunct="1">
              <a:lnSpc>
                <a:spcPts val="4000"/>
              </a:lnSpc>
              <a:spcBef>
                <a:spcPts val="0"/>
              </a:spcBef>
              <a:spcAft>
                <a:spcPts val="0"/>
              </a:spcAft>
              <a:buSzPts val="2000"/>
              <a:buFont typeface="Arial" panose="020B0604020202020204" pitchFamily="34" charset="0"/>
              <a:buNone/>
              <a:defRPr sz="4000" b="1" i="0" kern="1200">
                <a:solidFill>
                  <a:srgbClr val="424242"/>
                </a:solidFill>
                <a:latin typeface="Open Sans ExtraBold" panose="020B0606030504020204" pitchFamily="34" charset="0"/>
                <a:ea typeface="Open Sans ExtraBold" panose="020B0606030504020204" pitchFamily="34" charset="0"/>
                <a:cs typeface="Open Sans ExtraBold" panose="020B0606030504020204" pitchFamily="34" charset="0"/>
                <a:sym typeface="Playfair Display"/>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s-ES" sz="2800" b="0" i="0" u="none" strike="noStrike" cap="none" spc="300" dirty="0">
                <a:solidFill>
                  <a:schemeClr val="tx1"/>
                </a:solidFill>
                <a:latin typeface="Segoe UI Semibold" panose="020B0702040204020203" pitchFamily="34" charset="0"/>
                <a:ea typeface="Segoe UI Black" panose="020B0A02040204020203" pitchFamily="34" charset="0"/>
                <a:cs typeface="Segoe UI Semibold" panose="020B0702040204020203" pitchFamily="34" charset="0"/>
                <a:sym typeface="Open Sans SemiBold"/>
              </a:rPr>
              <a:t>ANEXO 2 – </a:t>
            </a:r>
            <a:r>
              <a:rPr lang="es-ES" sz="2800" b="0" i="0" u="none" strike="noStrike" cap="none" spc="300" dirty="0">
                <a:solidFill>
                  <a:schemeClr val="tx1"/>
                </a:solidFill>
                <a:latin typeface="Segoe UI" panose="020B0502040204020203" pitchFamily="34" charset="0"/>
                <a:ea typeface="Segoe UI Black" panose="020B0A02040204020203" pitchFamily="34" charset="0"/>
                <a:cs typeface="Segoe UI Semibold" panose="020B0702040204020203" pitchFamily="34" charset="0"/>
                <a:sym typeface="Open Sans SemiBold"/>
              </a:rPr>
              <a:t>RENDA 2020</a:t>
            </a:r>
          </a:p>
        </p:txBody>
      </p:sp>
      <p:cxnSp>
        <p:nvCxnSpPr>
          <p:cNvPr id="14" name="Straight Connector 38">
            <a:extLst>
              <a:ext uri="{FF2B5EF4-FFF2-40B4-BE49-F238E27FC236}">
                <a16:creationId xmlns:a16="http://schemas.microsoft.com/office/drawing/2014/main" id="{6EDF973D-24E4-4247-BAAE-F7E0B97408F4}"/>
              </a:ext>
            </a:extLst>
          </p:cNvPr>
          <p:cNvCxnSpPr>
            <a:cxnSpLocks/>
          </p:cNvCxnSpPr>
          <p:nvPr/>
        </p:nvCxnSpPr>
        <p:spPr>
          <a:xfrm>
            <a:off x="570084" y="861156"/>
            <a:ext cx="0" cy="258451"/>
          </a:xfrm>
          <a:prstGeom prst="line">
            <a:avLst/>
          </a:prstGeom>
          <a:ln w="381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5" name="Rectángulo 245">
            <a:extLst>
              <a:ext uri="{FF2B5EF4-FFF2-40B4-BE49-F238E27FC236}">
                <a16:creationId xmlns:a16="http://schemas.microsoft.com/office/drawing/2014/main" id="{DE3DDD95-C928-446C-8DBB-A24C3FEBD69D}"/>
              </a:ext>
            </a:extLst>
          </p:cNvPr>
          <p:cNvSpPr/>
          <p:nvPr/>
        </p:nvSpPr>
        <p:spPr>
          <a:xfrm>
            <a:off x="-162556" y="846389"/>
            <a:ext cx="621068" cy="28798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84" name="Marcador de texto 5">
            <a:extLst>
              <a:ext uri="{FF2B5EF4-FFF2-40B4-BE49-F238E27FC236}">
                <a16:creationId xmlns:a16="http://schemas.microsoft.com/office/drawing/2014/main" id="{EE36957D-BDBE-46B4-A134-AA91E2519370}"/>
              </a:ext>
            </a:extLst>
          </p:cNvPr>
          <p:cNvSpPr txBox="1">
            <a:spLocks/>
          </p:cNvSpPr>
          <p:nvPr/>
        </p:nvSpPr>
        <p:spPr>
          <a:xfrm>
            <a:off x="755276" y="1510812"/>
            <a:ext cx="6064624" cy="597358"/>
          </a:xfrm>
          <a:prstGeom prst="rect">
            <a:avLst/>
          </a:prstGeom>
        </p:spPr>
        <p:txBody>
          <a:bodyPr vert="horz" lIns="0" tIns="0" rIns="0" bIns="0" rtlCol="0" anchor="t">
            <a:noAutofit/>
          </a:bodyPr>
          <a:lstStyle>
            <a:lvl1pPr marL="0" indent="0" algn="l" defTabSz="685800" rtl="0" eaLnBrk="1" latinLnBrk="0" hangingPunct="1">
              <a:lnSpc>
                <a:spcPct val="100000"/>
              </a:lnSpc>
              <a:spcBef>
                <a:spcPts val="0"/>
              </a:spcBef>
              <a:buFont typeface="Arial" panose="020B0604020202020204" pitchFamily="34" charset="0"/>
              <a:buNone/>
              <a:defRPr sz="1800" b="1" i="0" kern="1200">
                <a:solidFill>
                  <a:srgbClr val="D0043C"/>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Tx/>
            </a:pPr>
            <a:r>
              <a:rPr lang="es-ES" b="0" spc="600" dirty="0">
                <a:solidFill>
                  <a:schemeClr val="accent1"/>
                </a:solidFill>
                <a:latin typeface="Segoe UI Semibold" panose="020B0702040204020203" pitchFamily="34" charset="0"/>
                <a:cs typeface="Segoe UI Semibold" panose="020B0702040204020203" pitchFamily="34" charset="0"/>
              </a:rPr>
              <a:t>¿</a:t>
            </a:r>
            <a:r>
              <a:rPr lang="ca-ES" b="0" spc="600" dirty="0">
                <a:solidFill>
                  <a:schemeClr val="accent1"/>
                </a:solidFill>
                <a:latin typeface="Segoe UI Semibold" panose="020B0702040204020203" pitchFamily="34" charset="0"/>
                <a:cs typeface="Segoe UI Semibold" panose="020B0702040204020203" pitchFamily="34" charset="0"/>
              </a:rPr>
              <a:t>QUI ESTÀ OBLIGAT A FER LA DECLARACIÓ DE LA RENDA?</a:t>
            </a:r>
          </a:p>
        </p:txBody>
      </p:sp>
      <p:grpSp>
        <p:nvGrpSpPr>
          <p:cNvPr id="85" name="Group 84">
            <a:extLst>
              <a:ext uri="{FF2B5EF4-FFF2-40B4-BE49-F238E27FC236}">
                <a16:creationId xmlns:a16="http://schemas.microsoft.com/office/drawing/2014/main" id="{170E676A-0E8D-45B9-BF0E-3D9925476E52}"/>
              </a:ext>
            </a:extLst>
          </p:cNvPr>
          <p:cNvGrpSpPr/>
          <p:nvPr/>
        </p:nvGrpSpPr>
        <p:grpSpPr>
          <a:xfrm>
            <a:off x="7033430" y="1478326"/>
            <a:ext cx="5158570" cy="765448"/>
            <a:chOff x="7033430" y="1877824"/>
            <a:chExt cx="5158570" cy="765448"/>
          </a:xfrm>
        </p:grpSpPr>
        <p:sp>
          <p:nvSpPr>
            <p:cNvPr id="86" name="Elipse 23">
              <a:extLst>
                <a:ext uri="{FF2B5EF4-FFF2-40B4-BE49-F238E27FC236}">
                  <a16:creationId xmlns:a16="http://schemas.microsoft.com/office/drawing/2014/main" id="{570F2782-8079-4C8B-9050-D9528802BAD2}"/>
                </a:ext>
              </a:extLst>
            </p:cNvPr>
            <p:cNvSpPr/>
            <p:nvPr/>
          </p:nvSpPr>
          <p:spPr>
            <a:xfrm>
              <a:off x="7033430" y="1877824"/>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cxnSp>
          <p:nvCxnSpPr>
            <p:cNvPr id="87" name="Conector recto 190">
              <a:extLst>
                <a:ext uri="{FF2B5EF4-FFF2-40B4-BE49-F238E27FC236}">
                  <a16:creationId xmlns:a16="http://schemas.microsoft.com/office/drawing/2014/main" id="{16663500-1D74-4CD1-B137-0B2F5CD6E5B6}"/>
                </a:ext>
              </a:extLst>
            </p:cNvPr>
            <p:cNvCxnSpPr>
              <a:cxnSpLocks/>
            </p:cNvCxnSpPr>
            <p:nvPr/>
          </p:nvCxnSpPr>
          <p:spPr>
            <a:xfrm flipH="1">
              <a:off x="7182968" y="1957649"/>
              <a:ext cx="5009032" cy="0"/>
            </a:xfrm>
            <a:prstGeom prst="line">
              <a:avLst/>
            </a:prstGeom>
            <a:ln w="19050" cap="rnd">
              <a:solidFill>
                <a:schemeClr val="accent2"/>
              </a:solidFill>
              <a:round/>
            </a:ln>
          </p:spPr>
          <p:style>
            <a:lnRef idx="1">
              <a:schemeClr val="accent1"/>
            </a:lnRef>
            <a:fillRef idx="0">
              <a:schemeClr val="accent1"/>
            </a:fillRef>
            <a:effectRef idx="0">
              <a:schemeClr val="accent1"/>
            </a:effectRef>
            <a:fontRef idx="minor">
              <a:schemeClr val="tx1"/>
            </a:fontRef>
          </p:style>
        </p:cxnSp>
        <p:grpSp>
          <p:nvGrpSpPr>
            <p:cNvPr id="88" name="Group 87">
              <a:extLst>
                <a:ext uri="{FF2B5EF4-FFF2-40B4-BE49-F238E27FC236}">
                  <a16:creationId xmlns:a16="http://schemas.microsoft.com/office/drawing/2014/main" id="{9EE85435-D480-45BF-91D4-1836F641E726}"/>
                </a:ext>
              </a:extLst>
            </p:cNvPr>
            <p:cNvGrpSpPr/>
            <p:nvPr/>
          </p:nvGrpSpPr>
          <p:grpSpPr>
            <a:xfrm>
              <a:off x="7249060" y="2038346"/>
              <a:ext cx="376237" cy="279082"/>
              <a:chOff x="9467904" y="3643548"/>
              <a:chExt cx="376237" cy="279082"/>
            </a:xfrm>
          </p:grpSpPr>
          <p:sp>
            <p:nvSpPr>
              <p:cNvPr id="90" name="Freeform: Shape 89">
                <a:extLst>
                  <a:ext uri="{FF2B5EF4-FFF2-40B4-BE49-F238E27FC236}">
                    <a16:creationId xmlns:a16="http://schemas.microsoft.com/office/drawing/2014/main" id="{E881F4CB-CA4E-44C7-A501-2712BDE9A55E}"/>
                  </a:ext>
                </a:extLst>
              </p:cNvPr>
              <p:cNvSpPr/>
              <p:nvPr/>
            </p:nvSpPr>
            <p:spPr>
              <a:xfrm>
                <a:off x="9575215" y="3805924"/>
                <a:ext cx="67698" cy="67698"/>
              </a:xfrm>
              <a:custGeom>
                <a:avLst/>
                <a:gdLst>
                  <a:gd name="connsiteX0" fmla="*/ 90107 w 90106"/>
                  <a:gd name="connsiteY0" fmla="*/ 45053 h 90106"/>
                  <a:gd name="connsiteX1" fmla="*/ 45053 w 90106"/>
                  <a:gd name="connsiteY1" fmla="*/ 90107 h 90106"/>
                  <a:gd name="connsiteX2" fmla="*/ 0 w 90106"/>
                  <a:gd name="connsiteY2" fmla="*/ 45053 h 90106"/>
                  <a:gd name="connsiteX3" fmla="*/ 45053 w 90106"/>
                  <a:gd name="connsiteY3" fmla="*/ 0 h 90106"/>
                  <a:gd name="connsiteX4" fmla="*/ 90107 w 90106"/>
                  <a:gd name="connsiteY4" fmla="*/ 45053 h 90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106" h="90106">
                    <a:moveTo>
                      <a:pt x="90107" y="45053"/>
                    </a:moveTo>
                    <a:cubicBezTo>
                      <a:pt x="90107" y="69936"/>
                      <a:pt x="69936" y="90107"/>
                      <a:pt x="45053" y="90107"/>
                    </a:cubicBezTo>
                    <a:cubicBezTo>
                      <a:pt x="20171" y="90107"/>
                      <a:pt x="0" y="69936"/>
                      <a:pt x="0" y="45053"/>
                    </a:cubicBezTo>
                    <a:cubicBezTo>
                      <a:pt x="0" y="20171"/>
                      <a:pt x="20171" y="0"/>
                      <a:pt x="45053" y="0"/>
                    </a:cubicBezTo>
                    <a:cubicBezTo>
                      <a:pt x="69936" y="0"/>
                      <a:pt x="90107" y="20171"/>
                      <a:pt x="90107" y="45053"/>
                    </a:cubicBezTo>
                    <a:close/>
                  </a:path>
                </a:pathLst>
              </a:custGeom>
              <a:noFill/>
              <a:ln w="10454" cap="rnd">
                <a:solidFill>
                  <a:srgbClr val="343844"/>
                </a:solidFill>
                <a:prstDash val="solid"/>
                <a:round/>
              </a:ln>
            </p:spPr>
            <p:txBody>
              <a:bodyPr rtlCol="0" anchor="ctr"/>
              <a:lstStyle/>
              <a:p>
                <a:endParaRPr lang="en-GB" dirty="0">
                  <a:latin typeface="Segoe UI" panose="020B0502040204020203" pitchFamily="34" charset="0"/>
                </a:endParaRPr>
              </a:p>
            </p:txBody>
          </p:sp>
          <p:grpSp>
            <p:nvGrpSpPr>
              <p:cNvPr id="91" name="Graphic 15">
                <a:extLst>
                  <a:ext uri="{FF2B5EF4-FFF2-40B4-BE49-F238E27FC236}">
                    <a16:creationId xmlns:a16="http://schemas.microsoft.com/office/drawing/2014/main" id="{86D7E159-6515-4989-BE3B-4BD49BA419F8}"/>
                  </a:ext>
                </a:extLst>
              </p:cNvPr>
              <p:cNvGrpSpPr/>
              <p:nvPr/>
            </p:nvGrpSpPr>
            <p:grpSpPr>
              <a:xfrm>
                <a:off x="9467904" y="3643548"/>
                <a:ext cx="376237" cy="279082"/>
                <a:chOff x="9467904" y="3643548"/>
                <a:chExt cx="376237" cy="279082"/>
              </a:xfrm>
              <a:noFill/>
            </p:grpSpPr>
            <p:grpSp>
              <p:nvGrpSpPr>
                <p:cNvPr id="92" name="Graphic 15">
                  <a:extLst>
                    <a:ext uri="{FF2B5EF4-FFF2-40B4-BE49-F238E27FC236}">
                      <a16:creationId xmlns:a16="http://schemas.microsoft.com/office/drawing/2014/main" id="{FF4A4FF1-50AA-4939-9694-D6648554EFC2}"/>
                    </a:ext>
                  </a:extLst>
                </p:cNvPr>
                <p:cNvGrpSpPr/>
                <p:nvPr/>
              </p:nvGrpSpPr>
              <p:grpSpPr>
                <a:xfrm>
                  <a:off x="9467904" y="3643548"/>
                  <a:ext cx="190500" cy="128588"/>
                  <a:chOff x="9467904" y="3643548"/>
                  <a:chExt cx="190500" cy="128588"/>
                </a:xfrm>
              </p:grpSpPr>
              <p:sp>
                <p:nvSpPr>
                  <p:cNvPr id="102" name="Freeform: Shape 101">
                    <a:extLst>
                      <a:ext uri="{FF2B5EF4-FFF2-40B4-BE49-F238E27FC236}">
                        <a16:creationId xmlns:a16="http://schemas.microsoft.com/office/drawing/2014/main" id="{DB4A2F21-6303-4FBC-A903-74D2F77ECCFB}"/>
                      </a:ext>
                    </a:extLst>
                  </p:cNvPr>
                  <p:cNvSpPr/>
                  <p:nvPr/>
                </p:nvSpPr>
                <p:spPr>
                  <a:xfrm>
                    <a:off x="9511719" y="3643548"/>
                    <a:ext cx="146685" cy="9525"/>
                  </a:xfrm>
                  <a:custGeom>
                    <a:avLst/>
                    <a:gdLst>
                      <a:gd name="connsiteX0" fmla="*/ 0 w 146685"/>
                      <a:gd name="connsiteY0" fmla="*/ 0 h 9525"/>
                      <a:gd name="connsiteX1" fmla="*/ 146685 w 146685"/>
                      <a:gd name="connsiteY1" fmla="*/ 0 h 9525"/>
                    </a:gdLst>
                    <a:ahLst/>
                    <a:cxnLst>
                      <a:cxn ang="0">
                        <a:pos x="connsiteX0" y="connsiteY0"/>
                      </a:cxn>
                      <a:cxn ang="0">
                        <a:pos x="connsiteX1" y="connsiteY1"/>
                      </a:cxn>
                    </a:cxnLst>
                    <a:rect l="l" t="t" r="r" b="b"/>
                    <a:pathLst>
                      <a:path w="146685" h="9525">
                        <a:moveTo>
                          <a:pt x="0" y="0"/>
                        </a:moveTo>
                        <a:lnTo>
                          <a:pt x="146685" y="0"/>
                        </a:lnTo>
                      </a:path>
                    </a:pathLst>
                  </a:custGeom>
                  <a:ln w="9525" cap="rnd">
                    <a:solidFill>
                      <a:srgbClr val="343844"/>
                    </a:solidFill>
                    <a:prstDash val="solid"/>
                    <a:round/>
                  </a:ln>
                </p:spPr>
                <p:txBody>
                  <a:bodyPr rtlCol="0" anchor="ctr"/>
                  <a:lstStyle/>
                  <a:p>
                    <a:endParaRPr lang="en-GB" dirty="0">
                      <a:latin typeface="Segoe UI" panose="020B0502040204020203" pitchFamily="34" charset="0"/>
                    </a:endParaRPr>
                  </a:p>
                </p:txBody>
              </p:sp>
              <p:sp>
                <p:nvSpPr>
                  <p:cNvPr id="103" name="Freeform: Shape 102">
                    <a:extLst>
                      <a:ext uri="{FF2B5EF4-FFF2-40B4-BE49-F238E27FC236}">
                        <a16:creationId xmlns:a16="http://schemas.microsoft.com/office/drawing/2014/main" id="{05440DB6-5957-4E12-892A-5F8B013D0586}"/>
                      </a:ext>
                    </a:extLst>
                  </p:cNvPr>
                  <p:cNvSpPr/>
                  <p:nvPr/>
                </p:nvSpPr>
                <p:spPr>
                  <a:xfrm>
                    <a:off x="9511719" y="3762611"/>
                    <a:ext cx="99059" cy="9525"/>
                  </a:xfrm>
                  <a:custGeom>
                    <a:avLst/>
                    <a:gdLst>
                      <a:gd name="connsiteX0" fmla="*/ 0 w 99059"/>
                      <a:gd name="connsiteY0" fmla="*/ 0 h 9525"/>
                      <a:gd name="connsiteX1" fmla="*/ 99060 w 99059"/>
                      <a:gd name="connsiteY1" fmla="*/ 0 h 9525"/>
                    </a:gdLst>
                    <a:ahLst/>
                    <a:cxnLst>
                      <a:cxn ang="0">
                        <a:pos x="connsiteX0" y="connsiteY0"/>
                      </a:cxn>
                      <a:cxn ang="0">
                        <a:pos x="connsiteX1" y="connsiteY1"/>
                      </a:cxn>
                    </a:cxnLst>
                    <a:rect l="l" t="t" r="r" b="b"/>
                    <a:pathLst>
                      <a:path w="99059" h="9525">
                        <a:moveTo>
                          <a:pt x="0" y="0"/>
                        </a:moveTo>
                        <a:lnTo>
                          <a:pt x="99060" y="0"/>
                        </a:lnTo>
                      </a:path>
                    </a:pathLst>
                  </a:custGeom>
                  <a:ln w="9525" cap="rnd">
                    <a:solidFill>
                      <a:srgbClr val="343844"/>
                    </a:solidFill>
                    <a:prstDash val="solid"/>
                    <a:round/>
                  </a:ln>
                </p:spPr>
                <p:txBody>
                  <a:bodyPr rtlCol="0" anchor="ctr"/>
                  <a:lstStyle/>
                  <a:p>
                    <a:endParaRPr lang="en-GB" dirty="0">
                      <a:latin typeface="Segoe UI" panose="020B0502040204020203" pitchFamily="34" charset="0"/>
                    </a:endParaRPr>
                  </a:p>
                </p:txBody>
              </p:sp>
              <p:sp>
                <p:nvSpPr>
                  <p:cNvPr id="104" name="Freeform: Shape 103">
                    <a:extLst>
                      <a:ext uri="{FF2B5EF4-FFF2-40B4-BE49-F238E27FC236}">
                        <a16:creationId xmlns:a16="http://schemas.microsoft.com/office/drawing/2014/main" id="{FD208877-584C-4803-A7EB-50E7597FC942}"/>
                      </a:ext>
                    </a:extLst>
                  </p:cNvPr>
                  <p:cNvSpPr/>
                  <p:nvPr/>
                </p:nvSpPr>
                <p:spPr>
                  <a:xfrm>
                    <a:off x="9467904" y="3683553"/>
                    <a:ext cx="159067" cy="9525"/>
                  </a:xfrm>
                  <a:custGeom>
                    <a:avLst/>
                    <a:gdLst>
                      <a:gd name="connsiteX0" fmla="*/ 0 w 159067"/>
                      <a:gd name="connsiteY0" fmla="*/ 0 h 9525"/>
                      <a:gd name="connsiteX1" fmla="*/ 159068 w 159067"/>
                      <a:gd name="connsiteY1" fmla="*/ 0 h 9525"/>
                    </a:gdLst>
                    <a:ahLst/>
                    <a:cxnLst>
                      <a:cxn ang="0">
                        <a:pos x="connsiteX0" y="connsiteY0"/>
                      </a:cxn>
                      <a:cxn ang="0">
                        <a:pos x="connsiteX1" y="connsiteY1"/>
                      </a:cxn>
                    </a:cxnLst>
                    <a:rect l="l" t="t" r="r" b="b"/>
                    <a:pathLst>
                      <a:path w="159067" h="9525">
                        <a:moveTo>
                          <a:pt x="0" y="0"/>
                        </a:moveTo>
                        <a:lnTo>
                          <a:pt x="159068" y="0"/>
                        </a:lnTo>
                      </a:path>
                    </a:pathLst>
                  </a:custGeom>
                  <a:ln w="9525" cap="rnd">
                    <a:solidFill>
                      <a:srgbClr val="343844"/>
                    </a:solidFill>
                    <a:prstDash val="solid"/>
                    <a:round/>
                  </a:ln>
                </p:spPr>
                <p:txBody>
                  <a:bodyPr rtlCol="0" anchor="ctr"/>
                  <a:lstStyle/>
                  <a:p>
                    <a:endParaRPr lang="en-GB" dirty="0">
                      <a:latin typeface="Segoe UI" panose="020B0502040204020203" pitchFamily="34" charset="0"/>
                    </a:endParaRPr>
                  </a:p>
                </p:txBody>
              </p:sp>
              <p:sp>
                <p:nvSpPr>
                  <p:cNvPr id="105" name="Freeform: Shape 104">
                    <a:extLst>
                      <a:ext uri="{FF2B5EF4-FFF2-40B4-BE49-F238E27FC236}">
                        <a16:creationId xmlns:a16="http://schemas.microsoft.com/office/drawing/2014/main" id="{63BE5DB0-219B-45C0-8B2F-B57146871475}"/>
                      </a:ext>
                    </a:extLst>
                  </p:cNvPr>
                  <p:cNvSpPr/>
                  <p:nvPr/>
                </p:nvSpPr>
                <p:spPr>
                  <a:xfrm>
                    <a:off x="9489811" y="3722606"/>
                    <a:ext cx="120967" cy="9525"/>
                  </a:xfrm>
                  <a:custGeom>
                    <a:avLst/>
                    <a:gdLst>
                      <a:gd name="connsiteX0" fmla="*/ 0 w 120967"/>
                      <a:gd name="connsiteY0" fmla="*/ 0 h 9525"/>
                      <a:gd name="connsiteX1" fmla="*/ 120968 w 120967"/>
                      <a:gd name="connsiteY1" fmla="*/ 0 h 9525"/>
                    </a:gdLst>
                    <a:ahLst/>
                    <a:cxnLst>
                      <a:cxn ang="0">
                        <a:pos x="connsiteX0" y="connsiteY0"/>
                      </a:cxn>
                      <a:cxn ang="0">
                        <a:pos x="connsiteX1" y="connsiteY1"/>
                      </a:cxn>
                    </a:cxnLst>
                    <a:rect l="l" t="t" r="r" b="b"/>
                    <a:pathLst>
                      <a:path w="120967" h="9525">
                        <a:moveTo>
                          <a:pt x="0" y="0"/>
                        </a:moveTo>
                        <a:lnTo>
                          <a:pt x="120968" y="0"/>
                        </a:lnTo>
                      </a:path>
                    </a:pathLst>
                  </a:custGeom>
                  <a:ln w="9525" cap="rnd">
                    <a:solidFill>
                      <a:srgbClr val="343844"/>
                    </a:solidFill>
                    <a:prstDash val="solid"/>
                    <a:round/>
                  </a:ln>
                </p:spPr>
                <p:txBody>
                  <a:bodyPr rtlCol="0" anchor="ctr"/>
                  <a:lstStyle/>
                  <a:p>
                    <a:endParaRPr lang="en-GB" dirty="0">
                      <a:latin typeface="Segoe UI" panose="020B0502040204020203" pitchFamily="34" charset="0"/>
                    </a:endParaRPr>
                  </a:p>
                </p:txBody>
              </p:sp>
            </p:grpSp>
            <p:grpSp>
              <p:nvGrpSpPr>
                <p:cNvPr id="93" name="Graphic 15">
                  <a:extLst>
                    <a:ext uri="{FF2B5EF4-FFF2-40B4-BE49-F238E27FC236}">
                      <a16:creationId xmlns:a16="http://schemas.microsoft.com/office/drawing/2014/main" id="{C1F65168-0EA3-4CA9-9C44-7C72E5BB78FE}"/>
                    </a:ext>
                  </a:extLst>
                </p:cNvPr>
                <p:cNvGrpSpPr/>
                <p:nvPr/>
              </p:nvGrpSpPr>
              <p:grpSpPr>
                <a:xfrm>
                  <a:off x="9641259" y="3670218"/>
                  <a:ext cx="202882" cy="252412"/>
                  <a:chOff x="9641259" y="3670218"/>
                  <a:chExt cx="202882" cy="252412"/>
                </a:xfrm>
                <a:noFill/>
              </p:grpSpPr>
              <p:sp>
                <p:nvSpPr>
                  <p:cNvPr id="94" name="Freeform: Shape 93">
                    <a:extLst>
                      <a:ext uri="{FF2B5EF4-FFF2-40B4-BE49-F238E27FC236}">
                        <a16:creationId xmlns:a16="http://schemas.microsoft.com/office/drawing/2014/main" id="{8DFDC982-A9CB-4749-8C12-074A248949C3}"/>
                      </a:ext>
                    </a:extLst>
                  </p:cNvPr>
                  <p:cNvSpPr/>
                  <p:nvPr/>
                </p:nvSpPr>
                <p:spPr>
                  <a:xfrm>
                    <a:off x="9701266" y="3729273"/>
                    <a:ext cx="142875" cy="193357"/>
                  </a:xfrm>
                  <a:custGeom>
                    <a:avLst/>
                    <a:gdLst>
                      <a:gd name="connsiteX0" fmla="*/ 142875 w 142875"/>
                      <a:gd name="connsiteY0" fmla="*/ 96203 h 193357"/>
                      <a:gd name="connsiteX1" fmla="*/ 0 w 142875"/>
                      <a:gd name="connsiteY1" fmla="*/ 0 h 193357"/>
                      <a:gd name="connsiteX2" fmla="*/ 0 w 142875"/>
                      <a:gd name="connsiteY2" fmla="*/ 172403 h 193357"/>
                      <a:gd name="connsiteX3" fmla="*/ 44767 w 142875"/>
                      <a:gd name="connsiteY3" fmla="*/ 126683 h 193357"/>
                      <a:gd name="connsiteX4" fmla="*/ 80963 w 142875"/>
                      <a:gd name="connsiteY4" fmla="*/ 193358 h 193357"/>
                      <a:gd name="connsiteX5" fmla="*/ 115252 w 142875"/>
                      <a:gd name="connsiteY5" fmla="*/ 175260 h 193357"/>
                      <a:gd name="connsiteX6" fmla="*/ 80010 w 142875"/>
                      <a:gd name="connsiteY6" fmla="*/ 107633 h 1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193357">
                        <a:moveTo>
                          <a:pt x="142875" y="96203"/>
                        </a:moveTo>
                        <a:lnTo>
                          <a:pt x="0" y="0"/>
                        </a:lnTo>
                        <a:lnTo>
                          <a:pt x="0" y="172403"/>
                        </a:lnTo>
                        <a:lnTo>
                          <a:pt x="44767" y="126683"/>
                        </a:lnTo>
                        <a:lnTo>
                          <a:pt x="80963" y="193358"/>
                        </a:lnTo>
                        <a:lnTo>
                          <a:pt x="115252" y="175260"/>
                        </a:lnTo>
                        <a:lnTo>
                          <a:pt x="80010" y="107633"/>
                        </a:lnTo>
                        <a:close/>
                      </a:path>
                    </a:pathLst>
                  </a:custGeom>
                  <a:noFill/>
                  <a:ln w="9525" cap="rnd">
                    <a:solidFill>
                      <a:srgbClr val="009AD8"/>
                    </a:solidFill>
                    <a:prstDash val="solid"/>
                    <a:round/>
                  </a:ln>
                </p:spPr>
                <p:txBody>
                  <a:bodyPr rtlCol="0" anchor="ctr"/>
                  <a:lstStyle/>
                  <a:p>
                    <a:endParaRPr lang="en-GB" dirty="0">
                      <a:latin typeface="Segoe UI" panose="020B0502040204020203" pitchFamily="34" charset="0"/>
                    </a:endParaRPr>
                  </a:p>
                </p:txBody>
              </p:sp>
              <p:grpSp>
                <p:nvGrpSpPr>
                  <p:cNvPr id="95" name="Graphic 15">
                    <a:extLst>
                      <a:ext uri="{FF2B5EF4-FFF2-40B4-BE49-F238E27FC236}">
                        <a16:creationId xmlns:a16="http://schemas.microsoft.com/office/drawing/2014/main" id="{58C12CC2-1042-4418-8887-1D30344AF027}"/>
                      </a:ext>
                    </a:extLst>
                  </p:cNvPr>
                  <p:cNvGrpSpPr/>
                  <p:nvPr/>
                </p:nvGrpSpPr>
                <p:grpSpPr>
                  <a:xfrm>
                    <a:off x="9641259" y="3670218"/>
                    <a:ext cx="125729" cy="97155"/>
                    <a:chOff x="9641259" y="3670218"/>
                    <a:chExt cx="125729" cy="97155"/>
                  </a:xfrm>
                </p:grpSpPr>
                <p:sp>
                  <p:nvSpPr>
                    <p:cNvPr id="96" name="Freeform: Shape 95">
                      <a:extLst>
                        <a:ext uri="{FF2B5EF4-FFF2-40B4-BE49-F238E27FC236}">
                          <a16:creationId xmlns:a16="http://schemas.microsoft.com/office/drawing/2014/main" id="{933975D6-1567-4764-B3B2-5FAB5C3A1E69}"/>
                        </a:ext>
                      </a:extLst>
                    </p:cNvPr>
                    <p:cNvSpPr/>
                    <p:nvPr/>
                  </p:nvSpPr>
                  <p:spPr>
                    <a:xfrm>
                      <a:off x="9674596" y="3674981"/>
                      <a:ext cx="12382" cy="22860"/>
                    </a:xfrm>
                    <a:custGeom>
                      <a:avLst/>
                      <a:gdLst>
                        <a:gd name="connsiteX0" fmla="*/ 0 w 12382"/>
                        <a:gd name="connsiteY0" fmla="*/ 0 h 22860"/>
                        <a:gd name="connsiteX1" fmla="*/ 12383 w 12382"/>
                        <a:gd name="connsiteY1" fmla="*/ 22860 h 22860"/>
                      </a:gdLst>
                      <a:ahLst/>
                      <a:cxnLst>
                        <a:cxn ang="0">
                          <a:pos x="connsiteX0" y="connsiteY0"/>
                        </a:cxn>
                        <a:cxn ang="0">
                          <a:pos x="connsiteX1" y="connsiteY1"/>
                        </a:cxn>
                      </a:cxnLst>
                      <a:rect l="l" t="t" r="r" b="b"/>
                      <a:pathLst>
                        <a:path w="12382" h="22860">
                          <a:moveTo>
                            <a:pt x="0" y="0"/>
                          </a:moveTo>
                          <a:lnTo>
                            <a:pt x="12383" y="22860"/>
                          </a:lnTo>
                        </a:path>
                      </a:pathLst>
                    </a:custGeom>
                    <a:ln w="9525" cap="rnd">
                      <a:solidFill>
                        <a:srgbClr val="009AD8"/>
                      </a:solidFill>
                      <a:prstDash val="solid"/>
                      <a:round/>
                    </a:ln>
                  </p:spPr>
                  <p:txBody>
                    <a:bodyPr rtlCol="0" anchor="ctr"/>
                    <a:lstStyle/>
                    <a:p>
                      <a:endParaRPr lang="en-GB" dirty="0">
                        <a:latin typeface="Segoe UI" panose="020B0502040204020203" pitchFamily="34" charset="0"/>
                      </a:endParaRPr>
                    </a:p>
                  </p:txBody>
                </p:sp>
                <p:sp>
                  <p:nvSpPr>
                    <p:cNvPr id="97" name="Freeform: Shape 96">
                      <a:extLst>
                        <a:ext uri="{FF2B5EF4-FFF2-40B4-BE49-F238E27FC236}">
                          <a16:creationId xmlns:a16="http://schemas.microsoft.com/office/drawing/2014/main" id="{3BEC87E9-C3B1-420E-BF0A-E4A1449BE005}"/>
                        </a:ext>
                      </a:extLst>
                    </p:cNvPr>
                    <p:cNvSpPr/>
                    <p:nvPr/>
                  </p:nvSpPr>
                  <p:spPr>
                    <a:xfrm>
                      <a:off x="9641259" y="3714986"/>
                      <a:ext cx="25717" cy="7620"/>
                    </a:xfrm>
                    <a:custGeom>
                      <a:avLst/>
                      <a:gdLst>
                        <a:gd name="connsiteX0" fmla="*/ 0 w 25717"/>
                        <a:gd name="connsiteY0" fmla="*/ 0 h 7620"/>
                        <a:gd name="connsiteX1" fmla="*/ 25717 w 25717"/>
                        <a:gd name="connsiteY1" fmla="*/ 7620 h 7620"/>
                      </a:gdLst>
                      <a:ahLst/>
                      <a:cxnLst>
                        <a:cxn ang="0">
                          <a:pos x="connsiteX0" y="connsiteY0"/>
                        </a:cxn>
                        <a:cxn ang="0">
                          <a:pos x="connsiteX1" y="connsiteY1"/>
                        </a:cxn>
                      </a:cxnLst>
                      <a:rect l="l" t="t" r="r" b="b"/>
                      <a:pathLst>
                        <a:path w="25717" h="7620">
                          <a:moveTo>
                            <a:pt x="0" y="0"/>
                          </a:moveTo>
                          <a:lnTo>
                            <a:pt x="25717" y="7620"/>
                          </a:lnTo>
                        </a:path>
                      </a:pathLst>
                    </a:custGeom>
                    <a:ln w="9525" cap="rnd">
                      <a:solidFill>
                        <a:srgbClr val="009AD8"/>
                      </a:solidFill>
                      <a:prstDash val="solid"/>
                      <a:round/>
                    </a:ln>
                  </p:spPr>
                  <p:txBody>
                    <a:bodyPr rtlCol="0" anchor="ctr"/>
                    <a:lstStyle/>
                    <a:p>
                      <a:endParaRPr lang="en-GB" dirty="0">
                        <a:latin typeface="Segoe UI" panose="020B0502040204020203" pitchFamily="34" charset="0"/>
                      </a:endParaRPr>
                    </a:p>
                  </p:txBody>
                </p:sp>
                <p:grpSp>
                  <p:nvGrpSpPr>
                    <p:cNvPr id="98" name="Graphic 15">
                      <a:extLst>
                        <a:ext uri="{FF2B5EF4-FFF2-40B4-BE49-F238E27FC236}">
                          <a16:creationId xmlns:a16="http://schemas.microsoft.com/office/drawing/2014/main" id="{19E6ED46-0E34-4587-8E5B-0A47075A50E4}"/>
                        </a:ext>
                      </a:extLst>
                    </p:cNvPr>
                    <p:cNvGrpSpPr/>
                    <p:nvPr/>
                  </p:nvGrpSpPr>
                  <p:grpSpPr>
                    <a:xfrm>
                      <a:off x="9646974" y="3702603"/>
                      <a:ext cx="120014" cy="64769"/>
                      <a:chOff x="9646974" y="3702603"/>
                      <a:chExt cx="120014" cy="64769"/>
                    </a:xfrm>
                  </p:grpSpPr>
                  <p:sp>
                    <p:nvSpPr>
                      <p:cNvPr id="100" name="Freeform: Shape 99">
                        <a:extLst>
                          <a:ext uri="{FF2B5EF4-FFF2-40B4-BE49-F238E27FC236}">
                            <a16:creationId xmlns:a16="http://schemas.microsoft.com/office/drawing/2014/main" id="{052DB8D6-FF6A-4230-9C86-062C8A08AA7D}"/>
                          </a:ext>
                        </a:extLst>
                      </p:cNvPr>
                      <p:cNvSpPr/>
                      <p:nvPr/>
                    </p:nvSpPr>
                    <p:spPr>
                      <a:xfrm>
                        <a:off x="9646974" y="3754991"/>
                        <a:ext cx="22860" cy="12382"/>
                      </a:xfrm>
                      <a:custGeom>
                        <a:avLst/>
                        <a:gdLst>
                          <a:gd name="connsiteX0" fmla="*/ 0 w 22860"/>
                          <a:gd name="connsiteY0" fmla="*/ 12382 h 12382"/>
                          <a:gd name="connsiteX1" fmla="*/ 22860 w 22860"/>
                          <a:gd name="connsiteY1" fmla="*/ 0 h 12382"/>
                        </a:gdLst>
                        <a:ahLst/>
                        <a:cxnLst>
                          <a:cxn ang="0">
                            <a:pos x="connsiteX0" y="connsiteY0"/>
                          </a:cxn>
                          <a:cxn ang="0">
                            <a:pos x="connsiteX1" y="connsiteY1"/>
                          </a:cxn>
                        </a:cxnLst>
                        <a:rect l="l" t="t" r="r" b="b"/>
                        <a:pathLst>
                          <a:path w="22860" h="12382">
                            <a:moveTo>
                              <a:pt x="0" y="12382"/>
                            </a:moveTo>
                            <a:lnTo>
                              <a:pt x="22860" y="0"/>
                            </a:lnTo>
                          </a:path>
                        </a:pathLst>
                      </a:custGeom>
                      <a:ln w="9525" cap="rnd">
                        <a:solidFill>
                          <a:srgbClr val="009AD8"/>
                        </a:solidFill>
                        <a:prstDash val="solid"/>
                        <a:round/>
                      </a:ln>
                    </p:spPr>
                    <p:txBody>
                      <a:bodyPr rtlCol="0" anchor="ctr"/>
                      <a:lstStyle/>
                      <a:p>
                        <a:endParaRPr lang="en-GB" dirty="0">
                          <a:latin typeface="Segoe UI" panose="020B0502040204020203" pitchFamily="34" charset="0"/>
                        </a:endParaRPr>
                      </a:p>
                    </p:txBody>
                  </p:sp>
                  <p:sp>
                    <p:nvSpPr>
                      <p:cNvPr id="101" name="Freeform: Shape 100">
                        <a:extLst>
                          <a:ext uri="{FF2B5EF4-FFF2-40B4-BE49-F238E27FC236}">
                            <a16:creationId xmlns:a16="http://schemas.microsoft.com/office/drawing/2014/main" id="{75CD40A3-86A9-4638-82EA-E9F403075A81}"/>
                          </a:ext>
                        </a:extLst>
                      </p:cNvPr>
                      <p:cNvSpPr/>
                      <p:nvPr/>
                    </p:nvSpPr>
                    <p:spPr>
                      <a:xfrm>
                        <a:off x="9743176" y="3702603"/>
                        <a:ext cx="23812" cy="12382"/>
                      </a:xfrm>
                      <a:custGeom>
                        <a:avLst/>
                        <a:gdLst>
                          <a:gd name="connsiteX0" fmla="*/ 0 w 23812"/>
                          <a:gd name="connsiteY0" fmla="*/ 12382 h 12382"/>
                          <a:gd name="connsiteX1" fmla="*/ 23812 w 23812"/>
                          <a:gd name="connsiteY1" fmla="*/ 0 h 12382"/>
                        </a:gdLst>
                        <a:ahLst/>
                        <a:cxnLst>
                          <a:cxn ang="0">
                            <a:pos x="connsiteX0" y="connsiteY0"/>
                          </a:cxn>
                          <a:cxn ang="0">
                            <a:pos x="connsiteX1" y="connsiteY1"/>
                          </a:cxn>
                        </a:cxnLst>
                        <a:rect l="l" t="t" r="r" b="b"/>
                        <a:pathLst>
                          <a:path w="23812" h="12382">
                            <a:moveTo>
                              <a:pt x="0" y="12382"/>
                            </a:moveTo>
                            <a:lnTo>
                              <a:pt x="23812" y="0"/>
                            </a:lnTo>
                          </a:path>
                        </a:pathLst>
                      </a:custGeom>
                      <a:ln w="9525" cap="rnd">
                        <a:solidFill>
                          <a:srgbClr val="009AD8"/>
                        </a:solidFill>
                        <a:prstDash val="solid"/>
                        <a:round/>
                      </a:ln>
                    </p:spPr>
                    <p:txBody>
                      <a:bodyPr rtlCol="0" anchor="ctr"/>
                      <a:lstStyle/>
                      <a:p>
                        <a:endParaRPr lang="en-GB" dirty="0">
                          <a:latin typeface="Segoe UI" panose="020B0502040204020203" pitchFamily="34" charset="0"/>
                        </a:endParaRPr>
                      </a:p>
                    </p:txBody>
                  </p:sp>
                </p:grpSp>
                <p:sp>
                  <p:nvSpPr>
                    <p:cNvPr id="99" name="Freeform: Shape 98">
                      <a:extLst>
                        <a:ext uri="{FF2B5EF4-FFF2-40B4-BE49-F238E27FC236}">
                          <a16:creationId xmlns:a16="http://schemas.microsoft.com/office/drawing/2014/main" id="{1B6DF1F0-D73D-4E1B-B90D-9D2131118CA5}"/>
                        </a:ext>
                      </a:extLst>
                    </p:cNvPr>
                    <p:cNvSpPr/>
                    <p:nvPr/>
                  </p:nvSpPr>
                  <p:spPr>
                    <a:xfrm>
                      <a:off x="9718411" y="3670218"/>
                      <a:ext cx="8572" cy="24765"/>
                    </a:xfrm>
                    <a:custGeom>
                      <a:avLst/>
                      <a:gdLst>
                        <a:gd name="connsiteX0" fmla="*/ 0 w 8572"/>
                        <a:gd name="connsiteY0" fmla="*/ 24765 h 24765"/>
                        <a:gd name="connsiteX1" fmla="*/ 8572 w 8572"/>
                        <a:gd name="connsiteY1" fmla="*/ 0 h 24765"/>
                      </a:gdLst>
                      <a:ahLst/>
                      <a:cxnLst>
                        <a:cxn ang="0">
                          <a:pos x="connsiteX0" y="connsiteY0"/>
                        </a:cxn>
                        <a:cxn ang="0">
                          <a:pos x="connsiteX1" y="connsiteY1"/>
                        </a:cxn>
                      </a:cxnLst>
                      <a:rect l="l" t="t" r="r" b="b"/>
                      <a:pathLst>
                        <a:path w="8572" h="24765">
                          <a:moveTo>
                            <a:pt x="0" y="24765"/>
                          </a:moveTo>
                          <a:lnTo>
                            <a:pt x="8572" y="0"/>
                          </a:lnTo>
                        </a:path>
                      </a:pathLst>
                    </a:custGeom>
                    <a:ln w="9525" cap="rnd">
                      <a:solidFill>
                        <a:srgbClr val="009AD8"/>
                      </a:solidFill>
                      <a:prstDash val="solid"/>
                      <a:round/>
                    </a:ln>
                  </p:spPr>
                  <p:txBody>
                    <a:bodyPr rtlCol="0" anchor="ctr"/>
                    <a:lstStyle/>
                    <a:p>
                      <a:endParaRPr lang="en-GB" dirty="0">
                        <a:latin typeface="Segoe UI" panose="020B0502040204020203" pitchFamily="34" charset="0"/>
                      </a:endParaRPr>
                    </a:p>
                  </p:txBody>
                </p:sp>
              </p:grpSp>
            </p:grpSp>
          </p:grpSp>
        </p:grpSp>
        <p:sp>
          <p:nvSpPr>
            <p:cNvPr id="89" name="Rectángulo 17">
              <a:extLst>
                <a:ext uri="{FF2B5EF4-FFF2-40B4-BE49-F238E27FC236}">
                  <a16:creationId xmlns:a16="http://schemas.microsoft.com/office/drawing/2014/main" id="{056BFCD3-1031-4052-B5DB-1E7D88042E01}"/>
                </a:ext>
              </a:extLst>
            </p:cNvPr>
            <p:cNvSpPr/>
            <p:nvPr/>
          </p:nvSpPr>
          <p:spPr>
            <a:xfrm>
              <a:off x="7681495" y="2043108"/>
              <a:ext cx="4129505" cy="600164"/>
            </a:xfrm>
            <a:prstGeom prst="rect">
              <a:avLst/>
            </a:prstGeom>
          </p:spPr>
          <p:txBody>
            <a:bodyPr wrap="square">
              <a:spAutoFit/>
            </a:bodyPr>
            <a:lstStyle/>
            <a:p>
              <a:pPr marL="0" lvl="1" defTabSz="457131">
                <a:spcBef>
                  <a:spcPts val="700"/>
                </a:spcBef>
                <a:buSzPct val="100000"/>
                <a:buNone/>
                <a:defRPr/>
              </a:pPr>
              <a:r>
                <a:rPr lang="es-ES" sz="1100" dirty="0">
                  <a:latin typeface="Segoe UI Semibold" panose="020B0702040204020203" pitchFamily="34" charset="0"/>
                  <a:cs typeface="Segoe UI Semibold" panose="020B0702040204020203" pitchFamily="34" charset="0"/>
                  <a:sym typeface="Montserrat Regular"/>
                  <a:hlinkClick r:id="rId3"/>
                </a:rPr>
                <a:t>https://www.lavanguardia.com/economia/bolsillo/20210405/6556981/renta-2020-2021-obligacion-declarar- ingreso-minimo-erte-pagadores.html</a:t>
              </a:r>
              <a:endParaRPr lang="es-ES" sz="1100" dirty="0">
                <a:latin typeface="Segoe UI Semibold" panose="020B0702040204020203" pitchFamily="34" charset="0"/>
                <a:cs typeface="Segoe UI Semibold" panose="020B0702040204020203" pitchFamily="34" charset="0"/>
                <a:sym typeface="Montserrat Regular"/>
              </a:endParaRPr>
            </a:p>
          </p:txBody>
        </p:sp>
      </p:grpSp>
      <p:sp>
        <p:nvSpPr>
          <p:cNvPr id="106" name="Rectángulo 144">
            <a:extLst>
              <a:ext uri="{FF2B5EF4-FFF2-40B4-BE49-F238E27FC236}">
                <a16:creationId xmlns:a16="http://schemas.microsoft.com/office/drawing/2014/main" id="{E1AC1CC9-7465-442E-9752-B9474D1397D2}"/>
              </a:ext>
            </a:extLst>
          </p:cNvPr>
          <p:cNvSpPr/>
          <p:nvPr/>
        </p:nvSpPr>
        <p:spPr>
          <a:xfrm>
            <a:off x="6348412" y="2316338"/>
            <a:ext cx="5843587" cy="7898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107" name="CuadroTexto 74">
            <a:extLst>
              <a:ext uri="{FF2B5EF4-FFF2-40B4-BE49-F238E27FC236}">
                <a16:creationId xmlns:a16="http://schemas.microsoft.com/office/drawing/2014/main" id="{25438747-D405-473D-8864-A952E0A51B28}"/>
              </a:ext>
            </a:extLst>
          </p:cNvPr>
          <p:cNvSpPr txBox="1"/>
          <p:nvPr/>
        </p:nvSpPr>
        <p:spPr>
          <a:xfrm>
            <a:off x="968548" y="2477308"/>
            <a:ext cx="3937336" cy="430887"/>
          </a:xfrm>
          <a:prstGeom prst="rect">
            <a:avLst/>
          </a:prstGeom>
          <a:noFill/>
        </p:spPr>
        <p:txBody>
          <a:bodyPr wrap="square" lIns="0" tIns="0" rIns="0" bIns="0" rtlCol="0">
            <a:spAutoFit/>
          </a:bodyPr>
          <a:lstStyle/>
          <a:p>
            <a:r>
              <a:rPr lang="es-ES" sz="1400" dirty="0">
                <a:solidFill>
                  <a:schemeClr val="accent1"/>
                </a:solidFill>
                <a:latin typeface="Segoe UI Semibold" panose="020B0702040204020203" pitchFamily="34" charset="0"/>
                <a:ea typeface="Open Sans Light" panose="020B0306030504020204" pitchFamily="34" charset="0"/>
                <a:cs typeface="Segoe UI Semibold" panose="020B0702040204020203" pitchFamily="34" charset="0"/>
              </a:rPr>
              <a:t>“</a:t>
            </a:r>
            <a:r>
              <a:rPr lang="ca-ES" sz="1400" dirty="0">
                <a:solidFill>
                  <a:schemeClr val="accent1"/>
                </a:solidFill>
                <a:latin typeface="Segoe UI Semibold" panose="020B0702040204020203" pitchFamily="34" charset="0"/>
                <a:ea typeface="Open Sans Light" panose="020B0306030504020204" pitchFamily="34" charset="0"/>
                <a:cs typeface="Segoe UI Semibold" panose="020B0702040204020203" pitchFamily="34" charset="0"/>
              </a:rPr>
              <a:t>Els límits es mantenen, però els ERTE i l’ingrés mínim podem complicar el tràmit”</a:t>
            </a:r>
          </a:p>
        </p:txBody>
      </p:sp>
      <p:cxnSp>
        <p:nvCxnSpPr>
          <p:cNvPr id="108" name="Conector recto 190">
            <a:extLst>
              <a:ext uri="{FF2B5EF4-FFF2-40B4-BE49-F238E27FC236}">
                <a16:creationId xmlns:a16="http://schemas.microsoft.com/office/drawing/2014/main" id="{D29C4E4B-FD44-4941-8079-9FAC2E96C5F7}"/>
              </a:ext>
            </a:extLst>
          </p:cNvPr>
          <p:cNvCxnSpPr>
            <a:cxnSpLocks/>
          </p:cNvCxnSpPr>
          <p:nvPr/>
        </p:nvCxnSpPr>
        <p:spPr>
          <a:xfrm flipV="1">
            <a:off x="794245" y="2498398"/>
            <a:ext cx="0" cy="581221"/>
          </a:xfrm>
          <a:prstGeom prst="line">
            <a:avLst/>
          </a:prstGeom>
          <a:ln w="190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43" name="CuadroTexto 74">
            <a:extLst>
              <a:ext uri="{FF2B5EF4-FFF2-40B4-BE49-F238E27FC236}">
                <a16:creationId xmlns:a16="http://schemas.microsoft.com/office/drawing/2014/main" id="{18D4F67C-68B7-4C5F-A98F-C94E0A5BB76F}"/>
              </a:ext>
            </a:extLst>
          </p:cNvPr>
          <p:cNvSpPr txBox="1"/>
          <p:nvPr/>
        </p:nvSpPr>
        <p:spPr>
          <a:xfrm>
            <a:off x="968548" y="2921535"/>
            <a:ext cx="1688496" cy="184666"/>
          </a:xfrm>
          <a:prstGeom prst="rect">
            <a:avLst/>
          </a:prstGeom>
          <a:noFill/>
        </p:spPr>
        <p:txBody>
          <a:bodyPr wrap="square" lIns="0" tIns="0" rIns="0" bIns="0" rtlCol="0">
            <a:spAutoFit/>
          </a:bodyPr>
          <a:lstStyle/>
          <a:p>
            <a:r>
              <a:rPr lang="es-ES" sz="1200" dirty="0">
                <a:solidFill>
                  <a:schemeClr val="accent1"/>
                </a:solidFill>
                <a:latin typeface="Segoe UI" panose="020B0502040204020203" pitchFamily="34" charset="0"/>
                <a:ea typeface="Open Sans Light" panose="020B0306030504020204" pitchFamily="34" charset="0"/>
                <a:cs typeface="Open Sans Light" panose="020B0306030504020204" pitchFamily="34" charset="0"/>
              </a:rPr>
              <a:t>Tomás Barril Ríos </a:t>
            </a:r>
          </a:p>
        </p:txBody>
      </p:sp>
      <p:sp>
        <p:nvSpPr>
          <p:cNvPr id="67" name="CuadroTexto 74">
            <a:extLst>
              <a:ext uri="{FF2B5EF4-FFF2-40B4-BE49-F238E27FC236}">
                <a16:creationId xmlns:a16="http://schemas.microsoft.com/office/drawing/2014/main" id="{6838B1FB-53B7-49DC-B123-34E928C0BEA2}"/>
              </a:ext>
            </a:extLst>
          </p:cNvPr>
          <p:cNvSpPr txBox="1"/>
          <p:nvPr/>
        </p:nvSpPr>
        <p:spPr>
          <a:xfrm>
            <a:off x="775756" y="3277333"/>
            <a:ext cx="5394951" cy="3000821"/>
          </a:xfrm>
          <a:prstGeom prst="rect">
            <a:avLst/>
          </a:prstGeom>
          <a:noFill/>
        </p:spPr>
        <p:txBody>
          <a:bodyPr wrap="square" lIns="0" tIns="0" rIns="0" bIns="0" rtlCol="0">
            <a:spAutoFit/>
          </a:bodyPr>
          <a:lstStyle/>
          <a:p>
            <a:pPr>
              <a:spcAft>
                <a:spcPts val="600"/>
              </a:spcAft>
            </a:pPr>
            <a:r>
              <a:rPr lang="ca-ES" sz="900" b="0" i="0" u="none" strike="noStrike" spc="-10" dirty="0">
                <a:solidFill>
                  <a:srgbClr val="202020"/>
                </a:solidFill>
                <a:latin typeface="Segoe UI" panose="020B0502040204020203" pitchFamily="34" charset="0"/>
                <a:cs typeface="Segoe UI" panose="020B0502040204020203" pitchFamily="34" charset="0"/>
              </a:rPr>
              <a:t>La campanya de la renda 2020 no introdueix cap canvi respecte l’any anterior en els límits d’ingressos que percebien els contribuents exempts de declarar per el IORPF, però sí s’haurà d’anar en conte per els ERTE i l’ingrés mínim vital. </a:t>
            </a:r>
          </a:p>
          <a:p>
            <a:pPr>
              <a:spcAft>
                <a:spcPts val="600"/>
              </a:spcAft>
            </a:pPr>
            <a:r>
              <a:rPr lang="ca-ES" sz="900" spc="-10" dirty="0">
                <a:solidFill>
                  <a:srgbClr val="202020"/>
                </a:solidFill>
                <a:latin typeface="Segoe UI" panose="020B0502040204020203" pitchFamily="34" charset="0"/>
                <a:cs typeface="Segoe UI" panose="020B0502040204020203" pitchFamily="34" charset="0"/>
              </a:rPr>
              <a:t>Entrant en els supòsits, com fins ara, en el cas d’un únic pagador només hauran de fer la declaració aquells que perceben una quantia superior als 22.000 euros bruts anuals per els rendiments de treball. </a:t>
            </a:r>
            <a:endParaRPr lang="ca-ES" sz="900" b="0" i="0" u="none" strike="noStrike" spc="-10" dirty="0">
              <a:solidFill>
                <a:srgbClr val="202020"/>
              </a:solidFill>
              <a:latin typeface="Segoe UI" panose="020B0502040204020203" pitchFamily="34" charset="0"/>
              <a:cs typeface="Segoe UI" panose="020B0502040204020203" pitchFamily="34" charset="0"/>
            </a:endParaRPr>
          </a:p>
          <a:p>
            <a:pPr>
              <a:spcAft>
                <a:spcPts val="600"/>
              </a:spcAft>
            </a:pPr>
            <a:r>
              <a:rPr lang="ca-ES" sz="900" b="0" i="0" u="none" strike="noStrike" spc="-10" dirty="0">
                <a:solidFill>
                  <a:srgbClr val="202020"/>
                </a:solidFill>
                <a:latin typeface="Segoe UI" panose="020B0502040204020203" pitchFamily="34" charset="0"/>
                <a:cs typeface="Segoe UI" panose="020B0502040204020203" pitchFamily="34" charset="0"/>
              </a:rPr>
              <a:t>Aquest límit cau a 14.000 euros quan hi ha un segon a més pagadors y les quantitats percebudes siguin superiors als 1,500 euros entre el segon pagador per importància i els restants. És un tema a tenir en compte </a:t>
            </a:r>
            <a:r>
              <a:rPr lang="ca-ES" sz="900" u="sng" spc="-10" dirty="0">
                <a:solidFill>
                  <a:srgbClr val="4F87B8"/>
                </a:solidFill>
                <a:latin typeface="Segoe UI" panose="020B0502040204020203" pitchFamily="34" charset="0"/>
                <a:cs typeface="Segoe UI" panose="020B0502040204020203" pitchFamily="34" charset="0"/>
              </a:rPr>
              <a:t>els que hagin cobrat més de 1.500 euros del SEPE per els ERTE</a:t>
            </a:r>
            <a:r>
              <a:rPr lang="ca-ES" sz="900" b="0" i="0" u="none" strike="noStrike" spc="-10" dirty="0">
                <a:solidFill>
                  <a:srgbClr val="202020"/>
                </a:solidFill>
                <a:latin typeface="Segoe UI" panose="020B0502040204020203" pitchFamily="34" charset="0"/>
                <a:cs typeface="Segoe UI" panose="020B0502040204020203" pitchFamily="34" charset="0"/>
              </a:rPr>
              <a:t>, ja que poden estar obligats a presentar la declaració respecte a exercicis previs.</a:t>
            </a:r>
          </a:p>
          <a:p>
            <a:pPr>
              <a:spcAft>
                <a:spcPts val="600"/>
              </a:spcAft>
            </a:pPr>
            <a:r>
              <a:rPr lang="ca-ES" sz="1200" b="0" i="0" u="none" strike="noStrike" spc="-10" dirty="0">
                <a:solidFill>
                  <a:srgbClr val="202020"/>
                </a:solidFill>
                <a:latin typeface="Segoe UI Semibold" panose="020B0702040204020203" pitchFamily="34" charset="0"/>
                <a:cs typeface="Segoe UI Semibold" panose="020B0702040204020203" pitchFamily="34" charset="0"/>
              </a:rPr>
              <a:t>Canvis</a:t>
            </a:r>
            <a:br>
              <a:rPr lang="ca-ES" sz="900" b="0" i="0" u="none" strike="noStrike" spc="-10" dirty="0">
                <a:solidFill>
                  <a:srgbClr val="202020"/>
                </a:solidFill>
                <a:latin typeface="Times New Roman" panose="02020603050405020304" pitchFamily="18" charset="0"/>
              </a:rPr>
            </a:br>
            <a:r>
              <a:rPr lang="ca-ES" sz="900" i="0" u="none" strike="noStrike" spc="-10" dirty="0">
                <a:solidFill>
                  <a:srgbClr val="202020"/>
                </a:solidFill>
                <a:latin typeface="Segoe UI Semibold" panose="020B0702040204020203" pitchFamily="34" charset="0"/>
                <a:cs typeface="Segoe UI Semibold" panose="020B0702040204020203" pitchFamily="34" charset="0"/>
              </a:rPr>
              <a:t>Els que cobrin l’ingrés mínim hauran de presentar la declaració</a:t>
            </a:r>
            <a:endParaRPr lang="ca-ES" sz="900" b="1" spc="-10" dirty="0">
              <a:solidFill>
                <a:srgbClr val="202020"/>
              </a:solidFill>
              <a:latin typeface="Times New Roman" panose="02020603050405020304" pitchFamily="18" charset="0"/>
              <a:cs typeface="Segoe UI Semibold" panose="020B0702040204020203" pitchFamily="34" charset="0"/>
            </a:endParaRPr>
          </a:p>
          <a:p>
            <a:pPr>
              <a:spcAft>
                <a:spcPts val="600"/>
              </a:spcAft>
            </a:pPr>
            <a:r>
              <a:rPr lang="ca-ES" sz="900" b="0" i="0" u="none" strike="noStrike" spc="-10" dirty="0">
                <a:solidFill>
                  <a:srgbClr val="202020"/>
                </a:solidFill>
                <a:latin typeface="Segoe UI" panose="020B0502040204020203" pitchFamily="34" charset="0"/>
                <a:cs typeface="Segoe UI" panose="020B0502040204020203" pitchFamily="34" charset="0"/>
              </a:rPr>
              <a:t>En aquest supòsit també es troben els beneficiaris de pensions compensatòries del cònjuge o anualitats alimentàries no exemptes, i aquells el qual el seu pagador no està obligat a retenir o quan es percebin rendiments subjectes a tipus fixe de retenció. </a:t>
            </a:r>
          </a:p>
          <a:p>
            <a:pPr>
              <a:spcAft>
                <a:spcPts val="600"/>
              </a:spcAft>
            </a:pPr>
            <a:r>
              <a:rPr lang="ca-ES" sz="900" spc="-10" dirty="0">
                <a:solidFill>
                  <a:srgbClr val="202020"/>
                </a:solidFill>
                <a:latin typeface="Segoe UI" panose="020B0502040204020203" pitchFamily="34" charset="0"/>
                <a:cs typeface="Segoe UI" panose="020B0502040204020203" pitchFamily="34" charset="0"/>
              </a:rPr>
              <a:t>També hauran de presentar la declaració els perceptors del ingrés mínim vital y hauran de declarar-se com a rendiments del treball les quantitats que superin els 11.279,33 euros, </a:t>
            </a:r>
            <a:r>
              <a:rPr lang="ca-ES" sz="900" u="sng" spc="-10" dirty="0">
                <a:solidFill>
                  <a:srgbClr val="4F87B8"/>
                </a:solidFill>
                <a:latin typeface="Segoe UI" panose="020B0502040204020203" pitchFamily="34" charset="0"/>
                <a:cs typeface="Segoe UI" panose="020B0502040204020203" pitchFamily="34" charset="0"/>
              </a:rPr>
              <a:t>on es detalla en aquest document oficial. </a:t>
            </a:r>
          </a:p>
          <a:p>
            <a:pPr>
              <a:spcAft>
                <a:spcPts val="600"/>
              </a:spcAft>
            </a:pPr>
            <a:endParaRPr lang="es-ES" sz="900" spc="-10" dirty="0">
              <a:solidFill>
                <a:schemeClr val="bg1"/>
              </a:solidFill>
              <a:latin typeface="Segoe UI" panose="020B0502040204020203" pitchFamily="34" charset="0"/>
              <a:ea typeface="Open Sans Light" panose="020B0306030504020204" pitchFamily="34" charset="0"/>
              <a:cs typeface="Segoe UI" panose="020B0502040204020203" pitchFamily="34" charset="0"/>
            </a:endParaRPr>
          </a:p>
        </p:txBody>
      </p:sp>
      <p:sp>
        <p:nvSpPr>
          <p:cNvPr id="68" name="CuadroTexto 74">
            <a:extLst>
              <a:ext uri="{FF2B5EF4-FFF2-40B4-BE49-F238E27FC236}">
                <a16:creationId xmlns:a16="http://schemas.microsoft.com/office/drawing/2014/main" id="{1503B79B-3A7C-43E1-BD1B-5080901AD5DE}"/>
              </a:ext>
            </a:extLst>
          </p:cNvPr>
          <p:cNvSpPr txBox="1"/>
          <p:nvPr/>
        </p:nvSpPr>
        <p:spPr>
          <a:xfrm>
            <a:off x="6348412" y="3277333"/>
            <a:ext cx="5396400" cy="3016210"/>
          </a:xfrm>
          <a:prstGeom prst="rect">
            <a:avLst/>
          </a:prstGeom>
          <a:noFill/>
        </p:spPr>
        <p:txBody>
          <a:bodyPr wrap="square" lIns="0" tIns="0" rIns="0" bIns="0" rtlCol="0">
            <a:spAutoFit/>
          </a:bodyPr>
          <a:lstStyle/>
          <a:p>
            <a:pPr>
              <a:spcAft>
                <a:spcPts val="600"/>
              </a:spcAft>
            </a:pPr>
            <a:r>
              <a:rPr lang="ca-ES" sz="900" b="0" i="0" u="none" strike="noStrike" spc="-10" dirty="0">
                <a:solidFill>
                  <a:srgbClr val="202020"/>
                </a:solidFill>
                <a:latin typeface="Segoe UI" panose="020B0502040204020203" pitchFamily="34" charset="0"/>
                <a:cs typeface="Segoe UI" panose="020B0502040204020203" pitchFamily="34" charset="0"/>
              </a:rPr>
              <a:t>Hauran de fer tamb</a:t>
            </a:r>
            <a:r>
              <a:rPr lang="ca-ES" sz="900" spc="-10" dirty="0">
                <a:solidFill>
                  <a:srgbClr val="202020"/>
                </a:solidFill>
                <a:latin typeface="Segoe UI" panose="020B0502040204020203" pitchFamily="34" charset="0"/>
                <a:cs typeface="Segoe UI" panose="020B0502040204020203" pitchFamily="34" charset="0"/>
              </a:rPr>
              <a:t>é la declaració aquells que tinguin un rendiment de capital immobiliari i guanys patrimonials que superin els 1.600 euros anuals i estiguin sotmeses a retenció o ingrés a compte, excepte guanys patrimonials procedents de transmissions o reemborsaments d’accions.</a:t>
            </a:r>
            <a:endParaRPr lang="ca-ES" sz="900" b="0" i="0" u="none" strike="noStrike" spc="-10" dirty="0">
              <a:solidFill>
                <a:srgbClr val="202020"/>
              </a:solidFill>
              <a:latin typeface="Segoe UI" panose="020B0502040204020203" pitchFamily="34" charset="0"/>
              <a:cs typeface="Segoe UI" panose="020B0502040204020203" pitchFamily="34" charset="0"/>
            </a:endParaRPr>
          </a:p>
          <a:p>
            <a:pPr>
              <a:spcAft>
                <a:spcPts val="600"/>
              </a:spcAft>
            </a:pPr>
            <a:r>
              <a:rPr lang="ca-ES" sz="900" b="0" i="0" u="none" strike="noStrike" spc="-10" dirty="0">
                <a:solidFill>
                  <a:srgbClr val="202020"/>
                </a:solidFill>
                <a:latin typeface="Segoe UI" panose="020B0502040204020203" pitchFamily="34" charset="0"/>
                <a:cs typeface="Segoe UI" panose="020B0502040204020203" pitchFamily="34" charset="0"/>
              </a:rPr>
              <a:t>De igual manera, ha de presentar la declaració de la renda qui tingui renda Inmobiliaria imputada, rendiments de lletres del tresor i subvencions per a l’adquisició d’habitatges de protecció oficial o preu taxat, així com a guanys patrimonials d’ajudes públiques per sobre dels 1.000 euros en els seu conjunt.</a:t>
            </a:r>
          </a:p>
          <a:p>
            <a:pPr>
              <a:spcAft>
                <a:spcPts val="600"/>
              </a:spcAft>
            </a:pPr>
            <a:r>
              <a:rPr lang="ca-ES" sz="900" b="0" i="0" u="none" strike="noStrike" spc="-10" dirty="0">
                <a:solidFill>
                  <a:srgbClr val="202020"/>
                </a:solidFill>
                <a:latin typeface="Segoe UI" panose="020B0502040204020203" pitchFamily="34" charset="0"/>
                <a:cs typeface="Segoe UI" panose="020B0502040204020203" pitchFamily="34" charset="0"/>
              </a:rPr>
              <a:t>Segons l’Agència Tributària, també hauran de declarar, quan es superin els 1.000 euros per aquests conceptes, els contribuents que hagin sigut titulars de béns immobles d’ús propi diferent al de l’habitatge habitual i del sòl no edificat; per rendiments derivats de Lletres del Tresor, per l’import de les subvencions per a l’adquisició de l’habitatge de protecció oficial o preu taxat y resta de guanys patrimonials derivats d’ajudes públiques. </a:t>
            </a:r>
          </a:p>
          <a:p>
            <a:pPr>
              <a:spcAft>
                <a:spcPts val="600"/>
              </a:spcAft>
            </a:pPr>
            <a:r>
              <a:rPr lang="ca-ES" sz="900" b="0" i="0" u="none" strike="noStrike" spc="-10" dirty="0">
                <a:solidFill>
                  <a:srgbClr val="202020"/>
                </a:solidFill>
                <a:latin typeface="Segoe UI" panose="020B0502040204020203" pitchFamily="34" charset="0"/>
                <a:cs typeface="Segoe UI" panose="020B0502040204020203" pitchFamily="34" charset="0"/>
              </a:rPr>
              <a:t>Així mateix, els contribuents titulars d’activitats econòmiques, incloses les agrícoles i </a:t>
            </a:r>
            <a:r>
              <a:rPr lang="ca-ES" sz="900" spc="-10" dirty="0">
                <a:solidFill>
                  <a:srgbClr val="202020"/>
                </a:solidFill>
                <a:latin typeface="Segoe UI" panose="020B0502040204020203" pitchFamily="34" charset="0"/>
                <a:cs typeface="Segoe UI" panose="020B0502040204020203" pitchFamily="34" charset="0"/>
              </a:rPr>
              <a:t>rama</a:t>
            </a:r>
            <a:r>
              <a:rPr lang="ca-ES" sz="900" b="0" i="0" u="none" strike="noStrike" spc="-10" dirty="0">
                <a:solidFill>
                  <a:srgbClr val="202020"/>
                </a:solidFill>
                <a:latin typeface="Segoe UI" panose="020B0502040204020203" pitchFamily="34" charset="0"/>
                <a:cs typeface="Segoe UI" panose="020B0502040204020203" pitchFamily="34" charset="0"/>
              </a:rPr>
              <a:t>deres, sigui quin sigui el mètode de determinació del rendiment net de les mateixes, també hauran de presentar la declaració de la renda. De nou, sempre que els rendiments íntegres juntament amb els del treball i del capital, així com el dels guanys patrimonials sigui superior a 1.000 euros al mes. </a:t>
            </a:r>
          </a:p>
          <a:p>
            <a:pPr>
              <a:spcAft>
                <a:spcPts val="600"/>
              </a:spcAft>
            </a:pPr>
            <a:r>
              <a:rPr lang="ca-ES" sz="900" b="0" i="0" u="none" strike="noStrike" spc="-10" dirty="0">
                <a:solidFill>
                  <a:srgbClr val="202020"/>
                </a:solidFill>
                <a:latin typeface="Segoe UI" panose="020B0502040204020203" pitchFamily="34" charset="0"/>
                <a:cs typeface="Segoe UI" panose="020B0502040204020203" pitchFamily="34" charset="0"/>
              </a:rPr>
              <a:t>Finalment, també hauran de presentar la declaració aquells que tenen un patrimoni superior als dos milions d’euros i quan hi hagin pèrdues patrimonials superiors als 500 euros, “qualsevol que sigui la seva naturalesa).</a:t>
            </a:r>
          </a:p>
          <a:p>
            <a:pPr>
              <a:spcAft>
                <a:spcPts val="600"/>
              </a:spcAft>
            </a:pPr>
            <a:r>
              <a:rPr lang="ca-ES" sz="900" b="0" i="0" u="none" strike="noStrike" spc="-20" dirty="0">
                <a:solidFill>
                  <a:srgbClr val="202020"/>
                </a:solidFill>
                <a:latin typeface="Segoe UI" panose="020B0502040204020203" pitchFamily="34" charset="0"/>
                <a:cs typeface="Segoe UI" panose="020B0502040204020203" pitchFamily="34" charset="0"/>
              </a:rPr>
              <a:t>Es pot consultar al detall qui està exempt de presentar la declaració i qui està obligat en el </a:t>
            </a:r>
            <a:r>
              <a:rPr lang="ca-ES" sz="900" b="0" i="0" u="none" strike="noStrike" spc="-20" dirty="0">
                <a:solidFill>
                  <a:srgbClr val="4F87B8"/>
                </a:solidFill>
                <a:latin typeface="Segoe UI" panose="020B0502040204020203" pitchFamily="34" charset="0"/>
                <a:cs typeface="Segoe UI" panose="020B0502040204020203" pitchFamily="34" charset="0"/>
                <a:hlinkClick r:id="rId4"/>
              </a:rPr>
              <a:t>portal de l’Agència Tributària</a:t>
            </a:r>
            <a:r>
              <a:rPr lang="ca-ES" sz="900" b="0" i="0" u="none" strike="noStrike" spc="-20" dirty="0">
                <a:solidFill>
                  <a:srgbClr val="202020"/>
                </a:solidFill>
                <a:latin typeface="Segoe UI" panose="020B0502040204020203" pitchFamily="34" charset="0"/>
                <a:cs typeface="Segoe UI" panose="020B0502040204020203" pitchFamily="34" charset="0"/>
              </a:rPr>
              <a:t>. En la mateixa web es poden consultar </a:t>
            </a:r>
            <a:r>
              <a:rPr lang="ca-ES" sz="900" b="0" i="0" u="none" strike="noStrike" spc="-20" dirty="0">
                <a:solidFill>
                  <a:srgbClr val="4F87B8"/>
                </a:solidFill>
                <a:latin typeface="Segoe UI" panose="020B0502040204020203" pitchFamily="34" charset="0"/>
                <a:cs typeface="Segoe UI" panose="020B0502040204020203" pitchFamily="34" charset="0"/>
                <a:hlinkClick r:id="rId4"/>
              </a:rPr>
              <a:t>exemples pràctics sobre la obligació de declarar</a:t>
            </a:r>
            <a:r>
              <a:rPr lang="ca-ES" sz="900" b="0" i="0" u="none" strike="noStrike" spc="-20" dirty="0">
                <a:solidFill>
                  <a:srgbClr val="202020"/>
                </a:solidFill>
                <a:latin typeface="Segoe UI" panose="020B0502040204020203" pitchFamily="34" charset="0"/>
                <a:cs typeface="Segoe UI" panose="020B0502040204020203" pitchFamily="34" charset="0"/>
              </a:rPr>
              <a:t>. </a:t>
            </a:r>
            <a:endParaRPr lang="ca-ES" sz="900" spc="-20" dirty="0">
              <a:solidFill>
                <a:schemeClr val="bg1"/>
              </a:solidFill>
              <a:latin typeface="Segoe UI" panose="020B0502040204020203" pitchFamily="34" charset="0"/>
              <a:ea typeface="Open Sans Light" panose="020B0306030504020204" pitchFamily="34" charset="0"/>
              <a:cs typeface="Segoe UI" panose="020B0502040204020203" pitchFamily="34" charset="0"/>
            </a:endParaRPr>
          </a:p>
        </p:txBody>
      </p:sp>
      <p:sp>
        <p:nvSpPr>
          <p:cNvPr id="70" name="CuadroTexto 74">
            <a:extLst>
              <a:ext uri="{FF2B5EF4-FFF2-40B4-BE49-F238E27FC236}">
                <a16:creationId xmlns:a16="http://schemas.microsoft.com/office/drawing/2014/main" id="{8E833379-8AAF-4BEB-A702-B924618395D3}"/>
              </a:ext>
            </a:extLst>
          </p:cNvPr>
          <p:cNvSpPr txBox="1"/>
          <p:nvPr/>
        </p:nvSpPr>
        <p:spPr>
          <a:xfrm>
            <a:off x="6819900" y="2418882"/>
            <a:ext cx="5116230" cy="584775"/>
          </a:xfrm>
          <a:prstGeom prst="rect">
            <a:avLst/>
          </a:prstGeom>
          <a:noFill/>
        </p:spPr>
        <p:txBody>
          <a:bodyPr wrap="square" lIns="0" tIns="0" rIns="0" bIns="0" rtlCol="0">
            <a:spAutoFit/>
          </a:bodyPr>
          <a:lstStyle/>
          <a:p>
            <a:r>
              <a:rPr lang="ca-ES" sz="1100" dirty="0">
                <a:solidFill>
                  <a:schemeClr val="bg1"/>
                </a:solidFill>
                <a:latin typeface="Segoe UI" panose="020B0502040204020203" pitchFamily="34" charset="0"/>
                <a:ea typeface="Open Sans Light" panose="020B0306030504020204" pitchFamily="34" charset="0"/>
                <a:cs typeface="Segoe UI" panose="020B0502040204020203" pitchFamily="34" charset="0"/>
              </a:rPr>
              <a:t>Llegeix també:</a:t>
            </a:r>
            <a:r>
              <a:rPr lang="ca-ES" sz="1100" i="0" u="none" strike="noStrike" baseline="0" dirty="0">
                <a:solidFill>
                  <a:schemeClr val="bg1"/>
                </a:solidFill>
                <a:latin typeface="Segoe UI" panose="020B0502040204020203" pitchFamily="34" charset="0"/>
                <a:cs typeface="Segoe UI" panose="020B0502040204020203" pitchFamily="34" charset="0"/>
              </a:rPr>
              <a:t> </a:t>
            </a:r>
          </a:p>
          <a:p>
            <a:pPr>
              <a:spcAft>
                <a:spcPts val="600"/>
              </a:spcAft>
            </a:pPr>
            <a:r>
              <a:rPr lang="ca-ES" sz="1100" i="0" u="none" strike="noStrike" baseline="0" dirty="0">
                <a:solidFill>
                  <a:schemeClr val="bg1"/>
                </a:solidFill>
                <a:latin typeface="Segoe UI Semibold" panose="020B0702040204020203" pitchFamily="34" charset="0"/>
                <a:cs typeface="Segoe UI Semibold" panose="020B0702040204020203" pitchFamily="34" charset="0"/>
                <a:hlinkClick r:id="rId5">
                  <a:extLst>
                    <a:ext uri="{A12FA001-AC4F-418D-AE19-62706E023703}">
                      <ahyp:hlinkClr xmlns:ahyp="http://schemas.microsoft.com/office/drawing/2018/hyperlinkcolor" val="tx"/>
                    </a:ext>
                  </a:extLst>
                </a:hlinkClick>
              </a:rPr>
              <a:t>Renta 2020: Aquests son els dos grans problemes que hi haurà en la declaració</a:t>
            </a:r>
          </a:p>
          <a:p>
            <a:pPr>
              <a:spcAft>
                <a:spcPts val="600"/>
              </a:spcAft>
            </a:pPr>
            <a:r>
              <a:rPr lang="ca-ES" sz="1100" dirty="0">
                <a:solidFill>
                  <a:schemeClr val="bg1"/>
                </a:solidFill>
                <a:latin typeface="Segoe UI" panose="020B0502040204020203" pitchFamily="34" charset="0"/>
                <a:ea typeface="Open Sans Light" panose="020B0306030504020204" pitchFamily="34" charset="0"/>
                <a:cs typeface="Segoe UI" panose="020B0502040204020203" pitchFamily="34" charset="0"/>
              </a:rPr>
              <a:t>Eduardo </a:t>
            </a:r>
            <a:r>
              <a:rPr lang="ca-ES" sz="1100" dirty="0" err="1">
                <a:solidFill>
                  <a:schemeClr val="bg1"/>
                </a:solidFill>
                <a:latin typeface="Segoe UI" panose="020B0502040204020203" pitchFamily="34" charset="0"/>
                <a:ea typeface="Open Sans Light" panose="020B0306030504020204" pitchFamily="34" charset="0"/>
                <a:cs typeface="Segoe UI" panose="020B0502040204020203" pitchFamily="34" charset="0"/>
              </a:rPr>
              <a:t>Magallón</a:t>
            </a:r>
            <a:endParaRPr lang="ca-ES" sz="1100" dirty="0">
              <a:solidFill>
                <a:schemeClr val="bg1"/>
              </a:solidFill>
              <a:latin typeface="Segoe UI Semibold" panose="020B0702040204020203" pitchFamily="34" charset="0"/>
              <a:ea typeface="Open Sans Light" panose="020B0306030504020204" pitchFamily="34" charset="0"/>
              <a:cs typeface="Segoe UI Semibold" panose="020B0702040204020203" pitchFamily="34" charset="0"/>
            </a:endParaRPr>
          </a:p>
        </p:txBody>
      </p:sp>
      <p:cxnSp>
        <p:nvCxnSpPr>
          <p:cNvPr id="71" name="Conector recto 190">
            <a:extLst>
              <a:ext uri="{FF2B5EF4-FFF2-40B4-BE49-F238E27FC236}">
                <a16:creationId xmlns:a16="http://schemas.microsoft.com/office/drawing/2014/main" id="{317D873B-E255-4B24-A745-869D6B176856}"/>
              </a:ext>
            </a:extLst>
          </p:cNvPr>
          <p:cNvCxnSpPr>
            <a:cxnSpLocks/>
          </p:cNvCxnSpPr>
          <p:nvPr/>
        </p:nvCxnSpPr>
        <p:spPr>
          <a:xfrm flipV="1">
            <a:off x="6647634" y="2498398"/>
            <a:ext cx="0" cy="607802"/>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72" name="Elipse 23">
            <a:extLst>
              <a:ext uri="{FF2B5EF4-FFF2-40B4-BE49-F238E27FC236}">
                <a16:creationId xmlns:a16="http://schemas.microsoft.com/office/drawing/2014/main" id="{6C6F9E81-9620-43AE-8B5E-A5978AFBB0A6}"/>
              </a:ext>
            </a:extLst>
          </p:cNvPr>
          <p:cNvSpPr/>
          <p:nvPr/>
        </p:nvSpPr>
        <p:spPr>
          <a:xfrm>
            <a:off x="6421613" y="2394309"/>
            <a:ext cx="316960" cy="316960"/>
          </a:xfrm>
          <a:prstGeom prst="ellipse">
            <a:avLst/>
          </a:prstGeom>
          <a:solidFill>
            <a:schemeClr val="bg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Tree>
    <p:extLst>
      <p:ext uri="{BB962C8B-B14F-4D97-AF65-F5344CB8AC3E}">
        <p14:creationId xmlns:p14="http://schemas.microsoft.com/office/powerpoint/2010/main" val="3462351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up, coffee&#10;&#10;Description automatically generated">
            <a:extLst>
              <a:ext uri="{FF2B5EF4-FFF2-40B4-BE49-F238E27FC236}">
                <a16:creationId xmlns:a16="http://schemas.microsoft.com/office/drawing/2014/main" id="{7FA13E1C-D3E7-4927-BBD2-E59BD4294890}"/>
              </a:ext>
            </a:extLst>
          </p:cNvPr>
          <p:cNvPicPr>
            <a:picLocks noChangeAspect="1"/>
          </p:cNvPicPr>
          <p:nvPr/>
        </p:nvPicPr>
        <p:blipFill rotWithShape="1">
          <a:blip r:embed="rId3">
            <a:extLst>
              <a:ext uri="{28A0092B-C50C-407E-A947-70E740481C1C}">
                <a14:useLocalDpi xmlns:a14="http://schemas.microsoft.com/office/drawing/2010/main" val="0"/>
              </a:ext>
            </a:extLst>
          </a:blip>
          <a:srcRect t="26973" b="12793"/>
          <a:stretch/>
        </p:blipFill>
        <p:spPr>
          <a:xfrm>
            <a:off x="0" y="1557339"/>
            <a:ext cx="12192000" cy="4895850"/>
          </a:xfrm>
          <a:prstGeom prst="rect">
            <a:avLst/>
          </a:prstGeom>
        </p:spPr>
      </p:pic>
      <p:sp>
        <p:nvSpPr>
          <p:cNvPr id="7" name="Titular">
            <a:extLst>
              <a:ext uri="{FF2B5EF4-FFF2-40B4-BE49-F238E27FC236}">
                <a16:creationId xmlns:a16="http://schemas.microsoft.com/office/drawing/2014/main" id="{9A4CEF0A-EE78-444B-AFA6-D596AA99E8DD}"/>
              </a:ext>
            </a:extLst>
          </p:cNvPr>
          <p:cNvSpPr txBox="1">
            <a:spLocks/>
          </p:cNvSpPr>
          <p:nvPr/>
        </p:nvSpPr>
        <p:spPr>
          <a:xfrm>
            <a:off x="752739" y="740459"/>
            <a:ext cx="6244960" cy="405588"/>
          </a:xfrm>
          <a:prstGeom prst="rect">
            <a:avLst/>
          </a:prstGeom>
        </p:spPr>
        <p:txBody>
          <a:bodyPr spcFirstLastPara="1" vert="horz" wrap="square" lIns="0" tIns="0" rIns="0" bIns="0" rtlCol="0" anchor="t" anchorCtr="0">
            <a:noAutofit/>
          </a:bodyPr>
          <a:lstStyle>
            <a:lvl1pPr marL="0" lvl="0" indent="0" algn="l" defTabSz="685800" rtl="0" eaLnBrk="1" latinLnBrk="0" hangingPunct="1">
              <a:lnSpc>
                <a:spcPts val="4000"/>
              </a:lnSpc>
              <a:spcBef>
                <a:spcPts val="0"/>
              </a:spcBef>
              <a:spcAft>
                <a:spcPts val="0"/>
              </a:spcAft>
              <a:buSzPts val="2000"/>
              <a:buFont typeface="Arial" panose="020B0604020202020204" pitchFamily="34" charset="0"/>
              <a:buNone/>
              <a:defRPr sz="4000" b="1" i="0" kern="1200">
                <a:solidFill>
                  <a:srgbClr val="424242"/>
                </a:solidFill>
                <a:latin typeface="Open Sans ExtraBold" panose="020B0606030504020204" pitchFamily="34" charset="0"/>
                <a:ea typeface="Open Sans ExtraBold" panose="020B0606030504020204" pitchFamily="34" charset="0"/>
                <a:cs typeface="Open Sans ExtraBold" panose="020B0606030504020204" pitchFamily="34" charset="0"/>
                <a:sym typeface="Playfair Display"/>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a-DK" sz="2800" spc="300" dirty="0">
                <a:solidFill>
                  <a:schemeClr val="accent1"/>
                </a:solidFill>
                <a:latin typeface="Segoe UI Semibold" panose="020B0702040204020203" pitchFamily="34" charset="0"/>
                <a:ea typeface="Segoe UI Black" panose="020B0A02040204020203" pitchFamily="34" charset="0"/>
                <a:cs typeface="Segoe UI Semibold" panose="020B0702040204020203" pitchFamily="34" charset="0"/>
              </a:rPr>
              <a:t>01. </a:t>
            </a:r>
            <a:r>
              <a:rPr lang="es-ES" sz="2800" b="0" i="0" u="none" strike="noStrike" cap="none" spc="300" dirty="0">
                <a:solidFill>
                  <a:schemeClr val="tx1"/>
                </a:solidFill>
                <a:latin typeface="Segoe UI" panose="020B0502040204020203" pitchFamily="34" charset="0"/>
                <a:ea typeface="Segoe UI Black" panose="020B0A02040204020203" pitchFamily="34" charset="0"/>
                <a:cs typeface="Segoe UI Semibold" panose="020B0702040204020203" pitchFamily="34" charset="0"/>
                <a:sym typeface="Open Sans SemiBold"/>
              </a:rPr>
              <a:t>PRESENTACIÓ DEL </a:t>
            </a:r>
            <a:r>
              <a:rPr lang="es-ES" sz="2800" b="0" i="0" u="none" strike="noStrike" cap="none" spc="300" dirty="0">
                <a:solidFill>
                  <a:schemeClr val="tx1"/>
                </a:solidFill>
                <a:latin typeface="Segoe UI Semibold" panose="020B0702040204020203" pitchFamily="34" charset="0"/>
                <a:ea typeface="Segoe UI Black" panose="020B0A02040204020203" pitchFamily="34" charset="0"/>
                <a:cs typeface="Segoe UI Semibold" panose="020B0702040204020203" pitchFamily="34" charset="0"/>
                <a:sym typeface="Open Sans SemiBold"/>
              </a:rPr>
              <a:t>TALLER</a:t>
            </a:r>
          </a:p>
        </p:txBody>
      </p:sp>
      <p:cxnSp>
        <p:nvCxnSpPr>
          <p:cNvPr id="8" name="Straight Connector 38">
            <a:extLst>
              <a:ext uri="{FF2B5EF4-FFF2-40B4-BE49-F238E27FC236}">
                <a16:creationId xmlns:a16="http://schemas.microsoft.com/office/drawing/2014/main" id="{9014D27B-3691-4F2A-96A7-7384BF7591A7}"/>
              </a:ext>
            </a:extLst>
          </p:cNvPr>
          <p:cNvCxnSpPr>
            <a:cxnSpLocks/>
          </p:cNvCxnSpPr>
          <p:nvPr/>
        </p:nvCxnSpPr>
        <p:spPr>
          <a:xfrm>
            <a:off x="570084" y="861156"/>
            <a:ext cx="0" cy="258451"/>
          </a:xfrm>
          <a:prstGeom prst="line">
            <a:avLst/>
          </a:prstGeom>
          <a:ln w="381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3" name="Rectángulo 245">
            <a:extLst>
              <a:ext uri="{FF2B5EF4-FFF2-40B4-BE49-F238E27FC236}">
                <a16:creationId xmlns:a16="http://schemas.microsoft.com/office/drawing/2014/main" id="{F33E8721-8D75-438B-A2BC-25B0DAB69F26}"/>
              </a:ext>
            </a:extLst>
          </p:cNvPr>
          <p:cNvSpPr/>
          <p:nvPr/>
        </p:nvSpPr>
        <p:spPr>
          <a:xfrm>
            <a:off x="-162556" y="846389"/>
            <a:ext cx="621068" cy="28798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14" name="Text Placeholder 6">
            <a:extLst>
              <a:ext uri="{FF2B5EF4-FFF2-40B4-BE49-F238E27FC236}">
                <a16:creationId xmlns:a16="http://schemas.microsoft.com/office/drawing/2014/main" id="{9ADBD816-9939-4F7A-A9BA-9D4A5E07191A}"/>
              </a:ext>
            </a:extLst>
          </p:cNvPr>
          <p:cNvSpPr txBox="1">
            <a:spLocks/>
          </p:cNvSpPr>
          <p:nvPr/>
        </p:nvSpPr>
        <p:spPr>
          <a:xfrm>
            <a:off x="0" y="1542573"/>
            <a:ext cx="12192000" cy="4910616"/>
          </a:xfrm>
          <a:prstGeom prst="rect">
            <a:avLst/>
          </a:prstGeom>
          <a:gradFill flip="none" rotWithShape="1">
            <a:gsLst>
              <a:gs pos="18000">
                <a:schemeClr val="accent2">
                  <a:alpha val="8000"/>
                </a:schemeClr>
              </a:gs>
              <a:gs pos="87000">
                <a:schemeClr val="accent1">
                  <a:alpha val="20000"/>
                </a:schemeClr>
              </a:gs>
              <a:gs pos="71000">
                <a:schemeClr val="accent1">
                  <a:alpha val="10000"/>
                </a:schemeClr>
              </a:gs>
              <a:gs pos="100000">
                <a:schemeClr val="accent1">
                  <a:alpha val="12000"/>
                </a:schemeClr>
              </a:gs>
            </a:gsLst>
            <a:lin ang="8100000" scaled="1"/>
            <a:tileRect/>
          </a:gradFill>
          <a:ln w="6350" cap="flat" cmpd="sng" algn="ctr">
            <a:noFill/>
            <a:prstDash val="solid"/>
            <a:miter lim="800000"/>
          </a:ln>
        </p:spPr>
        <p:style>
          <a:lnRef idx="1">
            <a:schemeClr val="accent1"/>
          </a:lnRef>
          <a:fillRef idx="3">
            <a:schemeClr val="accent1"/>
          </a:fillRef>
          <a:effectRef idx="2">
            <a:schemeClr val="accent1"/>
          </a:effectRef>
          <a:fontRef idx="minor">
            <a:schemeClr val="lt1"/>
          </a:fontRef>
        </p:style>
        <p:txBody>
          <a:bodyPr rtlCol="0" anchor="ctr"/>
          <a:lstStyle>
            <a:lvl1pPr marL="0" indent="0" algn="l" defTabSz="914400" rtl="0" eaLnBrk="1" latinLnBrk="0" hangingPunct="1">
              <a:lnSpc>
                <a:spcPct val="90000"/>
              </a:lnSpc>
              <a:spcBef>
                <a:spcPts val="1000"/>
              </a:spcBef>
              <a:buFont typeface="Arial" panose="020B0604020202020204" pitchFamily="34" charset="0"/>
              <a:buNone/>
              <a:defRPr lang="en-US" sz="1800" kern="1200" dirty="0">
                <a:solidFill>
                  <a:prstClr val="white">
                    <a:alpha val="0"/>
                  </a:prstClr>
                </a:solidFill>
                <a:latin typeface="Segoe UI"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lgn="ctr"/>
            <a:r>
              <a:rPr lang="es-ES"/>
              <a:t>.</a:t>
            </a:r>
          </a:p>
        </p:txBody>
      </p:sp>
      <p:sp>
        <p:nvSpPr>
          <p:cNvPr id="15" name="Marcador de pie de página 1">
            <a:extLst>
              <a:ext uri="{FF2B5EF4-FFF2-40B4-BE49-F238E27FC236}">
                <a16:creationId xmlns:a16="http://schemas.microsoft.com/office/drawing/2014/main" id="{25F95B54-8997-44A2-B61B-48073F906F6E}"/>
              </a:ext>
            </a:extLst>
          </p:cNvPr>
          <p:cNvSpPr txBox="1">
            <a:spLocks/>
          </p:cNvSpPr>
          <p:nvPr/>
        </p:nvSpPr>
        <p:spPr>
          <a:xfrm>
            <a:off x="11595386" y="6601396"/>
            <a:ext cx="407502" cy="170878"/>
          </a:xfrm>
          <a:prstGeom prst="rect">
            <a:avLst/>
          </a:prstGeom>
        </p:spPr>
        <p:txBody>
          <a:bodyPr vert="horz" lIns="0" tIns="0" rIns="0" bIns="0" rtlCol="0" anchor="t"/>
          <a:lstStyle>
            <a:defPPr>
              <a:defRPr lang="es-ES"/>
            </a:defPPr>
            <a:lvl1pPr>
              <a:lnSpc>
                <a:spcPct val="100000"/>
              </a:lnSpc>
              <a:defRPr sz="1300" spc="-30" baseline="0">
                <a:solidFill>
                  <a:schemeClr val="accent1"/>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ES" sz="900" dirty="0">
                <a:solidFill>
                  <a:srgbClr val="5A5B5D"/>
                </a:solidFill>
                <a:latin typeface="Segoe UI" panose="020B0502040204020203" pitchFamily="34" charset="0"/>
              </a:rPr>
              <a:t>p. </a:t>
            </a:r>
            <a:fld id="{C55AD5FC-D658-4668-AADB-0A3BDC5470A2}" type="slidenum">
              <a:rPr lang="es-ES" sz="900" smtClean="0">
                <a:solidFill>
                  <a:srgbClr val="5A5B5D"/>
                </a:solidFill>
                <a:latin typeface="Segoe UI" panose="020B0502040204020203" pitchFamily="34" charset="0"/>
              </a:rPr>
              <a:pPr algn="l"/>
              <a:t>3</a:t>
            </a:fld>
            <a:endParaRPr lang="es-ES" sz="900" dirty="0">
              <a:solidFill>
                <a:srgbClr val="5A5B5D"/>
              </a:solidFill>
              <a:latin typeface="Segoe UI" panose="020B0502040204020203" pitchFamily="34" charset="0"/>
            </a:endParaRPr>
          </a:p>
        </p:txBody>
      </p:sp>
    </p:spTree>
    <p:extLst>
      <p:ext uri="{BB962C8B-B14F-4D97-AF65-F5344CB8AC3E}">
        <p14:creationId xmlns:p14="http://schemas.microsoft.com/office/powerpoint/2010/main" val="1055400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442C23C-3EBC-4382-B4B9-D688AAED57FD}"/>
              </a:ext>
            </a:extLst>
          </p:cNvPr>
          <p:cNvGrpSpPr/>
          <p:nvPr/>
        </p:nvGrpSpPr>
        <p:grpSpPr>
          <a:xfrm>
            <a:off x="-480891" y="1328069"/>
            <a:ext cx="8526342" cy="5300276"/>
            <a:chOff x="-480891" y="1328069"/>
            <a:chExt cx="8526342" cy="5300276"/>
          </a:xfrm>
        </p:grpSpPr>
        <p:pic>
          <p:nvPicPr>
            <p:cNvPr id="46" name="Picture 8" descr="MacBook-Pro-mockup.png">
              <a:extLst>
                <a:ext uri="{FF2B5EF4-FFF2-40B4-BE49-F238E27FC236}">
                  <a16:creationId xmlns:a16="http://schemas.microsoft.com/office/drawing/2014/main" id="{50D74655-2E8C-412F-A107-57B81E5105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891" y="1328069"/>
              <a:ext cx="8526342" cy="5300276"/>
            </a:xfrm>
            <a:prstGeom prst="rect">
              <a:avLst/>
            </a:prstGeom>
          </p:spPr>
        </p:pic>
        <p:sp>
          <p:nvSpPr>
            <p:cNvPr id="21" name="Rectangle 20">
              <a:extLst>
                <a:ext uri="{FF2B5EF4-FFF2-40B4-BE49-F238E27FC236}">
                  <a16:creationId xmlns:a16="http://schemas.microsoft.com/office/drawing/2014/main" id="{6BED8867-1DFC-4894-B0A5-2AF8D9858564}"/>
                </a:ext>
              </a:extLst>
            </p:cNvPr>
            <p:cNvSpPr/>
            <p:nvPr/>
          </p:nvSpPr>
          <p:spPr>
            <a:xfrm>
              <a:off x="664430" y="1730477"/>
              <a:ext cx="6228000" cy="39933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anose="020B0502040204020203" pitchFamily="34" charset="0"/>
              </a:endParaRPr>
            </a:p>
          </p:txBody>
        </p:sp>
        <p:pic>
          <p:nvPicPr>
            <p:cNvPr id="8" name="7 Imagen"/>
            <p:cNvPicPr>
              <a:picLocks noChangeAspect="1"/>
            </p:cNvPicPr>
            <p:nvPr/>
          </p:nvPicPr>
          <p:blipFill>
            <a:blip r:embed="rId4">
              <a:extLst>
                <a:ext uri="{28A0092B-C50C-407E-A947-70E740481C1C}">
                  <a14:useLocalDpi xmlns:a14="http://schemas.microsoft.com/office/drawing/2010/main" val="0"/>
                </a:ext>
              </a:extLst>
            </a:blip>
            <a:srcRect l="10566" r="10566"/>
            <a:stretch/>
          </p:blipFill>
          <p:spPr>
            <a:xfrm>
              <a:off x="991915" y="1868160"/>
              <a:ext cx="5507678" cy="3779014"/>
            </a:xfrm>
            <a:prstGeom prst="rect">
              <a:avLst/>
            </a:prstGeom>
          </p:spPr>
        </p:pic>
      </p:grpSp>
      <p:grpSp>
        <p:nvGrpSpPr>
          <p:cNvPr id="22" name="Group 21">
            <a:extLst>
              <a:ext uri="{FF2B5EF4-FFF2-40B4-BE49-F238E27FC236}">
                <a16:creationId xmlns:a16="http://schemas.microsoft.com/office/drawing/2014/main" id="{CBCA9463-DCBE-4C68-BF48-CAA9129F8E6A}"/>
              </a:ext>
            </a:extLst>
          </p:cNvPr>
          <p:cNvGrpSpPr/>
          <p:nvPr/>
        </p:nvGrpSpPr>
        <p:grpSpPr>
          <a:xfrm>
            <a:off x="7033430" y="1434185"/>
            <a:ext cx="5158570" cy="2242384"/>
            <a:chOff x="7033430" y="1508884"/>
            <a:chExt cx="5158570" cy="2242384"/>
          </a:xfrm>
        </p:grpSpPr>
        <p:sp>
          <p:nvSpPr>
            <p:cNvPr id="24" name="Elipse 23">
              <a:extLst>
                <a:ext uri="{FF2B5EF4-FFF2-40B4-BE49-F238E27FC236}">
                  <a16:creationId xmlns:a16="http://schemas.microsoft.com/office/drawing/2014/main" id="{FDA2F862-9CAE-4E23-9CE7-0427825C9A89}"/>
                </a:ext>
              </a:extLst>
            </p:cNvPr>
            <p:cNvSpPr/>
            <p:nvPr/>
          </p:nvSpPr>
          <p:spPr>
            <a:xfrm>
              <a:off x="7033430" y="1877824"/>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cxnSp>
          <p:nvCxnSpPr>
            <p:cNvPr id="25" name="Conector recto 190">
              <a:extLst>
                <a:ext uri="{FF2B5EF4-FFF2-40B4-BE49-F238E27FC236}">
                  <a16:creationId xmlns:a16="http://schemas.microsoft.com/office/drawing/2014/main" id="{4D8ADBF8-B847-4A7B-9EEF-AEB66577A710}"/>
                </a:ext>
              </a:extLst>
            </p:cNvPr>
            <p:cNvCxnSpPr>
              <a:cxnSpLocks/>
            </p:cNvCxnSpPr>
            <p:nvPr/>
          </p:nvCxnSpPr>
          <p:spPr>
            <a:xfrm flipH="1">
              <a:off x="7182968" y="1957649"/>
              <a:ext cx="5009032" cy="0"/>
            </a:xfrm>
            <a:prstGeom prst="line">
              <a:avLst/>
            </a:prstGeom>
            <a:ln w="19050" cap="rnd">
              <a:solidFill>
                <a:schemeClr val="accent2"/>
              </a:solidFill>
              <a:round/>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E3E90485-D018-452A-B06A-0F8D8CA325EE}"/>
                </a:ext>
              </a:extLst>
            </p:cNvPr>
            <p:cNvGrpSpPr/>
            <p:nvPr/>
          </p:nvGrpSpPr>
          <p:grpSpPr>
            <a:xfrm>
              <a:off x="7249060" y="2038346"/>
              <a:ext cx="376237" cy="279082"/>
              <a:chOff x="9467904" y="3643548"/>
              <a:chExt cx="376237" cy="279082"/>
            </a:xfrm>
          </p:grpSpPr>
          <p:sp>
            <p:nvSpPr>
              <p:cNvPr id="27" name="Freeform: Shape 26">
                <a:extLst>
                  <a:ext uri="{FF2B5EF4-FFF2-40B4-BE49-F238E27FC236}">
                    <a16:creationId xmlns:a16="http://schemas.microsoft.com/office/drawing/2014/main" id="{98B6DB55-D4F2-4C05-A437-0E54A41CEE69}"/>
                  </a:ext>
                </a:extLst>
              </p:cNvPr>
              <p:cNvSpPr/>
              <p:nvPr/>
            </p:nvSpPr>
            <p:spPr>
              <a:xfrm>
                <a:off x="9575215" y="3805924"/>
                <a:ext cx="67698" cy="67698"/>
              </a:xfrm>
              <a:custGeom>
                <a:avLst/>
                <a:gdLst>
                  <a:gd name="connsiteX0" fmla="*/ 90107 w 90106"/>
                  <a:gd name="connsiteY0" fmla="*/ 45053 h 90106"/>
                  <a:gd name="connsiteX1" fmla="*/ 45053 w 90106"/>
                  <a:gd name="connsiteY1" fmla="*/ 90107 h 90106"/>
                  <a:gd name="connsiteX2" fmla="*/ 0 w 90106"/>
                  <a:gd name="connsiteY2" fmla="*/ 45053 h 90106"/>
                  <a:gd name="connsiteX3" fmla="*/ 45053 w 90106"/>
                  <a:gd name="connsiteY3" fmla="*/ 0 h 90106"/>
                  <a:gd name="connsiteX4" fmla="*/ 90107 w 90106"/>
                  <a:gd name="connsiteY4" fmla="*/ 45053 h 90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106" h="90106">
                    <a:moveTo>
                      <a:pt x="90107" y="45053"/>
                    </a:moveTo>
                    <a:cubicBezTo>
                      <a:pt x="90107" y="69936"/>
                      <a:pt x="69936" y="90107"/>
                      <a:pt x="45053" y="90107"/>
                    </a:cubicBezTo>
                    <a:cubicBezTo>
                      <a:pt x="20171" y="90107"/>
                      <a:pt x="0" y="69936"/>
                      <a:pt x="0" y="45053"/>
                    </a:cubicBezTo>
                    <a:cubicBezTo>
                      <a:pt x="0" y="20171"/>
                      <a:pt x="20171" y="0"/>
                      <a:pt x="45053" y="0"/>
                    </a:cubicBezTo>
                    <a:cubicBezTo>
                      <a:pt x="69936" y="0"/>
                      <a:pt x="90107" y="20171"/>
                      <a:pt x="90107" y="45053"/>
                    </a:cubicBezTo>
                    <a:close/>
                  </a:path>
                </a:pathLst>
              </a:custGeom>
              <a:noFill/>
              <a:ln w="10454" cap="rnd">
                <a:solidFill>
                  <a:srgbClr val="343844"/>
                </a:solidFill>
                <a:prstDash val="solid"/>
                <a:round/>
              </a:ln>
            </p:spPr>
            <p:txBody>
              <a:bodyPr rtlCol="0" anchor="ctr"/>
              <a:lstStyle/>
              <a:p>
                <a:endParaRPr lang="en-GB" dirty="0">
                  <a:latin typeface="Segoe UI" panose="020B0502040204020203" pitchFamily="34" charset="0"/>
                </a:endParaRPr>
              </a:p>
            </p:txBody>
          </p:sp>
          <p:grpSp>
            <p:nvGrpSpPr>
              <p:cNvPr id="28" name="Graphic 15">
                <a:extLst>
                  <a:ext uri="{FF2B5EF4-FFF2-40B4-BE49-F238E27FC236}">
                    <a16:creationId xmlns:a16="http://schemas.microsoft.com/office/drawing/2014/main" id="{C84A1A6F-2641-4315-A40F-30BB47B68813}"/>
                  </a:ext>
                </a:extLst>
              </p:cNvPr>
              <p:cNvGrpSpPr/>
              <p:nvPr/>
            </p:nvGrpSpPr>
            <p:grpSpPr>
              <a:xfrm>
                <a:off x="9467904" y="3643548"/>
                <a:ext cx="376237" cy="279082"/>
                <a:chOff x="9467904" y="3643548"/>
                <a:chExt cx="376237" cy="279082"/>
              </a:xfrm>
              <a:noFill/>
            </p:grpSpPr>
            <p:grpSp>
              <p:nvGrpSpPr>
                <p:cNvPr id="29" name="Graphic 15">
                  <a:extLst>
                    <a:ext uri="{FF2B5EF4-FFF2-40B4-BE49-F238E27FC236}">
                      <a16:creationId xmlns:a16="http://schemas.microsoft.com/office/drawing/2014/main" id="{C542737B-400C-44C3-89FB-58DFD880FD06}"/>
                    </a:ext>
                  </a:extLst>
                </p:cNvPr>
                <p:cNvGrpSpPr/>
                <p:nvPr/>
              </p:nvGrpSpPr>
              <p:grpSpPr>
                <a:xfrm>
                  <a:off x="9467904" y="3643548"/>
                  <a:ext cx="190500" cy="128588"/>
                  <a:chOff x="9467904" y="3643548"/>
                  <a:chExt cx="190500" cy="128588"/>
                </a:xfrm>
              </p:grpSpPr>
              <p:sp>
                <p:nvSpPr>
                  <p:cNvPr id="40" name="Freeform: Shape 39">
                    <a:extLst>
                      <a:ext uri="{FF2B5EF4-FFF2-40B4-BE49-F238E27FC236}">
                        <a16:creationId xmlns:a16="http://schemas.microsoft.com/office/drawing/2014/main" id="{F57D91E0-07E8-406D-9841-579D31BD52B6}"/>
                      </a:ext>
                    </a:extLst>
                  </p:cNvPr>
                  <p:cNvSpPr/>
                  <p:nvPr/>
                </p:nvSpPr>
                <p:spPr>
                  <a:xfrm>
                    <a:off x="9511719" y="3643548"/>
                    <a:ext cx="146685" cy="9525"/>
                  </a:xfrm>
                  <a:custGeom>
                    <a:avLst/>
                    <a:gdLst>
                      <a:gd name="connsiteX0" fmla="*/ 0 w 146685"/>
                      <a:gd name="connsiteY0" fmla="*/ 0 h 9525"/>
                      <a:gd name="connsiteX1" fmla="*/ 146685 w 146685"/>
                      <a:gd name="connsiteY1" fmla="*/ 0 h 9525"/>
                    </a:gdLst>
                    <a:ahLst/>
                    <a:cxnLst>
                      <a:cxn ang="0">
                        <a:pos x="connsiteX0" y="connsiteY0"/>
                      </a:cxn>
                      <a:cxn ang="0">
                        <a:pos x="connsiteX1" y="connsiteY1"/>
                      </a:cxn>
                    </a:cxnLst>
                    <a:rect l="l" t="t" r="r" b="b"/>
                    <a:pathLst>
                      <a:path w="146685" h="9525">
                        <a:moveTo>
                          <a:pt x="0" y="0"/>
                        </a:moveTo>
                        <a:lnTo>
                          <a:pt x="146685" y="0"/>
                        </a:lnTo>
                      </a:path>
                    </a:pathLst>
                  </a:custGeom>
                  <a:ln w="9525" cap="rnd">
                    <a:solidFill>
                      <a:srgbClr val="343844"/>
                    </a:solidFill>
                    <a:prstDash val="solid"/>
                    <a:round/>
                  </a:ln>
                </p:spPr>
                <p:txBody>
                  <a:bodyPr rtlCol="0" anchor="ctr"/>
                  <a:lstStyle/>
                  <a:p>
                    <a:endParaRPr lang="en-GB" dirty="0">
                      <a:latin typeface="Segoe UI" panose="020B0502040204020203" pitchFamily="34" charset="0"/>
                    </a:endParaRPr>
                  </a:p>
                </p:txBody>
              </p:sp>
              <p:sp>
                <p:nvSpPr>
                  <p:cNvPr id="41" name="Freeform: Shape 40">
                    <a:extLst>
                      <a:ext uri="{FF2B5EF4-FFF2-40B4-BE49-F238E27FC236}">
                        <a16:creationId xmlns:a16="http://schemas.microsoft.com/office/drawing/2014/main" id="{134CD2CB-5D31-49E5-AAF6-1C343F2CE654}"/>
                      </a:ext>
                    </a:extLst>
                  </p:cNvPr>
                  <p:cNvSpPr/>
                  <p:nvPr/>
                </p:nvSpPr>
                <p:spPr>
                  <a:xfrm>
                    <a:off x="9511719" y="3762611"/>
                    <a:ext cx="99059" cy="9525"/>
                  </a:xfrm>
                  <a:custGeom>
                    <a:avLst/>
                    <a:gdLst>
                      <a:gd name="connsiteX0" fmla="*/ 0 w 99059"/>
                      <a:gd name="connsiteY0" fmla="*/ 0 h 9525"/>
                      <a:gd name="connsiteX1" fmla="*/ 99060 w 99059"/>
                      <a:gd name="connsiteY1" fmla="*/ 0 h 9525"/>
                    </a:gdLst>
                    <a:ahLst/>
                    <a:cxnLst>
                      <a:cxn ang="0">
                        <a:pos x="connsiteX0" y="connsiteY0"/>
                      </a:cxn>
                      <a:cxn ang="0">
                        <a:pos x="connsiteX1" y="connsiteY1"/>
                      </a:cxn>
                    </a:cxnLst>
                    <a:rect l="l" t="t" r="r" b="b"/>
                    <a:pathLst>
                      <a:path w="99059" h="9525">
                        <a:moveTo>
                          <a:pt x="0" y="0"/>
                        </a:moveTo>
                        <a:lnTo>
                          <a:pt x="99060" y="0"/>
                        </a:lnTo>
                      </a:path>
                    </a:pathLst>
                  </a:custGeom>
                  <a:ln w="9525" cap="rnd">
                    <a:solidFill>
                      <a:srgbClr val="343844"/>
                    </a:solidFill>
                    <a:prstDash val="solid"/>
                    <a:round/>
                  </a:ln>
                </p:spPr>
                <p:txBody>
                  <a:bodyPr rtlCol="0" anchor="ctr"/>
                  <a:lstStyle/>
                  <a:p>
                    <a:endParaRPr lang="en-GB" dirty="0">
                      <a:latin typeface="Segoe UI" panose="020B0502040204020203" pitchFamily="34" charset="0"/>
                    </a:endParaRPr>
                  </a:p>
                </p:txBody>
              </p:sp>
              <p:sp>
                <p:nvSpPr>
                  <p:cNvPr id="42" name="Freeform: Shape 41">
                    <a:extLst>
                      <a:ext uri="{FF2B5EF4-FFF2-40B4-BE49-F238E27FC236}">
                        <a16:creationId xmlns:a16="http://schemas.microsoft.com/office/drawing/2014/main" id="{E5AC73A2-189A-41A5-9970-C2123FB0250D}"/>
                      </a:ext>
                    </a:extLst>
                  </p:cNvPr>
                  <p:cNvSpPr/>
                  <p:nvPr/>
                </p:nvSpPr>
                <p:spPr>
                  <a:xfrm>
                    <a:off x="9467904" y="3683553"/>
                    <a:ext cx="159067" cy="9525"/>
                  </a:xfrm>
                  <a:custGeom>
                    <a:avLst/>
                    <a:gdLst>
                      <a:gd name="connsiteX0" fmla="*/ 0 w 159067"/>
                      <a:gd name="connsiteY0" fmla="*/ 0 h 9525"/>
                      <a:gd name="connsiteX1" fmla="*/ 159068 w 159067"/>
                      <a:gd name="connsiteY1" fmla="*/ 0 h 9525"/>
                    </a:gdLst>
                    <a:ahLst/>
                    <a:cxnLst>
                      <a:cxn ang="0">
                        <a:pos x="connsiteX0" y="connsiteY0"/>
                      </a:cxn>
                      <a:cxn ang="0">
                        <a:pos x="connsiteX1" y="connsiteY1"/>
                      </a:cxn>
                    </a:cxnLst>
                    <a:rect l="l" t="t" r="r" b="b"/>
                    <a:pathLst>
                      <a:path w="159067" h="9525">
                        <a:moveTo>
                          <a:pt x="0" y="0"/>
                        </a:moveTo>
                        <a:lnTo>
                          <a:pt x="159068" y="0"/>
                        </a:lnTo>
                      </a:path>
                    </a:pathLst>
                  </a:custGeom>
                  <a:ln w="9525" cap="rnd">
                    <a:solidFill>
                      <a:srgbClr val="343844"/>
                    </a:solidFill>
                    <a:prstDash val="solid"/>
                    <a:round/>
                  </a:ln>
                </p:spPr>
                <p:txBody>
                  <a:bodyPr rtlCol="0" anchor="ctr"/>
                  <a:lstStyle/>
                  <a:p>
                    <a:endParaRPr lang="en-GB" dirty="0">
                      <a:latin typeface="Segoe UI" panose="020B0502040204020203" pitchFamily="34" charset="0"/>
                    </a:endParaRPr>
                  </a:p>
                </p:txBody>
              </p:sp>
              <p:sp>
                <p:nvSpPr>
                  <p:cNvPr id="43" name="Freeform: Shape 42">
                    <a:extLst>
                      <a:ext uri="{FF2B5EF4-FFF2-40B4-BE49-F238E27FC236}">
                        <a16:creationId xmlns:a16="http://schemas.microsoft.com/office/drawing/2014/main" id="{526F7B6D-6006-461F-ACDB-6761392D4CBC}"/>
                      </a:ext>
                    </a:extLst>
                  </p:cNvPr>
                  <p:cNvSpPr/>
                  <p:nvPr/>
                </p:nvSpPr>
                <p:spPr>
                  <a:xfrm>
                    <a:off x="9489811" y="3722606"/>
                    <a:ext cx="120967" cy="9525"/>
                  </a:xfrm>
                  <a:custGeom>
                    <a:avLst/>
                    <a:gdLst>
                      <a:gd name="connsiteX0" fmla="*/ 0 w 120967"/>
                      <a:gd name="connsiteY0" fmla="*/ 0 h 9525"/>
                      <a:gd name="connsiteX1" fmla="*/ 120968 w 120967"/>
                      <a:gd name="connsiteY1" fmla="*/ 0 h 9525"/>
                    </a:gdLst>
                    <a:ahLst/>
                    <a:cxnLst>
                      <a:cxn ang="0">
                        <a:pos x="connsiteX0" y="connsiteY0"/>
                      </a:cxn>
                      <a:cxn ang="0">
                        <a:pos x="connsiteX1" y="connsiteY1"/>
                      </a:cxn>
                    </a:cxnLst>
                    <a:rect l="l" t="t" r="r" b="b"/>
                    <a:pathLst>
                      <a:path w="120967" h="9525">
                        <a:moveTo>
                          <a:pt x="0" y="0"/>
                        </a:moveTo>
                        <a:lnTo>
                          <a:pt x="120968" y="0"/>
                        </a:lnTo>
                      </a:path>
                    </a:pathLst>
                  </a:custGeom>
                  <a:ln w="9525" cap="rnd">
                    <a:solidFill>
                      <a:srgbClr val="343844"/>
                    </a:solidFill>
                    <a:prstDash val="solid"/>
                    <a:round/>
                  </a:ln>
                </p:spPr>
                <p:txBody>
                  <a:bodyPr rtlCol="0" anchor="ctr"/>
                  <a:lstStyle/>
                  <a:p>
                    <a:endParaRPr lang="en-GB" dirty="0">
                      <a:latin typeface="Segoe UI" panose="020B0502040204020203" pitchFamily="34" charset="0"/>
                    </a:endParaRPr>
                  </a:p>
                </p:txBody>
              </p:sp>
            </p:grpSp>
            <p:grpSp>
              <p:nvGrpSpPr>
                <p:cNvPr id="30" name="Graphic 15">
                  <a:extLst>
                    <a:ext uri="{FF2B5EF4-FFF2-40B4-BE49-F238E27FC236}">
                      <a16:creationId xmlns:a16="http://schemas.microsoft.com/office/drawing/2014/main" id="{84D212CB-28BA-4C5D-8603-B1B0D928A7C9}"/>
                    </a:ext>
                  </a:extLst>
                </p:cNvPr>
                <p:cNvGrpSpPr/>
                <p:nvPr/>
              </p:nvGrpSpPr>
              <p:grpSpPr>
                <a:xfrm>
                  <a:off x="9641259" y="3670218"/>
                  <a:ext cx="202882" cy="252412"/>
                  <a:chOff x="9641259" y="3670218"/>
                  <a:chExt cx="202882" cy="252412"/>
                </a:xfrm>
                <a:noFill/>
              </p:grpSpPr>
              <p:sp>
                <p:nvSpPr>
                  <p:cNvPr id="32" name="Freeform: Shape 31">
                    <a:extLst>
                      <a:ext uri="{FF2B5EF4-FFF2-40B4-BE49-F238E27FC236}">
                        <a16:creationId xmlns:a16="http://schemas.microsoft.com/office/drawing/2014/main" id="{77C2B0E0-7078-42B4-A3E2-CA762DC478EF}"/>
                      </a:ext>
                    </a:extLst>
                  </p:cNvPr>
                  <p:cNvSpPr/>
                  <p:nvPr/>
                </p:nvSpPr>
                <p:spPr>
                  <a:xfrm>
                    <a:off x="9701266" y="3729273"/>
                    <a:ext cx="142875" cy="193357"/>
                  </a:xfrm>
                  <a:custGeom>
                    <a:avLst/>
                    <a:gdLst>
                      <a:gd name="connsiteX0" fmla="*/ 142875 w 142875"/>
                      <a:gd name="connsiteY0" fmla="*/ 96203 h 193357"/>
                      <a:gd name="connsiteX1" fmla="*/ 0 w 142875"/>
                      <a:gd name="connsiteY1" fmla="*/ 0 h 193357"/>
                      <a:gd name="connsiteX2" fmla="*/ 0 w 142875"/>
                      <a:gd name="connsiteY2" fmla="*/ 172403 h 193357"/>
                      <a:gd name="connsiteX3" fmla="*/ 44767 w 142875"/>
                      <a:gd name="connsiteY3" fmla="*/ 126683 h 193357"/>
                      <a:gd name="connsiteX4" fmla="*/ 80963 w 142875"/>
                      <a:gd name="connsiteY4" fmla="*/ 193358 h 193357"/>
                      <a:gd name="connsiteX5" fmla="*/ 115252 w 142875"/>
                      <a:gd name="connsiteY5" fmla="*/ 175260 h 193357"/>
                      <a:gd name="connsiteX6" fmla="*/ 80010 w 142875"/>
                      <a:gd name="connsiteY6" fmla="*/ 107633 h 1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193357">
                        <a:moveTo>
                          <a:pt x="142875" y="96203"/>
                        </a:moveTo>
                        <a:lnTo>
                          <a:pt x="0" y="0"/>
                        </a:lnTo>
                        <a:lnTo>
                          <a:pt x="0" y="172403"/>
                        </a:lnTo>
                        <a:lnTo>
                          <a:pt x="44767" y="126683"/>
                        </a:lnTo>
                        <a:lnTo>
                          <a:pt x="80963" y="193358"/>
                        </a:lnTo>
                        <a:lnTo>
                          <a:pt x="115252" y="175260"/>
                        </a:lnTo>
                        <a:lnTo>
                          <a:pt x="80010" y="107633"/>
                        </a:lnTo>
                        <a:close/>
                      </a:path>
                    </a:pathLst>
                  </a:custGeom>
                  <a:noFill/>
                  <a:ln w="9525" cap="rnd">
                    <a:solidFill>
                      <a:srgbClr val="009AD8"/>
                    </a:solidFill>
                    <a:prstDash val="solid"/>
                    <a:round/>
                  </a:ln>
                </p:spPr>
                <p:txBody>
                  <a:bodyPr rtlCol="0" anchor="ctr"/>
                  <a:lstStyle/>
                  <a:p>
                    <a:endParaRPr lang="en-GB" dirty="0">
                      <a:latin typeface="Segoe UI" panose="020B0502040204020203" pitchFamily="34" charset="0"/>
                    </a:endParaRPr>
                  </a:p>
                </p:txBody>
              </p:sp>
              <p:grpSp>
                <p:nvGrpSpPr>
                  <p:cNvPr id="33" name="Graphic 15">
                    <a:extLst>
                      <a:ext uri="{FF2B5EF4-FFF2-40B4-BE49-F238E27FC236}">
                        <a16:creationId xmlns:a16="http://schemas.microsoft.com/office/drawing/2014/main" id="{BFAC54FB-3E2C-4AA0-BC85-E49D4BC75224}"/>
                      </a:ext>
                    </a:extLst>
                  </p:cNvPr>
                  <p:cNvGrpSpPr/>
                  <p:nvPr/>
                </p:nvGrpSpPr>
                <p:grpSpPr>
                  <a:xfrm>
                    <a:off x="9641259" y="3670218"/>
                    <a:ext cx="125729" cy="97155"/>
                    <a:chOff x="9641259" y="3670218"/>
                    <a:chExt cx="125729" cy="97155"/>
                  </a:xfrm>
                </p:grpSpPr>
                <p:sp>
                  <p:nvSpPr>
                    <p:cNvPr id="34" name="Freeform: Shape 33">
                      <a:extLst>
                        <a:ext uri="{FF2B5EF4-FFF2-40B4-BE49-F238E27FC236}">
                          <a16:creationId xmlns:a16="http://schemas.microsoft.com/office/drawing/2014/main" id="{9FFCABFE-D2D8-47F8-884D-36E01DF8A4C3}"/>
                        </a:ext>
                      </a:extLst>
                    </p:cNvPr>
                    <p:cNvSpPr/>
                    <p:nvPr/>
                  </p:nvSpPr>
                  <p:spPr>
                    <a:xfrm>
                      <a:off x="9674596" y="3674981"/>
                      <a:ext cx="12382" cy="22860"/>
                    </a:xfrm>
                    <a:custGeom>
                      <a:avLst/>
                      <a:gdLst>
                        <a:gd name="connsiteX0" fmla="*/ 0 w 12382"/>
                        <a:gd name="connsiteY0" fmla="*/ 0 h 22860"/>
                        <a:gd name="connsiteX1" fmla="*/ 12383 w 12382"/>
                        <a:gd name="connsiteY1" fmla="*/ 22860 h 22860"/>
                      </a:gdLst>
                      <a:ahLst/>
                      <a:cxnLst>
                        <a:cxn ang="0">
                          <a:pos x="connsiteX0" y="connsiteY0"/>
                        </a:cxn>
                        <a:cxn ang="0">
                          <a:pos x="connsiteX1" y="connsiteY1"/>
                        </a:cxn>
                      </a:cxnLst>
                      <a:rect l="l" t="t" r="r" b="b"/>
                      <a:pathLst>
                        <a:path w="12382" h="22860">
                          <a:moveTo>
                            <a:pt x="0" y="0"/>
                          </a:moveTo>
                          <a:lnTo>
                            <a:pt x="12383" y="22860"/>
                          </a:lnTo>
                        </a:path>
                      </a:pathLst>
                    </a:custGeom>
                    <a:ln w="9525" cap="rnd">
                      <a:solidFill>
                        <a:srgbClr val="009AD8"/>
                      </a:solidFill>
                      <a:prstDash val="solid"/>
                      <a:round/>
                    </a:ln>
                  </p:spPr>
                  <p:txBody>
                    <a:bodyPr rtlCol="0" anchor="ctr"/>
                    <a:lstStyle/>
                    <a:p>
                      <a:endParaRPr lang="en-GB" dirty="0">
                        <a:latin typeface="Segoe UI" panose="020B0502040204020203" pitchFamily="34" charset="0"/>
                      </a:endParaRPr>
                    </a:p>
                  </p:txBody>
                </p:sp>
                <p:sp>
                  <p:nvSpPr>
                    <p:cNvPr id="35" name="Freeform: Shape 34">
                      <a:extLst>
                        <a:ext uri="{FF2B5EF4-FFF2-40B4-BE49-F238E27FC236}">
                          <a16:creationId xmlns:a16="http://schemas.microsoft.com/office/drawing/2014/main" id="{EBB665F5-0D2F-40BD-A5D5-70190E81BD20}"/>
                        </a:ext>
                      </a:extLst>
                    </p:cNvPr>
                    <p:cNvSpPr/>
                    <p:nvPr/>
                  </p:nvSpPr>
                  <p:spPr>
                    <a:xfrm>
                      <a:off x="9641259" y="3714986"/>
                      <a:ext cx="25717" cy="7620"/>
                    </a:xfrm>
                    <a:custGeom>
                      <a:avLst/>
                      <a:gdLst>
                        <a:gd name="connsiteX0" fmla="*/ 0 w 25717"/>
                        <a:gd name="connsiteY0" fmla="*/ 0 h 7620"/>
                        <a:gd name="connsiteX1" fmla="*/ 25717 w 25717"/>
                        <a:gd name="connsiteY1" fmla="*/ 7620 h 7620"/>
                      </a:gdLst>
                      <a:ahLst/>
                      <a:cxnLst>
                        <a:cxn ang="0">
                          <a:pos x="connsiteX0" y="connsiteY0"/>
                        </a:cxn>
                        <a:cxn ang="0">
                          <a:pos x="connsiteX1" y="connsiteY1"/>
                        </a:cxn>
                      </a:cxnLst>
                      <a:rect l="l" t="t" r="r" b="b"/>
                      <a:pathLst>
                        <a:path w="25717" h="7620">
                          <a:moveTo>
                            <a:pt x="0" y="0"/>
                          </a:moveTo>
                          <a:lnTo>
                            <a:pt x="25717" y="7620"/>
                          </a:lnTo>
                        </a:path>
                      </a:pathLst>
                    </a:custGeom>
                    <a:ln w="9525" cap="rnd">
                      <a:solidFill>
                        <a:srgbClr val="009AD8"/>
                      </a:solidFill>
                      <a:prstDash val="solid"/>
                      <a:round/>
                    </a:ln>
                  </p:spPr>
                  <p:txBody>
                    <a:bodyPr rtlCol="0" anchor="ctr"/>
                    <a:lstStyle/>
                    <a:p>
                      <a:endParaRPr lang="en-GB" dirty="0">
                        <a:latin typeface="Segoe UI" panose="020B0502040204020203" pitchFamily="34" charset="0"/>
                      </a:endParaRPr>
                    </a:p>
                  </p:txBody>
                </p:sp>
                <p:grpSp>
                  <p:nvGrpSpPr>
                    <p:cNvPr id="36" name="Graphic 15">
                      <a:extLst>
                        <a:ext uri="{FF2B5EF4-FFF2-40B4-BE49-F238E27FC236}">
                          <a16:creationId xmlns:a16="http://schemas.microsoft.com/office/drawing/2014/main" id="{6333C1D7-6E72-41F9-8EE6-FF14436FE5A4}"/>
                        </a:ext>
                      </a:extLst>
                    </p:cNvPr>
                    <p:cNvGrpSpPr/>
                    <p:nvPr/>
                  </p:nvGrpSpPr>
                  <p:grpSpPr>
                    <a:xfrm>
                      <a:off x="9646974" y="3702603"/>
                      <a:ext cx="120014" cy="64769"/>
                      <a:chOff x="9646974" y="3702603"/>
                      <a:chExt cx="120014" cy="64769"/>
                    </a:xfrm>
                  </p:grpSpPr>
                  <p:sp>
                    <p:nvSpPr>
                      <p:cNvPr id="38" name="Freeform: Shape 37">
                        <a:extLst>
                          <a:ext uri="{FF2B5EF4-FFF2-40B4-BE49-F238E27FC236}">
                            <a16:creationId xmlns:a16="http://schemas.microsoft.com/office/drawing/2014/main" id="{3658C549-2253-4C6B-AE66-B2741C5FD856}"/>
                          </a:ext>
                        </a:extLst>
                      </p:cNvPr>
                      <p:cNvSpPr/>
                      <p:nvPr/>
                    </p:nvSpPr>
                    <p:spPr>
                      <a:xfrm>
                        <a:off x="9646974" y="3754991"/>
                        <a:ext cx="22860" cy="12382"/>
                      </a:xfrm>
                      <a:custGeom>
                        <a:avLst/>
                        <a:gdLst>
                          <a:gd name="connsiteX0" fmla="*/ 0 w 22860"/>
                          <a:gd name="connsiteY0" fmla="*/ 12382 h 12382"/>
                          <a:gd name="connsiteX1" fmla="*/ 22860 w 22860"/>
                          <a:gd name="connsiteY1" fmla="*/ 0 h 12382"/>
                        </a:gdLst>
                        <a:ahLst/>
                        <a:cxnLst>
                          <a:cxn ang="0">
                            <a:pos x="connsiteX0" y="connsiteY0"/>
                          </a:cxn>
                          <a:cxn ang="0">
                            <a:pos x="connsiteX1" y="connsiteY1"/>
                          </a:cxn>
                        </a:cxnLst>
                        <a:rect l="l" t="t" r="r" b="b"/>
                        <a:pathLst>
                          <a:path w="22860" h="12382">
                            <a:moveTo>
                              <a:pt x="0" y="12382"/>
                            </a:moveTo>
                            <a:lnTo>
                              <a:pt x="22860" y="0"/>
                            </a:lnTo>
                          </a:path>
                        </a:pathLst>
                      </a:custGeom>
                      <a:ln w="9525" cap="rnd">
                        <a:solidFill>
                          <a:srgbClr val="009AD8"/>
                        </a:solidFill>
                        <a:prstDash val="solid"/>
                        <a:round/>
                      </a:ln>
                    </p:spPr>
                    <p:txBody>
                      <a:bodyPr rtlCol="0" anchor="ctr"/>
                      <a:lstStyle/>
                      <a:p>
                        <a:endParaRPr lang="en-GB" dirty="0">
                          <a:latin typeface="Segoe UI" panose="020B0502040204020203" pitchFamily="34" charset="0"/>
                        </a:endParaRPr>
                      </a:p>
                    </p:txBody>
                  </p:sp>
                  <p:sp>
                    <p:nvSpPr>
                      <p:cNvPr id="39" name="Freeform: Shape 38">
                        <a:extLst>
                          <a:ext uri="{FF2B5EF4-FFF2-40B4-BE49-F238E27FC236}">
                            <a16:creationId xmlns:a16="http://schemas.microsoft.com/office/drawing/2014/main" id="{BC40B386-9D98-4265-A618-35EF0F1327C5}"/>
                          </a:ext>
                        </a:extLst>
                      </p:cNvPr>
                      <p:cNvSpPr/>
                      <p:nvPr/>
                    </p:nvSpPr>
                    <p:spPr>
                      <a:xfrm>
                        <a:off x="9743176" y="3702603"/>
                        <a:ext cx="23812" cy="12382"/>
                      </a:xfrm>
                      <a:custGeom>
                        <a:avLst/>
                        <a:gdLst>
                          <a:gd name="connsiteX0" fmla="*/ 0 w 23812"/>
                          <a:gd name="connsiteY0" fmla="*/ 12382 h 12382"/>
                          <a:gd name="connsiteX1" fmla="*/ 23812 w 23812"/>
                          <a:gd name="connsiteY1" fmla="*/ 0 h 12382"/>
                        </a:gdLst>
                        <a:ahLst/>
                        <a:cxnLst>
                          <a:cxn ang="0">
                            <a:pos x="connsiteX0" y="connsiteY0"/>
                          </a:cxn>
                          <a:cxn ang="0">
                            <a:pos x="connsiteX1" y="connsiteY1"/>
                          </a:cxn>
                        </a:cxnLst>
                        <a:rect l="l" t="t" r="r" b="b"/>
                        <a:pathLst>
                          <a:path w="23812" h="12382">
                            <a:moveTo>
                              <a:pt x="0" y="12382"/>
                            </a:moveTo>
                            <a:lnTo>
                              <a:pt x="23812" y="0"/>
                            </a:lnTo>
                          </a:path>
                        </a:pathLst>
                      </a:custGeom>
                      <a:ln w="9525" cap="rnd">
                        <a:solidFill>
                          <a:srgbClr val="009AD8"/>
                        </a:solidFill>
                        <a:prstDash val="solid"/>
                        <a:round/>
                      </a:ln>
                    </p:spPr>
                    <p:txBody>
                      <a:bodyPr rtlCol="0" anchor="ctr"/>
                      <a:lstStyle/>
                      <a:p>
                        <a:endParaRPr lang="en-GB" dirty="0">
                          <a:latin typeface="Segoe UI" panose="020B0502040204020203" pitchFamily="34" charset="0"/>
                        </a:endParaRPr>
                      </a:p>
                    </p:txBody>
                  </p:sp>
                </p:grpSp>
                <p:sp>
                  <p:nvSpPr>
                    <p:cNvPr id="37" name="Freeform: Shape 36">
                      <a:extLst>
                        <a:ext uri="{FF2B5EF4-FFF2-40B4-BE49-F238E27FC236}">
                          <a16:creationId xmlns:a16="http://schemas.microsoft.com/office/drawing/2014/main" id="{A9771C23-F9A1-487A-AC37-52FDFD88C748}"/>
                        </a:ext>
                      </a:extLst>
                    </p:cNvPr>
                    <p:cNvSpPr/>
                    <p:nvPr/>
                  </p:nvSpPr>
                  <p:spPr>
                    <a:xfrm>
                      <a:off x="9718411" y="3670218"/>
                      <a:ext cx="8572" cy="24765"/>
                    </a:xfrm>
                    <a:custGeom>
                      <a:avLst/>
                      <a:gdLst>
                        <a:gd name="connsiteX0" fmla="*/ 0 w 8572"/>
                        <a:gd name="connsiteY0" fmla="*/ 24765 h 24765"/>
                        <a:gd name="connsiteX1" fmla="*/ 8572 w 8572"/>
                        <a:gd name="connsiteY1" fmla="*/ 0 h 24765"/>
                      </a:gdLst>
                      <a:ahLst/>
                      <a:cxnLst>
                        <a:cxn ang="0">
                          <a:pos x="connsiteX0" y="connsiteY0"/>
                        </a:cxn>
                        <a:cxn ang="0">
                          <a:pos x="connsiteX1" y="connsiteY1"/>
                        </a:cxn>
                      </a:cxnLst>
                      <a:rect l="l" t="t" r="r" b="b"/>
                      <a:pathLst>
                        <a:path w="8572" h="24765">
                          <a:moveTo>
                            <a:pt x="0" y="24765"/>
                          </a:moveTo>
                          <a:lnTo>
                            <a:pt x="8572" y="0"/>
                          </a:lnTo>
                        </a:path>
                      </a:pathLst>
                    </a:custGeom>
                    <a:ln w="9525" cap="rnd">
                      <a:solidFill>
                        <a:srgbClr val="009AD8"/>
                      </a:solidFill>
                      <a:prstDash val="solid"/>
                      <a:round/>
                    </a:ln>
                  </p:spPr>
                  <p:txBody>
                    <a:bodyPr rtlCol="0" anchor="ctr"/>
                    <a:lstStyle/>
                    <a:p>
                      <a:endParaRPr lang="en-GB" dirty="0">
                        <a:latin typeface="Segoe UI" panose="020B0502040204020203" pitchFamily="34" charset="0"/>
                      </a:endParaRPr>
                    </a:p>
                  </p:txBody>
                </p:sp>
              </p:grpSp>
            </p:grpSp>
          </p:grpSp>
        </p:grpSp>
        <p:sp>
          <p:nvSpPr>
            <p:cNvPr id="23" name="Rectángulo 17">
              <a:extLst>
                <a:ext uri="{FF2B5EF4-FFF2-40B4-BE49-F238E27FC236}">
                  <a16:creationId xmlns:a16="http://schemas.microsoft.com/office/drawing/2014/main" id="{052E720D-1F87-404A-9DDB-F2DD390FB0A4}"/>
                </a:ext>
              </a:extLst>
            </p:cNvPr>
            <p:cNvSpPr/>
            <p:nvPr/>
          </p:nvSpPr>
          <p:spPr>
            <a:xfrm>
              <a:off x="7681494" y="2043108"/>
              <a:ext cx="4174707" cy="1708160"/>
            </a:xfrm>
            <a:prstGeom prst="rect">
              <a:avLst/>
            </a:prstGeom>
          </p:spPr>
          <p:txBody>
            <a:bodyPr wrap="square">
              <a:spAutoFit/>
            </a:bodyPr>
            <a:lstStyle/>
            <a:p>
              <a:pPr marL="0" lvl="1" defTabSz="457131">
                <a:spcBef>
                  <a:spcPts val="700"/>
                </a:spcBef>
                <a:buSzPct val="100000"/>
                <a:buNone/>
                <a:defRPr/>
              </a:pPr>
              <a:r>
                <a:rPr lang="es-ES" sz="1500" dirty="0">
                  <a:latin typeface="Segoe UI Semibold" panose="020B0702040204020203" pitchFamily="34" charset="0"/>
                  <a:cs typeface="Segoe UI Semibold" panose="020B0702040204020203" pitchFamily="34" charset="0"/>
                  <a:sym typeface="Montserrat Regular"/>
                  <a:hlinkClick r:id="rId5"/>
                </a:rPr>
                <a:t>https://www.agenciatributaria.es/AEAT.internet/Inicio/La_Agencia_Tributaria/Campanas/_Campanas_/_comp_Renta/_columnascontenedor_Columnas_/_col_columna1/_AYUDA/_Renta_WEB_para_todosRealice_y_presente_su_Renta_de_forma_sencilla_/Renta_WEB_Open/Renta_WEB_Open.shtml</a:t>
              </a:r>
              <a:endParaRPr lang="es-ES" sz="1500" dirty="0">
                <a:latin typeface="Segoe UI Semibold" panose="020B0702040204020203" pitchFamily="34" charset="0"/>
                <a:cs typeface="Segoe UI Semibold" panose="020B0702040204020203" pitchFamily="34" charset="0"/>
                <a:sym typeface="Montserrat Regular"/>
              </a:endParaRPr>
            </a:p>
          </p:txBody>
        </p:sp>
        <p:sp>
          <p:nvSpPr>
            <p:cNvPr id="51" name="Rectángulo 17">
              <a:extLst>
                <a:ext uri="{FF2B5EF4-FFF2-40B4-BE49-F238E27FC236}">
                  <a16:creationId xmlns:a16="http://schemas.microsoft.com/office/drawing/2014/main" id="{CF8CA04D-D4EE-4204-B954-D8B243708A43}"/>
                </a:ext>
              </a:extLst>
            </p:cNvPr>
            <p:cNvSpPr/>
            <p:nvPr/>
          </p:nvSpPr>
          <p:spPr>
            <a:xfrm>
              <a:off x="7681495" y="1508884"/>
              <a:ext cx="3486019" cy="369332"/>
            </a:xfrm>
            <a:prstGeom prst="rect">
              <a:avLst/>
            </a:prstGeom>
          </p:spPr>
          <p:txBody>
            <a:bodyPr wrap="none">
              <a:spAutoFit/>
            </a:bodyPr>
            <a:lstStyle/>
            <a:p>
              <a:pPr marL="0" lvl="1" defTabSz="457131">
                <a:spcBef>
                  <a:spcPts val="700"/>
                </a:spcBef>
                <a:buSzPct val="100000"/>
                <a:buNone/>
                <a:defRPr/>
              </a:pPr>
              <a:r>
                <a:rPr lang="es-ES" spc="600" dirty="0">
                  <a:solidFill>
                    <a:schemeClr val="accent1"/>
                  </a:solidFill>
                  <a:latin typeface="Segoe UI Semibold" panose="020B0702040204020203" pitchFamily="34" charset="0"/>
                  <a:ea typeface="Open Sans ExtraBold" panose="020B0606030504020204" pitchFamily="34" charset="0"/>
                  <a:cs typeface="Segoe UI Semibold" panose="020B0702040204020203" pitchFamily="34" charset="0"/>
                  <a:sym typeface="Montserrat Regular"/>
                </a:rPr>
                <a:t>SIMULADOR RENDA</a:t>
              </a:r>
            </a:p>
          </p:txBody>
        </p:sp>
      </p:grpSp>
      <p:sp>
        <p:nvSpPr>
          <p:cNvPr id="12" name="Marcador de pie de página 1">
            <a:extLst>
              <a:ext uri="{FF2B5EF4-FFF2-40B4-BE49-F238E27FC236}">
                <a16:creationId xmlns:a16="http://schemas.microsoft.com/office/drawing/2014/main" id="{7A494644-6CAA-43C6-872E-E6F8964518D5}"/>
              </a:ext>
            </a:extLst>
          </p:cNvPr>
          <p:cNvSpPr txBox="1">
            <a:spLocks/>
          </p:cNvSpPr>
          <p:nvPr/>
        </p:nvSpPr>
        <p:spPr>
          <a:xfrm>
            <a:off x="11595386" y="6601396"/>
            <a:ext cx="407502" cy="170878"/>
          </a:xfrm>
          <a:prstGeom prst="rect">
            <a:avLst/>
          </a:prstGeom>
        </p:spPr>
        <p:txBody>
          <a:bodyPr vert="horz" lIns="0" tIns="0" rIns="0" bIns="0" rtlCol="0" anchor="t"/>
          <a:lstStyle>
            <a:defPPr>
              <a:defRPr lang="es-ES"/>
            </a:defPPr>
            <a:lvl1pPr>
              <a:lnSpc>
                <a:spcPct val="100000"/>
              </a:lnSpc>
              <a:defRPr sz="1300" spc="-30" baseline="0">
                <a:solidFill>
                  <a:schemeClr val="accent1"/>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ES" sz="900" dirty="0">
                <a:solidFill>
                  <a:srgbClr val="5A5B5D"/>
                </a:solidFill>
                <a:latin typeface="Segoe UI" panose="020B0502040204020203" pitchFamily="34" charset="0"/>
              </a:rPr>
              <a:t>p. </a:t>
            </a:r>
            <a:fld id="{C55AD5FC-D658-4668-AADB-0A3BDC5470A2}" type="slidenum">
              <a:rPr lang="es-ES" sz="900" smtClean="0">
                <a:solidFill>
                  <a:srgbClr val="5A5B5D"/>
                </a:solidFill>
                <a:latin typeface="Segoe UI" panose="020B0502040204020203" pitchFamily="34" charset="0"/>
              </a:rPr>
              <a:pPr algn="l"/>
              <a:t>30</a:t>
            </a:fld>
            <a:endParaRPr lang="es-ES" sz="900" dirty="0">
              <a:solidFill>
                <a:srgbClr val="5A5B5D"/>
              </a:solidFill>
              <a:latin typeface="Segoe UI" panose="020B0502040204020203" pitchFamily="34" charset="0"/>
            </a:endParaRPr>
          </a:p>
        </p:txBody>
      </p:sp>
      <p:cxnSp>
        <p:nvCxnSpPr>
          <p:cNvPr id="14" name="Straight Connector 38">
            <a:extLst>
              <a:ext uri="{FF2B5EF4-FFF2-40B4-BE49-F238E27FC236}">
                <a16:creationId xmlns:a16="http://schemas.microsoft.com/office/drawing/2014/main" id="{6EDF973D-24E4-4247-BAAE-F7E0B97408F4}"/>
              </a:ext>
            </a:extLst>
          </p:cNvPr>
          <p:cNvCxnSpPr>
            <a:cxnSpLocks/>
          </p:cNvCxnSpPr>
          <p:nvPr/>
        </p:nvCxnSpPr>
        <p:spPr>
          <a:xfrm>
            <a:off x="570084" y="861156"/>
            <a:ext cx="0" cy="258451"/>
          </a:xfrm>
          <a:prstGeom prst="line">
            <a:avLst/>
          </a:prstGeom>
          <a:ln w="381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5" name="Rectángulo 245">
            <a:extLst>
              <a:ext uri="{FF2B5EF4-FFF2-40B4-BE49-F238E27FC236}">
                <a16:creationId xmlns:a16="http://schemas.microsoft.com/office/drawing/2014/main" id="{DE3DDD95-C928-446C-8DBB-A24C3FEBD69D}"/>
              </a:ext>
            </a:extLst>
          </p:cNvPr>
          <p:cNvSpPr/>
          <p:nvPr/>
        </p:nvSpPr>
        <p:spPr>
          <a:xfrm>
            <a:off x="-162556" y="846389"/>
            <a:ext cx="621068" cy="28798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53" name="Titular">
            <a:extLst>
              <a:ext uri="{FF2B5EF4-FFF2-40B4-BE49-F238E27FC236}">
                <a16:creationId xmlns:a16="http://schemas.microsoft.com/office/drawing/2014/main" id="{1230F105-2947-4C2C-88AB-E86F03B0C043}"/>
              </a:ext>
            </a:extLst>
          </p:cNvPr>
          <p:cNvSpPr txBox="1">
            <a:spLocks/>
          </p:cNvSpPr>
          <p:nvPr/>
        </p:nvSpPr>
        <p:spPr>
          <a:xfrm>
            <a:off x="752738" y="740459"/>
            <a:ext cx="8013891" cy="405588"/>
          </a:xfrm>
          <a:prstGeom prst="rect">
            <a:avLst/>
          </a:prstGeom>
        </p:spPr>
        <p:txBody>
          <a:bodyPr spcFirstLastPara="1" vert="horz" wrap="square" lIns="0" tIns="0" rIns="0" bIns="0" rtlCol="0" anchor="t" anchorCtr="0">
            <a:noAutofit/>
          </a:bodyPr>
          <a:lstStyle>
            <a:lvl1pPr marL="0" lvl="0" indent="0" algn="l" defTabSz="685800" rtl="0" eaLnBrk="1" latinLnBrk="0" hangingPunct="1">
              <a:lnSpc>
                <a:spcPts val="4000"/>
              </a:lnSpc>
              <a:spcBef>
                <a:spcPts val="0"/>
              </a:spcBef>
              <a:spcAft>
                <a:spcPts val="0"/>
              </a:spcAft>
              <a:buSzPts val="2000"/>
              <a:buFont typeface="Arial" panose="020B0604020202020204" pitchFamily="34" charset="0"/>
              <a:buNone/>
              <a:defRPr sz="4000" b="1" i="0" kern="1200">
                <a:solidFill>
                  <a:srgbClr val="424242"/>
                </a:solidFill>
                <a:latin typeface="Open Sans ExtraBold" panose="020B0606030504020204" pitchFamily="34" charset="0"/>
                <a:ea typeface="Open Sans ExtraBold" panose="020B0606030504020204" pitchFamily="34" charset="0"/>
                <a:cs typeface="Open Sans ExtraBold" panose="020B0606030504020204" pitchFamily="34" charset="0"/>
                <a:sym typeface="Playfair Display"/>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s-ES" sz="2800" b="0" i="0" u="none" strike="noStrike" cap="none" spc="300" dirty="0">
                <a:solidFill>
                  <a:schemeClr val="tx1"/>
                </a:solidFill>
                <a:latin typeface="Segoe UI Semibold" panose="020B0702040204020203" pitchFamily="34" charset="0"/>
                <a:ea typeface="Segoe UI Black" panose="020B0A02040204020203" pitchFamily="34" charset="0"/>
                <a:cs typeface="Segoe UI Semibold" panose="020B0702040204020203" pitchFamily="34" charset="0"/>
                <a:sym typeface="Open Sans SemiBold"/>
              </a:rPr>
              <a:t>ANNEX 2 – </a:t>
            </a:r>
            <a:r>
              <a:rPr lang="es-ES" sz="2800" b="0" i="0" u="none" strike="noStrike" cap="none" spc="300" dirty="0">
                <a:solidFill>
                  <a:schemeClr val="tx1"/>
                </a:solidFill>
                <a:latin typeface="Segoe UI" panose="020B0502040204020203" pitchFamily="34" charset="0"/>
                <a:ea typeface="Segoe UI Black" panose="020B0A02040204020203" pitchFamily="34" charset="0"/>
                <a:cs typeface="Segoe UI Semibold" panose="020B0702040204020203" pitchFamily="34" charset="0"/>
                <a:sym typeface="Open Sans SemiBold"/>
              </a:rPr>
              <a:t>RENDA 2020</a:t>
            </a:r>
          </a:p>
        </p:txBody>
      </p:sp>
      <p:grpSp>
        <p:nvGrpSpPr>
          <p:cNvPr id="5" name="Group 4">
            <a:extLst>
              <a:ext uri="{FF2B5EF4-FFF2-40B4-BE49-F238E27FC236}">
                <a16:creationId xmlns:a16="http://schemas.microsoft.com/office/drawing/2014/main" id="{F2402FF5-2100-4F39-8467-A765CA9A8C5F}"/>
              </a:ext>
            </a:extLst>
          </p:cNvPr>
          <p:cNvGrpSpPr/>
          <p:nvPr/>
        </p:nvGrpSpPr>
        <p:grpSpPr>
          <a:xfrm>
            <a:off x="8472031" y="3727164"/>
            <a:ext cx="2430906" cy="2649070"/>
            <a:chOff x="5105332" y="2880861"/>
            <a:chExt cx="2430906" cy="2649070"/>
          </a:xfrm>
        </p:grpSpPr>
        <p:grpSp>
          <p:nvGrpSpPr>
            <p:cNvPr id="54" name="Group 53">
              <a:extLst>
                <a:ext uri="{FF2B5EF4-FFF2-40B4-BE49-F238E27FC236}">
                  <a16:creationId xmlns:a16="http://schemas.microsoft.com/office/drawing/2014/main" id="{CB53E70B-C41A-4BD6-A229-6E2A8DB2EFA9}"/>
                </a:ext>
              </a:extLst>
            </p:cNvPr>
            <p:cNvGrpSpPr/>
            <p:nvPr/>
          </p:nvGrpSpPr>
          <p:grpSpPr>
            <a:xfrm>
              <a:off x="5105332" y="2880861"/>
              <a:ext cx="2430906" cy="2649070"/>
              <a:chOff x="5062788" y="2619817"/>
              <a:chExt cx="2673996" cy="2913977"/>
            </a:xfrm>
          </p:grpSpPr>
          <p:sp>
            <p:nvSpPr>
              <p:cNvPr id="56" name="Rectangle 55">
                <a:extLst>
                  <a:ext uri="{FF2B5EF4-FFF2-40B4-BE49-F238E27FC236}">
                    <a16:creationId xmlns:a16="http://schemas.microsoft.com/office/drawing/2014/main" id="{577E549A-0F95-41E0-B32B-22C3CB8427B3}"/>
                  </a:ext>
                </a:extLst>
              </p:cNvPr>
              <p:cNvSpPr/>
              <p:nvPr/>
            </p:nvSpPr>
            <p:spPr>
              <a:xfrm>
                <a:off x="5062788" y="2619817"/>
                <a:ext cx="2673996" cy="2913977"/>
              </a:xfrm>
              <a:prstGeom prst="rect">
                <a:avLst/>
              </a:prstGeom>
              <a:solidFill>
                <a:srgbClr val="FFFFFF"/>
              </a:solidFill>
              <a:ln>
                <a:solidFill>
                  <a:srgbClr val="A4A4A4"/>
                </a:solidFill>
              </a:ln>
              <a:effectLst>
                <a:outerShdw blurRad="50800" dist="152400" dir="7920000" algn="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anose="020B0502040204020203" pitchFamily="34" charset="0"/>
                </a:endParaRPr>
              </a:p>
            </p:txBody>
          </p:sp>
          <p:grpSp>
            <p:nvGrpSpPr>
              <p:cNvPr id="57" name="Group 56">
                <a:extLst>
                  <a:ext uri="{FF2B5EF4-FFF2-40B4-BE49-F238E27FC236}">
                    <a16:creationId xmlns:a16="http://schemas.microsoft.com/office/drawing/2014/main" id="{CF90A76F-DC61-40B8-8742-CC409D4AA811}"/>
                  </a:ext>
                </a:extLst>
              </p:cNvPr>
              <p:cNvGrpSpPr/>
              <p:nvPr/>
            </p:nvGrpSpPr>
            <p:grpSpPr>
              <a:xfrm>
                <a:off x="7217398" y="2721797"/>
                <a:ext cx="416698" cy="112520"/>
                <a:chOff x="7736784" y="2228850"/>
                <a:chExt cx="378816" cy="102291"/>
              </a:xfrm>
              <a:solidFill>
                <a:srgbClr val="A4A4A4"/>
              </a:solidFill>
            </p:grpSpPr>
            <p:sp>
              <p:nvSpPr>
                <p:cNvPr id="58" name="Oval 57">
                  <a:extLst>
                    <a:ext uri="{FF2B5EF4-FFF2-40B4-BE49-F238E27FC236}">
                      <a16:creationId xmlns:a16="http://schemas.microsoft.com/office/drawing/2014/main" id="{30C4D87E-766F-4B81-A228-59012B313895}"/>
                    </a:ext>
                  </a:extLst>
                </p:cNvPr>
                <p:cNvSpPr/>
                <p:nvPr/>
              </p:nvSpPr>
              <p:spPr>
                <a:xfrm>
                  <a:off x="7736784" y="2228850"/>
                  <a:ext cx="102291" cy="102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anose="020B0502040204020203" pitchFamily="34" charset="0"/>
                  </a:endParaRPr>
                </a:p>
              </p:txBody>
            </p:sp>
            <p:sp>
              <p:nvSpPr>
                <p:cNvPr id="59" name="Oval 58">
                  <a:extLst>
                    <a:ext uri="{FF2B5EF4-FFF2-40B4-BE49-F238E27FC236}">
                      <a16:creationId xmlns:a16="http://schemas.microsoft.com/office/drawing/2014/main" id="{41F5A00B-9F0F-4EE6-9809-B299F84826D2}"/>
                    </a:ext>
                  </a:extLst>
                </p:cNvPr>
                <p:cNvSpPr/>
                <p:nvPr/>
              </p:nvSpPr>
              <p:spPr>
                <a:xfrm>
                  <a:off x="7875046" y="2228850"/>
                  <a:ext cx="102291" cy="102291"/>
                </a:xfrm>
                <a:prstGeom prst="ellipse">
                  <a:avLst/>
                </a:prstGeom>
                <a:solidFill>
                  <a:srgbClr val="4ABD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anose="020B0502040204020203" pitchFamily="34" charset="0"/>
                  </a:endParaRPr>
                </a:p>
              </p:txBody>
            </p:sp>
            <p:sp>
              <p:nvSpPr>
                <p:cNvPr id="60" name="Oval 59">
                  <a:extLst>
                    <a:ext uri="{FF2B5EF4-FFF2-40B4-BE49-F238E27FC236}">
                      <a16:creationId xmlns:a16="http://schemas.microsoft.com/office/drawing/2014/main" id="{71B5508A-7A78-46E8-9F09-A6D883026CD4}"/>
                    </a:ext>
                  </a:extLst>
                </p:cNvPr>
                <p:cNvSpPr/>
                <p:nvPr/>
              </p:nvSpPr>
              <p:spPr>
                <a:xfrm>
                  <a:off x="8013309" y="2228850"/>
                  <a:ext cx="102291" cy="102291"/>
                </a:xfrm>
                <a:prstGeom prst="ellipse">
                  <a:avLst/>
                </a:prstGeom>
                <a:solidFill>
                  <a:srgbClr val="009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anose="020B0502040204020203" pitchFamily="34" charset="0"/>
                  </a:endParaRPr>
                </a:p>
              </p:txBody>
            </p:sp>
          </p:grpSp>
        </p:grpSp>
        <p:pic>
          <p:nvPicPr>
            <p:cNvPr id="61" name="Picture 60">
              <a:extLst>
                <a:ext uri="{FF2B5EF4-FFF2-40B4-BE49-F238E27FC236}">
                  <a16:creationId xmlns:a16="http://schemas.microsoft.com/office/drawing/2014/main" id="{7F75F3B4-CD55-4DDD-944F-FC7C0C922C7E}"/>
                </a:ext>
              </a:extLst>
            </p:cNvPr>
            <p:cNvPicPr>
              <a:picLocks noChangeAspect="1"/>
            </p:cNvPicPr>
            <p:nvPr/>
          </p:nvPicPr>
          <p:blipFill>
            <a:blip r:embed="rId6"/>
            <a:stretch>
              <a:fillRect/>
            </a:stretch>
          </p:blipFill>
          <p:spPr>
            <a:xfrm>
              <a:off x="5230104" y="3172081"/>
              <a:ext cx="2181363" cy="2253276"/>
            </a:xfrm>
            <a:prstGeom prst="rect">
              <a:avLst/>
            </a:prstGeom>
          </p:spPr>
        </p:pic>
      </p:grpSp>
    </p:spTree>
    <p:extLst>
      <p:ext uri="{BB962C8B-B14F-4D97-AF65-F5344CB8AC3E}">
        <p14:creationId xmlns:p14="http://schemas.microsoft.com/office/powerpoint/2010/main" val="1187156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Marcador de pie de página 1">
            <a:extLst>
              <a:ext uri="{FF2B5EF4-FFF2-40B4-BE49-F238E27FC236}">
                <a16:creationId xmlns:a16="http://schemas.microsoft.com/office/drawing/2014/main" id="{7A494644-6CAA-43C6-872E-E6F8964518D5}"/>
              </a:ext>
            </a:extLst>
          </p:cNvPr>
          <p:cNvSpPr txBox="1">
            <a:spLocks/>
          </p:cNvSpPr>
          <p:nvPr/>
        </p:nvSpPr>
        <p:spPr>
          <a:xfrm>
            <a:off x="11595386" y="6601396"/>
            <a:ext cx="407502" cy="170878"/>
          </a:xfrm>
          <a:prstGeom prst="rect">
            <a:avLst/>
          </a:prstGeom>
        </p:spPr>
        <p:txBody>
          <a:bodyPr vert="horz" lIns="0" tIns="0" rIns="0" bIns="0" rtlCol="0" anchor="t"/>
          <a:lstStyle>
            <a:defPPr>
              <a:defRPr lang="es-ES"/>
            </a:defPPr>
            <a:lvl1pPr>
              <a:lnSpc>
                <a:spcPct val="100000"/>
              </a:lnSpc>
              <a:defRPr sz="1300" spc="-30" baseline="0">
                <a:solidFill>
                  <a:schemeClr val="accent1"/>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ES" sz="900" dirty="0">
                <a:solidFill>
                  <a:srgbClr val="5A5B5D"/>
                </a:solidFill>
                <a:latin typeface="Segoe UI" panose="020B0502040204020203" pitchFamily="34" charset="0"/>
              </a:rPr>
              <a:t>p. </a:t>
            </a:r>
            <a:fld id="{C55AD5FC-D658-4668-AADB-0A3BDC5470A2}" type="slidenum">
              <a:rPr lang="es-ES" sz="900" smtClean="0">
                <a:solidFill>
                  <a:srgbClr val="5A5B5D"/>
                </a:solidFill>
                <a:latin typeface="Segoe UI" panose="020B0502040204020203" pitchFamily="34" charset="0"/>
              </a:rPr>
              <a:pPr algn="l"/>
              <a:t>31</a:t>
            </a:fld>
            <a:endParaRPr lang="es-ES" sz="900" dirty="0">
              <a:solidFill>
                <a:srgbClr val="5A5B5D"/>
              </a:solidFill>
              <a:latin typeface="Segoe UI" panose="020B0502040204020203" pitchFamily="34" charset="0"/>
            </a:endParaRPr>
          </a:p>
        </p:txBody>
      </p:sp>
      <p:cxnSp>
        <p:nvCxnSpPr>
          <p:cNvPr id="14" name="Straight Connector 38">
            <a:extLst>
              <a:ext uri="{FF2B5EF4-FFF2-40B4-BE49-F238E27FC236}">
                <a16:creationId xmlns:a16="http://schemas.microsoft.com/office/drawing/2014/main" id="{6EDF973D-24E4-4247-BAAE-F7E0B97408F4}"/>
              </a:ext>
            </a:extLst>
          </p:cNvPr>
          <p:cNvCxnSpPr>
            <a:cxnSpLocks/>
          </p:cNvCxnSpPr>
          <p:nvPr/>
        </p:nvCxnSpPr>
        <p:spPr>
          <a:xfrm>
            <a:off x="570084" y="861156"/>
            <a:ext cx="0" cy="258451"/>
          </a:xfrm>
          <a:prstGeom prst="line">
            <a:avLst/>
          </a:prstGeom>
          <a:ln w="381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5" name="Rectángulo 245">
            <a:extLst>
              <a:ext uri="{FF2B5EF4-FFF2-40B4-BE49-F238E27FC236}">
                <a16:creationId xmlns:a16="http://schemas.microsoft.com/office/drawing/2014/main" id="{DE3DDD95-C928-446C-8DBB-A24C3FEBD69D}"/>
              </a:ext>
            </a:extLst>
          </p:cNvPr>
          <p:cNvSpPr/>
          <p:nvPr/>
        </p:nvSpPr>
        <p:spPr>
          <a:xfrm>
            <a:off x="-162556" y="846389"/>
            <a:ext cx="621068" cy="28798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53" name="Titular">
            <a:extLst>
              <a:ext uri="{FF2B5EF4-FFF2-40B4-BE49-F238E27FC236}">
                <a16:creationId xmlns:a16="http://schemas.microsoft.com/office/drawing/2014/main" id="{1230F105-2947-4C2C-88AB-E86F03B0C043}"/>
              </a:ext>
            </a:extLst>
          </p:cNvPr>
          <p:cNvSpPr txBox="1">
            <a:spLocks/>
          </p:cNvSpPr>
          <p:nvPr/>
        </p:nvSpPr>
        <p:spPr>
          <a:xfrm>
            <a:off x="752738" y="740459"/>
            <a:ext cx="7794495" cy="405588"/>
          </a:xfrm>
          <a:prstGeom prst="rect">
            <a:avLst/>
          </a:prstGeom>
        </p:spPr>
        <p:txBody>
          <a:bodyPr spcFirstLastPara="1" vert="horz" wrap="square" lIns="0" tIns="0" rIns="0" bIns="0" rtlCol="0" anchor="t" anchorCtr="0">
            <a:noAutofit/>
          </a:bodyPr>
          <a:lstStyle>
            <a:lvl1pPr marL="0" lvl="0" indent="0" algn="l" defTabSz="685800" rtl="0" eaLnBrk="1" latinLnBrk="0" hangingPunct="1">
              <a:lnSpc>
                <a:spcPts val="4000"/>
              </a:lnSpc>
              <a:spcBef>
                <a:spcPts val="0"/>
              </a:spcBef>
              <a:spcAft>
                <a:spcPts val="0"/>
              </a:spcAft>
              <a:buSzPts val="2000"/>
              <a:buFont typeface="Arial" panose="020B0604020202020204" pitchFamily="34" charset="0"/>
              <a:buNone/>
              <a:defRPr sz="4000" b="1" i="0" kern="1200">
                <a:solidFill>
                  <a:srgbClr val="424242"/>
                </a:solidFill>
                <a:latin typeface="Open Sans ExtraBold" panose="020B0606030504020204" pitchFamily="34" charset="0"/>
                <a:ea typeface="Open Sans ExtraBold" panose="020B0606030504020204" pitchFamily="34" charset="0"/>
                <a:cs typeface="Open Sans ExtraBold" panose="020B0606030504020204" pitchFamily="34" charset="0"/>
                <a:sym typeface="Playfair Display"/>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s-ES" sz="2800" b="0" i="0" u="none" strike="noStrike" cap="none" spc="300" dirty="0">
                <a:solidFill>
                  <a:schemeClr val="tx1"/>
                </a:solidFill>
                <a:latin typeface="Segoe UI Semibold" panose="020B0702040204020203" pitchFamily="34" charset="0"/>
                <a:ea typeface="Segoe UI Black" panose="020B0A02040204020203" pitchFamily="34" charset="0"/>
                <a:cs typeface="Segoe UI Semibold" panose="020B0702040204020203" pitchFamily="34" charset="0"/>
                <a:sym typeface="Open Sans SemiBold"/>
              </a:rPr>
              <a:t>ANNEX 3 – </a:t>
            </a:r>
            <a:r>
              <a:rPr lang="es-ES" sz="2800" b="0" spc="300" dirty="0">
                <a:solidFill>
                  <a:schemeClr val="tx1"/>
                </a:solidFill>
                <a:latin typeface="Segoe UI" panose="020B0502040204020203" pitchFamily="34" charset="0"/>
                <a:ea typeface="Segoe UI Black" panose="020B0A02040204020203" pitchFamily="34" charset="0"/>
                <a:cs typeface="Segoe UI Semibold" panose="020B0702040204020203" pitchFamily="34" charset="0"/>
                <a:sym typeface="Open Sans SemiBold"/>
              </a:rPr>
              <a:t>ADRECES</a:t>
            </a:r>
            <a:r>
              <a:rPr lang="es-ES" sz="2800" b="0" i="0" u="none" strike="noStrike" cap="none" spc="300" dirty="0">
                <a:solidFill>
                  <a:schemeClr val="tx1"/>
                </a:solidFill>
                <a:latin typeface="Segoe UI" panose="020B0502040204020203" pitchFamily="34" charset="0"/>
                <a:ea typeface="Segoe UI Black" panose="020B0A02040204020203" pitchFamily="34" charset="0"/>
                <a:cs typeface="Segoe UI Semibold" panose="020B0702040204020203" pitchFamily="34" charset="0"/>
                <a:sym typeface="Open Sans SemiBold"/>
              </a:rPr>
              <a:t> WEB </a:t>
            </a:r>
            <a:r>
              <a:rPr lang="es-ES" sz="2800" b="0" spc="300" dirty="0">
                <a:solidFill>
                  <a:schemeClr val="tx1"/>
                </a:solidFill>
                <a:latin typeface="Segoe UI" panose="020B0502040204020203" pitchFamily="34" charset="0"/>
                <a:ea typeface="Segoe UI Black" panose="020B0A02040204020203" pitchFamily="34" charset="0"/>
                <a:cs typeface="Segoe UI Semibold" panose="020B0702040204020203" pitchFamily="34" charset="0"/>
                <a:sym typeface="Open Sans SemiBold"/>
              </a:rPr>
              <a:t>AMB</a:t>
            </a:r>
            <a:r>
              <a:rPr lang="es-ES" sz="2800" b="0" i="0" u="none" strike="noStrike" cap="none" spc="300" dirty="0">
                <a:solidFill>
                  <a:schemeClr val="tx1"/>
                </a:solidFill>
                <a:latin typeface="Segoe UI" panose="020B0502040204020203" pitchFamily="34" charset="0"/>
                <a:ea typeface="Segoe UI Black" panose="020B0A02040204020203" pitchFamily="34" charset="0"/>
                <a:cs typeface="Segoe UI Semibold" panose="020B0702040204020203" pitchFamily="34" charset="0"/>
                <a:sym typeface="Open Sans SemiBold"/>
              </a:rPr>
              <a:t> INFORMACIÓ LABORAL INTERESSANT</a:t>
            </a:r>
          </a:p>
        </p:txBody>
      </p:sp>
      <p:grpSp>
        <p:nvGrpSpPr>
          <p:cNvPr id="44" name="Group 43">
            <a:extLst>
              <a:ext uri="{FF2B5EF4-FFF2-40B4-BE49-F238E27FC236}">
                <a16:creationId xmlns:a16="http://schemas.microsoft.com/office/drawing/2014/main" id="{6256D1D9-A004-4467-8B36-C370EAEBB738}"/>
              </a:ext>
            </a:extLst>
          </p:cNvPr>
          <p:cNvGrpSpPr/>
          <p:nvPr/>
        </p:nvGrpSpPr>
        <p:grpSpPr>
          <a:xfrm>
            <a:off x="7033430" y="2144975"/>
            <a:ext cx="5158570" cy="719282"/>
            <a:chOff x="7033430" y="1877824"/>
            <a:chExt cx="5158570" cy="719282"/>
          </a:xfrm>
        </p:grpSpPr>
        <p:sp>
          <p:nvSpPr>
            <p:cNvPr id="45" name="Elipse 23">
              <a:extLst>
                <a:ext uri="{FF2B5EF4-FFF2-40B4-BE49-F238E27FC236}">
                  <a16:creationId xmlns:a16="http://schemas.microsoft.com/office/drawing/2014/main" id="{F1414E2F-737C-41AC-B8FC-271F70E3104C}"/>
                </a:ext>
              </a:extLst>
            </p:cNvPr>
            <p:cNvSpPr/>
            <p:nvPr/>
          </p:nvSpPr>
          <p:spPr>
            <a:xfrm>
              <a:off x="7033430" y="1877824"/>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cxnSp>
          <p:nvCxnSpPr>
            <p:cNvPr id="47" name="Conector recto 190">
              <a:extLst>
                <a:ext uri="{FF2B5EF4-FFF2-40B4-BE49-F238E27FC236}">
                  <a16:creationId xmlns:a16="http://schemas.microsoft.com/office/drawing/2014/main" id="{560D7FC5-402B-4854-B0BE-10E8087D3130}"/>
                </a:ext>
              </a:extLst>
            </p:cNvPr>
            <p:cNvCxnSpPr>
              <a:cxnSpLocks/>
            </p:cNvCxnSpPr>
            <p:nvPr/>
          </p:nvCxnSpPr>
          <p:spPr>
            <a:xfrm flipH="1">
              <a:off x="7182968" y="1957649"/>
              <a:ext cx="5009032" cy="0"/>
            </a:xfrm>
            <a:prstGeom prst="line">
              <a:avLst/>
            </a:prstGeom>
            <a:ln w="19050" cap="rnd">
              <a:solidFill>
                <a:schemeClr val="accent2"/>
              </a:solidFill>
              <a:round/>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B500A923-F8EC-40CA-A3CA-112EE73A67CF}"/>
                </a:ext>
              </a:extLst>
            </p:cNvPr>
            <p:cNvGrpSpPr/>
            <p:nvPr/>
          </p:nvGrpSpPr>
          <p:grpSpPr>
            <a:xfrm>
              <a:off x="7249060" y="2038346"/>
              <a:ext cx="376237" cy="279082"/>
              <a:chOff x="9467904" y="3643548"/>
              <a:chExt cx="376237" cy="279082"/>
            </a:xfrm>
          </p:grpSpPr>
          <p:sp>
            <p:nvSpPr>
              <p:cNvPr id="50" name="Freeform: Shape 49">
                <a:extLst>
                  <a:ext uri="{FF2B5EF4-FFF2-40B4-BE49-F238E27FC236}">
                    <a16:creationId xmlns:a16="http://schemas.microsoft.com/office/drawing/2014/main" id="{C829B619-CEA5-4E81-B8D8-D6A1670126B8}"/>
                  </a:ext>
                </a:extLst>
              </p:cNvPr>
              <p:cNvSpPr/>
              <p:nvPr/>
            </p:nvSpPr>
            <p:spPr>
              <a:xfrm>
                <a:off x="9575215" y="3805924"/>
                <a:ext cx="67698" cy="67698"/>
              </a:xfrm>
              <a:custGeom>
                <a:avLst/>
                <a:gdLst>
                  <a:gd name="connsiteX0" fmla="*/ 90107 w 90106"/>
                  <a:gd name="connsiteY0" fmla="*/ 45053 h 90106"/>
                  <a:gd name="connsiteX1" fmla="*/ 45053 w 90106"/>
                  <a:gd name="connsiteY1" fmla="*/ 90107 h 90106"/>
                  <a:gd name="connsiteX2" fmla="*/ 0 w 90106"/>
                  <a:gd name="connsiteY2" fmla="*/ 45053 h 90106"/>
                  <a:gd name="connsiteX3" fmla="*/ 45053 w 90106"/>
                  <a:gd name="connsiteY3" fmla="*/ 0 h 90106"/>
                  <a:gd name="connsiteX4" fmla="*/ 90107 w 90106"/>
                  <a:gd name="connsiteY4" fmla="*/ 45053 h 90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106" h="90106">
                    <a:moveTo>
                      <a:pt x="90107" y="45053"/>
                    </a:moveTo>
                    <a:cubicBezTo>
                      <a:pt x="90107" y="69936"/>
                      <a:pt x="69936" y="90107"/>
                      <a:pt x="45053" y="90107"/>
                    </a:cubicBezTo>
                    <a:cubicBezTo>
                      <a:pt x="20171" y="90107"/>
                      <a:pt x="0" y="69936"/>
                      <a:pt x="0" y="45053"/>
                    </a:cubicBezTo>
                    <a:cubicBezTo>
                      <a:pt x="0" y="20171"/>
                      <a:pt x="20171" y="0"/>
                      <a:pt x="45053" y="0"/>
                    </a:cubicBezTo>
                    <a:cubicBezTo>
                      <a:pt x="69936" y="0"/>
                      <a:pt x="90107" y="20171"/>
                      <a:pt x="90107" y="45053"/>
                    </a:cubicBezTo>
                    <a:close/>
                  </a:path>
                </a:pathLst>
              </a:custGeom>
              <a:noFill/>
              <a:ln w="10454" cap="rnd">
                <a:solidFill>
                  <a:srgbClr val="343844"/>
                </a:solidFill>
                <a:prstDash val="solid"/>
                <a:round/>
              </a:ln>
            </p:spPr>
            <p:txBody>
              <a:bodyPr rtlCol="0" anchor="ctr"/>
              <a:lstStyle/>
              <a:p>
                <a:endParaRPr lang="en-GB" dirty="0">
                  <a:latin typeface="Segoe UI" panose="020B0502040204020203" pitchFamily="34" charset="0"/>
                </a:endParaRPr>
              </a:p>
            </p:txBody>
          </p:sp>
          <p:grpSp>
            <p:nvGrpSpPr>
              <p:cNvPr id="52" name="Graphic 15">
                <a:extLst>
                  <a:ext uri="{FF2B5EF4-FFF2-40B4-BE49-F238E27FC236}">
                    <a16:creationId xmlns:a16="http://schemas.microsoft.com/office/drawing/2014/main" id="{55220C9B-6477-4035-B588-EE1458135FDD}"/>
                  </a:ext>
                </a:extLst>
              </p:cNvPr>
              <p:cNvGrpSpPr/>
              <p:nvPr/>
            </p:nvGrpSpPr>
            <p:grpSpPr>
              <a:xfrm>
                <a:off x="9467904" y="3643548"/>
                <a:ext cx="376237" cy="279082"/>
                <a:chOff x="9467904" y="3643548"/>
                <a:chExt cx="376237" cy="279082"/>
              </a:xfrm>
              <a:noFill/>
            </p:grpSpPr>
            <p:grpSp>
              <p:nvGrpSpPr>
                <p:cNvPr id="55" name="Graphic 15">
                  <a:extLst>
                    <a:ext uri="{FF2B5EF4-FFF2-40B4-BE49-F238E27FC236}">
                      <a16:creationId xmlns:a16="http://schemas.microsoft.com/office/drawing/2014/main" id="{AC53B559-367B-4CC2-86EF-B4DD899F9230}"/>
                    </a:ext>
                  </a:extLst>
                </p:cNvPr>
                <p:cNvGrpSpPr/>
                <p:nvPr/>
              </p:nvGrpSpPr>
              <p:grpSpPr>
                <a:xfrm>
                  <a:off x="9467904" y="3643548"/>
                  <a:ext cx="190500" cy="128588"/>
                  <a:chOff x="9467904" y="3643548"/>
                  <a:chExt cx="190500" cy="128588"/>
                </a:xfrm>
              </p:grpSpPr>
              <p:sp>
                <p:nvSpPr>
                  <p:cNvPr id="71" name="Freeform: Shape 70">
                    <a:extLst>
                      <a:ext uri="{FF2B5EF4-FFF2-40B4-BE49-F238E27FC236}">
                        <a16:creationId xmlns:a16="http://schemas.microsoft.com/office/drawing/2014/main" id="{9550F1B5-B683-4C25-80EC-A47775CA443E}"/>
                      </a:ext>
                    </a:extLst>
                  </p:cNvPr>
                  <p:cNvSpPr/>
                  <p:nvPr/>
                </p:nvSpPr>
                <p:spPr>
                  <a:xfrm>
                    <a:off x="9511719" y="3643548"/>
                    <a:ext cx="146685" cy="9525"/>
                  </a:xfrm>
                  <a:custGeom>
                    <a:avLst/>
                    <a:gdLst>
                      <a:gd name="connsiteX0" fmla="*/ 0 w 146685"/>
                      <a:gd name="connsiteY0" fmla="*/ 0 h 9525"/>
                      <a:gd name="connsiteX1" fmla="*/ 146685 w 146685"/>
                      <a:gd name="connsiteY1" fmla="*/ 0 h 9525"/>
                    </a:gdLst>
                    <a:ahLst/>
                    <a:cxnLst>
                      <a:cxn ang="0">
                        <a:pos x="connsiteX0" y="connsiteY0"/>
                      </a:cxn>
                      <a:cxn ang="0">
                        <a:pos x="connsiteX1" y="connsiteY1"/>
                      </a:cxn>
                    </a:cxnLst>
                    <a:rect l="l" t="t" r="r" b="b"/>
                    <a:pathLst>
                      <a:path w="146685" h="9525">
                        <a:moveTo>
                          <a:pt x="0" y="0"/>
                        </a:moveTo>
                        <a:lnTo>
                          <a:pt x="146685" y="0"/>
                        </a:lnTo>
                      </a:path>
                    </a:pathLst>
                  </a:custGeom>
                  <a:ln w="9525" cap="rnd">
                    <a:solidFill>
                      <a:srgbClr val="343844"/>
                    </a:solidFill>
                    <a:prstDash val="solid"/>
                    <a:round/>
                  </a:ln>
                </p:spPr>
                <p:txBody>
                  <a:bodyPr rtlCol="0" anchor="ctr"/>
                  <a:lstStyle/>
                  <a:p>
                    <a:endParaRPr lang="en-GB" dirty="0">
                      <a:latin typeface="Segoe UI" panose="020B0502040204020203" pitchFamily="34" charset="0"/>
                    </a:endParaRPr>
                  </a:p>
                </p:txBody>
              </p:sp>
              <p:sp>
                <p:nvSpPr>
                  <p:cNvPr id="72" name="Freeform: Shape 71">
                    <a:extLst>
                      <a:ext uri="{FF2B5EF4-FFF2-40B4-BE49-F238E27FC236}">
                        <a16:creationId xmlns:a16="http://schemas.microsoft.com/office/drawing/2014/main" id="{35518735-AA13-43B5-9AE1-995453A09377}"/>
                      </a:ext>
                    </a:extLst>
                  </p:cNvPr>
                  <p:cNvSpPr/>
                  <p:nvPr/>
                </p:nvSpPr>
                <p:spPr>
                  <a:xfrm>
                    <a:off x="9511719" y="3762611"/>
                    <a:ext cx="99059" cy="9525"/>
                  </a:xfrm>
                  <a:custGeom>
                    <a:avLst/>
                    <a:gdLst>
                      <a:gd name="connsiteX0" fmla="*/ 0 w 99059"/>
                      <a:gd name="connsiteY0" fmla="*/ 0 h 9525"/>
                      <a:gd name="connsiteX1" fmla="*/ 99060 w 99059"/>
                      <a:gd name="connsiteY1" fmla="*/ 0 h 9525"/>
                    </a:gdLst>
                    <a:ahLst/>
                    <a:cxnLst>
                      <a:cxn ang="0">
                        <a:pos x="connsiteX0" y="connsiteY0"/>
                      </a:cxn>
                      <a:cxn ang="0">
                        <a:pos x="connsiteX1" y="connsiteY1"/>
                      </a:cxn>
                    </a:cxnLst>
                    <a:rect l="l" t="t" r="r" b="b"/>
                    <a:pathLst>
                      <a:path w="99059" h="9525">
                        <a:moveTo>
                          <a:pt x="0" y="0"/>
                        </a:moveTo>
                        <a:lnTo>
                          <a:pt x="99060" y="0"/>
                        </a:lnTo>
                      </a:path>
                    </a:pathLst>
                  </a:custGeom>
                  <a:ln w="9525" cap="rnd">
                    <a:solidFill>
                      <a:srgbClr val="343844"/>
                    </a:solidFill>
                    <a:prstDash val="solid"/>
                    <a:round/>
                  </a:ln>
                </p:spPr>
                <p:txBody>
                  <a:bodyPr rtlCol="0" anchor="ctr"/>
                  <a:lstStyle/>
                  <a:p>
                    <a:endParaRPr lang="en-GB" dirty="0">
                      <a:latin typeface="Segoe UI" panose="020B0502040204020203" pitchFamily="34" charset="0"/>
                    </a:endParaRPr>
                  </a:p>
                </p:txBody>
              </p:sp>
              <p:sp>
                <p:nvSpPr>
                  <p:cNvPr id="73" name="Freeform: Shape 72">
                    <a:extLst>
                      <a:ext uri="{FF2B5EF4-FFF2-40B4-BE49-F238E27FC236}">
                        <a16:creationId xmlns:a16="http://schemas.microsoft.com/office/drawing/2014/main" id="{A446FC84-E033-49D7-A304-0983A70372CA}"/>
                      </a:ext>
                    </a:extLst>
                  </p:cNvPr>
                  <p:cNvSpPr/>
                  <p:nvPr/>
                </p:nvSpPr>
                <p:spPr>
                  <a:xfrm>
                    <a:off x="9467904" y="3683553"/>
                    <a:ext cx="159067" cy="9525"/>
                  </a:xfrm>
                  <a:custGeom>
                    <a:avLst/>
                    <a:gdLst>
                      <a:gd name="connsiteX0" fmla="*/ 0 w 159067"/>
                      <a:gd name="connsiteY0" fmla="*/ 0 h 9525"/>
                      <a:gd name="connsiteX1" fmla="*/ 159068 w 159067"/>
                      <a:gd name="connsiteY1" fmla="*/ 0 h 9525"/>
                    </a:gdLst>
                    <a:ahLst/>
                    <a:cxnLst>
                      <a:cxn ang="0">
                        <a:pos x="connsiteX0" y="connsiteY0"/>
                      </a:cxn>
                      <a:cxn ang="0">
                        <a:pos x="connsiteX1" y="connsiteY1"/>
                      </a:cxn>
                    </a:cxnLst>
                    <a:rect l="l" t="t" r="r" b="b"/>
                    <a:pathLst>
                      <a:path w="159067" h="9525">
                        <a:moveTo>
                          <a:pt x="0" y="0"/>
                        </a:moveTo>
                        <a:lnTo>
                          <a:pt x="159068" y="0"/>
                        </a:lnTo>
                      </a:path>
                    </a:pathLst>
                  </a:custGeom>
                  <a:ln w="9525" cap="rnd">
                    <a:solidFill>
                      <a:srgbClr val="343844"/>
                    </a:solidFill>
                    <a:prstDash val="solid"/>
                    <a:round/>
                  </a:ln>
                </p:spPr>
                <p:txBody>
                  <a:bodyPr rtlCol="0" anchor="ctr"/>
                  <a:lstStyle/>
                  <a:p>
                    <a:endParaRPr lang="en-GB" dirty="0">
                      <a:latin typeface="Segoe UI" panose="020B0502040204020203" pitchFamily="34" charset="0"/>
                    </a:endParaRPr>
                  </a:p>
                </p:txBody>
              </p:sp>
              <p:sp>
                <p:nvSpPr>
                  <p:cNvPr id="74" name="Freeform: Shape 73">
                    <a:extLst>
                      <a:ext uri="{FF2B5EF4-FFF2-40B4-BE49-F238E27FC236}">
                        <a16:creationId xmlns:a16="http://schemas.microsoft.com/office/drawing/2014/main" id="{CE972654-75C3-40E0-8DD9-3458877686C2}"/>
                      </a:ext>
                    </a:extLst>
                  </p:cNvPr>
                  <p:cNvSpPr/>
                  <p:nvPr/>
                </p:nvSpPr>
                <p:spPr>
                  <a:xfrm>
                    <a:off x="9489811" y="3722606"/>
                    <a:ext cx="120967" cy="9525"/>
                  </a:xfrm>
                  <a:custGeom>
                    <a:avLst/>
                    <a:gdLst>
                      <a:gd name="connsiteX0" fmla="*/ 0 w 120967"/>
                      <a:gd name="connsiteY0" fmla="*/ 0 h 9525"/>
                      <a:gd name="connsiteX1" fmla="*/ 120968 w 120967"/>
                      <a:gd name="connsiteY1" fmla="*/ 0 h 9525"/>
                    </a:gdLst>
                    <a:ahLst/>
                    <a:cxnLst>
                      <a:cxn ang="0">
                        <a:pos x="connsiteX0" y="connsiteY0"/>
                      </a:cxn>
                      <a:cxn ang="0">
                        <a:pos x="connsiteX1" y="connsiteY1"/>
                      </a:cxn>
                    </a:cxnLst>
                    <a:rect l="l" t="t" r="r" b="b"/>
                    <a:pathLst>
                      <a:path w="120967" h="9525">
                        <a:moveTo>
                          <a:pt x="0" y="0"/>
                        </a:moveTo>
                        <a:lnTo>
                          <a:pt x="120968" y="0"/>
                        </a:lnTo>
                      </a:path>
                    </a:pathLst>
                  </a:custGeom>
                  <a:ln w="9525" cap="rnd">
                    <a:solidFill>
                      <a:srgbClr val="343844"/>
                    </a:solidFill>
                    <a:prstDash val="solid"/>
                    <a:round/>
                  </a:ln>
                </p:spPr>
                <p:txBody>
                  <a:bodyPr rtlCol="0" anchor="ctr"/>
                  <a:lstStyle/>
                  <a:p>
                    <a:endParaRPr lang="en-GB" dirty="0">
                      <a:latin typeface="Segoe UI" panose="020B0502040204020203" pitchFamily="34" charset="0"/>
                    </a:endParaRPr>
                  </a:p>
                </p:txBody>
              </p:sp>
            </p:grpSp>
            <p:grpSp>
              <p:nvGrpSpPr>
                <p:cNvPr id="62" name="Graphic 15">
                  <a:extLst>
                    <a:ext uri="{FF2B5EF4-FFF2-40B4-BE49-F238E27FC236}">
                      <a16:creationId xmlns:a16="http://schemas.microsoft.com/office/drawing/2014/main" id="{E79D01C9-49A1-4B35-8C5F-07E3EA3C5474}"/>
                    </a:ext>
                  </a:extLst>
                </p:cNvPr>
                <p:cNvGrpSpPr/>
                <p:nvPr/>
              </p:nvGrpSpPr>
              <p:grpSpPr>
                <a:xfrm>
                  <a:off x="9641259" y="3670218"/>
                  <a:ext cx="202882" cy="252412"/>
                  <a:chOff x="9641259" y="3670218"/>
                  <a:chExt cx="202882" cy="252412"/>
                </a:xfrm>
                <a:noFill/>
              </p:grpSpPr>
              <p:sp>
                <p:nvSpPr>
                  <p:cNvPr id="63" name="Freeform: Shape 62">
                    <a:extLst>
                      <a:ext uri="{FF2B5EF4-FFF2-40B4-BE49-F238E27FC236}">
                        <a16:creationId xmlns:a16="http://schemas.microsoft.com/office/drawing/2014/main" id="{6F5D82C3-FA84-4EE5-98C2-816FAD1002CD}"/>
                      </a:ext>
                    </a:extLst>
                  </p:cNvPr>
                  <p:cNvSpPr/>
                  <p:nvPr/>
                </p:nvSpPr>
                <p:spPr>
                  <a:xfrm>
                    <a:off x="9701266" y="3729273"/>
                    <a:ext cx="142875" cy="193357"/>
                  </a:xfrm>
                  <a:custGeom>
                    <a:avLst/>
                    <a:gdLst>
                      <a:gd name="connsiteX0" fmla="*/ 142875 w 142875"/>
                      <a:gd name="connsiteY0" fmla="*/ 96203 h 193357"/>
                      <a:gd name="connsiteX1" fmla="*/ 0 w 142875"/>
                      <a:gd name="connsiteY1" fmla="*/ 0 h 193357"/>
                      <a:gd name="connsiteX2" fmla="*/ 0 w 142875"/>
                      <a:gd name="connsiteY2" fmla="*/ 172403 h 193357"/>
                      <a:gd name="connsiteX3" fmla="*/ 44767 w 142875"/>
                      <a:gd name="connsiteY3" fmla="*/ 126683 h 193357"/>
                      <a:gd name="connsiteX4" fmla="*/ 80963 w 142875"/>
                      <a:gd name="connsiteY4" fmla="*/ 193358 h 193357"/>
                      <a:gd name="connsiteX5" fmla="*/ 115252 w 142875"/>
                      <a:gd name="connsiteY5" fmla="*/ 175260 h 193357"/>
                      <a:gd name="connsiteX6" fmla="*/ 80010 w 142875"/>
                      <a:gd name="connsiteY6" fmla="*/ 107633 h 1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193357">
                        <a:moveTo>
                          <a:pt x="142875" y="96203"/>
                        </a:moveTo>
                        <a:lnTo>
                          <a:pt x="0" y="0"/>
                        </a:lnTo>
                        <a:lnTo>
                          <a:pt x="0" y="172403"/>
                        </a:lnTo>
                        <a:lnTo>
                          <a:pt x="44767" y="126683"/>
                        </a:lnTo>
                        <a:lnTo>
                          <a:pt x="80963" y="193358"/>
                        </a:lnTo>
                        <a:lnTo>
                          <a:pt x="115252" y="175260"/>
                        </a:lnTo>
                        <a:lnTo>
                          <a:pt x="80010" y="107633"/>
                        </a:lnTo>
                        <a:close/>
                      </a:path>
                    </a:pathLst>
                  </a:custGeom>
                  <a:noFill/>
                  <a:ln w="9525" cap="rnd">
                    <a:solidFill>
                      <a:srgbClr val="009AD8"/>
                    </a:solidFill>
                    <a:prstDash val="solid"/>
                    <a:round/>
                  </a:ln>
                </p:spPr>
                <p:txBody>
                  <a:bodyPr rtlCol="0" anchor="ctr"/>
                  <a:lstStyle/>
                  <a:p>
                    <a:endParaRPr lang="en-GB" dirty="0">
                      <a:latin typeface="Segoe UI" panose="020B0502040204020203" pitchFamily="34" charset="0"/>
                    </a:endParaRPr>
                  </a:p>
                </p:txBody>
              </p:sp>
              <p:grpSp>
                <p:nvGrpSpPr>
                  <p:cNvPr id="64" name="Graphic 15">
                    <a:extLst>
                      <a:ext uri="{FF2B5EF4-FFF2-40B4-BE49-F238E27FC236}">
                        <a16:creationId xmlns:a16="http://schemas.microsoft.com/office/drawing/2014/main" id="{E4C7680E-5743-42A3-8E0D-4CB4A8D71094}"/>
                      </a:ext>
                    </a:extLst>
                  </p:cNvPr>
                  <p:cNvGrpSpPr/>
                  <p:nvPr/>
                </p:nvGrpSpPr>
                <p:grpSpPr>
                  <a:xfrm>
                    <a:off x="9641259" y="3670218"/>
                    <a:ext cx="125729" cy="97155"/>
                    <a:chOff x="9641259" y="3670218"/>
                    <a:chExt cx="125729" cy="97155"/>
                  </a:xfrm>
                </p:grpSpPr>
                <p:sp>
                  <p:nvSpPr>
                    <p:cNvPr id="65" name="Freeform: Shape 64">
                      <a:extLst>
                        <a:ext uri="{FF2B5EF4-FFF2-40B4-BE49-F238E27FC236}">
                          <a16:creationId xmlns:a16="http://schemas.microsoft.com/office/drawing/2014/main" id="{3414EE39-3158-40CB-8453-9D8CD6D3C6E6}"/>
                        </a:ext>
                      </a:extLst>
                    </p:cNvPr>
                    <p:cNvSpPr/>
                    <p:nvPr/>
                  </p:nvSpPr>
                  <p:spPr>
                    <a:xfrm>
                      <a:off x="9674596" y="3674981"/>
                      <a:ext cx="12382" cy="22860"/>
                    </a:xfrm>
                    <a:custGeom>
                      <a:avLst/>
                      <a:gdLst>
                        <a:gd name="connsiteX0" fmla="*/ 0 w 12382"/>
                        <a:gd name="connsiteY0" fmla="*/ 0 h 22860"/>
                        <a:gd name="connsiteX1" fmla="*/ 12383 w 12382"/>
                        <a:gd name="connsiteY1" fmla="*/ 22860 h 22860"/>
                      </a:gdLst>
                      <a:ahLst/>
                      <a:cxnLst>
                        <a:cxn ang="0">
                          <a:pos x="connsiteX0" y="connsiteY0"/>
                        </a:cxn>
                        <a:cxn ang="0">
                          <a:pos x="connsiteX1" y="connsiteY1"/>
                        </a:cxn>
                      </a:cxnLst>
                      <a:rect l="l" t="t" r="r" b="b"/>
                      <a:pathLst>
                        <a:path w="12382" h="22860">
                          <a:moveTo>
                            <a:pt x="0" y="0"/>
                          </a:moveTo>
                          <a:lnTo>
                            <a:pt x="12383" y="22860"/>
                          </a:lnTo>
                        </a:path>
                      </a:pathLst>
                    </a:custGeom>
                    <a:ln w="9525" cap="rnd">
                      <a:solidFill>
                        <a:srgbClr val="009AD8"/>
                      </a:solidFill>
                      <a:prstDash val="solid"/>
                      <a:round/>
                    </a:ln>
                  </p:spPr>
                  <p:txBody>
                    <a:bodyPr rtlCol="0" anchor="ctr"/>
                    <a:lstStyle/>
                    <a:p>
                      <a:endParaRPr lang="en-GB" dirty="0">
                        <a:latin typeface="Segoe UI" panose="020B0502040204020203" pitchFamily="34" charset="0"/>
                      </a:endParaRPr>
                    </a:p>
                  </p:txBody>
                </p:sp>
                <p:sp>
                  <p:nvSpPr>
                    <p:cNvPr id="66" name="Freeform: Shape 65">
                      <a:extLst>
                        <a:ext uri="{FF2B5EF4-FFF2-40B4-BE49-F238E27FC236}">
                          <a16:creationId xmlns:a16="http://schemas.microsoft.com/office/drawing/2014/main" id="{3B3A2397-6ED0-4A00-8624-3C36AA53DEBF}"/>
                        </a:ext>
                      </a:extLst>
                    </p:cNvPr>
                    <p:cNvSpPr/>
                    <p:nvPr/>
                  </p:nvSpPr>
                  <p:spPr>
                    <a:xfrm>
                      <a:off x="9641259" y="3714986"/>
                      <a:ext cx="25717" cy="7620"/>
                    </a:xfrm>
                    <a:custGeom>
                      <a:avLst/>
                      <a:gdLst>
                        <a:gd name="connsiteX0" fmla="*/ 0 w 25717"/>
                        <a:gd name="connsiteY0" fmla="*/ 0 h 7620"/>
                        <a:gd name="connsiteX1" fmla="*/ 25717 w 25717"/>
                        <a:gd name="connsiteY1" fmla="*/ 7620 h 7620"/>
                      </a:gdLst>
                      <a:ahLst/>
                      <a:cxnLst>
                        <a:cxn ang="0">
                          <a:pos x="connsiteX0" y="connsiteY0"/>
                        </a:cxn>
                        <a:cxn ang="0">
                          <a:pos x="connsiteX1" y="connsiteY1"/>
                        </a:cxn>
                      </a:cxnLst>
                      <a:rect l="l" t="t" r="r" b="b"/>
                      <a:pathLst>
                        <a:path w="25717" h="7620">
                          <a:moveTo>
                            <a:pt x="0" y="0"/>
                          </a:moveTo>
                          <a:lnTo>
                            <a:pt x="25717" y="7620"/>
                          </a:lnTo>
                        </a:path>
                      </a:pathLst>
                    </a:custGeom>
                    <a:ln w="9525" cap="rnd">
                      <a:solidFill>
                        <a:srgbClr val="009AD8"/>
                      </a:solidFill>
                      <a:prstDash val="solid"/>
                      <a:round/>
                    </a:ln>
                  </p:spPr>
                  <p:txBody>
                    <a:bodyPr rtlCol="0" anchor="ctr"/>
                    <a:lstStyle/>
                    <a:p>
                      <a:endParaRPr lang="en-GB" dirty="0">
                        <a:latin typeface="Segoe UI" panose="020B0502040204020203" pitchFamily="34" charset="0"/>
                      </a:endParaRPr>
                    </a:p>
                  </p:txBody>
                </p:sp>
                <p:grpSp>
                  <p:nvGrpSpPr>
                    <p:cNvPr id="67" name="Graphic 15">
                      <a:extLst>
                        <a:ext uri="{FF2B5EF4-FFF2-40B4-BE49-F238E27FC236}">
                          <a16:creationId xmlns:a16="http://schemas.microsoft.com/office/drawing/2014/main" id="{EF73F387-C054-4822-B91C-9CFA23C328D7}"/>
                        </a:ext>
                      </a:extLst>
                    </p:cNvPr>
                    <p:cNvGrpSpPr/>
                    <p:nvPr/>
                  </p:nvGrpSpPr>
                  <p:grpSpPr>
                    <a:xfrm>
                      <a:off x="9646974" y="3702603"/>
                      <a:ext cx="120014" cy="64769"/>
                      <a:chOff x="9646974" y="3702603"/>
                      <a:chExt cx="120014" cy="64769"/>
                    </a:xfrm>
                  </p:grpSpPr>
                  <p:sp>
                    <p:nvSpPr>
                      <p:cNvPr id="69" name="Freeform: Shape 68">
                        <a:extLst>
                          <a:ext uri="{FF2B5EF4-FFF2-40B4-BE49-F238E27FC236}">
                            <a16:creationId xmlns:a16="http://schemas.microsoft.com/office/drawing/2014/main" id="{E122EEE1-7213-411C-A291-1E5D7316CD83}"/>
                          </a:ext>
                        </a:extLst>
                      </p:cNvPr>
                      <p:cNvSpPr/>
                      <p:nvPr/>
                    </p:nvSpPr>
                    <p:spPr>
                      <a:xfrm>
                        <a:off x="9646974" y="3754991"/>
                        <a:ext cx="22860" cy="12382"/>
                      </a:xfrm>
                      <a:custGeom>
                        <a:avLst/>
                        <a:gdLst>
                          <a:gd name="connsiteX0" fmla="*/ 0 w 22860"/>
                          <a:gd name="connsiteY0" fmla="*/ 12382 h 12382"/>
                          <a:gd name="connsiteX1" fmla="*/ 22860 w 22860"/>
                          <a:gd name="connsiteY1" fmla="*/ 0 h 12382"/>
                        </a:gdLst>
                        <a:ahLst/>
                        <a:cxnLst>
                          <a:cxn ang="0">
                            <a:pos x="connsiteX0" y="connsiteY0"/>
                          </a:cxn>
                          <a:cxn ang="0">
                            <a:pos x="connsiteX1" y="connsiteY1"/>
                          </a:cxn>
                        </a:cxnLst>
                        <a:rect l="l" t="t" r="r" b="b"/>
                        <a:pathLst>
                          <a:path w="22860" h="12382">
                            <a:moveTo>
                              <a:pt x="0" y="12382"/>
                            </a:moveTo>
                            <a:lnTo>
                              <a:pt x="22860" y="0"/>
                            </a:lnTo>
                          </a:path>
                        </a:pathLst>
                      </a:custGeom>
                      <a:ln w="9525" cap="rnd">
                        <a:solidFill>
                          <a:srgbClr val="009AD8"/>
                        </a:solidFill>
                        <a:prstDash val="solid"/>
                        <a:round/>
                      </a:ln>
                    </p:spPr>
                    <p:txBody>
                      <a:bodyPr rtlCol="0" anchor="ctr"/>
                      <a:lstStyle/>
                      <a:p>
                        <a:endParaRPr lang="en-GB" dirty="0">
                          <a:latin typeface="Segoe UI" panose="020B0502040204020203" pitchFamily="34" charset="0"/>
                        </a:endParaRPr>
                      </a:p>
                    </p:txBody>
                  </p:sp>
                  <p:sp>
                    <p:nvSpPr>
                      <p:cNvPr id="70" name="Freeform: Shape 69">
                        <a:extLst>
                          <a:ext uri="{FF2B5EF4-FFF2-40B4-BE49-F238E27FC236}">
                            <a16:creationId xmlns:a16="http://schemas.microsoft.com/office/drawing/2014/main" id="{E532AC3B-4FBC-4A92-B13E-A880C363912F}"/>
                          </a:ext>
                        </a:extLst>
                      </p:cNvPr>
                      <p:cNvSpPr/>
                      <p:nvPr/>
                    </p:nvSpPr>
                    <p:spPr>
                      <a:xfrm>
                        <a:off x="9743176" y="3702603"/>
                        <a:ext cx="23812" cy="12382"/>
                      </a:xfrm>
                      <a:custGeom>
                        <a:avLst/>
                        <a:gdLst>
                          <a:gd name="connsiteX0" fmla="*/ 0 w 23812"/>
                          <a:gd name="connsiteY0" fmla="*/ 12382 h 12382"/>
                          <a:gd name="connsiteX1" fmla="*/ 23812 w 23812"/>
                          <a:gd name="connsiteY1" fmla="*/ 0 h 12382"/>
                        </a:gdLst>
                        <a:ahLst/>
                        <a:cxnLst>
                          <a:cxn ang="0">
                            <a:pos x="connsiteX0" y="connsiteY0"/>
                          </a:cxn>
                          <a:cxn ang="0">
                            <a:pos x="connsiteX1" y="connsiteY1"/>
                          </a:cxn>
                        </a:cxnLst>
                        <a:rect l="l" t="t" r="r" b="b"/>
                        <a:pathLst>
                          <a:path w="23812" h="12382">
                            <a:moveTo>
                              <a:pt x="0" y="12382"/>
                            </a:moveTo>
                            <a:lnTo>
                              <a:pt x="23812" y="0"/>
                            </a:lnTo>
                          </a:path>
                        </a:pathLst>
                      </a:custGeom>
                      <a:ln w="9525" cap="rnd">
                        <a:solidFill>
                          <a:srgbClr val="009AD8"/>
                        </a:solidFill>
                        <a:prstDash val="solid"/>
                        <a:round/>
                      </a:ln>
                    </p:spPr>
                    <p:txBody>
                      <a:bodyPr rtlCol="0" anchor="ctr"/>
                      <a:lstStyle/>
                      <a:p>
                        <a:endParaRPr lang="en-GB" dirty="0">
                          <a:latin typeface="Segoe UI" panose="020B0502040204020203" pitchFamily="34" charset="0"/>
                        </a:endParaRPr>
                      </a:p>
                    </p:txBody>
                  </p:sp>
                </p:grpSp>
                <p:sp>
                  <p:nvSpPr>
                    <p:cNvPr id="68" name="Freeform: Shape 67">
                      <a:extLst>
                        <a:ext uri="{FF2B5EF4-FFF2-40B4-BE49-F238E27FC236}">
                          <a16:creationId xmlns:a16="http://schemas.microsoft.com/office/drawing/2014/main" id="{489C6364-FDAA-4681-99B4-7DC89D7562FD}"/>
                        </a:ext>
                      </a:extLst>
                    </p:cNvPr>
                    <p:cNvSpPr/>
                    <p:nvPr/>
                  </p:nvSpPr>
                  <p:spPr>
                    <a:xfrm>
                      <a:off x="9718411" y="3670218"/>
                      <a:ext cx="8572" cy="24765"/>
                    </a:xfrm>
                    <a:custGeom>
                      <a:avLst/>
                      <a:gdLst>
                        <a:gd name="connsiteX0" fmla="*/ 0 w 8572"/>
                        <a:gd name="connsiteY0" fmla="*/ 24765 h 24765"/>
                        <a:gd name="connsiteX1" fmla="*/ 8572 w 8572"/>
                        <a:gd name="connsiteY1" fmla="*/ 0 h 24765"/>
                      </a:gdLst>
                      <a:ahLst/>
                      <a:cxnLst>
                        <a:cxn ang="0">
                          <a:pos x="connsiteX0" y="connsiteY0"/>
                        </a:cxn>
                        <a:cxn ang="0">
                          <a:pos x="connsiteX1" y="connsiteY1"/>
                        </a:cxn>
                      </a:cxnLst>
                      <a:rect l="l" t="t" r="r" b="b"/>
                      <a:pathLst>
                        <a:path w="8572" h="24765">
                          <a:moveTo>
                            <a:pt x="0" y="24765"/>
                          </a:moveTo>
                          <a:lnTo>
                            <a:pt x="8572" y="0"/>
                          </a:lnTo>
                        </a:path>
                      </a:pathLst>
                    </a:custGeom>
                    <a:ln w="9525" cap="rnd">
                      <a:solidFill>
                        <a:srgbClr val="009AD8"/>
                      </a:solidFill>
                      <a:prstDash val="solid"/>
                      <a:round/>
                    </a:ln>
                  </p:spPr>
                  <p:txBody>
                    <a:bodyPr rtlCol="0" anchor="ctr"/>
                    <a:lstStyle/>
                    <a:p>
                      <a:endParaRPr lang="en-GB" dirty="0">
                        <a:latin typeface="Segoe UI" panose="020B0502040204020203" pitchFamily="34" charset="0"/>
                      </a:endParaRPr>
                    </a:p>
                  </p:txBody>
                </p:sp>
              </p:grpSp>
            </p:grpSp>
          </p:grpSp>
        </p:grpSp>
        <p:sp>
          <p:nvSpPr>
            <p:cNvPr id="49" name="Rectángulo 17">
              <a:extLst>
                <a:ext uri="{FF2B5EF4-FFF2-40B4-BE49-F238E27FC236}">
                  <a16:creationId xmlns:a16="http://schemas.microsoft.com/office/drawing/2014/main" id="{11DF0DE9-FBB4-41D6-BEAB-9E6D6C7419A1}"/>
                </a:ext>
              </a:extLst>
            </p:cNvPr>
            <p:cNvSpPr/>
            <p:nvPr/>
          </p:nvSpPr>
          <p:spPr>
            <a:xfrm>
              <a:off x="7681495" y="2043108"/>
              <a:ext cx="4155236" cy="553998"/>
            </a:xfrm>
            <a:prstGeom prst="rect">
              <a:avLst/>
            </a:prstGeom>
          </p:spPr>
          <p:txBody>
            <a:bodyPr wrap="square">
              <a:spAutoFit/>
            </a:bodyPr>
            <a:lstStyle/>
            <a:p>
              <a:pPr marL="0" lvl="1" defTabSz="457131">
                <a:spcBef>
                  <a:spcPts val="700"/>
                </a:spcBef>
                <a:buSzPct val="100000"/>
                <a:buNone/>
                <a:defRPr/>
              </a:pPr>
              <a:r>
                <a:rPr lang="es-ES" sz="1500" dirty="0">
                  <a:latin typeface="Segoe UI Semibold" panose="020B0702040204020203" pitchFamily="34" charset="0"/>
                  <a:cs typeface="Segoe UI Semibold" panose="020B0702040204020203" pitchFamily="34" charset="0"/>
                  <a:sym typeface="Montserrat Regular"/>
                  <a:hlinkClick r:id="rId3"/>
                </a:rPr>
                <a:t>http://www.cuestioneslaborales.es/requisitos-para-cobrar-el-paro-duracion-y-cuantia</a:t>
              </a:r>
              <a:r>
                <a:rPr lang="es-ES" sz="1500" dirty="0">
                  <a:latin typeface="Segoe UI Semibold" panose="020B0702040204020203" pitchFamily="34" charset="0"/>
                  <a:cs typeface="Segoe UI Semibold" panose="020B0702040204020203" pitchFamily="34" charset="0"/>
                  <a:sym typeface="Montserrat Regular"/>
                </a:rPr>
                <a:t>/</a:t>
              </a:r>
            </a:p>
          </p:txBody>
        </p:sp>
      </p:grpSp>
      <p:pic>
        <p:nvPicPr>
          <p:cNvPr id="75" name="Picture 74">
            <a:extLst>
              <a:ext uri="{FF2B5EF4-FFF2-40B4-BE49-F238E27FC236}">
                <a16:creationId xmlns:a16="http://schemas.microsoft.com/office/drawing/2014/main" id="{47157C0C-3E3A-43D1-84EE-8E846C4E4586}"/>
              </a:ext>
            </a:extLst>
          </p:cNvPr>
          <p:cNvPicPr>
            <a:picLocks noChangeAspect="1"/>
          </p:cNvPicPr>
          <p:nvPr/>
        </p:nvPicPr>
        <p:blipFill>
          <a:blip r:embed="rId4">
            <a:extLst>
              <a:ext uri="{28A0092B-C50C-407E-A947-70E740481C1C}">
                <a14:useLocalDpi xmlns:a14="http://schemas.microsoft.com/office/drawing/2010/main" val="0"/>
              </a:ext>
            </a:extLst>
          </a:blip>
          <a:srcRect l="3819" r="3819"/>
          <a:stretch/>
        </p:blipFill>
        <p:spPr>
          <a:xfrm>
            <a:off x="0" y="2329395"/>
            <a:ext cx="5707782" cy="4123793"/>
          </a:xfrm>
          <a:prstGeom prst="rect">
            <a:avLst/>
          </a:prstGeom>
        </p:spPr>
      </p:pic>
      <p:grpSp>
        <p:nvGrpSpPr>
          <p:cNvPr id="171" name="Group 170">
            <a:extLst>
              <a:ext uri="{FF2B5EF4-FFF2-40B4-BE49-F238E27FC236}">
                <a16:creationId xmlns:a16="http://schemas.microsoft.com/office/drawing/2014/main" id="{CDF766DA-68D0-4F9E-B235-E1ED085FBBC4}"/>
              </a:ext>
            </a:extLst>
          </p:cNvPr>
          <p:cNvGrpSpPr/>
          <p:nvPr/>
        </p:nvGrpSpPr>
        <p:grpSpPr>
          <a:xfrm>
            <a:off x="7033430" y="3714876"/>
            <a:ext cx="5158570" cy="719282"/>
            <a:chOff x="7033430" y="1877824"/>
            <a:chExt cx="5158570" cy="719282"/>
          </a:xfrm>
        </p:grpSpPr>
        <p:sp>
          <p:nvSpPr>
            <p:cNvPr id="172" name="Elipse 23">
              <a:extLst>
                <a:ext uri="{FF2B5EF4-FFF2-40B4-BE49-F238E27FC236}">
                  <a16:creationId xmlns:a16="http://schemas.microsoft.com/office/drawing/2014/main" id="{3B59BF34-3DCE-4172-802A-EB6A158B8586}"/>
                </a:ext>
              </a:extLst>
            </p:cNvPr>
            <p:cNvSpPr/>
            <p:nvPr/>
          </p:nvSpPr>
          <p:spPr>
            <a:xfrm>
              <a:off x="7033430" y="1877824"/>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cxnSp>
          <p:nvCxnSpPr>
            <p:cNvPr id="173" name="Conector recto 190">
              <a:extLst>
                <a:ext uri="{FF2B5EF4-FFF2-40B4-BE49-F238E27FC236}">
                  <a16:creationId xmlns:a16="http://schemas.microsoft.com/office/drawing/2014/main" id="{F93800AB-8068-455C-837A-720D7E855251}"/>
                </a:ext>
              </a:extLst>
            </p:cNvPr>
            <p:cNvCxnSpPr>
              <a:cxnSpLocks/>
            </p:cNvCxnSpPr>
            <p:nvPr/>
          </p:nvCxnSpPr>
          <p:spPr>
            <a:xfrm flipH="1">
              <a:off x="7182968" y="1957649"/>
              <a:ext cx="5009032" cy="0"/>
            </a:xfrm>
            <a:prstGeom prst="line">
              <a:avLst/>
            </a:prstGeom>
            <a:ln w="19050" cap="rnd">
              <a:solidFill>
                <a:schemeClr val="accent2"/>
              </a:solidFill>
              <a:round/>
            </a:ln>
          </p:spPr>
          <p:style>
            <a:lnRef idx="1">
              <a:schemeClr val="accent1"/>
            </a:lnRef>
            <a:fillRef idx="0">
              <a:schemeClr val="accent1"/>
            </a:fillRef>
            <a:effectRef idx="0">
              <a:schemeClr val="accent1"/>
            </a:effectRef>
            <a:fontRef idx="minor">
              <a:schemeClr val="tx1"/>
            </a:fontRef>
          </p:style>
        </p:cxnSp>
        <p:grpSp>
          <p:nvGrpSpPr>
            <p:cNvPr id="174" name="Group 173">
              <a:extLst>
                <a:ext uri="{FF2B5EF4-FFF2-40B4-BE49-F238E27FC236}">
                  <a16:creationId xmlns:a16="http://schemas.microsoft.com/office/drawing/2014/main" id="{F83F67CD-7B83-42B3-A1EA-4CDC1C598D42}"/>
                </a:ext>
              </a:extLst>
            </p:cNvPr>
            <p:cNvGrpSpPr/>
            <p:nvPr/>
          </p:nvGrpSpPr>
          <p:grpSpPr>
            <a:xfrm>
              <a:off x="7249060" y="2038346"/>
              <a:ext cx="376237" cy="279082"/>
              <a:chOff x="9467904" y="3643548"/>
              <a:chExt cx="376237" cy="279082"/>
            </a:xfrm>
          </p:grpSpPr>
          <p:sp>
            <p:nvSpPr>
              <p:cNvPr id="176" name="Freeform: Shape 175">
                <a:extLst>
                  <a:ext uri="{FF2B5EF4-FFF2-40B4-BE49-F238E27FC236}">
                    <a16:creationId xmlns:a16="http://schemas.microsoft.com/office/drawing/2014/main" id="{40BA4F76-4E6F-444B-95D6-04AD20DC3169}"/>
                  </a:ext>
                </a:extLst>
              </p:cNvPr>
              <p:cNvSpPr/>
              <p:nvPr/>
            </p:nvSpPr>
            <p:spPr>
              <a:xfrm>
                <a:off x="9575215" y="3805924"/>
                <a:ext cx="67698" cy="67698"/>
              </a:xfrm>
              <a:custGeom>
                <a:avLst/>
                <a:gdLst>
                  <a:gd name="connsiteX0" fmla="*/ 90107 w 90106"/>
                  <a:gd name="connsiteY0" fmla="*/ 45053 h 90106"/>
                  <a:gd name="connsiteX1" fmla="*/ 45053 w 90106"/>
                  <a:gd name="connsiteY1" fmla="*/ 90107 h 90106"/>
                  <a:gd name="connsiteX2" fmla="*/ 0 w 90106"/>
                  <a:gd name="connsiteY2" fmla="*/ 45053 h 90106"/>
                  <a:gd name="connsiteX3" fmla="*/ 45053 w 90106"/>
                  <a:gd name="connsiteY3" fmla="*/ 0 h 90106"/>
                  <a:gd name="connsiteX4" fmla="*/ 90107 w 90106"/>
                  <a:gd name="connsiteY4" fmla="*/ 45053 h 90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106" h="90106">
                    <a:moveTo>
                      <a:pt x="90107" y="45053"/>
                    </a:moveTo>
                    <a:cubicBezTo>
                      <a:pt x="90107" y="69936"/>
                      <a:pt x="69936" y="90107"/>
                      <a:pt x="45053" y="90107"/>
                    </a:cubicBezTo>
                    <a:cubicBezTo>
                      <a:pt x="20171" y="90107"/>
                      <a:pt x="0" y="69936"/>
                      <a:pt x="0" y="45053"/>
                    </a:cubicBezTo>
                    <a:cubicBezTo>
                      <a:pt x="0" y="20171"/>
                      <a:pt x="20171" y="0"/>
                      <a:pt x="45053" y="0"/>
                    </a:cubicBezTo>
                    <a:cubicBezTo>
                      <a:pt x="69936" y="0"/>
                      <a:pt x="90107" y="20171"/>
                      <a:pt x="90107" y="45053"/>
                    </a:cubicBezTo>
                    <a:close/>
                  </a:path>
                </a:pathLst>
              </a:custGeom>
              <a:noFill/>
              <a:ln w="10454" cap="rnd">
                <a:solidFill>
                  <a:srgbClr val="343844"/>
                </a:solidFill>
                <a:prstDash val="solid"/>
                <a:round/>
              </a:ln>
            </p:spPr>
            <p:txBody>
              <a:bodyPr rtlCol="0" anchor="ctr"/>
              <a:lstStyle/>
              <a:p>
                <a:endParaRPr lang="en-GB" dirty="0">
                  <a:latin typeface="Segoe UI" panose="020B0502040204020203" pitchFamily="34" charset="0"/>
                </a:endParaRPr>
              </a:p>
            </p:txBody>
          </p:sp>
          <p:grpSp>
            <p:nvGrpSpPr>
              <p:cNvPr id="177" name="Graphic 15">
                <a:extLst>
                  <a:ext uri="{FF2B5EF4-FFF2-40B4-BE49-F238E27FC236}">
                    <a16:creationId xmlns:a16="http://schemas.microsoft.com/office/drawing/2014/main" id="{D05941B5-683E-4ABA-9771-BBA6583A8DF1}"/>
                  </a:ext>
                </a:extLst>
              </p:cNvPr>
              <p:cNvGrpSpPr/>
              <p:nvPr/>
            </p:nvGrpSpPr>
            <p:grpSpPr>
              <a:xfrm>
                <a:off x="9467904" y="3643548"/>
                <a:ext cx="376237" cy="279082"/>
                <a:chOff x="9467904" y="3643548"/>
                <a:chExt cx="376237" cy="279082"/>
              </a:xfrm>
              <a:noFill/>
            </p:grpSpPr>
            <p:grpSp>
              <p:nvGrpSpPr>
                <p:cNvPr id="178" name="Graphic 15">
                  <a:extLst>
                    <a:ext uri="{FF2B5EF4-FFF2-40B4-BE49-F238E27FC236}">
                      <a16:creationId xmlns:a16="http://schemas.microsoft.com/office/drawing/2014/main" id="{DFD58E30-122C-488E-A4C7-709A3A114619}"/>
                    </a:ext>
                  </a:extLst>
                </p:cNvPr>
                <p:cNvGrpSpPr/>
                <p:nvPr/>
              </p:nvGrpSpPr>
              <p:grpSpPr>
                <a:xfrm>
                  <a:off x="9467904" y="3643548"/>
                  <a:ext cx="190500" cy="128588"/>
                  <a:chOff x="9467904" y="3643548"/>
                  <a:chExt cx="190500" cy="128588"/>
                </a:xfrm>
              </p:grpSpPr>
              <p:sp>
                <p:nvSpPr>
                  <p:cNvPr id="188" name="Freeform: Shape 187">
                    <a:extLst>
                      <a:ext uri="{FF2B5EF4-FFF2-40B4-BE49-F238E27FC236}">
                        <a16:creationId xmlns:a16="http://schemas.microsoft.com/office/drawing/2014/main" id="{4F85A86E-988A-4BB1-ACE6-FEF1603221A5}"/>
                      </a:ext>
                    </a:extLst>
                  </p:cNvPr>
                  <p:cNvSpPr/>
                  <p:nvPr/>
                </p:nvSpPr>
                <p:spPr>
                  <a:xfrm>
                    <a:off x="9511719" y="3643548"/>
                    <a:ext cx="146685" cy="9525"/>
                  </a:xfrm>
                  <a:custGeom>
                    <a:avLst/>
                    <a:gdLst>
                      <a:gd name="connsiteX0" fmla="*/ 0 w 146685"/>
                      <a:gd name="connsiteY0" fmla="*/ 0 h 9525"/>
                      <a:gd name="connsiteX1" fmla="*/ 146685 w 146685"/>
                      <a:gd name="connsiteY1" fmla="*/ 0 h 9525"/>
                    </a:gdLst>
                    <a:ahLst/>
                    <a:cxnLst>
                      <a:cxn ang="0">
                        <a:pos x="connsiteX0" y="connsiteY0"/>
                      </a:cxn>
                      <a:cxn ang="0">
                        <a:pos x="connsiteX1" y="connsiteY1"/>
                      </a:cxn>
                    </a:cxnLst>
                    <a:rect l="l" t="t" r="r" b="b"/>
                    <a:pathLst>
                      <a:path w="146685" h="9525">
                        <a:moveTo>
                          <a:pt x="0" y="0"/>
                        </a:moveTo>
                        <a:lnTo>
                          <a:pt x="146685" y="0"/>
                        </a:lnTo>
                      </a:path>
                    </a:pathLst>
                  </a:custGeom>
                  <a:ln w="9525" cap="rnd">
                    <a:solidFill>
                      <a:srgbClr val="343844"/>
                    </a:solidFill>
                    <a:prstDash val="solid"/>
                    <a:round/>
                  </a:ln>
                </p:spPr>
                <p:txBody>
                  <a:bodyPr rtlCol="0" anchor="ctr"/>
                  <a:lstStyle/>
                  <a:p>
                    <a:endParaRPr lang="en-GB" dirty="0">
                      <a:latin typeface="Segoe UI" panose="020B0502040204020203" pitchFamily="34" charset="0"/>
                    </a:endParaRPr>
                  </a:p>
                </p:txBody>
              </p:sp>
              <p:sp>
                <p:nvSpPr>
                  <p:cNvPr id="189" name="Freeform: Shape 188">
                    <a:extLst>
                      <a:ext uri="{FF2B5EF4-FFF2-40B4-BE49-F238E27FC236}">
                        <a16:creationId xmlns:a16="http://schemas.microsoft.com/office/drawing/2014/main" id="{90A2A090-7D1B-4578-8237-06EA1A4B6442}"/>
                      </a:ext>
                    </a:extLst>
                  </p:cNvPr>
                  <p:cNvSpPr/>
                  <p:nvPr/>
                </p:nvSpPr>
                <p:spPr>
                  <a:xfrm>
                    <a:off x="9511719" y="3762611"/>
                    <a:ext cx="99059" cy="9525"/>
                  </a:xfrm>
                  <a:custGeom>
                    <a:avLst/>
                    <a:gdLst>
                      <a:gd name="connsiteX0" fmla="*/ 0 w 99059"/>
                      <a:gd name="connsiteY0" fmla="*/ 0 h 9525"/>
                      <a:gd name="connsiteX1" fmla="*/ 99060 w 99059"/>
                      <a:gd name="connsiteY1" fmla="*/ 0 h 9525"/>
                    </a:gdLst>
                    <a:ahLst/>
                    <a:cxnLst>
                      <a:cxn ang="0">
                        <a:pos x="connsiteX0" y="connsiteY0"/>
                      </a:cxn>
                      <a:cxn ang="0">
                        <a:pos x="connsiteX1" y="connsiteY1"/>
                      </a:cxn>
                    </a:cxnLst>
                    <a:rect l="l" t="t" r="r" b="b"/>
                    <a:pathLst>
                      <a:path w="99059" h="9525">
                        <a:moveTo>
                          <a:pt x="0" y="0"/>
                        </a:moveTo>
                        <a:lnTo>
                          <a:pt x="99060" y="0"/>
                        </a:lnTo>
                      </a:path>
                    </a:pathLst>
                  </a:custGeom>
                  <a:ln w="9525" cap="rnd">
                    <a:solidFill>
                      <a:srgbClr val="343844"/>
                    </a:solidFill>
                    <a:prstDash val="solid"/>
                    <a:round/>
                  </a:ln>
                </p:spPr>
                <p:txBody>
                  <a:bodyPr rtlCol="0" anchor="ctr"/>
                  <a:lstStyle/>
                  <a:p>
                    <a:endParaRPr lang="en-GB" dirty="0">
                      <a:latin typeface="Segoe UI" panose="020B0502040204020203" pitchFamily="34" charset="0"/>
                    </a:endParaRPr>
                  </a:p>
                </p:txBody>
              </p:sp>
              <p:sp>
                <p:nvSpPr>
                  <p:cNvPr id="190" name="Freeform: Shape 189">
                    <a:extLst>
                      <a:ext uri="{FF2B5EF4-FFF2-40B4-BE49-F238E27FC236}">
                        <a16:creationId xmlns:a16="http://schemas.microsoft.com/office/drawing/2014/main" id="{0570CFA2-D348-4356-A794-0613918BBEFC}"/>
                      </a:ext>
                    </a:extLst>
                  </p:cNvPr>
                  <p:cNvSpPr/>
                  <p:nvPr/>
                </p:nvSpPr>
                <p:spPr>
                  <a:xfrm>
                    <a:off x="9467904" y="3683553"/>
                    <a:ext cx="159067" cy="9525"/>
                  </a:xfrm>
                  <a:custGeom>
                    <a:avLst/>
                    <a:gdLst>
                      <a:gd name="connsiteX0" fmla="*/ 0 w 159067"/>
                      <a:gd name="connsiteY0" fmla="*/ 0 h 9525"/>
                      <a:gd name="connsiteX1" fmla="*/ 159068 w 159067"/>
                      <a:gd name="connsiteY1" fmla="*/ 0 h 9525"/>
                    </a:gdLst>
                    <a:ahLst/>
                    <a:cxnLst>
                      <a:cxn ang="0">
                        <a:pos x="connsiteX0" y="connsiteY0"/>
                      </a:cxn>
                      <a:cxn ang="0">
                        <a:pos x="connsiteX1" y="connsiteY1"/>
                      </a:cxn>
                    </a:cxnLst>
                    <a:rect l="l" t="t" r="r" b="b"/>
                    <a:pathLst>
                      <a:path w="159067" h="9525">
                        <a:moveTo>
                          <a:pt x="0" y="0"/>
                        </a:moveTo>
                        <a:lnTo>
                          <a:pt x="159068" y="0"/>
                        </a:lnTo>
                      </a:path>
                    </a:pathLst>
                  </a:custGeom>
                  <a:ln w="9525" cap="rnd">
                    <a:solidFill>
                      <a:srgbClr val="343844"/>
                    </a:solidFill>
                    <a:prstDash val="solid"/>
                    <a:round/>
                  </a:ln>
                </p:spPr>
                <p:txBody>
                  <a:bodyPr rtlCol="0" anchor="ctr"/>
                  <a:lstStyle/>
                  <a:p>
                    <a:endParaRPr lang="en-GB" dirty="0">
                      <a:latin typeface="Segoe UI" panose="020B0502040204020203" pitchFamily="34" charset="0"/>
                    </a:endParaRPr>
                  </a:p>
                </p:txBody>
              </p:sp>
              <p:sp>
                <p:nvSpPr>
                  <p:cNvPr id="191" name="Freeform: Shape 190">
                    <a:extLst>
                      <a:ext uri="{FF2B5EF4-FFF2-40B4-BE49-F238E27FC236}">
                        <a16:creationId xmlns:a16="http://schemas.microsoft.com/office/drawing/2014/main" id="{0061AE71-1411-4800-A59A-39EF1C479EBD}"/>
                      </a:ext>
                    </a:extLst>
                  </p:cNvPr>
                  <p:cNvSpPr/>
                  <p:nvPr/>
                </p:nvSpPr>
                <p:spPr>
                  <a:xfrm>
                    <a:off x="9489811" y="3722606"/>
                    <a:ext cx="120967" cy="9525"/>
                  </a:xfrm>
                  <a:custGeom>
                    <a:avLst/>
                    <a:gdLst>
                      <a:gd name="connsiteX0" fmla="*/ 0 w 120967"/>
                      <a:gd name="connsiteY0" fmla="*/ 0 h 9525"/>
                      <a:gd name="connsiteX1" fmla="*/ 120968 w 120967"/>
                      <a:gd name="connsiteY1" fmla="*/ 0 h 9525"/>
                    </a:gdLst>
                    <a:ahLst/>
                    <a:cxnLst>
                      <a:cxn ang="0">
                        <a:pos x="connsiteX0" y="connsiteY0"/>
                      </a:cxn>
                      <a:cxn ang="0">
                        <a:pos x="connsiteX1" y="connsiteY1"/>
                      </a:cxn>
                    </a:cxnLst>
                    <a:rect l="l" t="t" r="r" b="b"/>
                    <a:pathLst>
                      <a:path w="120967" h="9525">
                        <a:moveTo>
                          <a:pt x="0" y="0"/>
                        </a:moveTo>
                        <a:lnTo>
                          <a:pt x="120968" y="0"/>
                        </a:lnTo>
                      </a:path>
                    </a:pathLst>
                  </a:custGeom>
                  <a:ln w="9525" cap="rnd">
                    <a:solidFill>
                      <a:srgbClr val="343844"/>
                    </a:solidFill>
                    <a:prstDash val="solid"/>
                    <a:round/>
                  </a:ln>
                </p:spPr>
                <p:txBody>
                  <a:bodyPr rtlCol="0" anchor="ctr"/>
                  <a:lstStyle/>
                  <a:p>
                    <a:endParaRPr lang="en-GB" dirty="0">
                      <a:latin typeface="Segoe UI" panose="020B0502040204020203" pitchFamily="34" charset="0"/>
                    </a:endParaRPr>
                  </a:p>
                </p:txBody>
              </p:sp>
            </p:grpSp>
            <p:grpSp>
              <p:nvGrpSpPr>
                <p:cNvPr id="179" name="Graphic 15">
                  <a:extLst>
                    <a:ext uri="{FF2B5EF4-FFF2-40B4-BE49-F238E27FC236}">
                      <a16:creationId xmlns:a16="http://schemas.microsoft.com/office/drawing/2014/main" id="{5F57ED59-C4E0-4555-8BDF-85DE980942C5}"/>
                    </a:ext>
                  </a:extLst>
                </p:cNvPr>
                <p:cNvGrpSpPr/>
                <p:nvPr/>
              </p:nvGrpSpPr>
              <p:grpSpPr>
                <a:xfrm>
                  <a:off x="9641259" y="3670218"/>
                  <a:ext cx="202882" cy="252412"/>
                  <a:chOff x="9641259" y="3670218"/>
                  <a:chExt cx="202882" cy="252412"/>
                </a:xfrm>
                <a:noFill/>
              </p:grpSpPr>
              <p:sp>
                <p:nvSpPr>
                  <p:cNvPr id="180" name="Freeform: Shape 179">
                    <a:extLst>
                      <a:ext uri="{FF2B5EF4-FFF2-40B4-BE49-F238E27FC236}">
                        <a16:creationId xmlns:a16="http://schemas.microsoft.com/office/drawing/2014/main" id="{FA33D4DB-707C-495F-B788-1156CF4620EA}"/>
                      </a:ext>
                    </a:extLst>
                  </p:cNvPr>
                  <p:cNvSpPr/>
                  <p:nvPr/>
                </p:nvSpPr>
                <p:spPr>
                  <a:xfrm>
                    <a:off x="9701266" y="3729273"/>
                    <a:ext cx="142875" cy="193357"/>
                  </a:xfrm>
                  <a:custGeom>
                    <a:avLst/>
                    <a:gdLst>
                      <a:gd name="connsiteX0" fmla="*/ 142875 w 142875"/>
                      <a:gd name="connsiteY0" fmla="*/ 96203 h 193357"/>
                      <a:gd name="connsiteX1" fmla="*/ 0 w 142875"/>
                      <a:gd name="connsiteY1" fmla="*/ 0 h 193357"/>
                      <a:gd name="connsiteX2" fmla="*/ 0 w 142875"/>
                      <a:gd name="connsiteY2" fmla="*/ 172403 h 193357"/>
                      <a:gd name="connsiteX3" fmla="*/ 44767 w 142875"/>
                      <a:gd name="connsiteY3" fmla="*/ 126683 h 193357"/>
                      <a:gd name="connsiteX4" fmla="*/ 80963 w 142875"/>
                      <a:gd name="connsiteY4" fmla="*/ 193358 h 193357"/>
                      <a:gd name="connsiteX5" fmla="*/ 115252 w 142875"/>
                      <a:gd name="connsiteY5" fmla="*/ 175260 h 193357"/>
                      <a:gd name="connsiteX6" fmla="*/ 80010 w 142875"/>
                      <a:gd name="connsiteY6" fmla="*/ 107633 h 1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193357">
                        <a:moveTo>
                          <a:pt x="142875" y="96203"/>
                        </a:moveTo>
                        <a:lnTo>
                          <a:pt x="0" y="0"/>
                        </a:lnTo>
                        <a:lnTo>
                          <a:pt x="0" y="172403"/>
                        </a:lnTo>
                        <a:lnTo>
                          <a:pt x="44767" y="126683"/>
                        </a:lnTo>
                        <a:lnTo>
                          <a:pt x="80963" y="193358"/>
                        </a:lnTo>
                        <a:lnTo>
                          <a:pt x="115252" y="175260"/>
                        </a:lnTo>
                        <a:lnTo>
                          <a:pt x="80010" y="107633"/>
                        </a:lnTo>
                        <a:close/>
                      </a:path>
                    </a:pathLst>
                  </a:custGeom>
                  <a:noFill/>
                  <a:ln w="9525" cap="rnd">
                    <a:solidFill>
                      <a:srgbClr val="009AD8"/>
                    </a:solidFill>
                    <a:prstDash val="solid"/>
                    <a:round/>
                  </a:ln>
                </p:spPr>
                <p:txBody>
                  <a:bodyPr rtlCol="0" anchor="ctr"/>
                  <a:lstStyle/>
                  <a:p>
                    <a:endParaRPr lang="en-GB" dirty="0">
                      <a:latin typeface="Segoe UI" panose="020B0502040204020203" pitchFamily="34" charset="0"/>
                    </a:endParaRPr>
                  </a:p>
                </p:txBody>
              </p:sp>
              <p:grpSp>
                <p:nvGrpSpPr>
                  <p:cNvPr id="181" name="Graphic 15">
                    <a:extLst>
                      <a:ext uri="{FF2B5EF4-FFF2-40B4-BE49-F238E27FC236}">
                        <a16:creationId xmlns:a16="http://schemas.microsoft.com/office/drawing/2014/main" id="{FD0744D8-4CB3-4E67-9ED3-CE1CCBFBD1B0}"/>
                      </a:ext>
                    </a:extLst>
                  </p:cNvPr>
                  <p:cNvGrpSpPr/>
                  <p:nvPr/>
                </p:nvGrpSpPr>
                <p:grpSpPr>
                  <a:xfrm>
                    <a:off x="9641259" y="3670218"/>
                    <a:ext cx="125729" cy="97155"/>
                    <a:chOff x="9641259" y="3670218"/>
                    <a:chExt cx="125729" cy="97155"/>
                  </a:xfrm>
                </p:grpSpPr>
                <p:sp>
                  <p:nvSpPr>
                    <p:cNvPr id="182" name="Freeform: Shape 181">
                      <a:extLst>
                        <a:ext uri="{FF2B5EF4-FFF2-40B4-BE49-F238E27FC236}">
                          <a16:creationId xmlns:a16="http://schemas.microsoft.com/office/drawing/2014/main" id="{E05338AC-4203-4FF7-A427-D3F3F44DFAEA}"/>
                        </a:ext>
                      </a:extLst>
                    </p:cNvPr>
                    <p:cNvSpPr/>
                    <p:nvPr/>
                  </p:nvSpPr>
                  <p:spPr>
                    <a:xfrm>
                      <a:off x="9674596" y="3674981"/>
                      <a:ext cx="12382" cy="22860"/>
                    </a:xfrm>
                    <a:custGeom>
                      <a:avLst/>
                      <a:gdLst>
                        <a:gd name="connsiteX0" fmla="*/ 0 w 12382"/>
                        <a:gd name="connsiteY0" fmla="*/ 0 h 22860"/>
                        <a:gd name="connsiteX1" fmla="*/ 12383 w 12382"/>
                        <a:gd name="connsiteY1" fmla="*/ 22860 h 22860"/>
                      </a:gdLst>
                      <a:ahLst/>
                      <a:cxnLst>
                        <a:cxn ang="0">
                          <a:pos x="connsiteX0" y="connsiteY0"/>
                        </a:cxn>
                        <a:cxn ang="0">
                          <a:pos x="connsiteX1" y="connsiteY1"/>
                        </a:cxn>
                      </a:cxnLst>
                      <a:rect l="l" t="t" r="r" b="b"/>
                      <a:pathLst>
                        <a:path w="12382" h="22860">
                          <a:moveTo>
                            <a:pt x="0" y="0"/>
                          </a:moveTo>
                          <a:lnTo>
                            <a:pt x="12383" y="22860"/>
                          </a:lnTo>
                        </a:path>
                      </a:pathLst>
                    </a:custGeom>
                    <a:ln w="9525" cap="rnd">
                      <a:solidFill>
                        <a:srgbClr val="009AD8"/>
                      </a:solidFill>
                      <a:prstDash val="solid"/>
                      <a:round/>
                    </a:ln>
                  </p:spPr>
                  <p:txBody>
                    <a:bodyPr rtlCol="0" anchor="ctr"/>
                    <a:lstStyle/>
                    <a:p>
                      <a:endParaRPr lang="en-GB" dirty="0">
                        <a:latin typeface="Segoe UI" panose="020B0502040204020203" pitchFamily="34" charset="0"/>
                      </a:endParaRPr>
                    </a:p>
                  </p:txBody>
                </p:sp>
                <p:sp>
                  <p:nvSpPr>
                    <p:cNvPr id="183" name="Freeform: Shape 182">
                      <a:extLst>
                        <a:ext uri="{FF2B5EF4-FFF2-40B4-BE49-F238E27FC236}">
                          <a16:creationId xmlns:a16="http://schemas.microsoft.com/office/drawing/2014/main" id="{6A78E76C-DB8F-4113-BABD-C46FC602AF41}"/>
                        </a:ext>
                      </a:extLst>
                    </p:cNvPr>
                    <p:cNvSpPr/>
                    <p:nvPr/>
                  </p:nvSpPr>
                  <p:spPr>
                    <a:xfrm>
                      <a:off x="9641259" y="3714986"/>
                      <a:ext cx="25717" cy="7620"/>
                    </a:xfrm>
                    <a:custGeom>
                      <a:avLst/>
                      <a:gdLst>
                        <a:gd name="connsiteX0" fmla="*/ 0 w 25717"/>
                        <a:gd name="connsiteY0" fmla="*/ 0 h 7620"/>
                        <a:gd name="connsiteX1" fmla="*/ 25717 w 25717"/>
                        <a:gd name="connsiteY1" fmla="*/ 7620 h 7620"/>
                      </a:gdLst>
                      <a:ahLst/>
                      <a:cxnLst>
                        <a:cxn ang="0">
                          <a:pos x="connsiteX0" y="connsiteY0"/>
                        </a:cxn>
                        <a:cxn ang="0">
                          <a:pos x="connsiteX1" y="connsiteY1"/>
                        </a:cxn>
                      </a:cxnLst>
                      <a:rect l="l" t="t" r="r" b="b"/>
                      <a:pathLst>
                        <a:path w="25717" h="7620">
                          <a:moveTo>
                            <a:pt x="0" y="0"/>
                          </a:moveTo>
                          <a:lnTo>
                            <a:pt x="25717" y="7620"/>
                          </a:lnTo>
                        </a:path>
                      </a:pathLst>
                    </a:custGeom>
                    <a:ln w="9525" cap="rnd">
                      <a:solidFill>
                        <a:srgbClr val="009AD8"/>
                      </a:solidFill>
                      <a:prstDash val="solid"/>
                      <a:round/>
                    </a:ln>
                  </p:spPr>
                  <p:txBody>
                    <a:bodyPr rtlCol="0" anchor="ctr"/>
                    <a:lstStyle/>
                    <a:p>
                      <a:endParaRPr lang="en-GB" dirty="0">
                        <a:latin typeface="Segoe UI" panose="020B0502040204020203" pitchFamily="34" charset="0"/>
                      </a:endParaRPr>
                    </a:p>
                  </p:txBody>
                </p:sp>
                <p:grpSp>
                  <p:nvGrpSpPr>
                    <p:cNvPr id="184" name="Graphic 15">
                      <a:extLst>
                        <a:ext uri="{FF2B5EF4-FFF2-40B4-BE49-F238E27FC236}">
                          <a16:creationId xmlns:a16="http://schemas.microsoft.com/office/drawing/2014/main" id="{FC90C832-D49F-4F1E-98AA-0AD9E0A2DA98}"/>
                        </a:ext>
                      </a:extLst>
                    </p:cNvPr>
                    <p:cNvGrpSpPr/>
                    <p:nvPr/>
                  </p:nvGrpSpPr>
                  <p:grpSpPr>
                    <a:xfrm>
                      <a:off x="9646974" y="3702603"/>
                      <a:ext cx="120014" cy="64769"/>
                      <a:chOff x="9646974" y="3702603"/>
                      <a:chExt cx="120014" cy="64769"/>
                    </a:xfrm>
                  </p:grpSpPr>
                  <p:sp>
                    <p:nvSpPr>
                      <p:cNvPr id="186" name="Freeform: Shape 185">
                        <a:extLst>
                          <a:ext uri="{FF2B5EF4-FFF2-40B4-BE49-F238E27FC236}">
                            <a16:creationId xmlns:a16="http://schemas.microsoft.com/office/drawing/2014/main" id="{142994F0-488B-4D50-BE37-C83C65260FF4}"/>
                          </a:ext>
                        </a:extLst>
                      </p:cNvPr>
                      <p:cNvSpPr/>
                      <p:nvPr/>
                    </p:nvSpPr>
                    <p:spPr>
                      <a:xfrm>
                        <a:off x="9646974" y="3754991"/>
                        <a:ext cx="22860" cy="12382"/>
                      </a:xfrm>
                      <a:custGeom>
                        <a:avLst/>
                        <a:gdLst>
                          <a:gd name="connsiteX0" fmla="*/ 0 w 22860"/>
                          <a:gd name="connsiteY0" fmla="*/ 12382 h 12382"/>
                          <a:gd name="connsiteX1" fmla="*/ 22860 w 22860"/>
                          <a:gd name="connsiteY1" fmla="*/ 0 h 12382"/>
                        </a:gdLst>
                        <a:ahLst/>
                        <a:cxnLst>
                          <a:cxn ang="0">
                            <a:pos x="connsiteX0" y="connsiteY0"/>
                          </a:cxn>
                          <a:cxn ang="0">
                            <a:pos x="connsiteX1" y="connsiteY1"/>
                          </a:cxn>
                        </a:cxnLst>
                        <a:rect l="l" t="t" r="r" b="b"/>
                        <a:pathLst>
                          <a:path w="22860" h="12382">
                            <a:moveTo>
                              <a:pt x="0" y="12382"/>
                            </a:moveTo>
                            <a:lnTo>
                              <a:pt x="22860" y="0"/>
                            </a:lnTo>
                          </a:path>
                        </a:pathLst>
                      </a:custGeom>
                      <a:ln w="9525" cap="rnd">
                        <a:solidFill>
                          <a:srgbClr val="009AD8"/>
                        </a:solidFill>
                        <a:prstDash val="solid"/>
                        <a:round/>
                      </a:ln>
                    </p:spPr>
                    <p:txBody>
                      <a:bodyPr rtlCol="0" anchor="ctr"/>
                      <a:lstStyle/>
                      <a:p>
                        <a:endParaRPr lang="en-GB" dirty="0">
                          <a:latin typeface="Segoe UI" panose="020B0502040204020203" pitchFamily="34" charset="0"/>
                        </a:endParaRPr>
                      </a:p>
                    </p:txBody>
                  </p:sp>
                  <p:sp>
                    <p:nvSpPr>
                      <p:cNvPr id="187" name="Freeform: Shape 186">
                        <a:extLst>
                          <a:ext uri="{FF2B5EF4-FFF2-40B4-BE49-F238E27FC236}">
                            <a16:creationId xmlns:a16="http://schemas.microsoft.com/office/drawing/2014/main" id="{1573085A-A960-4CB7-A999-94249AA84144}"/>
                          </a:ext>
                        </a:extLst>
                      </p:cNvPr>
                      <p:cNvSpPr/>
                      <p:nvPr/>
                    </p:nvSpPr>
                    <p:spPr>
                      <a:xfrm>
                        <a:off x="9743176" y="3702603"/>
                        <a:ext cx="23812" cy="12382"/>
                      </a:xfrm>
                      <a:custGeom>
                        <a:avLst/>
                        <a:gdLst>
                          <a:gd name="connsiteX0" fmla="*/ 0 w 23812"/>
                          <a:gd name="connsiteY0" fmla="*/ 12382 h 12382"/>
                          <a:gd name="connsiteX1" fmla="*/ 23812 w 23812"/>
                          <a:gd name="connsiteY1" fmla="*/ 0 h 12382"/>
                        </a:gdLst>
                        <a:ahLst/>
                        <a:cxnLst>
                          <a:cxn ang="0">
                            <a:pos x="connsiteX0" y="connsiteY0"/>
                          </a:cxn>
                          <a:cxn ang="0">
                            <a:pos x="connsiteX1" y="connsiteY1"/>
                          </a:cxn>
                        </a:cxnLst>
                        <a:rect l="l" t="t" r="r" b="b"/>
                        <a:pathLst>
                          <a:path w="23812" h="12382">
                            <a:moveTo>
                              <a:pt x="0" y="12382"/>
                            </a:moveTo>
                            <a:lnTo>
                              <a:pt x="23812" y="0"/>
                            </a:lnTo>
                          </a:path>
                        </a:pathLst>
                      </a:custGeom>
                      <a:ln w="9525" cap="rnd">
                        <a:solidFill>
                          <a:srgbClr val="009AD8"/>
                        </a:solidFill>
                        <a:prstDash val="solid"/>
                        <a:round/>
                      </a:ln>
                    </p:spPr>
                    <p:txBody>
                      <a:bodyPr rtlCol="0" anchor="ctr"/>
                      <a:lstStyle/>
                      <a:p>
                        <a:endParaRPr lang="en-GB" dirty="0">
                          <a:latin typeface="Segoe UI" panose="020B0502040204020203" pitchFamily="34" charset="0"/>
                        </a:endParaRPr>
                      </a:p>
                    </p:txBody>
                  </p:sp>
                </p:grpSp>
                <p:sp>
                  <p:nvSpPr>
                    <p:cNvPr id="185" name="Freeform: Shape 184">
                      <a:extLst>
                        <a:ext uri="{FF2B5EF4-FFF2-40B4-BE49-F238E27FC236}">
                          <a16:creationId xmlns:a16="http://schemas.microsoft.com/office/drawing/2014/main" id="{6D85D8B6-3683-461D-B263-4E69D6822127}"/>
                        </a:ext>
                      </a:extLst>
                    </p:cNvPr>
                    <p:cNvSpPr/>
                    <p:nvPr/>
                  </p:nvSpPr>
                  <p:spPr>
                    <a:xfrm>
                      <a:off x="9718411" y="3670218"/>
                      <a:ext cx="8572" cy="24765"/>
                    </a:xfrm>
                    <a:custGeom>
                      <a:avLst/>
                      <a:gdLst>
                        <a:gd name="connsiteX0" fmla="*/ 0 w 8572"/>
                        <a:gd name="connsiteY0" fmla="*/ 24765 h 24765"/>
                        <a:gd name="connsiteX1" fmla="*/ 8572 w 8572"/>
                        <a:gd name="connsiteY1" fmla="*/ 0 h 24765"/>
                      </a:gdLst>
                      <a:ahLst/>
                      <a:cxnLst>
                        <a:cxn ang="0">
                          <a:pos x="connsiteX0" y="connsiteY0"/>
                        </a:cxn>
                        <a:cxn ang="0">
                          <a:pos x="connsiteX1" y="connsiteY1"/>
                        </a:cxn>
                      </a:cxnLst>
                      <a:rect l="l" t="t" r="r" b="b"/>
                      <a:pathLst>
                        <a:path w="8572" h="24765">
                          <a:moveTo>
                            <a:pt x="0" y="24765"/>
                          </a:moveTo>
                          <a:lnTo>
                            <a:pt x="8572" y="0"/>
                          </a:lnTo>
                        </a:path>
                      </a:pathLst>
                    </a:custGeom>
                    <a:ln w="9525" cap="rnd">
                      <a:solidFill>
                        <a:srgbClr val="009AD8"/>
                      </a:solidFill>
                      <a:prstDash val="solid"/>
                      <a:round/>
                    </a:ln>
                  </p:spPr>
                  <p:txBody>
                    <a:bodyPr rtlCol="0" anchor="ctr"/>
                    <a:lstStyle/>
                    <a:p>
                      <a:endParaRPr lang="en-GB" dirty="0">
                        <a:latin typeface="Segoe UI" panose="020B0502040204020203" pitchFamily="34" charset="0"/>
                      </a:endParaRPr>
                    </a:p>
                  </p:txBody>
                </p:sp>
              </p:grpSp>
            </p:grpSp>
          </p:grpSp>
        </p:grpSp>
        <p:sp>
          <p:nvSpPr>
            <p:cNvPr id="175" name="Rectángulo 17">
              <a:extLst>
                <a:ext uri="{FF2B5EF4-FFF2-40B4-BE49-F238E27FC236}">
                  <a16:creationId xmlns:a16="http://schemas.microsoft.com/office/drawing/2014/main" id="{49EC047B-5308-44CC-B681-943DAE31051C}"/>
                </a:ext>
              </a:extLst>
            </p:cNvPr>
            <p:cNvSpPr/>
            <p:nvPr/>
          </p:nvSpPr>
          <p:spPr>
            <a:xfrm>
              <a:off x="7681496" y="2043108"/>
              <a:ext cx="4155236" cy="553998"/>
            </a:xfrm>
            <a:prstGeom prst="rect">
              <a:avLst/>
            </a:prstGeom>
          </p:spPr>
          <p:txBody>
            <a:bodyPr wrap="square">
              <a:spAutoFit/>
            </a:bodyPr>
            <a:lstStyle/>
            <a:p>
              <a:pPr marL="0" lvl="1" defTabSz="457131">
                <a:spcBef>
                  <a:spcPts val="700"/>
                </a:spcBef>
                <a:buSzPct val="100000"/>
                <a:buNone/>
                <a:defRPr/>
              </a:pPr>
              <a:r>
                <a:rPr lang="es-ES" sz="1500" dirty="0">
                  <a:latin typeface="Segoe UI Semibold" panose="020B0702040204020203" pitchFamily="34" charset="0"/>
                  <a:cs typeface="Segoe UI Semibold" panose="020B0702040204020203" pitchFamily="34" charset="0"/>
                  <a:sym typeface="Montserrat Regular"/>
                  <a:hlinkClick r:id="rId5"/>
                </a:rPr>
                <a:t>https://loentiendo.com/arreglar-los-papeles-del-paro/</a:t>
              </a:r>
              <a:endParaRPr lang="es-ES" sz="1500" dirty="0">
                <a:latin typeface="Segoe UI Semibold" panose="020B0702040204020203" pitchFamily="34" charset="0"/>
                <a:cs typeface="Segoe UI Semibold" panose="020B0702040204020203" pitchFamily="34" charset="0"/>
                <a:sym typeface="Montserrat Regular"/>
              </a:endParaRPr>
            </a:p>
          </p:txBody>
        </p:sp>
      </p:grpSp>
      <p:grpSp>
        <p:nvGrpSpPr>
          <p:cNvPr id="200" name="Group 199">
            <a:extLst>
              <a:ext uri="{FF2B5EF4-FFF2-40B4-BE49-F238E27FC236}">
                <a16:creationId xmlns:a16="http://schemas.microsoft.com/office/drawing/2014/main" id="{13D04F86-76B7-4A14-B532-B6384DF80A35}"/>
              </a:ext>
            </a:extLst>
          </p:cNvPr>
          <p:cNvGrpSpPr/>
          <p:nvPr/>
        </p:nvGrpSpPr>
        <p:grpSpPr>
          <a:xfrm>
            <a:off x="7033430" y="5284776"/>
            <a:ext cx="5158570" cy="719282"/>
            <a:chOff x="7033430" y="1877824"/>
            <a:chExt cx="5158570" cy="719282"/>
          </a:xfrm>
        </p:grpSpPr>
        <p:sp>
          <p:nvSpPr>
            <p:cNvPr id="201" name="Elipse 23">
              <a:extLst>
                <a:ext uri="{FF2B5EF4-FFF2-40B4-BE49-F238E27FC236}">
                  <a16:creationId xmlns:a16="http://schemas.microsoft.com/office/drawing/2014/main" id="{5F46E410-C3BF-4428-87B7-1D5BE64D1855}"/>
                </a:ext>
              </a:extLst>
            </p:cNvPr>
            <p:cNvSpPr/>
            <p:nvPr/>
          </p:nvSpPr>
          <p:spPr>
            <a:xfrm>
              <a:off x="7033430" y="1877824"/>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cxnSp>
          <p:nvCxnSpPr>
            <p:cNvPr id="202" name="Conector recto 190">
              <a:extLst>
                <a:ext uri="{FF2B5EF4-FFF2-40B4-BE49-F238E27FC236}">
                  <a16:creationId xmlns:a16="http://schemas.microsoft.com/office/drawing/2014/main" id="{4F112888-A7A9-4911-96B4-470A8004D447}"/>
                </a:ext>
              </a:extLst>
            </p:cNvPr>
            <p:cNvCxnSpPr>
              <a:cxnSpLocks/>
            </p:cNvCxnSpPr>
            <p:nvPr/>
          </p:nvCxnSpPr>
          <p:spPr>
            <a:xfrm flipH="1">
              <a:off x="7182968" y="1957649"/>
              <a:ext cx="5009032" cy="0"/>
            </a:xfrm>
            <a:prstGeom prst="line">
              <a:avLst/>
            </a:prstGeom>
            <a:ln w="19050" cap="rnd">
              <a:solidFill>
                <a:schemeClr val="accent2"/>
              </a:solidFill>
              <a:round/>
            </a:ln>
          </p:spPr>
          <p:style>
            <a:lnRef idx="1">
              <a:schemeClr val="accent1"/>
            </a:lnRef>
            <a:fillRef idx="0">
              <a:schemeClr val="accent1"/>
            </a:fillRef>
            <a:effectRef idx="0">
              <a:schemeClr val="accent1"/>
            </a:effectRef>
            <a:fontRef idx="minor">
              <a:schemeClr val="tx1"/>
            </a:fontRef>
          </p:style>
        </p:cxnSp>
        <p:grpSp>
          <p:nvGrpSpPr>
            <p:cNvPr id="203" name="Group 202">
              <a:extLst>
                <a:ext uri="{FF2B5EF4-FFF2-40B4-BE49-F238E27FC236}">
                  <a16:creationId xmlns:a16="http://schemas.microsoft.com/office/drawing/2014/main" id="{4697004F-BBCA-4641-AD89-9CE649C65BC7}"/>
                </a:ext>
              </a:extLst>
            </p:cNvPr>
            <p:cNvGrpSpPr/>
            <p:nvPr/>
          </p:nvGrpSpPr>
          <p:grpSpPr>
            <a:xfrm>
              <a:off x="7249060" y="2038346"/>
              <a:ext cx="376237" cy="279082"/>
              <a:chOff x="9467904" y="3643548"/>
              <a:chExt cx="376237" cy="279082"/>
            </a:xfrm>
          </p:grpSpPr>
          <p:sp>
            <p:nvSpPr>
              <p:cNvPr id="205" name="Freeform: Shape 204">
                <a:extLst>
                  <a:ext uri="{FF2B5EF4-FFF2-40B4-BE49-F238E27FC236}">
                    <a16:creationId xmlns:a16="http://schemas.microsoft.com/office/drawing/2014/main" id="{747D25B0-7C79-4721-B34E-24078805B79D}"/>
                  </a:ext>
                </a:extLst>
              </p:cNvPr>
              <p:cNvSpPr/>
              <p:nvPr/>
            </p:nvSpPr>
            <p:spPr>
              <a:xfrm>
                <a:off x="9575215" y="3805924"/>
                <a:ext cx="67698" cy="67698"/>
              </a:xfrm>
              <a:custGeom>
                <a:avLst/>
                <a:gdLst>
                  <a:gd name="connsiteX0" fmla="*/ 90107 w 90106"/>
                  <a:gd name="connsiteY0" fmla="*/ 45053 h 90106"/>
                  <a:gd name="connsiteX1" fmla="*/ 45053 w 90106"/>
                  <a:gd name="connsiteY1" fmla="*/ 90107 h 90106"/>
                  <a:gd name="connsiteX2" fmla="*/ 0 w 90106"/>
                  <a:gd name="connsiteY2" fmla="*/ 45053 h 90106"/>
                  <a:gd name="connsiteX3" fmla="*/ 45053 w 90106"/>
                  <a:gd name="connsiteY3" fmla="*/ 0 h 90106"/>
                  <a:gd name="connsiteX4" fmla="*/ 90107 w 90106"/>
                  <a:gd name="connsiteY4" fmla="*/ 45053 h 90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106" h="90106">
                    <a:moveTo>
                      <a:pt x="90107" y="45053"/>
                    </a:moveTo>
                    <a:cubicBezTo>
                      <a:pt x="90107" y="69936"/>
                      <a:pt x="69936" y="90107"/>
                      <a:pt x="45053" y="90107"/>
                    </a:cubicBezTo>
                    <a:cubicBezTo>
                      <a:pt x="20171" y="90107"/>
                      <a:pt x="0" y="69936"/>
                      <a:pt x="0" y="45053"/>
                    </a:cubicBezTo>
                    <a:cubicBezTo>
                      <a:pt x="0" y="20171"/>
                      <a:pt x="20171" y="0"/>
                      <a:pt x="45053" y="0"/>
                    </a:cubicBezTo>
                    <a:cubicBezTo>
                      <a:pt x="69936" y="0"/>
                      <a:pt x="90107" y="20171"/>
                      <a:pt x="90107" y="45053"/>
                    </a:cubicBezTo>
                    <a:close/>
                  </a:path>
                </a:pathLst>
              </a:custGeom>
              <a:noFill/>
              <a:ln w="10454" cap="rnd">
                <a:solidFill>
                  <a:srgbClr val="343844"/>
                </a:solidFill>
                <a:prstDash val="solid"/>
                <a:round/>
              </a:ln>
            </p:spPr>
            <p:txBody>
              <a:bodyPr rtlCol="0" anchor="ctr"/>
              <a:lstStyle/>
              <a:p>
                <a:endParaRPr lang="en-GB" dirty="0">
                  <a:latin typeface="Segoe UI" panose="020B0502040204020203" pitchFamily="34" charset="0"/>
                </a:endParaRPr>
              </a:p>
            </p:txBody>
          </p:sp>
          <p:grpSp>
            <p:nvGrpSpPr>
              <p:cNvPr id="206" name="Graphic 15">
                <a:extLst>
                  <a:ext uri="{FF2B5EF4-FFF2-40B4-BE49-F238E27FC236}">
                    <a16:creationId xmlns:a16="http://schemas.microsoft.com/office/drawing/2014/main" id="{CA974DB1-9099-4453-AEEB-6550EE5C397A}"/>
                  </a:ext>
                </a:extLst>
              </p:cNvPr>
              <p:cNvGrpSpPr/>
              <p:nvPr/>
            </p:nvGrpSpPr>
            <p:grpSpPr>
              <a:xfrm>
                <a:off x="9467904" y="3643548"/>
                <a:ext cx="376237" cy="279082"/>
                <a:chOff x="9467904" y="3643548"/>
                <a:chExt cx="376237" cy="279082"/>
              </a:xfrm>
              <a:noFill/>
            </p:grpSpPr>
            <p:grpSp>
              <p:nvGrpSpPr>
                <p:cNvPr id="207" name="Graphic 15">
                  <a:extLst>
                    <a:ext uri="{FF2B5EF4-FFF2-40B4-BE49-F238E27FC236}">
                      <a16:creationId xmlns:a16="http://schemas.microsoft.com/office/drawing/2014/main" id="{0C336780-D9F3-4918-A885-389252494072}"/>
                    </a:ext>
                  </a:extLst>
                </p:cNvPr>
                <p:cNvGrpSpPr/>
                <p:nvPr/>
              </p:nvGrpSpPr>
              <p:grpSpPr>
                <a:xfrm>
                  <a:off x="9467904" y="3643548"/>
                  <a:ext cx="190500" cy="128588"/>
                  <a:chOff x="9467904" y="3643548"/>
                  <a:chExt cx="190500" cy="128588"/>
                </a:xfrm>
              </p:grpSpPr>
              <p:sp>
                <p:nvSpPr>
                  <p:cNvPr id="217" name="Freeform: Shape 216">
                    <a:extLst>
                      <a:ext uri="{FF2B5EF4-FFF2-40B4-BE49-F238E27FC236}">
                        <a16:creationId xmlns:a16="http://schemas.microsoft.com/office/drawing/2014/main" id="{CD90BB40-A12B-4413-B63B-15E198C46F8E}"/>
                      </a:ext>
                    </a:extLst>
                  </p:cNvPr>
                  <p:cNvSpPr/>
                  <p:nvPr/>
                </p:nvSpPr>
                <p:spPr>
                  <a:xfrm>
                    <a:off x="9511719" y="3643548"/>
                    <a:ext cx="146685" cy="9525"/>
                  </a:xfrm>
                  <a:custGeom>
                    <a:avLst/>
                    <a:gdLst>
                      <a:gd name="connsiteX0" fmla="*/ 0 w 146685"/>
                      <a:gd name="connsiteY0" fmla="*/ 0 h 9525"/>
                      <a:gd name="connsiteX1" fmla="*/ 146685 w 146685"/>
                      <a:gd name="connsiteY1" fmla="*/ 0 h 9525"/>
                    </a:gdLst>
                    <a:ahLst/>
                    <a:cxnLst>
                      <a:cxn ang="0">
                        <a:pos x="connsiteX0" y="connsiteY0"/>
                      </a:cxn>
                      <a:cxn ang="0">
                        <a:pos x="connsiteX1" y="connsiteY1"/>
                      </a:cxn>
                    </a:cxnLst>
                    <a:rect l="l" t="t" r="r" b="b"/>
                    <a:pathLst>
                      <a:path w="146685" h="9525">
                        <a:moveTo>
                          <a:pt x="0" y="0"/>
                        </a:moveTo>
                        <a:lnTo>
                          <a:pt x="146685" y="0"/>
                        </a:lnTo>
                      </a:path>
                    </a:pathLst>
                  </a:custGeom>
                  <a:ln w="9525" cap="rnd">
                    <a:solidFill>
                      <a:srgbClr val="343844"/>
                    </a:solidFill>
                    <a:prstDash val="solid"/>
                    <a:round/>
                  </a:ln>
                </p:spPr>
                <p:txBody>
                  <a:bodyPr rtlCol="0" anchor="ctr"/>
                  <a:lstStyle/>
                  <a:p>
                    <a:endParaRPr lang="en-GB" dirty="0">
                      <a:latin typeface="Segoe UI" panose="020B0502040204020203" pitchFamily="34" charset="0"/>
                    </a:endParaRPr>
                  </a:p>
                </p:txBody>
              </p:sp>
              <p:sp>
                <p:nvSpPr>
                  <p:cNvPr id="218" name="Freeform: Shape 217">
                    <a:extLst>
                      <a:ext uri="{FF2B5EF4-FFF2-40B4-BE49-F238E27FC236}">
                        <a16:creationId xmlns:a16="http://schemas.microsoft.com/office/drawing/2014/main" id="{2147038F-7E53-424E-85FE-3A43CCFF2C66}"/>
                      </a:ext>
                    </a:extLst>
                  </p:cNvPr>
                  <p:cNvSpPr/>
                  <p:nvPr/>
                </p:nvSpPr>
                <p:spPr>
                  <a:xfrm>
                    <a:off x="9511719" y="3762611"/>
                    <a:ext cx="99059" cy="9525"/>
                  </a:xfrm>
                  <a:custGeom>
                    <a:avLst/>
                    <a:gdLst>
                      <a:gd name="connsiteX0" fmla="*/ 0 w 99059"/>
                      <a:gd name="connsiteY0" fmla="*/ 0 h 9525"/>
                      <a:gd name="connsiteX1" fmla="*/ 99060 w 99059"/>
                      <a:gd name="connsiteY1" fmla="*/ 0 h 9525"/>
                    </a:gdLst>
                    <a:ahLst/>
                    <a:cxnLst>
                      <a:cxn ang="0">
                        <a:pos x="connsiteX0" y="connsiteY0"/>
                      </a:cxn>
                      <a:cxn ang="0">
                        <a:pos x="connsiteX1" y="connsiteY1"/>
                      </a:cxn>
                    </a:cxnLst>
                    <a:rect l="l" t="t" r="r" b="b"/>
                    <a:pathLst>
                      <a:path w="99059" h="9525">
                        <a:moveTo>
                          <a:pt x="0" y="0"/>
                        </a:moveTo>
                        <a:lnTo>
                          <a:pt x="99060" y="0"/>
                        </a:lnTo>
                      </a:path>
                    </a:pathLst>
                  </a:custGeom>
                  <a:ln w="9525" cap="rnd">
                    <a:solidFill>
                      <a:srgbClr val="343844"/>
                    </a:solidFill>
                    <a:prstDash val="solid"/>
                    <a:round/>
                  </a:ln>
                </p:spPr>
                <p:txBody>
                  <a:bodyPr rtlCol="0" anchor="ctr"/>
                  <a:lstStyle/>
                  <a:p>
                    <a:endParaRPr lang="en-GB" dirty="0">
                      <a:latin typeface="Segoe UI" panose="020B0502040204020203" pitchFamily="34" charset="0"/>
                    </a:endParaRPr>
                  </a:p>
                </p:txBody>
              </p:sp>
              <p:sp>
                <p:nvSpPr>
                  <p:cNvPr id="219" name="Freeform: Shape 218">
                    <a:extLst>
                      <a:ext uri="{FF2B5EF4-FFF2-40B4-BE49-F238E27FC236}">
                        <a16:creationId xmlns:a16="http://schemas.microsoft.com/office/drawing/2014/main" id="{1665EC5F-8B91-4E08-8E51-F4DDB4991E99}"/>
                      </a:ext>
                    </a:extLst>
                  </p:cNvPr>
                  <p:cNvSpPr/>
                  <p:nvPr/>
                </p:nvSpPr>
                <p:spPr>
                  <a:xfrm>
                    <a:off x="9467904" y="3683553"/>
                    <a:ext cx="159067" cy="9525"/>
                  </a:xfrm>
                  <a:custGeom>
                    <a:avLst/>
                    <a:gdLst>
                      <a:gd name="connsiteX0" fmla="*/ 0 w 159067"/>
                      <a:gd name="connsiteY0" fmla="*/ 0 h 9525"/>
                      <a:gd name="connsiteX1" fmla="*/ 159068 w 159067"/>
                      <a:gd name="connsiteY1" fmla="*/ 0 h 9525"/>
                    </a:gdLst>
                    <a:ahLst/>
                    <a:cxnLst>
                      <a:cxn ang="0">
                        <a:pos x="connsiteX0" y="connsiteY0"/>
                      </a:cxn>
                      <a:cxn ang="0">
                        <a:pos x="connsiteX1" y="connsiteY1"/>
                      </a:cxn>
                    </a:cxnLst>
                    <a:rect l="l" t="t" r="r" b="b"/>
                    <a:pathLst>
                      <a:path w="159067" h="9525">
                        <a:moveTo>
                          <a:pt x="0" y="0"/>
                        </a:moveTo>
                        <a:lnTo>
                          <a:pt x="159068" y="0"/>
                        </a:lnTo>
                      </a:path>
                    </a:pathLst>
                  </a:custGeom>
                  <a:ln w="9525" cap="rnd">
                    <a:solidFill>
                      <a:srgbClr val="343844"/>
                    </a:solidFill>
                    <a:prstDash val="solid"/>
                    <a:round/>
                  </a:ln>
                </p:spPr>
                <p:txBody>
                  <a:bodyPr rtlCol="0" anchor="ctr"/>
                  <a:lstStyle/>
                  <a:p>
                    <a:endParaRPr lang="en-GB" dirty="0">
                      <a:latin typeface="Segoe UI" panose="020B0502040204020203" pitchFamily="34" charset="0"/>
                    </a:endParaRPr>
                  </a:p>
                </p:txBody>
              </p:sp>
              <p:sp>
                <p:nvSpPr>
                  <p:cNvPr id="220" name="Freeform: Shape 219">
                    <a:extLst>
                      <a:ext uri="{FF2B5EF4-FFF2-40B4-BE49-F238E27FC236}">
                        <a16:creationId xmlns:a16="http://schemas.microsoft.com/office/drawing/2014/main" id="{CAE14FEF-44A9-476A-8674-BAC9EF8DF625}"/>
                      </a:ext>
                    </a:extLst>
                  </p:cNvPr>
                  <p:cNvSpPr/>
                  <p:nvPr/>
                </p:nvSpPr>
                <p:spPr>
                  <a:xfrm>
                    <a:off x="9489811" y="3722606"/>
                    <a:ext cx="120967" cy="9525"/>
                  </a:xfrm>
                  <a:custGeom>
                    <a:avLst/>
                    <a:gdLst>
                      <a:gd name="connsiteX0" fmla="*/ 0 w 120967"/>
                      <a:gd name="connsiteY0" fmla="*/ 0 h 9525"/>
                      <a:gd name="connsiteX1" fmla="*/ 120968 w 120967"/>
                      <a:gd name="connsiteY1" fmla="*/ 0 h 9525"/>
                    </a:gdLst>
                    <a:ahLst/>
                    <a:cxnLst>
                      <a:cxn ang="0">
                        <a:pos x="connsiteX0" y="connsiteY0"/>
                      </a:cxn>
                      <a:cxn ang="0">
                        <a:pos x="connsiteX1" y="connsiteY1"/>
                      </a:cxn>
                    </a:cxnLst>
                    <a:rect l="l" t="t" r="r" b="b"/>
                    <a:pathLst>
                      <a:path w="120967" h="9525">
                        <a:moveTo>
                          <a:pt x="0" y="0"/>
                        </a:moveTo>
                        <a:lnTo>
                          <a:pt x="120968" y="0"/>
                        </a:lnTo>
                      </a:path>
                    </a:pathLst>
                  </a:custGeom>
                  <a:ln w="9525" cap="rnd">
                    <a:solidFill>
                      <a:srgbClr val="343844"/>
                    </a:solidFill>
                    <a:prstDash val="solid"/>
                    <a:round/>
                  </a:ln>
                </p:spPr>
                <p:txBody>
                  <a:bodyPr rtlCol="0" anchor="ctr"/>
                  <a:lstStyle/>
                  <a:p>
                    <a:endParaRPr lang="en-GB" dirty="0">
                      <a:latin typeface="Segoe UI" panose="020B0502040204020203" pitchFamily="34" charset="0"/>
                    </a:endParaRPr>
                  </a:p>
                </p:txBody>
              </p:sp>
            </p:grpSp>
            <p:grpSp>
              <p:nvGrpSpPr>
                <p:cNvPr id="208" name="Graphic 15">
                  <a:extLst>
                    <a:ext uri="{FF2B5EF4-FFF2-40B4-BE49-F238E27FC236}">
                      <a16:creationId xmlns:a16="http://schemas.microsoft.com/office/drawing/2014/main" id="{4217AE27-517F-484B-8CD2-7B03846B7BC9}"/>
                    </a:ext>
                  </a:extLst>
                </p:cNvPr>
                <p:cNvGrpSpPr/>
                <p:nvPr/>
              </p:nvGrpSpPr>
              <p:grpSpPr>
                <a:xfrm>
                  <a:off x="9641259" y="3670218"/>
                  <a:ext cx="202882" cy="252412"/>
                  <a:chOff x="9641259" y="3670218"/>
                  <a:chExt cx="202882" cy="252412"/>
                </a:xfrm>
                <a:noFill/>
              </p:grpSpPr>
              <p:sp>
                <p:nvSpPr>
                  <p:cNvPr id="209" name="Freeform: Shape 208">
                    <a:extLst>
                      <a:ext uri="{FF2B5EF4-FFF2-40B4-BE49-F238E27FC236}">
                        <a16:creationId xmlns:a16="http://schemas.microsoft.com/office/drawing/2014/main" id="{B392966E-B516-4A8D-A4F4-4268C5060698}"/>
                      </a:ext>
                    </a:extLst>
                  </p:cNvPr>
                  <p:cNvSpPr/>
                  <p:nvPr/>
                </p:nvSpPr>
                <p:spPr>
                  <a:xfrm>
                    <a:off x="9701266" y="3729273"/>
                    <a:ext cx="142875" cy="193357"/>
                  </a:xfrm>
                  <a:custGeom>
                    <a:avLst/>
                    <a:gdLst>
                      <a:gd name="connsiteX0" fmla="*/ 142875 w 142875"/>
                      <a:gd name="connsiteY0" fmla="*/ 96203 h 193357"/>
                      <a:gd name="connsiteX1" fmla="*/ 0 w 142875"/>
                      <a:gd name="connsiteY1" fmla="*/ 0 h 193357"/>
                      <a:gd name="connsiteX2" fmla="*/ 0 w 142875"/>
                      <a:gd name="connsiteY2" fmla="*/ 172403 h 193357"/>
                      <a:gd name="connsiteX3" fmla="*/ 44767 w 142875"/>
                      <a:gd name="connsiteY3" fmla="*/ 126683 h 193357"/>
                      <a:gd name="connsiteX4" fmla="*/ 80963 w 142875"/>
                      <a:gd name="connsiteY4" fmla="*/ 193358 h 193357"/>
                      <a:gd name="connsiteX5" fmla="*/ 115252 w 142875"/>
                      <a:gd name="connsiteY5" fmla="*/ 175260 h 193357"/>
                      <a:gd name="connsiteX6" fmla="*/ 80010 w 142875"/>
                      <a:gd name="connsiteY6" fmla="*/ 107633 h 1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193357">
                        <a:moveTo>
                          <a:pt x="142875" y="96203"/>
                        </a:moveTo>
                        <a:lnTo>
                          <a:pt x="0" y="0"/>
                        </a:lnTo>
                        <a:lnTo>
                          <a:pt x="0" y="172403"/>
                        </a:lnTo>
                        <a:lnTo>
                          <a:pt x="44767" y="126683"/>
                        </a:lnTo>
                        <a:lnTo>
                          <a:pt x="80963" y="193358"/>
                        </a:lnTo>
                        <a:lnTo>
                          <a:pt x="115252" y="175260"/>
                        </a:lnTo>
                        <a:lnTo>
                          <a:pt x="80010" y="107633"/>
                        </a:lnTo>
                        <a:close/>
                      </a:path>
                    </a:pathLst>
                  </a:custGeom>
                  <a:noFill/>
                  <a:ln w="9525" cap="rnd">
                    <a:solidFill>
                      <a:srgbClr val="009AD8"/>
                    </a:solidFill>
                    <a:prstDash val="solid"/>
                    <a:round/>
                  </a:ln>
                </p:spPr>
                <p:txBody>
                  <a:bodyPr rtlCol="0" anchor="ctr"/>
                  <a:lstStyle/>
                  <a:p>
                    <a:endParaRPr lang="en-GB" dirty="0">
                      <a:latin typeface="Segoe UI" panose="020B0502040204020203" pitchFamily="34" charset="0"/>
                    </a:endParaRPr>
                  </a:p>
                </p:txBody>
              </p:sp>
              <p:grpSp>
                <p:nvGrpSpPr>
                  <p:cNvPr id="210" name="Graphic 15">
                    <a:extLst>
                      <a:ext uri="{FF2B5EF4-FFF2-40B4-BE49-F238E27FC236}">
                        <a16:creationId xmlns:a16="http://schemas.microsoft.com/office/drawing/2014/main" id="{D773992A-09CB-4F4B-BB6D-A0F5FCD52B89}"/>
                      </a:ext>
                    </a:extLst>
                  </p:cNvPr>
                  <p:cNvGrpSpPr/>
                  <p:nvPr/>
                </p:nvGrpSpPr>
                <p:grpSpPr>
                  <a:xfrm>
                    <a:off x="9641259" y="3670218"/>
                    <a:ext cx="125729" cy="97155"/>
                    <a:chOff x="9641259" y="3670218"/>
                    <a:chExt cx="125729" cy="97155"/>
                  </a:xfrm>
                </p:grpSpPr>
                <p:sp>
                  <p:nvSpPr>
                    <p:cNvPr id="211" name="Freeform: Shape 210">
                      <a:extLst>
                        <a:ext uri="{FF2B5EF4-FFF2-40B4-BE49-F238E27FC236}">
                          <a16:creationId xmlns:a16="http://schemas.microsoft.com/office/drawing/2014/main" id="{7722EADD-13E7-43E8-8639-E845CE2FA751}"/>
                        </a:ext>
                      </a:extLst>
                    </p:cNvPr>
                    <p:cNvSpPr/>
                    <p:nvPr/>
                  </p:nvSpPr>
                  <p:spPr>
                    <a:xfrm>
                      <a:off x="9674596" y="3674981"/>
                      <a:ext cx="12382" cy="22860"/>
                    </a:xfrm>
                    <a:custGeom>
                      <a:avLst/>
                      <a:gdLst>
                        <a:gd name="connsiteX0" fmla="*/ 0 w 12382"/>
                        <a:gd name="connsiteY0" fmla="*/ 0 h 22860"/>
                        <a:gd name="connsiteX1" fmla="*/ 12383 w 12382"/>
                        <a:gd name="connsiteY1" fmla="*/ 22860 h 22860"/>
                      </a:gdLst>
                      <a:ahLst/>
                      <a:cxnLst>
                        <a:cxn ang="0">
                          <a:pos x="connsiteX0" y="connsiteY0"/>
                        </a:cxn>
                        <a:cxn ang="0">
                          <a:pos x="connsiteX1" y="connsiteY1"/>
                        </a:cxn>
                      </a:cxnLst>
                      <a:rect l="l" t="t" r="r" b="b"/>
                      <a:pathLst>
                        <a:path w="12382" h="22860">
                          <a:moveTo>
                            <a:pt x="0" y="0"/>
                          </a:moveTo>
                          <a:lnTo>
                            <a:pt x="12383" y="22860"/>
                          </a:lnTo>
                        </a:path>
                      </a:pathLst>
                    </a:custGeom>
                    <a:ln w="9525" cap="rnd">
                      <a:solidFill>
                        <a:srgbClr val="009AD8"/>
                      </a:solidFill>
                      <a:prstDash val="solid"/>
                      <a:round/>
                    </a:ln>
                  </p:spPr>
                  <p:txBody>
                    <a:bodyPr rtlCol="0" anchor="ctr"/>
                    <a:lstStyle/>
                    <a:p>
                      <a:endParaRPr lang="en-GB" dirty="0">
                        <a:latin typeface="Segoe UI" panose="020B0502040204020203" pitchFamily="34" charset="0"/>
                      </a:endParaRPr>
                    </a:p>
                  </p:txBody>
                </p:sp>
                <p:sp>
                  <p:nvSpPr>
                    <p:cNvPr id="212" name="Freeform: Shape 211">
                      <a:extLst>
                        <a:ext uri="{FF2B5EF4-FFF2-40B4-BE49-F238E27FC236}">
                          <a16:creationId xmlns:a16="http://schemas.microsoft.com/office/drawing/2014/main" id="{FDD190E9-AD30-405B-AF83-6AC8FA743D26}"/>
                        </a:ext>
                      </a:extLst>
                    </p:cNvPr>
                    <p:cNvSpPr/>
                    <p:nvPr/>
                  </p:nvSpPr>
                  <p:spPr>
                    <a:xfrm>
                      <a:off x="9641259" y="3714986"/>
                      <a:ext cx="25717" cy="7620"/>
                    </a:xfrm>
                    <a:custGeom>
                      <a:avLst/>
                      <a:gdLst>
                        <a:gd name="connsiteX0" fmla="*/ 0 w 25717"/>
                        <a:gd name="connsiteY0" fmla="*/ 0 h 7620"/>
                        <a:gd name="connsiteX1" fmla="*/ 25717 w 25717"/>
                        <a:gd name="connsiteY1" fmla="*/ 7620 h 7620"/>
                      </a:gdLst>
                      <a:ahLst/>
                      <a:cxnLst>
                        <a:cxn ang="0">
                          <a:pos x="connsiteX0" y="connsiteY0"/>
                        </a:cxn>
                        <a:cxn ang="0">
                          <a:pos x="connsiteX1" y="connsiteY1"/>
                        </a:cxn>
                      </a:cxnLst>
                      <a:rect l="l" t="t" r="r" b="b"/>
                      <a:pathLst>
                        <a:path w="25717" h="7620">
                          <a:moveTo>
                            <a:pt x="0" y="0"/>
                          </a:moveTo>
                          <a:lnTo>
                            <a:pt x="25717" y="7620"/>
                          </a:lnTo>
                        </a:path>
                      </a:pathLst>
                    </a:custGeom>
                    <a:ln w="9525" cap="rnd">
                      <a:solidFill>
                        <a:srgbClr val="009AD8"/>
                      </a:solidFill>
                      <a:prstDash val="solid"/>
                      <a:round/>
                    </a:ln>
                  </p:spPr>
                  <p:txBody>
                    <a:bodyPr rtlCol="0" anchor="ctr"/>
                    <a:lstStyle/>
                    <a:p>
                      <a:endParaRPr lang="en-GB" dirty="0">
                        <a:latin typeface="Segoe UI" panose="020B0502040204020203" pitchFamily="34" charset="0"/>
                      </a:endParaRPr>
                    </a:p>
                  </p:txBody>
                </p:sp>
                <p:grpSp>
                  <p:nvGrpSpPr>
                    <p:cNvPr id="213" name="Graphic 15">
                      <a:extLst>
                        <a:ext uri="{FF2B5EF4-FFF2-40B4-BE49-F238E27FC236}">
                          <a16:creationId xmlns:a16="http://schemas.microsoft.com/office/drawing/2014/main" id="{4B6739A0-8D24-4EAA-BC6A-CD6F5FB651F7}"/>
                        </a:ext>
                      </a:extLst>
                    </p:cNvPr>
                    <p:cNvGrpSpPr/>
                    <p:nvPr/>
                  </p:nvGrpSpPr>
                  <p:grpSpPr>
                    <a:xfrm>
                      <a:off x="9646974" y="3702603"/>
                      <a:ext cx="120014" cy="64769"/>
                      <a:chOff x="9646974" y="3702603"/>
                      <a:chExt cx="120014" cy="64769"/>
                    </a:xfrm>
                  </p:grpSpPr>
                  <p:sp>
                    <p:nvSpPr>
                      <p:cNvPr id="215" name="Freeform: Shape 214">
                        <a:extLst>
                          <a:ext uri="{FF2B5EF4-FFF2-40B4-BE49-F238E27FC236}">
                            <a16:creationId xmlns:a16="http://schemas.microsoft.com/office/drawing/2014/main" id="{882DF9AD-3C9C-4C20-A957-9D169FE4BE97}"/>
                          </a:ext>
                        </a:extLst>
                      </p:cNvPr>
                      <p:cNvSpPr/>
                      <p:nvPr/>
                    </p:nvSpPr>
                    <p:spPr>
                      <a:xfrm>
                        <a:off x="9646974" y="3754991"/>
                        <a:ext cx="22860" cy="12382"/>
                      </a:xfrm>
                      <a:custGeom>
                        <a:avLst/>
                        <a:gdLst>
                          <a:gd name="connsiteX0" fmla="*/ 0 w 22860"/>
                          <a:gd name="connsiteY0" fmla="*/ 12382 h 12382"/>
                          <a:gd name="connsiteX1" fmla="*/ 22860 w 22860"/>
                          <a:gd name="connsiteY1" fmla="*/ 0 h 12382"/>
                        </a:gdLst>
                        <a:ahLst/>
                        <a:cxnLst>
                          <a:cxn ang="0">
                            <a:pos x="connsiteX0" y="connsiteY0"/>
                          </a:cxn>
                          <a:cxn ang="0">
                            <a:pos x="connsiteX1" y="connsiteY1"/>
                          </a:cxn>
                        </a:cxnLst>
                        <a:rect l="l" t="t" r="r" b="b"/>
                        <a:pathLst>
                          <a:path w="22860" h="12382">
                            <a:moveTo>
                              <a:pt x="0" y="12382"/>
                            </a:moveTo>
                            <a:lnTo>
                              <a:pt x="22860" y="0"/>
                            </a:lnTo>
                          </a:path>
                        </a:pathLst>
                      </a:custGeom>
                      <a:ln w="9525" cap="rnd">
                        <a:solidFill>
                          <a:srgbClr val="009AD8"/>
                        </a:solidFill>
                        <a:prstDash val="solid"/>
                        <a:round/>
                      </a:ln>
                    </p:spPr>
                    <p:txBody>
                      <a:bodyPr rtlCol="0" anchor="ctr"/>
                      <a:lstStyle/>
                      <a:p>
                        <a:endParaRPr lang="en-GB" dirty="0">
                          <a:latin typeface="Segoe UI" panose="020B0502040204020203" pitchFamily="34" charset="0"/>
                        </a:endParaRPr>
                      </a:p>
                    </p:txBody>
                  </p:sp>
                  <p:sp>
                    <p:nvSpPr>
                      <p:cNvPr id="216" name="Freeform: Shape 215">
                        <a:extLst>
                          <a:ext uri="{FF2B5EF4-FFF2-40B4-BE49-F238E27FC236}">
                            <a16:creationId xmlns:a16="http://schemas.microsoft.com/office/drawing/2014/main" id="{95DFCE8B-2BD4-4386-94E2-467128803CC6}"/>
                          </a:ext>
                        </a:extLst>
                      </p:cNvPr>
                      <p:cNvSpPr/>
                      <p:nvPr/>
                    </p:nvSpPr>
                    <p:spPr>
                      <a:xfrm>
                        <a:off x="9743176" y="3702603"/>
                        <a:ext cx="23812" cy="12382"/>
                      </a:xfrm>
                      <a:custGeom>
                        <a:avLst/>
                        <a:gdLst>
                          <a:gd name="connsiteX0" fmla="*/ 0 w 23812"/>
                          <a:gd name="connsiteY0" fmla="*/ 12382 h 12382"/>
                          <a:gd name="connsiteX1" fmla="*/ 23812 w 23812"/>
                          <a:gd name="connsiteY1" fmla="*/ 0 h 12382"/>
                        </a:gdLst>
                        <a:ahLst/>
                        <a:cxnLst>
                          <a:cxn ang="0">
                            <a:pos x="connsiteX0" y="connsiteY0"/>
                          </a:cxn>
                          <a:cxn ang="0">
                            <a:pos x="connsiteX1" y="connsiteY1"/>
                          </a:cxn>
                        </a:cxnLst>
                        <a:rect l="l" t="t" r="r" b="b"/>
                        <a:pathLst>
                          <a:path w="23812" h="12382">
                            <a:moveTo>
                              <a:pt x="0" y="12382"/>
                            </a:moveTo>
                            <a:lnTo>
                              <a:pt x="23812" y="0"/>
                            </a:lnTo>
                          </a:path>
                        </a:pathLst>
                      </a:custGeom>
                      <a:ln w="9525" cap="rnd">
                        <a:solidFill>
                          <a:srgbClr val="009AD8"/>
                        </a:solidFill>
                        <a:prstDash val="solid"/>
                        <a:round/>
                      </a:ln>
                    </p:spPr>
                    <p:txBody>
                      <a:bodyPr rtlCol="0" anchor="ctr"/>
                      <a:lstStyle/>
                      <a:p>
                        <a:endParaRPr lang="en-GB" dirty="0">
                          <a:latin typeface="Segoe UI" panose="020B0502040204020203" pitchFamily="34" charset="0"/>
                        </a:endParaRPr>
                      </a:p>
                    </p:txBody>
                  </p:sp>
                </p:grpSp>
                <p:sp>
                  <p:nvSpPr>
                    <p:cNvPr id="214" name="Freeform: Shape 213">
                      <a:extLst>
                        <a:ext uri="{FF2B5EF4-FFF2-40B4-BE49-F238E27FC236}">
                          <a16:creationId xmlns:a16="http://schemas.microsoft.com/office/drawing/2014/main" id="{ECCC5182-1FD2-456A-8ABC-EADCAD36FEB9}"/>
                        </a:ext>
                      </a:extLst>
                    </p:cNvPr>
                    <p:cNvSpPr/>
                    <p:nvPr/>
                  </p:nvSpPr>
                  <p:spPr>
                    <a:xfrm>
                      <a:off x="9718411" y="3670218"/>
                      <a:ext cx="8572" cy="24765"/>
                    </a:xfrm>
                    <a:custGeom>
                      <a:avLst/>
                      <a:gdLst>
                        <a:gd name="connsiteX0" fmla="*/ 0 w 8572"/>
                        <a:gd name="connsiteY0" fmla="*/ 24765 h 24765"/>
                        <a:gd name="connsiteX1" fmla="*/ 8572 w 8572"/>
                        <a:gd name="connsiteY1" fmla="*/ 0 h 24765"/>
                      </a:gdLst>
                      <a:ahLst/>
                      <a:cxnLst>
                        <a:cxn ang="0">
                          <a:pos x="connsiteX0" y="connsiteY0"/>
                        </a:cxn>
                        <a:cxn ang="0">
                          <a:pos x="connsiteX1" y="connsiteY1"/>
                        </a:cxn>
                      </a:cxnLst>
                      <a:rect l="l" t="t" r="r" b="b"/>
                      <a:pathLst>
                        <a:path w="8572" h="24765">
                          <a:moveTo>
                            <a:pt x="0" y="24765"/>
                          </a:moveTo>
                          <a:lnTo>
                            <a:pt x="8572" y="0"/>
                          </a:lnTo>
                        </a:path>
                      </a:pathLst>
                    </a:custGeom>
                    <a:ln w="9525" cap="rnd">
                      <a:solidFill>
                        <a:srgbClr val="009AD8"/>
                      </a:solidFill>
                      <a:prstDash val="solid"/>
                      <a:round/>
                    </a:ln>
                  </p:spPr>
                  <p:txBody>
                    <a:bodyPr rtlCol="0" anchor="ctr"/>
                    <a:lstStyle/>
                    <a:p>
                      <a:endParaRPr lang="en-GB" dirty="0">
                        <a:latin typeface="Segoe UI" panose="020B0502040204020203" pitchFamily="34" charset="0"/>
                      </a:endParaRPr>
                    </a:p>
                  </p:txBody>
                </p:sp>
              </p:grpSp>
            </p:grpSp>
          </p:grpSp>
        </p:grpSp>
        <p:sp>
          <p:nvSpPr>
            <p:cNvPr id="204" name="Rectángulo 17">
              <a:extLst>
                <a:ext uri="{FF2B5EF4-FFF2-40B4-BE49-F238E27FC236}">
                  <a16:creationId xmlns:a16="http://schemas.microsoft.com/office/drawing/2014/main" id="{C2A25D79-AA9F-4E65-AE40-F12F9D006CC5}"/>
                </a:ext>
              </a:extLst>
            </p:cNvPr>
            <p:cNvSpPr/>
            <p:nvPr/>
          </p:nvSpPr>
          <p:spPr>
            <a:xfrm>
              <a:off x="7681495" y="2043108"/>
              <a:ext cx="4142855" cy="553998"/>
            </a:xfrm>
            <a:prstGeom prst="rect">
              <a:avLst/>
            </a:prstGeom>
          </p:spPr>
          <p:txBody>
            <a:bodyPr wrap="square">
              <a:spAutoFit/>
            </a:bodyPr>
            <a:lstStyle/>
            <a:p>
              <a:pPr marL="0" lvl="1" defTabSz="457131">
                <a:spcBef>
                  <a:spcPts val="700"/>
                </a:spcBef>
                <a:buSzPct val="100000"/>
                <a:buNone/>
                <a:defRPr/>
              </a:pPr>
              <a:r>
                <a:rPr lang="es-ES" sz="1500" dirty="0">
                  <a:latin typeface="Segoe UI Semibold" panose="020B0702040204020203" pitchFamily="34" charset="0"/>
                  <a:cs typeface="Segoe UI Semibold" panose="020B0702040204020203" pitchFamily="34" charset="0"/>
                  <a:sym typeface="Montserrat Regular"/>
                  <a:hlinkClick r:id="rId6"/>
                </a:rPr>
                <a:t>https://www.mites.gob.es/es/Guia/texto/guia_5/contenidos/guia_5_12_1.htm</a:t>
              </a:r>
              <a:endParaRPr lang="es-ES" sz="1500" dirty="0">
                <a:latin typeface="Segoe UI Semibold" panose="020B0702040204020203" pitchFamily="34" charset="0"/>
                <a:cs typeface="Segoe UI Semibold" panose="020B0702040204020203" pitchFamily="34" charset="0"/>
                <a:sym typeface="Montserrat Regular"/>
              </a:endParaRPr>
            </a:p>
          </p:txBody>
        </p:sp>
      </p:grpSp>
      <p:sp>
        <p:nvSpPr>
          <p:cNvPr id="233" name="Text Placeholder 6">
            <a:extLst>
              <a:ext uri="{FF2B5EF4-FFF2-40B4-BE49-F238E27FC236}">
                <a16:creationId xmlns:a16="http://schemas.microsoft.com/office/drawing/2014/main" id="{A4DB0365-54CD-4585-9C47-645B95944690}"/>
              </a:ext>
            </a:extLst>
          </p:cNvPr>
          <p:cNvSpPr txBox="1">
            <a:spLocks/>
          </p:cNvSpPr>
          <p:nvPr/>
        </p:nvSpPr>
        <p:spPr>
          <a:xfrm>
            <a:off x="-1" y="2317721"/>
            <a:ext cx="5707780" cy="4135467"/>
          </a:xfrm>
          <a:prstGeom prst="rect">
            <a:avLst/>
          </a:prstGeom>
          <a:gradFill flip="none" rotWithShape="1">
            <a:gsLst>
              <a:gs pos="18000">
                <a:schemeClr val="accent2">
                  <a:alpha val="8000"/>
                </a:schemeClr>
              </a:gs>
              <a:gs pos="87000">
                <a:schemeClr val="accent1">
                  <a:alpha val="20000"/>
                </a:schemeClr>
              </a:gs>
              <a:gs pos="71000">
                <a:schemeClr val="accent1">
                  <a:alpha val="10000"/>
                </a:schemeClr>
              </a:gs>
              <a:gs pos="100000">
                <a:schemeClr val="accent1">
                  <a:alpha val="12000"/>
                </a:schemeClr>
              </a:gs>
            </a:gsLst>
            <a:lin ang="8100000" scaled="1"/>
            <a:tileRect/>
          </a:gradFill>
          <a:ln w="6350" cap="flat" cmpd="sng" algn="ctr">
            <a:noFill/>
            <a:prstDash val="solid"/>
            <a:miter lim="800000"/>
          </a:ln>
        </p:spPr>
        <p:style>
          <a:lnRef idx="1">
            <a:schemeClr val="accent1"/>
          </a:lnRef>
          <a:fillRef idx="3">
            <a:schemeClr val="accent1"/>
          </a:fillRef>
          <a:effectRef idx="2">
            <a:schemeClr val="accent1"/>
          </a:effectRef>
          <a:fontRef idx="minor">
            <a:schemeClr val="lt1"/>
          </a:fontRef>
        </p:style>
        <p:txBody>
          <a:bodyPr rtlCol="0" anchor="ctr"/>
          <a:lstStyle>
            <a:lvl1pPr marL="0" indent="0" algn="l" defTabSz="914400" rtl="0" eaLnBrk="1" latinLnBrk="0" hangingPunct="1">
              <a:lnSpc>
                <a:spcPct val="90000"/>
              </a:lnSpc>
              <a:spcBef>
                <a:spcPts val="1000"/>
              </a:spcBef>
              <a:buFont typeface="Arial" panose="020B0604020202020204" pitchFamily="34" charset="0"/>
              <a:buNone/>
              <a:defRPr lang="en-US" sz="1800" kern="1200" dirty="0">
                <a:solidFill>
                  <a:prstClr val="white">
                    <a:alpha val="0"/>
                  </a:prstClr>
                </a:solidFill>
                <a:latin typeface="Segoe UI"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1800" b="0" i="0" u="none" strike="noStrike" kern="1200" cap="none" spc="0" normalizeH="0" baseline="0" noProof="0" dirty="0">
                <a:ln>
                  <a:noFill/>
                </a:ln>
                <a:solidFill>
                  <a:prstClr val="white">
                    <a:alpha val="0"/>
                  </a:prstClr>
                </a:solidFill>
                <a:effectLst/>
                <a:uLnTx/>
                <a:uFillTx/>
                <a:latin typeface="Segoe UI" panose="020B0502040204020203" pitchFamily="34" charset="0"/>
                <a:ea typeface="+mn-ea"/>
                <a:cs typeface="+mn-cs"/>
              </a:rPr>
              <a:t>.</a:t>
            </a:r>
          </a:p>
        </p:txBody>
      </p:sp>
      <p:grpSp>
        <p:nvGrpSpPr>
          <p:cNvPr id="7" name="Group 6">
            <a:extLst>
              <a:ext uri="{FF2B5EF4-FFF2-40B4-BE49-F238E27FC236}">
                <a16:creationId xmlns:a16="http://schemas.microsoft.com/office/drawing/2014/main" id="{03FD9B4E-DC19-4611-81D7-E0C21CB8325A}"/>
              </a:ext>
            </a:extLst>
          </p:cNvPr>
          <p:cNvGrpSpPr/>
          <p:nvPr/>
        </p:nvGrpSpPr>
        <p:grpSpPr>
          <a:xfrm>
            <a:off x="5557294" y="2018956"/>
            <a:ext cx="1189783" cy="1296561"/>
            <a:chOff x="5557294" y="2018956"/>
            <a:chExt cx="1189783" cy="1296561"/>
          </a:xfrm>
        </p:grpSpPr>
        <p:grpSp>
          <p:nvGrpSpPr>
            <p:cNvPr id="98" name="Group 97">
              <a:extLst>
                <a:ext uri="{FF2B5EF4-FFF2-40B4-BE49-F238E27FC236}">
                  <a16:creationId xmlns:a16="http://schemas.microsoft.com/office/drawing/2014/main" id="{5EAEF43C-8039-44F4-8048-AB33E5D45CF3}"/>
                </a:ext>
              </a:extLst>
            </p:cNvPr>
            <p:cNvGrpSpPr/>
            <p:nvPr/>
          </p:nvGrpSpPr>
          <p:grpSpPr>
            <a:xfrm>
              <a:off x="5557294" y="2018956"/>
              <a:ext cx="1189783" cy="1296561"/>
              <a:chOff x="5062788" y="2619817"/>
              <a:chExt cx="2673996" cy="2913977"/>
            </a:xfrm>
          </p:grpSpPr>
          <p:sp>
            <p:nvSpPr>
              <p:cNvPr id="100" name="Rectangle 99">
                <a:extLst>
                  <a:ext uri="{FF2B5EF4-FFF2-40B4-BE49-F238E27FC236}">
                    <a16:creationId xmlns:a16="http://schemas.microsoft.com/office/drawing/2014/main" id="{01FAAB27-3EED-4361-8E49-906BCDCFC71C}"/>
                  </a:ext>
                </a:extLst>
              </p:cNvPr>
              <p:cNvSpPr/>
              <p:nvPr/>
            </p:nvSpPr>
            <p:spPr>
              <a:xfrm>
                <a:off x="5062788" y="2619817"/>
                <a:ext cx="2673996" cy="2913977"/>
              </a:xfrm>
              <a:prstGeom prst="rect">
                <a:avLst/>
              </a:prstGeom>
              <a:solidFill>
                <a:srgbClr val="FFFFFF"/>
              </a:solidFill>
              <a:ln>
                <a:solidFill>
                  <a:srgbClr val="A4A4A4"/>
                </a:solidFill>
              </a:ln>
              <a:effectLst>
                <a:outerShdw blurRad="50800" dist="152400" dir="7920000" algn="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anose="020B0502040204020203" pitchFamily="34" charset="0"/>
                </a:endParaRPr>
              </a:p>
            </p:txBody>
          </p:sp>
          <p:grpSp>
            <p:nvGrpSpPr>
              <p:cNvPr id="101" name="Group 100">
                <a:extLst>
                  <a:ext uri="{FF2B5EF4-FFF2-40B4-BE49-F238E27FC236}">
                    <a16:creationId xmlns:a16="http://schemas.microsoft.com/office/drawing/2014/main" id="{26BF0F92-E2AE-406F-B68E-E3827B8FF882}"/>
                  </a:ext>
                </a:extLst>
              </p:cNvPr>
              <p:cNvGrpSpPr/>
              <p:nvPr/>
            </p:nvGrpSpPr>
            <p:grpSpPr>
              <a:xfrm>
                <a:off x="7217398" y="2721797"/>
                <a:ext cx="416698" cy="112520"/>
                <a:chOff x="7736784" y="2228850"/>
                <a:chExt cx="378816" cy="102291"/>
              </a:xfrm>
              <a:solidFill>
                <a:srgbClr val="A4A4A4"/>
              </a:solidFill>
            </p:grpSpPr>
            <p:sp>
              <p:nvSpPr>
                <p:cNvPr id="102" name="Oval 101">
                  <a:extLst>
                    <a:ext uri="{FF2B5EF4-FFF2-40B4-BE49-F238E27FC236}">
                      <a16:creationId xmlns:a16="http://schemas.microsoft.com/office/drawing/2014/main" id="{4DF20800-FE6D-45EE-A710-0BE8B6260DBC}"/>
                    </a:ext>
                  </a:extLst>
                </p:cNvPr>
                <p:cNvSpPr/>
                <p:nvPr/>
              </p:nvSpPr>
              <p:spPr>
                <a:xfrm>
                  <a:off x="7736784" y="2228850"/>
                  <a:ext cx="102291" cy="102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anose="020B0502040204020203" pitchFamily="34" charset="0"/>
                  </a:endParaRPr>
                </a:p>
              </p:txBody>
            </p:sp>
            <p:sp>
              <p:nvSpPr>
                <p:cNvPr id="103" name="Oval 102">
                  <a:extLst>
                    <a:ext uri="{FF2B5EF4-FFF2-40B4-BE49-F238E27FC236}">
                      <a16:creationId xmlns:a16="http://schemas.microsoft.com/office/drawing/2014/main" id="{B4082766-72A6-4481-A74C-E12F333346B9}"/>
                    </a:ext>
                  </a:extLst>
                </p:cNvPr>
                <p:cNvSpPr/>
                <p:nvPr/>
              </p:nvSpPr>
              <p:spPr>
                <a:xfrm>
                  <a:off x="7875046" y="2228850"/>
                  <a:ext cx="102291" cy="102291"/>
                </a:xfrm>
                <a:prstGeom prst="ellipse">
                  <a:avLst/>
                </a:prstGeom>
                <a:solidFill>
                  <a:srgbClr val="4ABD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anose="020B0502040204020203" pitchFamily="34" charset="0"/>
                  </a:endParaRPr>
                </a:p>
              </p:txBody>
            </p:sp>
            <p:sp>
              <p:nvSpPr>
                <p:cNvPr id="104" name="Oval 103">
                  <a:extLst>
                    <a:ext uri="{FF2B5EF4-FFF2-40B4-BE49-F238E27FC236}">
                      <a16:creationId xmlns:a16="http://schemas.microsoft.com/office/drawing/2014/main" id="{9D31BC27-B191-4D89-9382-09E284B52D66}"/>
                    </a:ext>
                  </a:extLst>
                </p:cNvPr>
                <p:cNvSpPr/>
                <p:nvPr/>
              </p:nvSpPr>
              <p:spPr>
                <a:xfrm>
                  <a:off x="8013309" y="2228850"/>
                  <a:ext cx="102291" cy="102291"/>
                </a:xfrm>
                <a:prstGeom prst="ellipse">
                  <a:avLst/>
                </a:prstGeom>
                <a:solidFill>
                  <a:srgbClr val="009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anose="020B0502040204020203" pitchFamily="34" charset="0"/>
                  </a:endParaRPr>
                </a:p>
              </p:txBody>
            </p:sp>
          </p:grpSp>
        </p:grpSp>
        <p:pic>
          <p:nvPicPr>
            <p:cNvPr id="229" name="Picture 228">
              <a:extLst>
                <a:ext uri="{FF2B5EF4-FFF2-40B4-BE49-F238E27FC236}">
                  <a16:creationId xmlns:a16="http://schemas.microsoft.com/office/drawing/2014/main" id="{497EBBCA-E51E-48B9-9261-05BF0212A651}"/>
                </a:ext>
              </a:extLst>
            </p:cNvPr>
            <p:cNvPicPr>
              <a:picLocks noChangeAspect="1"/>
            </p:cNvPicPr>
            <p:nvPr/>
          </p:nvPicPr>
          <p:blipFill rotWithShape="1">
            <a:blip r:embed="rId7"/>
            <a:srcRect l="-556" r="-1" b="2279"/>
            <a:stretch/>
          </p:blipFill>
          <p:spPr>
            <a:xfrm>
              <a:off x="5610887" y="2162214"/>
              <a:ext cx="1082596" cy="1095529"/>
            </a:xfrm>
            <a:prstGeom prst="rect">
              <a:avLst/>
            </a:prstGeom>
          </p:spPr>
        </p:pic>
      </p:grpSp>
      <p:grpSp>
        <p:nvGrpSpPr>
          <p:cNvPr id="17" name="Group 16">
            <a:extLst>
              <a:ext uri="{FF2B5EF4-FFF2-40B4-BE49-F238E27FC236}">
                <a16:creationId xmlns:a16="http://schemas.microsoft.com/office/drawing/2014/main" id="{815E9D69-45B8-48D8-BE42-787A2C2E6574}"/>
              </a:ext>
            </a:extLst>
          </p:cNvPr>
          <p:cNvGrpSpPr/>
          <p:nvPr/>
        </p:nvGrpSpPr>
        <p:grpSpPr>
          <a:xfrm>
            <a:off x="5557294" y="3588857"/>
            <a:ext cx="1189783" cy="1296561"/>
            <a:chOff x="5557294" y="3588857"/>
            <a:chExt cx="1189783" cy="1296561"/>
          </a:xfrm>
        </p:grpSpPr>
        <p:grpSp>
          <p:nvGrpSpPr>
            <p:cNvPr id="193" name="Group 192">
              <a:extLst>
                <a:ext uri="{FF2B5EF4-FFF2-40B4-BE49-F238E27FC236}">
                  <a16:creationId xmlns:a16="http://schemas.microsoft.com/office/drawing/2014/main" id="{8777D4F6-F73E-4435-BE67-086D7C95F646}"/>
                </a:ext>
              </a:extLst>
            </p:cNvPr>
            <p:cNvGrpSpPr/>
            <p:nvPr/>
          </p:nvGrpSpPr>
          <p:grpSpPr>
            <a:xfrm>
              <a:off x="5557294" y="3588857"/>
              <a:ext cx="1189783" cy="1296561"/>
              <a:chOff x="5062788" y="2619817"/>
              <a:chExt cx="2673996" cy="2913977"/>
            </a:xfrm>
          </p:grpSpPr>
          <p:sp>
            <p:nvSpPr>
              <p:cNvPr id="195" name="Rectangle 194">
                <a:extLst>
                  <a:ext uri="{FF2B5EF4-FFF2-40B4-BE49-F238E27FC236}">
                    <a16:creationId xmlns:a16="http://schemas.microsoft.com/office/drawing/2014/main" id="{9D59EE44-FBD2-4606-A6E7-69CA0DD74CAA}"/>
                  </a:ext>
                </a:extLst>
              </p:cNvPr>
              <p:cNvSpPr/>
              <p:nvPr/>
            </p:nvSpPr>
            <p:spPr>
              <a:xfrm>
                <a:off x="5062788" y="2619817"/>
                <a:ext cx="2673996" cy="2913977"/>
              </a:xfrm>
              <a:prstGeom prst="rect">
                <a:avLst/>
              </a:prstGeom>
              <a:solidFill>
                <a:srgbClr val="FFFFFF"/>
              </a:solidFill>
              <a:ln>
                <a:solidFill>
                  <a:srgbClr val="A4A4A4"/>
                </a:solidFill>
              </a:ln>
              <a:effectLst>
                <a:outerShdw blurRad="50800" dist="152400" dir="7920000" algn="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anose="020B0502040204020203" pitchFamily="34" charset="0"/>
                </a:endParaRPr>
              </a:p>
            </p:txBody>
          </p:sp>
          <p:grpSp>
            <p:nvGrpSpPr>
              <p:cNvPr id="196" name="Group 195">
                <a:extLst>
                  <a:ext uri="{FF2B5EF4-FFF2-40B4-BE49-F238E27FC236}">
                    <a16:creationId xmlns:a16="http://schemas.microsoft.com/office/drawing/2014/main" id="{B08DD492-CA1D-4A28-BA4B-AC25D8C4861A}"/>
                  </a:ext>
                </a:extLst>
              </p:cNvPr>
              <p:cNvGrpSpPr/>
              <p:nvPr/>
            </p:nvGrpSpPr>
            <p:grpSpPr>
              <a:xfrm>
                <a:off x="7217398" y="2721797"/>
                <a:ext cx="416698" cy="112520"/>
                <a:chOff x="7736784" y="2228850"/>
                <a:chExt cx="378816" cy="102291"/>
              </a:xfrm>
              <a:solidFill>
                <a:srgbClr val="A4A4A4"/>
              </a:solidFill>
            </p:grpSpPr>
            <p:sp>
              <p:nvSpPr>
                <p:cNvPr id="197" name="Oval 196">
                  <a:extLst>
                    <a:ext uri="{FF2B5EF4-FFF2-40B4-BE49-F238E27FC236}">
                      <a16:creationId xmlns:a16="http://schemas.microsoft.com/office/drawing/2014/main" id="{785DDDD5-8CD4-4381-8610-529A21FE5CD4}"/>
                    </a:ext>
                  </a:extLst>
                </p:cNvPr>
                <p:cNvSpPr/>
                <p:nvPr/>
              </p:nvSpPr>
              <p:spPr>
                <a:xfrm>
                  <a:off x="7736784" y="2228850"/>
                  <a:ext cx="102291" cy="102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anose="020B0502040204020203" pitchFamily="34" charset="0"/>
                  </a:endParaRPr>
                </a:p>
              </p:txBody>
            </p:sp>
            <p:sp>
              <p:nvSpPr>
                <p:cNvPr id="198" name="Oval 197">
                  <a:extLst>
                    <a:ext uri="{FF2B5EF4-FFF2-40B4-BE49-F238E27FC236}">
                      <a16:creationId xmlns:a16="http://schemas.microsoft.com/office/drawing/2014/main" id="{397FA783-4C74-4433-A8F2-57A93324DE15}"/>
                    </a:ext>
                  </a:extLst>
                </p:cNvPr>
                <p:cNvSpPr/>
                <p:nvPr/>
              </p:nvSpPr>
              <p:spPr>
                <a:xfrm>
                  <a:off x="7875046" y="2228850"/>
                  <a:ext cx="102291" cy="102291"/>
                </a:xfrm>
                <a:prstGeom prst="ellipse">
                  <a:avLst/>
                </a:prstGeom>
                <a:solidFill>
                  <a:srgbClr val="4ABD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anose="020B0502040204020203" pitchFamily="34" charset="0"/>
                  </a:endParaRPr>
                </a:p>
              </p:txBody>
            </p:sp>
            <p:sp>
              <p:nvSpPr>
                <p:cNvPr id="199" name="Oval 198">
                  <a:extLst>
                    <a:ext uri="{FF2B5EF4-FFF2-40B4-BE49-F238E27FC236}">
                      <a16:creationId xmlns:a16="http://schemas.microsoft.com/office/drawing/2014/main" id="{A4205496-9146-49B9-A567-71332131BFC1}"/>
                    </a:ext>
                  </a:extLst>
                </p:cNvPr>
                <p:cNvSpPr/>
                <p:nvPr/>
              </p:nvSpPr>
              <p:spPr>
                <a:xfrm>
                  <a:off x="8013309" y="2228850"/>
                  <a:ext cx="102291" cy="102291"/>
                </a:xfrm>
                <a:prstGeom prst="ellipse">
                  <a:avLst/>
                </a:prstGeom>
                <a:solidFill>
                  <a:srgbClr val="009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anose="020B0502040204020203" pitchFamily="34" charset="0"/>
                  </a:endParaRPr>
                </a:p>
              </p:txBody>
            </p:sp>
          </p:grpSp>
        </p:grpSp>
        <p:pic>
          <p:nvPicPr>
            <p:cNvPr id="230" name="Picture 229">
              <a:extLst>
                <a:ext uri="{FF2B5EF4-FFF2-40B4-BE49-F238E27FC236}">
                  <a16:creationId xmlns:a16="http://schemas.microsoft.com/office/drawing/2014/main" id="{D388D9CE-7D70-4239-8E38-F3BB7AA286CE}"/>
                </a:ext>
              </a:extLst>
            </p:cNvPr>
            <p:cNvPicPr>
              <a:picLocks noChangeAspect="1"/>
            </p:cNvPicPr>
            <p:nvPr/>
          </p:nvPicPr>
          <p:blipFill>
            <a:blip r:embed="rId8"/>
            <a:stretch>
              <a:fillRect/>
            </a:stretch>
          </p:blipFill>
          <p:spPr>
            <a:xfrm>
              <a:off x="5610215" y="3728106"/>
              <a:ext cx="1083940" cy="1106130"/>
            </a:xfrm>
            <a:prstGeom prst="rect">
              <a:avLst/>
            </a:prstGeom>
          </p:spPr>
        </p:pic>
      </p:grpSp>
      <p:grpSp>
        <p:nvGrpSpPr>
          <p:cNvPr id="16" name="Group 15">
            <a:extLst>
              <a:ext uri="{FF2B5EF4-FFF2-40B4-BE49-F238E27FC236}">
                <a16:creationId xmlns:a16="http://schemas.microsoft.com/office/drawing/2014/main" id="{C6AC504D-81B9-4963-BC39-FD1DB3061282}"/>
              </a:ext>
            </a:extLst>
          </p:cNvPr>
          <p:cNvGrpSpPr/>
          <p:nvPr/>
        </p:nvGrpSpPr>
        <p:grpSpPr>
          <a:xfrm>
            <a:off x="5557294" y="5158757"/>
            <a:ext cx="1189783" cy="1296561"/>
            <a:chOff x="5557294" y="5158757"/>
            <a:chExt cx="1189783" cy="1296561"/>
          </a:xfrm>
        </p:grpSpPr>
        <p:grpSp>
          <p:nvGrpSpPr>
            <p:cNvPr id="222" name="Group 221">
              <a:extLst>
                <a:ext uri="{FF2B5EF4-FFF2-40B4-BE49-F238E27FC236}">
                  <a16:creationId xmlns:a16="http://schemas.microsoft.com/office/drawing/2014/main" id="{1536149A-76BB-4950-8289-68A1F7CBAE84}"/>
                </a:ext>
              </a:extLst>
            </p:cNvPr>
            <p:cNvGrpSpPr/>
            <p:nvPr/>
          </p:nvGrpSpPr>
          <p:grpSpPr>
            <a:xfrm>
              <a:off x="5557294" y="5158757"/>
              <a:ext cx="1189783" cy="1296561"/>
              <a:chOff x="5062788" y="2619817"/>
              <a:chExt cx="2673996" cy="2913977"/>
            </a:xfrm>
          </p:grpSpPr>
          <p:sp>
            <p:nvSpPr>
              <p:cNvPr id="224" name="Rectangle 223">
                <a:extLst>
                  <a:ext uri="{FF2B5EF4-FFF2-40B4-BE49-F238E27FC236}">
                    <a16:creationId xmlns:a16="http://schemas.microsoft.com/office/drawing/2014/main" id="{DC84FB5E-565A-41FE-8180-79806225EE53}"/>
                  </a:ext>
                </a:extLst>
              </p:cNvPr>
              <p:cNvSpPr/>
              <p:nvPr/>
            </p:nvSpPr>
            <p:spPr>
              <a:xfrm>
                <a:off x="5062788" y="2619817"/>
                <a:ext cx="2673996" cy="2913977"/>
              </a:xfrm>
              <a:prstGeom prst="rect">
                <a:avLst/>
              </a:prstGeom>
              <a:solidFill>
                <a:srgbClr val="FFFFFF"/>
              </a:solidFill>
              <a:ln>
                <a:solidFill>
                  <a:srgbClr val="A4A4A4"/>
                </a:solidFill>
              </a:ln>
              <a:effectLst>
                <a:outerShdw blurRad="50800" dist="152400" dir="7920000" algn="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anose="020B0502040204020203" pitchFamily="34" charset="0"/>
                </a:endParaRPr>
              </a:p>
            </p:txBody>
          </p:sp>
          <p:grpSp>
            <p:nvGrpSpPr>
              <p:cNvPr id="225" name="Group 224">
                <a:extLst>
                  <a:ext uri="{FF2B5EF4-FFF2-40B4-BE49-F238E27FC236}">
                    <a16:creationId xmlns:a16="http://schemas.microsoft.com/office/drawing/2014/main" id="{C244ED8A-C099-4F0C-B05A-26B3417405AF}"/>
                  </a:ext>
                </a:extLst>
              </p:cNvPr>
              <p:cNvGrpSpPr/>
              <p:nvPr/>
            </p:nvGrpSpPr>
            <p:grpSpPr>
              <a:xfrm>
                <a:off x="7217398" y="2721797"/>
                <a:ext cx="416698" cy="112520"/>
                <a:chOff x="7736784" y="2228850"/>
                <a:chExt cx="378816" cy="102291"/>
              </a:xfrm>
              <a:solidFill>
                <a:srgbClr val="A4A4A4"/>
              </a:solidFill>
            </p:grpSpPr>
            <p:sp>
              <p:nvSpPr>
                <p:cNvPr id="226" name="Oval 225">
                  <a:extLst>
                    <a:ext uri="{FF2B5EF4-FFF2-40B4-BE49-F238E27FC236}">
                      <a16:creationId xmlns:a16="http://schemas.microsoft.com/office/drawing/2014/main" id="{DE602840-8808-4176-88F7-E56DB5A57BFB}"/>
                    </a:ext>
                  </a:extLst>
                </p:cNvPr>
                <p:cNvSpPr/>
                <p:nvPr/>
              </p:nvSpPr>
              <p:spPr>
                <a:xfrm>
                  <a:off x="7736784" y="2228850"/>
                  <a:ext cx="102291" cy="102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anose="020B0502040204020203" pitchFamily="34" charset="0"/>
                  </a:endParaRPr>
                </a:p>
              </p:txBody>
            </p:sp>
            <p:sp>
              <p:nvSpPr>
                <p:cNvPr id="227" name="Oval 226">
                  <a:extLst>
                    <a:ext uri="{FF2B5EF4-FFF2-40B4-BE49-F238E27FC236}">
                      <a16:creationId xmlns:a16="http://schemas.microsoft.com/office/drawing/2014/main" id="{400D5146-5B19-448E-9FF0-44B27841B76E}"/>
                    </a:ext>
                  </a:extLst>
                </p:cNvPr>
                <p:cNvSpPr/>
                <p:nvPr/>
              </p:nvSpPr>
              <p:spPr>
                <a:xfrm>
                  <a:off x="7875046" y="2228850"/>
                  <a:ext cx="102291" cy="102291"/>
                </a:xfrm>
                <a:prstGeom prst="ellipse">
                  <a:avLst/>
                </a:prstGeom>
                <a:solidFill>
                  <a:srgbClr val="4ABD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anose="020B0502040204020203" pitchFamily="34" charset="0"/>
                  </a:endParaRPr>
                </a:p>
              </p:txBody>
            </p:sp>
            <p:sp>
              <p:nvSpPr>
                <p:cNvPr id="228" name="Oval 227">
                  <a:extLst>
                    <a:ext uri="{FF2B5EF4-FFF2-40B4-BE49-F238E27FC236}">
                      <a16:creationId xmlns:a16="http://schemas.microsoft.com/office/drawing/2014/main" id="{F4332D0D-2B1F-4789-96FE-A9744D13592E}"/>
                    </a:ext>
                  </a:extLst>
                </p:cNvPr>
                <p:cNvSpPr/>
                <p:nvPr/>
              </p:nvSpPr>
              <p:spPr>
                <a:xfrm>
                  <a:off x="8013309" y="2228850"/>
                  <a:ext cx="102291" cy="102291"/>
                </a:xfrm>
                <a:prstGeom prst="ellipse">
                  <a:avLst/>
                </a:prstGeom>
                <a:solidFill>
                  <a:srgbClr val="009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anose="020B0502040204020203" pitchFamily="34" charset="0"/>
                  </a:endParaRPr>
                </a:p>
              </p:txBody>
            </p:sp>
          </p:grpSp>
        </p:grpSp>
        <p:pic>
          <p:nvPicPr>
            <p:cNvPr id="231" name="Picture 230">
              <a:extLst>
                <a:ext uri="{FF2B5EF4-FFF2-40B4-BE49-F238E27FC236}">
                  <a16:creationId xmlns:a16="http://schemas.microsoft.com/office/drawing/2014/main" id="{AF86E17C-6E18-4698-BF64-5B48674136A6}"/>
                </a:ext>
              </a:extLst>
            </p:cNvPr>
            <p:cNvPicPr>
              <a:picLocks noChangeAspect="1"/>
            </p:cNvPicPr>
            <p:nvPr/>
          </p:nvPicPr>
          <p:blipFill>
            <a:blip r:embed="rId9"/>
            <a:stretch>
              <a:fillRect/>
            </a:stretch>
          </p:blipFill>
          <p:spPr>
            <a:xfrm>
              <a:off x="5616771" y="5298007"/>
              <a:ext cx="1070828" cy="1106130"/>
            </a:xfrm>
            <a:prstGeom prst="rect">
              <a:avLst/>
            </a:prstGeom>
          </p:spPr>
        </p:pic>
      </p:grpSp>
    </p:spTree>
    <p:extLst>
      <p:ext uri="{BB962C8B-B14F-4D97-AF65-F5344CB8AC3E}">
        <p14:creationId xmlns:p14="http://schemas.microsoft.com/office/powerpoint/2010/main" val="3992847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Text Placeholder 6">
            <a:extLst>
              <a:ext uri="{FF2B5EF4-FFF2-40B4-BE49-F238E27FC236}">
                <a16:creationId xmlns:a16="http://schemas.microsoft.com/office/drawing/2014/main" id="{10E79798-8DC2-4A3F-8840-E1D6BC116F23}"/>
              </a:ext>
            </a:extLst>
          </p:cNvPr>
          <p:cNvSpPr txBox="1">
            <a:spLocks/>
          </p:cNvSpPr>
          <p:nvPr/>
        </p:nvSpPr>
        <p:spPr>
          <a:xfrm>
            <a:off x="8711381" y="0"/>
            <a:ext cx="3480619" cy="6858000"/>
          </a:xfrm>
          <a:prstGeom prst="rect">
            <a:avLst/>
          </a:prstGeom>
          <a:gradFill flip="none" rotWithShape="1">
            <a:gsLst>
              <a:gs pos="18000">
                <a:schemeClr val="accent2">
                  <a:alpha val="8000"/>
                </a:schemeClr>
              </a:gs>
              <a:gs pos="87000">
                <a:schemeClr val="accent1">
                  <a:alpha val="20000"/>
                </a:schemeClr>
              </a:gs>
              <a:gs pos="71000">
                <a:schemeClr val="accent1">
                  <a:alpha val="10000"/>
                </a:schemeClr>
              </a:gs>
              <a:gs pos="100000">
                <a:schemeClr val="accent1">
                  <a:alpha val="12000"/>
                </a:schemeClr>
              </a:gs>
            </a:gsLst>
            <a:lin ang="8100000" scaled="1"/>
            <a:tileRect/>
          </a:gradFill>
          <a:ln w="6350" cap="flat" cmpd="sng" algn="ctr">
            <a:noFill/>
            <a:prstDash val="solid"/>
            <a:miter lim="800000"/>
          </a:ln>
        </p:spPr>
        <p:style>
          <a:lnRef idx="1">
            <a:schemeClr val="accent1"/>
          </a:lnRef>
          <a:fillRef idx="3">
            <a:schemeClr val="accent1"/>
          </a:fillRef>
          <a:effectRef idx="2">
            <a:schemeClr val="accent1"/>
          </a:effectRef>
          <a:fontRef idx="minor">
            <a:schemeClr val="lt1"/>
          </a:fontRef>
        </p:style>
        <p:txBody>
          <a:bodyPr rtlCol="0" anchor="ctr"/>
          <a:lstStyle>
            <a:lvl1pPr marL="0" indent="0" algn="l" defTabSz="914400" rtl="0" eaLnBrk="1" latinLnBrk="0" hangingPunct="1">
              <a:lnSpc>
                <a:spcPct val="90000"/>
              </a:lnSpc>
              <a:spcBef>
                <a:spcPts val="1000"/>
              </a:spcBef>
              <a:buFont typeface="Arial" panose="020B0604020202020204" pitchFamily="34" charset="0"/>
              <a:buNone/>
              <a:defRPr lang="en-US" sz="1800" kern="1200" dirty="0">
                <a:solidFill>
                  <a:prstClr val="white">
                    <a:alpha val="0"/>
                  </a:prstClr>
                </a:solidFill>
                <a:latin typeface="Segoe UI"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lgn="ctr"/>
            <a:r>
              <a:rPr lang="es-ES" dirty="0"/>
              <a:t>.</a:t>
            </a:r>
          </a:p>
        </p:txBody>
      </p:sp>
      <p:pic>
        <p:nvPicPr>
          <p:cNvPr id="108" name="Picture 107">
            <a:extLst>
              <a:ext uri="{FF2B5EF4-FFF2-40B4-BE49-F238E27FC236}">
                <a16:creationId xmlns:a16="http://schemas.microsoft.com/office/drawing/2014/main" id="{1125A339-EDCA-41C3-9D48-0C96570FF90B}"/>
              </a:ext>
            </a:extLst>
          </p:cNvPr>
          <p:cNvPicPr>
            <a:picLocks noChangeAspect="1"/>
          </p:cNvPicPr>
          <p:nvPr/>
        </p:nvPicPr>
        <p:blipFill rotWithShape="1">
          <a:blip r:embed="rId3">
            <a:extLst>
              <a:ext uri="{28A0092B-C50C-407E-A947-70E740481C1C}">
                <a14:useLocalDpi xmlns:a14="http://schemas.microsoft.com/office/drawing/2010/main" val="0"/>
              </a:ext>
            </a:extLst>
          </a:blip>
          <a:srcRect l="23058" r="43130"/>
          <a:stretch/>
        </p:blipFill>
        <p:spPr>
          <a:xfrm flipH="1">
            <a:off x="8711381" y="0"/>
            <a:ext cx="3480619" cy="6858000"/>
          </a:xfrm>
          <a:prstGeom prst="rect">
            <a:avLst/>
          </a:prstGeom>
        </p:spPr>
      </p:pic>
      <p:sp>
        <p:nvSpPr>
          <p:cNvPr id="110" name="Marcador de pie de página 1">
            <a:extLst>
              <a:ext uri="{FF2B5EF4-FFF2-40B4-BE49-F238E27FC236}">
                <a16:creationId xmlns:a16="http://schemas.microsoft.com/office/drawing/2014/main" id="{F28D1424-1729-4C3F-919D-51B458D9D552}"/>
              </a:ext>
            </a:extLst>
          </p:cNvPr>
          <p:cNvSpPr txBox="1">
            <a:spLocks/>
          </p:cNvSpPr>
          <p:nvPr/>
        </p:nvSpPr>
        <p:spPr>
          <a:xfrm>
            <a:off x="11595386" y="6601396"/>
            <a:ext cx="407502" cy="170878"/>
          </a:xfrm>
          <a:prstGeom prst="rect">
            <a:avLst/>
          </a:prstGeom>
        </p:spPr>
        <p:txBody>
          <a:bodyPr vert="horz" lIns="0" tIns="0" rIns="0" bIns="0" rtlCol="0" anchor="t"/>
          <a:lstStyle>
            <a:defPPr>
              <a:defRPr lang="es-ES"/>
            </a:defPPr>
            <a:lvl1pPr>
              <a:lnSpc>
                <a:spcPct val="100000"/>
              </a:lnSpc>
              <a:defRPr sz="1300" spc="-30" baseline="0">
                <a:solidFill>
                  <a:schemeClr val="accent1"/>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ES" sz="900" dirty="0">
                <a:solidFill>
                  <a:schemeClr val="bg1"/>
                </a:solidFill>
                <a:latin typeface="Segoe UI" panose="020B0502040204020203" pitchFamily="34" charset="0"/>
              </a:rPr>
              <a:t>p. </a:t>
            </a:r>
            <a:fld id="{C55AD5FC-D658-4668-AADB-0A3BDC5470A2}" type="slidenum">
              <a:rPr lang="es-ES" sz="900" smtClean="0">
                <a:solidFill>
                  <a:schemeClr val="bg1"/>
                </a:solidFill>
                <a:latin typeface="Segoe UI" panose="020B0502040204020203" pitchFamily="34" charset="0"/>
              </a:rPr>
              <a:pPr algn="l"/>
              <a:t>32</a:t>
            </a:fld>
            <a:endParaRPr lang="es-ES" sz="900" dirty="0">
              <a:solidFill>
                <a:schemeClr val="bg1"/>
              </a:solidFill>
              <a:latin typeface="Segoe UI" panose="020B0502040204020203" pitchFamily="34" charset="0"/>
            </a:endParaRPr>
          </a:p>
        </p:txBody>
      </p:sp>
      <p:cxnSp>
        <p:nvCxnSpPr>
          <p:cNvPr id="14" name="Straight Connector 38">
            <a:extLst>
              <a:ext uri="{FF2B5EF4-FFF2-40B4-BE49-F238E27FC236}">
                <a16:creationId xmlns:a16="http://schemas.microsoft.com/office/drawing/2014/main" id="{6EDF973D-24E4-4247-BAAE-F7E0B97408F4}"/>
              </a:ext>
            </a:extLst>
          </p:cNvPr>
          <p:cNvCxnSpPr>
            <a:cxnSpLocks/>
          </p:cNvCxnSpPr>
          <p:nvPr/>
        </p:nvCxnSpPr>
        <p:spPr>
          <a:xfrm>
            <a:off x="570084" y="861156"/>
            <a:ext cx="0" cy="258451"/>
          </a:xfrm>
          <a:prstGeom prst="line">
            <a:avLst/>
          </a:prstGeom>
          <a:ln w="381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5" name="Rectángulo 245">
            <a:extLst>
              <a:ext uri="{FF2B5EF4-FFF2-40B4-BE49-F238E27FC236}">
                <a16:creationId xmlns:a16="http://schemas.microsoft.com/office/drawing/2014/main" id="{DE3DDD95-C928-446C-8DBB-A24C3FEBD69D}"/>
              </a:ext>
            </a:extLst>
          </p:cNvPr>
          <p:cNvSpPr/>
          <p:nvPr/>
        </p:nvSpPr>
        <p:spPr>
          <a:xfrm>
            <a:off x="-162556" y="846389"/>
            <a:ext cx="621068" cy="28798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53" name="Titular">
            <a:extLst>
              <a:ext uri="{FF2B5EF4-FFF2-40B4-BE49-F238E27FC236}">
                <a16:creationId xmlns:a16="http://schemas.microsoft.com/office/drawing/2014/main" id="{1230F105-2947-4C2C-88AB-E86F03B0C043}"/>
              </a:ext>
            </a:extLst>
          </p:cNvPr>
          <p:cNvSpPr txBox="1">
            <a:spLocks/>
          </p:cNvSpPr>
          <p:nvPr/>
        </p:nvSpPr>
        <p:spPr>
          <a:xfrm>
            <a:off x="752738" y="740459"/>
            <a:ext cx="7794495" cy="405588"/>
          </a:xfrm>
          <a:prstGeom prst="rect">
            <a:avLst/>
          </a:prstGeom>
        </p:spPr>
        <p:txBody>
          <a:bodyPr spcFirstLastPara="1" vert="horz" wrap="square" lIns="0" tIns="0" rIns="0" bIns="0" rtlCol="0" anchor="t" anchorCtr="0">
            <a:noAutofit/>
          </a:bodyPr>
          <a:lstStyle>
            <a:lvl1pPr marL="0" lvl="0" indent="0" algn="l" defTabSz="685800" rtl="0" eaLnBrk="1" latinLnBrk="0" hangingPunct="1">
              <a:lnSpc>
                <a:spcPts val="4000"/>
              </a:lnSpc>
              <a:spcBef>
                <a:spcPts val="0"/>
              </a:spcBef>
              <a:spcAft>
                <a:spcPts val="0"/>
              </a:spcAft>
              <a:buSzPts val="2000"/>
              <a:buFont typeface="Arial" panose="020B0604020202020204" pitchFamily="34" charset="0"/>
              <a:buNone/>
              <a:defRPr sz="4000" b="1" i="0" kern="1200">
                <a:solidFill>
                  <a:srgbClr val="424242"/>
                </a:solidFill>
                <a:latin typeface="Open Sans ExtraBold" panose="020B0606030504020204" pitchFamily="34" charset="0"/>
                <a:ea typeface="Open Sans ExtraBold" panose="020B0606030504020204" pitchFamily="34" charset="0"/>
                <a:cs typeface="Open Sans ExtraBold" panose="020B0606030504020204" pitchFamily="34" charset="0"/>
                <a:sym typeface="Playfair Display"/>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s-ES" sz="2800" b="0" i="0" u="none" strike="noStrike" cap="none" spc="300" dirty="0">
                <a:solidFill>
                  <a:schemeClr val="tx1"/>
                </a:solidFill>
                <a:latin typeface="Segoe UI Semibold" panose="020B0702040204020203" pitchFamily="34" charset="0"/>
                <a:ea typeface="Segoe UI Black" panose="020B0A02040204020203" pitchFamily="34" charset="0"/>
                <a:cs typeface="Segoe UI Semibold" panose="020B0702040204020203" pitchFamily="34" charset="0"/>
                <a:sym typeface="Open Sans SemiBold"/>
              </a:rPr>
              <a:t>ANNEX 3 – </a:t>
            </a:r>
            <a:r>
              <a:rPr lang="es-ES" sz="2800" b="0" spc="300" dirty="0">
                <a:solidFill>
                  <a:schemeClr val="tx1"/>
                </a:solidFill>
                <a:latin typeface="Segoe UI" panose="020B0502040204020203" pitchFamily="34" charset="0"/>
                <a:ea typeface="Segoe UI Black" panose="020B0A02040204020203" pitchFamily="34" charset="0"/>
                <a:cs typeface="Segoe UI Semibold" panose="020B0702040204020203" pitchFamily="34" charset="0"/>
                <a:sym typeface="Open Sans SemiBold"/>
              </a:rPr>
              <a:t>ADRECES</a:t>
            </a:r>
            <a:r>
              <a:rPr lang="es-ES" sz="2800" b="0" i="0" u="none" strike="noStrike" cap="none" spc="300" dirty="0">
                <a:solidFill>
                  <a:schemeClr val="tx1"/>
                </a:solidFill>
                <a:latin typeface="Segoe UI" panose="020B0502040204020203" pitchFamily="34" charset="0"/>
                <a:ea typeface="Segoe UI Black" panose="020B0A02040204020203" pitchFamily="34" charset="0"/>
                <a:cs typeface="Segoe UI Semibold" panose="020B0702040204020203" pitchFamily="34" charset="0"/>
                <a:sym typeface="Open Sans SemiBold"/>
              </a:rPr>
              <a:t> WEB </a:t>
            </a:r>
            <a:r>
              <a:rPr lang="es-ES" sz="2800" b="0" spc="300" dirty="0">
                <a:solidFill>
                  <a:schemeClr val="tx1"/>
                </a:solidFill>
                <a:latin typeface="Segoe UI" panose="020B0502040204020203" pitchFamily="34" charset="0"/>
                <a:ea typeface="Segoe UI Black" panose="020B0A02040204020203" pitchFamily="34" charset="0"/>
                <a:cs typeface="Segoe UI Semibold" panose="020B0702040204020203" pitchFamily="34" charset="0"/>
                <a:sym typeface="Open Sans SemiBold"/>
              </a:rPr>
              <a:t>AMB</a:t>
            </a:r>
            <a:r>
              <a:rPr lang="es-ES" sz="2800" b="0" i="0" u="none" strike="noStrike" cap="none" spc="300" dirty="0">
                <a:solidFill>
                  <a:schemeClr val="tx1"/>
                </a:solidFill>
                <a:latin typeface="Segoe UI" panose="020B0502040204020203" pitchFamily="34" charset="0"/>
                <a:ea typeface="Segoe UI Black" panose="020B0A02040204020203" pitchFamily="34" charset="0"/>
                <a:cs typeface="Segoe UI Semibold" panose="020B0702040204020203" pitchFamily="34" charset="0"/>
                <a:sym typeface="Open Sans SemiBold"/>
              </a:rPr>
              <a:t> INFORMACIÓ LABORAL INTERESSANT</a:t>
            </a:r>
          </a:p>
        </p:txBody>
      </p:sp>
      <p:sp>
        <p:nvSpPr>
          <p:cNvPr id="45" name="Elipse 23">
            <a:extLst>
              <a:ext uri="{FF2B5EF4-FFF2-40B4-BE49-F238E27FC236}">
                <a16:creationId xmlns:a16="http://schemas.microsoft.com/office/drawing/2014/main" id="{F1414E2F-737C-41AC-B8FC-271F70E3104C}"/>
              </a:ext>
            </a:extLst>
          </p:cNvPr>
          <p:cNvSpPr/>
          <p:nvPr/>
        </p:nvSpPr>
        <p:spPr>
          <a:xfrm>
            <a:off x="4965427" y="2144975"/>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cxnSp>
        <p:nvCxnSpPr>
          <p:cNvPr id="47" name="Conector recto 190">
            <a:extLst>
              <a:ext uri="{FF2B5EF4-FFF2-40B4-BE49-F238E27FC236}">
                <a16:creationId xmlns:a16="http://schemas.microsoft.com/office/drawing/2014/main" id="{560D7FC5-402B-4854-B0BE-10E8087D3130}"/>
              </a:ext>
            </a:extLst>
          </p:cNvPr>
          <p:cNvCxnSpPr>
            <a:cxnSpLocks/>
          </p:cNvCxnSpPr>
          <p:nvPr/>
        </p:nvCxnSpPr>
        <p:spPr>
          <a:xfrm flipH="1">
            <a:off x="0" y="2224800"/>
            <a:ext cx="5211376" cy="0"/>
          </a:xfrm>
          <a:prstGeom prst="line">
            <a:avLst/>
          </a:prstGeom>
          <a:ln w="19050" cap="rnd">
            <a:solidFill>
              <a:schemeClr val="accent2"/>
            </a:solidFill>
            <a:round/>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B500A923-F8EC-40CA-A3CA-112EE73A67CF}"/>
              </a:ext>
            </a:extLst>
          </p:cNvPr>
          <p:cNvGrpSpPr/>
          <p:nvPr/>
        </p:nvGrpSpPr>
        <p:grpSpPr>
          <a:xfrm>
            <a:off x="5181057" y="2305497"/>
            <a:ext cx="376237" cy="279082"/>
            <a:chOff x="9467904" y="3643548"/>
            <a:chExt cx="376237" cy="279082"/>
          </a:xfrm>
        </p:grpSpPr>
        <p:sp>
          <p:nvSpPr>
            <p:cNvPr id="50" name="Freeform: Shape 49">
              <a:extLst>
                <a:ext uri="{FF2B5EF4-FFF2-40B4-BE49-F238E27FC236}">
                  <a16:creationId xmlns:a16="http://schemas.microsoft.com/office/drawing/2014/main" id="{C829B619-CEA5-4E81-B8D8-D6A1670126B8}"/>
                </a:ext>
              </a:extLst>
            </p:cNvPr>
            <p:cNvSpPr/>
            <p:nvPr/>
          </p:nvSpPr>
          <p:spPr>
            <a:xfrm>
              <a:off x="9575215" y="3805924"/>
              <a:ext cx="67698" cy="67698"/>
            </a:xfrm>
            <a:custGeom>
              <a:avLst/>
              <a:gdLst>
                <a:gd name="connsiteX0" fmla="*/ 90107 w 90106"/>
                <a:gd name="connsiteY0" fmla="*/ 45053 h 90106"/>
                <a:gd name="connsiteX1" fmla="*/ 45053 w 90106"/>
                <a:gd name="connsiteY1" fmla="*/ 90107 h 90106"/>
                <a:gd name="connsiteX2" fmla="*/ 0 w 90106"/>
                <a:gd name="connsiteY2" fmla="*/ 45053 h 90106"/>
                <a:gd name="connsiteX3" fmla="*/ 45053 w 90106"/>
                <a:gd name="connsiteY3" fmla="*/ 0 h 90106"/>
                <a:gd name="connsiteX4" fmla="*/ 90107 w 90106"/>
                <a:gd name="connsiteY4" fmla="*/ 45053 h 90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106" h="90106">
                  <a:moveTo>
                    <a:pt x="90107" y="45053"/>
                  </a:moveTo>
                  <a:cubicBezTo>
                    <a:pt x="90107" y="69936"/>
                    <a:pt x="69936" y="90107"/>
                    <a:pt x="45053" y="90107"/>
                  </a:cubicBezTo>
                  <a:cubicBezTo>
                    <a:pt x="20171" y="90107"/>
                    <a:pt x="0" y="69936"/>
                    <a:pt x="0" y="45053"/>
                  </a:cubicBezTo>
                  <a:cubicBezTo>
                    <a:pt x="0" y="20171"/>
                    <a:pt x="20171" y="0"/>
                    <a:pt x="45053" y="0"/>
                  </a:cubicBezTo>
                  <a:cubicBezTo>
                    <a:pt x="69936" y="0"/>
                    <a:pt x="90107" y="20171"/>
                    <a:pt x="90107" y="45053"/>
                  </a:cubicBezTo>
                  <a:close/>
                </a:path>
              </a:pathLst>
            </a:custGeom>
            <a:noFill/>
            <a:ln w="10454" cap="rnd">
              <a:solidFill>
                <a:srgbClr val="343844"/>
              </a:solidFill>
              <a:prstDash val="solid"/>
              <a:round/>
            </a:ln>
          </p:spPr>
          <p:txBody>
            <a:bodyPr rtlCol="0" anchor="ctr"/>
            <a:lstStyle/>
            <a:p>
              <a:endParaRPr lang="en-GB" dirty="0">
                <a:latin typeface="Segoe UI" panose="020B0502040204020203" pitchFamily="34" charset="0"/>
              </a:endParaRPr>
            </a:p>
          </p:txBody>
        </p:sp>
        <p:grpSp>
          <p:nvGrpSpPr>
            <p:cNvPr id="52" name="Graphic 15">
              <a:extLst>
                <a:ext uri="{FF2B5EF4-FFF2-40B4-BE49-F238E27FC236}">
                  <a16:creationId xmlns:a16="http://schemas.microsoft.com/office/drawing/2014/main" id="{55220C9B-6477-4035-B588-EE1458135FDD}"/>
                </a:ext>
              </a:extLst>
            </p:cNvPr>
            <p:cNvGrpSpPr/>
            <p:nvPr/>
          </p:nvGrpSpPr>
          <p:grpSpPr>
            <a:xfrm>
              <a:off x="9467904" y="3643548"/>
              <a:ext cx="376237" cy="279082"/>
              <a:chOff x="9467904" y="3643548"/>
              <a:chExt cx="376237" cy="279082"/>
            </a:xfrm>
            <a:noFill/>
          </p:grpSpPr>
          <p:grpSp>
            <p:nvGrpSpPr>
              <p:cNvPr id="55" name="Graphic 15">
                <a:extLst>
                  <a:ext uri="{FF2B5EF4-FFF2-40B4-BE49-F238E27FC236}">
                    <a16:creationId xmlns:a16="http://schemas.microsoft.com/office/drawing/2014/main" id="{AC53B559-367B-4CC2-86EF-B4DD899F9230}"/>
                  </a:ext>
                </a:extLst>
              </p:cNvPr>
              <p:cNvGrpSpPr/>
              <p:nvPr/>
            </p:nvGrpSpPr>
            <p:grpSpPr>
              <a:xfrm>
                <a:off x="9467904" y="3643548"/>
                <a:ext cx="190500" cy="128588"/>
                <a:chOff x="9467904" y="3643548"/>
                <a:chExt cx="190500" cy="128588"/>
              </a:xfrm>
            </p:grpSpPr>
            <p:sp>
              <p:nvSpPr>
                <p:cNvPr id="71" name="Freeform: Shape 70">
                  <a:extLst>
                    <a:ext uri="{FF2B5EF4-FFF2-40B4-BE49-F238E27FC236}">
                      <a16:creationId xmlns:a16="http://schemas.microsoft.com/office/drawing/2014/main" id="{9550F1B5-B683-4C25-80EC-A47775CA443E}"/>
                    </a:ext>
                  </a:extLst>
                </p:cNvPr>
                <p:cNvSpPr/>
                <p:nvPr/>
              </p:nvSpPr>
              <p:spPr>
                <a:xfrm>
                  <a:off x="9511719" y="3643548"/>
                  <a:ext cx="146685" cy="9525"/>
                </a:xfrm>
                <a:custGeom>
                  <a:avLst/>
                  <a:gdLst>
                    <a:gd name="connsiteX0" fmla="*/ 0 w 146685"/>
                    <a:gd name="connsiteY0" fmla="*/ 0 h 9525"/>
                    <a:gd name="connsiteX1" fmla="*/ 146685 w 146685"/>
                    <a:gd name="connsiteY1" fmla="*/ 0 h 9525"/>
                  </a:gdLst>
                  <a:ahLst/>
                  <a:cxnLst>
                    <a:cxn ang="0">
                      <a:pos x="connsiteX0" y="connsiteY0"/>
                    </a:cxn>
                    <a:cxn ang="0">
                      <a:pos x="connsiteX1" y="connsiteY1"/>
                    </a:cxn>
                  </a:cxnLst>
                  <a:rect l="l" t="t" r="r" b="b"/>
                  <a:pathLst>
                    <a:path w="146685" h="9525">
                      <a:moveTo>
                        <a:pt x="0" y="0"/>
                      </a:moveTo>
                      <a:lnTo>
                        <a:pt x="146685" y="0"/>
                      </a:lnTo>
                    </a:path>
                  </a:pathLst>
                </a:custGeom>
                <a:ln w="9525" cap="rnd">
                  <a:solidFill>
                    <a:srgbClr val="343844"/>
                  </a:solidFill>
                  <a:prstDash val="solid"/>
                  <a:round/>
                </a:ln>
              </p:spPr>
              <p:txBody>
                <a:bodyPr rtlCol="0" anchor="ctr"/>
                <a:lstStyle/>
                <a:p>
                  <a:endParaRPr lang="en-GB" dirty="0">
                    <a:latin typeface="Segoe UI" panose="020B0502040204020203" pitchFamily="34" charset="0"/>
                  </a:endParaRPr>
                </a:p>
              </p:txBody>
            </p:sp>
            <p:sp>
              <p:nvSpPr>
                <p:cNvPr id="72" name="Freeform: Shape 71">
                  <a:extLst>
                    <a:ext uri="{FF2B5EF4-FFF2-40B4-BE49-F238E27FC236}">
                      <a16:creationId xmlns:a16="http://schemas.microsoft.com/office/drawing/2014/main" id="{35518735-AA13-43B5-9AE1-995453A09377}"/>
                    </a:ext>
                  </a:extLst>
                </p:cNvPr>
                <p:cNvSpPr/>
                <p:nvPr/>
              </p:nvSpPr>
              <p:spPr>
                <a:xfrm>
                  <a:off x="9511719" y="3762611"/>
                  <a:ext cx="99059" cy="9525"/>
                </a:xfrm>
                <a:custGeom>
                  <a:avLst/>
                  <a:gdLst>
                    <a:gd name="connsiteX0" fmla="*/ 0 w 99059"/>
                    <a:gd name="connsiteY0" fmla="*/ 0 h 9525"/>
                    <a:gd name="connsiteX1" fmla="*/ 99060 w 99059"/>
                    <a:gd name="connsiteY1" fmla="*/ 0 h 9525"/>
                  </a:gdLst>
                  <a:ahLst/>
                  <a:cxnLst>
                    <a:cxn ang="0">
                      <a:pos x="connsiteX0" y="connsiteY0"/>
                    </a:cxn>
                    <a:cxn ang="0">
                      <a:pos x="connsiteX1" y="connsiteY1"/>
                    </a:cxn>
                  </a:cxnLst>
                  <a:rect l="l" t="t" r="r" b="b"/>
                  <a:pathLst>
                    <a:path w="99059" h="9525">
                      <a:moveTo>
                        <a:pt x="0" y="0"/>
                      </a:moveTo>
                      <a:lnTo>
                        <a:pt x="99060" y="0"/>
                      </a:lnTo>
                    </a:path>
                  </a:pathLst>
                </a:custGeom>
                <a:ln w="9525" cap="rnd">
                  <a:solidFill>
                    <a:srgbClr val="343844"/>
                  </a:solidFill>
                  <a:prstDash val="solid"/>
                  <a:round/>
                </a:ln>
              </p:spPr>
              <p:txBody>
                <a:bodyPr rtlCol="0" anchor="ctr"/>
                <a:lstStyle/>
                <a:p>
                  <a:endParaRPr lang="en-GB" dirty="0">
                    <a:latin typeface="Segoe UI" panose="020B0502040204020203" pitchFamily="34" charset="0"/>
                  </a:endParaRPr>
                </a:p>
              </p:txBody>
            </p:sp>
            <p:sp>
              <p:nvSpPr>
                <p:cNvPr id="73" name="Freeform: Shape 72">
                  <a:extLst>
                    <a:ext uri="{FF2B5EF4-FFF2-40B4-BE49-F238E27FC236}">
                      <a16:creationId xmlns:a16="http://schemas.microsoft.com/office/drawing/2014/main" id="{A446FC84-E033-49D7-A304-0983A70372CA}"/>
                    </a:ext>
                  </a:extLst>
                </p:cNvPr>
                <p:cNvSpPr/>
                <p:nvPr/>
              </p:nvSpPr>
              <p:spPr>
                <a:xfrm>
                  <a:off x="9467904" y="3683553"/>
                  <a:ext cx="159067" cy="9525"/>
                </a:xfrm>
                <a:custGeom>
                  <a:avLst/>
                  <a:gdLst>
                    <a:gd name="connsiteX0" fmla="*/ 0 w 159067"/>
                    <a:gd name="connsiteY0" fmla="*/ 0 h 9525"/>
                    <a:gd name="connsiteX1" fmla="*/ 159068 w 159067"/>
                    <a:gd name="connsiteY1" fmla="*/ 0 h 9525"/>
                  </a:gdLst>
                  <a:ahLst/>
                  <a:cxnLst>
                    <a:cxn ang="0">
                      <a:pos x="connsiteX0" y="connsiteY0"/>
                    </a:cxn>
                    <a:cxn ang="0">
                      <a:pos x="connsiteX1" y="connsiteY1"/>
                    </a:cxn>
                  </a:cxnLst>
                  <a:rect l="l" t="t" r="r" b="b"/>
                  <a:pathLst>
                    <a:path w="159067" h="9525">
                      <a:moveTo>
                        <a:pt x="0" y="0"/>
                      </a:moveTo>
                      <a:lnTo>
                        <a:pt x="159068" y="0"/>
                      </a:lnTo>
                    </a:path>
                  </a:pathLst>
                </a:custGeom>
                <a:ln w="9525" cap="rnd">
                  <a:solidFill>
                    <a:srgbClr val="343844"/>
                  </a:solidFill>
                  <a:prstDash val="solid"/>
                  <a:round/>
                </a:ln>
              </p:spPr>
              <p:txBody>
                <a:bodyPr rtlCol="0" anchor="ctr"/>
                <a:lstStyle/>
                <a:p>
                  <a:endParaRPr lang="en-GB" dirty="0">
                    <a:latin typeface="Segoe UI" panose="020B0502040204020203" pitchFamily="34" charset="0"/>
                  </a:endParaRPr>
                </a:p>
              </p:txBody>
            </p:sp>
            <p:sp>
              <p:nvSpPr>
                <p:cNvPr id="74" name="Freeform: Shape 73">
                  <a:extLst>
                    <a:ext uri="{FF2B5EF4-FFF2-40B4-BE49-F238E27FC236}">
                      <a16:creationId xmlns:a16="http://schemas.microsoft.com/office/drawing/2014/main" id="{CE972654-75C3-40E0-8DD9-3458877686C2}"/>
                    </a:ext>
                  </a:extLst>
                </p:cNvPr>
                <p:cNvSpPr/>
                <p:nvPr/>
              </p:nvSpPr>
              <p:spPr>
                <a:xfrm>
                  <a:off x="9489811" y="3722606"/>
                  <a:ext cx="120967" cy="9525"/>
                </a:xfrm>
                <a:custGeom>
                  <a:avLst/>
                  <a:gdLst>
                    <a:gd name="connsiteX0" fmla="*/ 0 w 120967"/>
                    <a:gd name="connsiteY0" fmla="*/ 0 h 9525"/>
                    <a:gd name="connsiteX1" fmla="*/ 120968 w 120967"/>
                    <a:gd name="connsiteY1" fmla="*/ 0 h 9525"/>
                  </a:gdLst>
                  <a:ahLst/>
                  <a:cxnLst>
                    <a:cxn ang="0">
                      <a:pos x="connsiteX0" y="connsiteY0"/>
                    </a:cxn>
                    <a:cxn ang="0">
                      <a:pos x="connsiteX1" y="connsiteY1"/>
                    </a:cxn>
                  </a:cxnLst>
                  <a:rect l="l" t="t" r="r" b="b"/>
                  <a:pathLst>
                    <a:path w="120967" h="9525">
                      <a:moveTo>
                        <a:pt x="0" y="0"/>
                      </a:moveTo>
                      <a:lnTo>
                        <a:pt x="120968" y="0"/>
                      </a:lnTo>
                    </a:path>
                  </a:pathLst>
                </a:custGeom>
                <a:ln w="9525" cap="rnd">
                  <a:solidFill>
                    <a:srgbClr val="343844"/>
                  </a:solidFill>
                  <a:prstDash val="solid"/>
                  <a:round/>
                </a:ln>
              </p:spPr>
              <p:txBody>
                <a:bodyPr rtlCol="0" anchor="ctr"/>
                <a:lstStyle/>
                <a:p>
                  <a:endParaRPr lang="en-GB" dirty="0">
                    <a:latin typeface="Segoe UI" panose="020B0502040204020203" pitchFamily="34" charset="0"/>
                  </a:endParaRPr>
                </a:p>
              </p:txBody>
            </p:sp>
          </p:grpSp>
          <p:grpSp>
            <p:nvGrpSpPr>
              <p:cNvPr id="62" name="Graphic 15">
                <a:extLst>
                  <a:ext uri="{FF2B5EF4-FFF2-40B4-BE49-F238E27FC236}">
                    <a16:creationId xmlns:a16="http://schemas.microsoft.com/office/drawing/2014/main" id="{E79D01C9-49A1-4B35-8C5F-07E3EA3C5474}"/>
                  </a:ext>
                </a:extLst>
              </p:cNvPr>
              <p:cNvGrpSpPr/>
              <p:nvPr/>
            </p:nvGrpSpPr>
            <p:grpSpPr>
              <a:xfrm>
                <a:off x="9641259" y="3670218"/>
                <a:ext cx="202882" cy="252412"/>
                <a:chOff x="9641259" y="3670218"/>
                <a:chExt cx="202882" cy="252412"/>
              </a:xfrm>
              <a:noFill/>
            </p:grpSpPr>
            <p:sp>
              <p:nvSpPr>
                <p:cNvPr id="63" name="Freeform: Shape 62">
                  <a:extLst>
                    <a:ext uri="{FF2B5EF4-FFF2-40B4-BE49-F238E27FC236}">
                      <a16:creationId xmlns:a16="http://schemas.microsoft.com/office/drawing/2014/main" id="{6F5D82C3-FA84-4EE5-98C2-816FAD1002CD}"/>
                    </a:ext>
                  </a:extLst>
                </p:cNvPr>
                <p:cNvSpPr/>
                <p:nvPr/>
              </p:nvSpPr>
              <p:spPr>
                <a:xfrm>
                  <a:off x="9701266" y="3729273"/>
                  <a:ext cx="142875" cy="193357"/>
                </a:xfrm>
                <a:custGeom>
                  <a:avLst/>
                  <a:gdLst>
                    <a:gd name="connsiteX0" fmla="*/ 142875 w 142875"/>
                    <a:gd name="connsiteY0" fmla="*/ 96203 h 193357"/>
                    <a:gd name="connsiteX1" fmla="*/ 0 w 142875"/>
                    <a:gd name="connsiteY1" fmla="*/ 0 h 193357"/>
                    <a:gd name="connsiteX2" fmla="*/ 0 w 142875"/>
                    <a:gd name="connsiteY2" fmla="*/ 172403 h 193357"/>
                    <a:gd name="connsiteX3" fmla="*/ 44767 w 142875"/>
                    <a:gd name="connsiteY3" fmla="*/ 126683 h 193357"/>
                    <a:gd name="connsiteX4" fmla="*/ 80963 w 142875"/>
                    <a:gd name="connsiteY4" fmla="*/ 193358 h 193357"/>
                    <a:gd name="connsiteX5" fmla="*/ 115252 w 142875"/>
                    <a:gd name="connsiteY5" fmla="*/ 175260 h 193357"/>
                    <a:gd name="connsiteX6" fmla="*/ 80010 w 142875"/>
                    <a:gd name="connsiteY6" fmla="*/ 107633 h 1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193357">
                      <a:moveTo>
                        <a:pt x="142875" y="96203"/>
                      </a:moveTo>
                      <a:lnTo>
                        <a:pt x="0" y="0"/>
                      </a:lnTo>
                      <a:lnTo>
                        <a:pt x="0" y="172403"/>
                      </a:lnTo>
                      <a:lnTo>
                        <a:pt x="44767" y="126683"/>
                      </a:lnTo>
                      <a:lnTo>
                        <a:pt x="80963" y="193358"/>
                      </a:lnTo>
                      <a:lnTo>
                        <a:pt x="115252" y="175260"/>
                      </a:lnTo>
                      <a:lnTo>
                        <a:pt x="80010" y="107633"/>
                      </a:lnTo>
                      <a:close/>
                    </a:path>
                  </a:pathLst>
                </a:custGeom>
                <a:noFill/>
                <a:ln w="9525" cap="rnd">
                  <a:solidFill>
                    <a:srgbClr val="009AD8"/>
                  </a:solidFill>
                  <a:prstDash val="solid"/>
                  <a:round/>
                </a:ln>
              </p:spPr>
              <p:txBody>
                <a:bodyPr rtlCol="0" anchor="ctr"/>
                <a:lstStyle/>
                <a:p>
                  <a:endParaRPr lang="en-GB" dirty="0">
                    <a:latin typeface="Segoe UI" panose="020B0502040204020203" pitchFamily="34" charset="0"/>
                  </a:endParaRPr>
                </a:p>
              </p:txBody>
            </p:sp>
            <p:grpSp>
              <p:nvGrpSpPr>
                <p:cNvPr id="64" name="Graphic 15">
                  <a:extLst>
                    <a:ext uri="{FF2B5EF4-FFF2-40B4-BE49-F238E27FC236}">
                      <a16:creationId xmlns:a16="http://schemas.microsoft.com/office/drawing/2014/main" id="{E4C7680E-5743-42A3-8E0D-4CB4A8D71094}"/>
                    </a:ext>
                  </a:extLst>
                </p:cNvPr>
                <p:cNvGrpSpPr/>
                <p:nvPr/>
              </p:nvGrpSpPr>
              <p:grpSpPr>
                <a:xfrm>
                  <a:off x="9641259" y="3670218"/>
                  <a:ext cx="125729" cy="97155"/>
                  <a:chOff x="9641259" y="3670218"/>
                  <a:chExt cx="125729" cy="97155"/>
                </a:xfrm>
              </p:grpSpPr>
              <p:sp>
                <p:nvSpPr>
                  <p:cNvPr id="65" name="Freeform: Shape 64">
                    <a:extLst>
                      <a:ext uri="{FF2B5EF4-FFF2-40B4-BE49-F238E27FC236}">
                        <a16:creationId xmlns:a16="http://schemas.microsoft.com/office/drawing/2014/main" id="{3414EE39-3158-40CB-8453-9D8CD6D3C6E6}"/>
                      </a:ext>
                    </a:extLst>
                  </p:cNvPr>
                  <p:cNvSpPr/>
                  <p:nvPr/>
                </p:nvSpPr>
                <p:spPr>
                  <a:xfrm>
                    <a:off x="9674596" y="3674981"/>
                    <a:ext cx="12382" cy="22860"/>
                  </a:xfrm>
                  <a:custGeom>
                    <a:avLst/>
                    <a:gdLst>
                      <a:gd name="connsiteX0" fmla="*/ 0 w 12382"/>
                      <a:gd name="connsiteY0" fmla="*/ 0 h 22860"/>
                      <a:gd name="connsiteX1" fmla="*/ 12383 w 12382"/>
                      <a:gd name="connsiteY1" fmla="*/ 22860 h 22860"/>
                    </a:gdLst>
                    <a:ahLst/>
                    <a:cxnLst>
                      <a:cxn ang="0">
                        <a:pos x="connsiteX0" y="connsiteY0"/>
                      </a:cxn>
                      <a:cxn ang="0">
                        <a:pos x="connsiteX1" y="connsiteY1"/>
                      </a:cxn>
                    </a:cxnLst>
                    <a:rect l="l" t="t" r="r" b="b"/>
                    <a:pathLst>
                      <a:path w="12382" h="22860">
                        <a:moveTo>
                          <a:pt x="0" y="0"/>
                        </a:moveTo>
                        <a:lnTo>
                          <a:pt x="12383" y="22860"/>
                        </a:lnTo>
                      </a:path>
                    </a:pathLst>
                  </a:custGeom>
                  <a:ln w="9525" cap="rnd">
                    <a:solidFill>
                      <a:srgbClr val="009AD8"/>
                    </a:solidFill>
                    <a:prstDash val="solid"/>
                    <a:round/>
                  </a:ln>
                </p:spPr>
                <p:txBody>
                  <a:bodyPr rtlCol="0" anchor="ctr"/>
                  <a:lstStyle/>
                  <a:p>
                    <a:endParaRPr lang="en-GB" dirty="0">
                      <a:latin typeface="Segoe UI" panose="020B0502040204020203" pitchFamily="34" charset="0"/>
                    </a:endParaRPr>
                  </a:p>
                </p:txBody>
              </p:sp>
              <p:sp>
                <p:nvSpPr>
                  <p:cNvPr id="66" name="Freeform: Shape 65">
                    <a:extLst>
                      <a:ext uri="{FF2B5EF4-FFF2-40B4-BE49-F238E27FC236}">
                        <a16:creationId xmlns:a16="http://schemas.microsoft.com/office/drawing/2014/main" id="{3B3A2397-6ED0-4A00-8624-3C36AA53DEBF}"/>
                      </a:ext>
                    </a:extLst>
                  </p:cNvPr>
                  <p:cNvSpPr/>
                  <p:nvPr/>
                </p:nvSpPr>
                <p:spPr>
                  <a:xfrm>
                    <a:off x="9641259" y="3714986"/>
                    <a:ext cx="25717" cy="7620"/>
                  </a:xfrm>
                  <a:custGeom>
                    <a:avLst/>
                    <a:gdLst>
                      <a:gd name="connsiteX0" fmla="*/ 0 w 25717"/>
                      <a:gd name="connsiteY0" fmla="*/ 0 h 7620"/>
                      <a:gd name="connsiteX1" fmla="*/ 25717 w 25717"/>
                      <a:gd name="connsiteY1" fmla="*/ 7620 h 7620"/>
                    </a:gdLst>
                    <a:ahLst/>
                    <a:cxnLst>
                      <a:cxn ang="0">
                        <a:pos x="connsiteX0" y="connsiteY0"/>
                      </a:cxn>
                      <a:cxn ang="0">
                        <a:pos x="connsiteX1" y="connsiteY1"/>
                      </a:cxn>
                    </a:cxnLst>
                    <a:rect l="l" t="t" r="r" b="b"/>
                    <a:pathLst>
                      <a:path w="25717" h="7620">
                        <a:moveTo>
                          <a:pt x="0" y="0"/>
                        </a:moveTo>
                        <a:lnTo>
                          <a:pt x="25717" y="7620"/>
                        </a:lnTo>
                      </a:path>
                    </a:pathLst>
                  </a:custGeom>
                  <a:ln w="9525" cap="rnd">
                    <a:solidFill>
                      <a:srgbClr val="009AD8"/>
                    </a:solidFill>
                    <a:prstDash val="solid"/>
                    <a:round/>
                  </a:ln>
                </p:spPr>
                <p:txBody>
                  <a:bodyPr rtlCol="0" anchor="ctr"/>
                  <a:lstStyle/>
                  <a:p>
                    <a:endParaRPr lang="en-GB" dirty="0">
                      <a:latin typeface="Segoe UI" panose="020B0502040204020203" pitchFamily="34" charset="0"/>
                    </a:endParaRPr>
                  </a:p>
                </p:txBody>
              </p:sp>
              <p:grpSp>
                <p:nvGrpSpPr>
                  <p:cNvPr id="67" name="Graphic 15">
                    <a:extLst>
                      <a:ext uri="{FF2B5EF4-FFF2-40B4-BE49-F238E27FC236}">
                        <a16:creationId xmlns:a16="http://schemas.microsoft.com/office/drawing/2014/main" id="{EF73F387-C054-4822-B91C-9CFA23C328D7}"/>
                      </a:ext>
                    </a:extLst>
                  </p:cNvPr>
                  <p:cNvGrpSpPr/>
                  <p:nvPr/>
                </p:nvGrpSpPr>
                <p:grpSpPr>
                  <a:xfrm>
                    <a:off x="9646974" y="3702603"/>
                    <a:ext cx="120014" cy="64769"/>
                    <a:chOff x="9646974" y="3702603"/>
                    <a:chExt cx="120014" cy="64769"/>
                  </a:xfrm>
                </p:grpSpPr>
                <p:sp>
                  <p:nvSpPr>
                    <p:cNvPr id="69" name="Freeform: Shape 68">
                      <a:extLst>
                        <a:ext uri="{FF2B5EF4-FFF2-40B4-BE49-F238E27FC236}">
                          <a16:creationId xmlns:a16="http://schemas.microsoft.com/office/drawing/2014/main" id="{E122EEE1-7213-411C-A291-1E5D7316CD83}"/>
                        </a:ext>
                      </a:extLst>
                    </p:cNvPr>
                    <p:cNvSpPr/>
                    <p:nvPr/>
                  </p:nvSpPr>
                  <p:spPr>
                    <a:xfrm>
                      <a:off x="9646974" y="3754991"/>
                      <a:ext cx="22860" cy="12382"/>
                    </a:xfrm>
                    <a:custGeom>
                      <a:avLst/>
                      <a:gdLst>
                        <a:gd name="connsiteX0" fmla="*/ 0 w 22860"/>
                        <a:gd name="connsiteY0" fmla="*/ 12382 h 12382"/>
                        <a:gd name="connsiteX1" fmla="*/ 22860 w 22860"/>
                        <a:gd name="connsiteY1" fmla="*/ 0 h 12382"/>
                      </a:gdLst>
                      <a:ahLst/>
                      <a:cxnLst>
                        <a:cxn ang="0">
                          <a:pos x="connsiteX0" y="connsiteY0"/>
                        </a:cxn>
                        <a:cxn ang="0">
                          <a:pos x="connsiteX1" y="connsiteY1"/>
                        </a:cxn>
                      </a:cxnLst>
                      <a:rect l="l" t="t" r="r" b="b"/>
                      <a:pathLst>
                        <a:path w="22860" h="12382">
                          <a:moveTo>
                            <a:pt x="0" y="12382"/>
                          </a:moveTo>
                          <a:lnTo>
                            <a:pt x="22860" y="0"/>
                          </a:lnTo>
                        </a:path>
                      </a:pathLst>
                    </a:custGeom>
                    <a:ln w="9525" cap="rnd">
                      <a:solidFill>
                        <a:srgbClr val="009AD8"/>
                      </a:solidFill>
                      <a:prstDash val="solid"/>
                      <a:round/>
                    </a:ln>
                  </p:spPr>
                  <p:txBody>
                    <a:bodyPr rtlCol="0" anchor="ctr"/>
                    <a:lstStyle/>
                    <a:p>
                      <a:endParaRPr lang="en-GB" dirty="0">
                        <a:latin typeface="Segoe UI" panose="020B0502040204020203" pitchFamily="34" charset="0"/>
                      </a:endParaRPr>
                    </a:p>
                  </p:txBody>
                </p:sp>
                <p:sp>
                  <p:nvSpPr>
                    <p:cNvPr id="70" name="Freeform: Shape 69">
                      <a:extLst>
                        <a:ext uri="{FF2B5EF4-FFF2-40B4-BE49-F238E27FC236}">
                          <a16:creationId xmlns:a16="http://schemas.microsoft.com/office/drawing/2014/main" id="{E532AC3B-4FBC-4A92-B13E-A880C363912F}"/>
                        </a:ext>
                      </a:extLst>
                    </p:cNvPr>
                    <p:cNvSpPr/>
                    <p:nvPr/>
                  </p:nvSpPr>
                  <p:spPr>
                    <a:xfrm>
                      <a:off x="9743176" y="3702603"/>
                      <a:ext cx="23812" cy="12382"/>
                    </a:xfrm>
                    <a:custGeom>
                      <a:avLst/>
                      <a:gdLst>
                        <a:gd name="connsiteX0" fmla="*/ 0 w 23812"/>
                        <a:gd name="connsiteY0" fmla="*/ 12382 h 12382"/>
                        <a:gd name="connsiteX1" fmla="*/ 23812 w 23812"/>
                        <a:gd name="connsiteY1" fmla="*/ 0 h 12382"/>
                      </a:gdLst>
                      <a:ahLst/>
                      <a:cxnLst>
                        <a:cxn ang="0">
                          <a:pos x="connsiteX0" y="connsiteY0"/>
                        </a:cxn>
                        <a:cxn ang="0">
                          <a:pos x="connsiteX1" y="connsiteY1"/>
                        </a:cxn>
                      </a:cxnLst>
                      <a:rect l="l" t="t" r="r" b="b"/>
                      <a:pathLst>
                        <a:path w="23812" h="12382">
                          <a:moveTo>
                            <a:pt x="0" y="12382"/>
                          </a:moveTo>
                          <a:lnTo>
                            <a:pt x="23812" y="0"/>
                          </a:lnTo>
                        </a:path>
                      </a:pathLst>
                    </a:custGeom>
                    <a:ln w="9525" cap="rnd">
                      <a:solidFill>
                        <a:srgbClr val="009AD8"/>
                      </a:solidFill>
                      <a:prstDash val="solid"/>
                      <a:round/>
                    </a:ln>
                  </p:spPr>
                  <p:txBody>
                    <a:bodyPr rtlCol="0" anchor="ctr"/>
                    <a:lstStyle/>
                    <a:p>
                      <a:endParaRPr lang="en-GB" dirty="0">
                        <a:latin typeface="Segoe UI" panose="020B0502040204020203" pitchFamily="34" charset="0"/>
                      </a:endParaRPr>
                    </a:p>
                  </p:txBody>
                </p:sp>
              </p:grpSp>
              <p:sp>
                <p:nvSpPr>
                  <p:cNvPr id="68" name="Freeform: Shape 67">
                    <a:extLst>
                      <a:ext uri="{FF2B5EF4-FFF2-40B4-BE49-F238E27FC236}">
                        <a16:creationId xmlns:a16="http://schemas.microsoft.com/office/drawing/2014/main" id="{489C6364-FDAA-4681-99B4-7DC89D7562FD}"/>
                      </a:ext>
                    </a:extLst>
                  </p:cNvPr>
                  <p:cNvSpPr/>
                  <p:nvPr/>
                </p:nvSpPr>
                <p:spPr>
                  <a:xfrm>
                    <a:off x="9718411" y="3670218"/>
                    <a:ext cx="8572" cy="24765"/>
                  </a:xfrm>
                  <a:custGeom>
                    <a:avLst/>
                    <a:gdLst>
                      <a:gd name="connsiteX0" fmla="*/ 0 w 8572"/>
                      <a:gd name="connsiteY0" fmla="*/ 24765 h 24765"/>
                      <a:gd name="connsiteX1" fmla="*/ 8572 w 8572"/>
                      <a:gd name="connsiteY1" fmla="*/ 0 h 24765"/>
                    </a:gdLst>
                    <a:ahLst/>
                    <a:cxnLst>
                      <a:cxn ang="0">
                        <a:pos x="connsiteX0" y="connsiteY0"/>
                      </a:cxn>
                      <a:cxn ang="0">
                        <a:pos x="connsiteX1" y="connsiteY1"/>
                      </a:cxn>
                    </a:cxnLst>
                    <a:rect l="l" t="t" r="r" b="b"/>
                    <a:pathLst>
                      <a:path w="8572" h="24765">
                        <a:moveTo>
                          <a:pt x="0" y="24765"/>
                        </a:moveTo>
                        <a:lnTo>
                          <a:pt x="8572" y="0"/>
                        </a:lnTo>
                      </a:path>
                    </a:pathLst>
                  </a:custGeom>
                  <a:ln w="9525" cap="rnd">
                    <a:solidFill>
                      <a:srgbClr val="009AD8"/>
                    </a:solidFill>
                    <a:prstDash val="solid"/>
                    <a:round/>
                  </a:ln>
                </p:spPr>
                <p:txBody>
                  <a:bodyPr rtlCol="0" anchor="ctr"/>
                  <a:lstStyle/>
                  <a:p>
                    <a:endParaRPr lang="en-GB" dirty="0">
                      <a:latin typeface="Segoe UI" panose="020B0502040204020203" pitchFamily="34" charset="0"/>
                    </a:endParaRPr>
                  </a:p>
                </p:txBody>
              </p:sp>
            </p:grpSp>
          </p:grpSp>
        </p:grpSp>
      </p:grpSp>
      <p:sp>
        <p:nvSpPr>
          <p:cNvPr id="49" name="Rectángulo 17">
            <a:extLst>
              <a:ext uri="{FF2B5EF4-FFF2-40B4-BE49-F238E27FC236}">
                <a16:creationId xmlns:a16="http://schemas.microsoft.com/office/drawing/2014/main" id="{11DF0DE9-FBB4-41D6-BEAB-9E6D6C7419A1}"/>
              </a:ext>
            </a:extLst>
          </p:cNvPr>
          <p:cNvSpPr/>
          <p:nvPr/>
        </p:nvSpPr>
        <p:spPr>
          <a:xfrm>
            <a:off x="700871" y="2310259"/>
            <a:ext cx="3784177" cy="323165"/>
          </a:xfrm>
          <a:prstGeom prst="rect">
            <a:avLst/>
          </a:prstGeom>
        </p:spPr>
        <p:txBody>
          <a:bodyPr wrap="none">
            <a:spAutoFit/>
          </a:bodyPr>
          <a:lstStyle/>
          <a:p>
            <a:pPr marL="0" lvl="1" defTabSz="457131">
              <a:spcBef>
                <a:spcPts val="700"/>
              </a:spcBef>
              <a:buSzPct val="100000"/>
              <a:buNone/>
              <a:defRPr/>
            </a:pPr>
            <a:r>
              <a:rPr lang="es-ES" sz="1500" dirty="0">
                <a:latin typeface="Segoe UI Semibold" panose="020B0702040204020203" pitchFamily="34" charset="0"/>
                <a:cs typeface="Segoe UI Semibold" panose="020B0702040204020203" pitchFamily="34" charset="0"/>
                <a:sym typeface="Montserrat Regular"/>
                <a:hlinkClick r:id="rId4"/>
              </a:rPr>
              <a:t>https://serveiocupacio.gencat.cat/ca/inici</a:t>
            </a:r>
            <a:endParaRPr lang="es-ES" sz="1500" dirty="0">
              <a:latin typeface="Segoe UI Semibold" panose="020B0702040204020203" pitchFamily="34" charset="0"/>
              <a:cs typeface="Segoe UI Semibold" panose="020B0702040204020203" pitchFamily="34" charset="0"/>
              <a:sym typeface="Montserrat Regular"/>
            </a:endParaRPr>
          </a:p>
        </p:txBody>
      </p:sp>
      <p:sp>
        <p:nvSpPr>
          <p:cNvPr id="172" name="Elipse 23">
            <a:extLst>
              <a:ext uri="{FF2B5EF4-FFF2-40B4-BE49-F238E27FC236}">
                <a16:creationId xmlns:a16="http://schemas.microsoft.com/office/drawing/2014/main" id="{3B59BF34-3DCE-4172-802A-EB6A158B8586}"/>
              </a:ext>
            </a:extLst>
          </p:cNvPr>
          <p:cNvSpPr/>
          <p:nvPr/>
        </p:nvSpPr>
        <p:spPr>
          <a:xfrm>
            <a:off x="5862064" y="3714876"/>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cxnSp>
        <p:nvCxnSpPr>
          <p:cNvPr id="173" name="Conector recto 190">
            <a:extLst>
              <a:ext uri="{FF2B5EF4-FFF2-40B4-BE49-F238E27FC236}">
                <a16:creationId xmlns:a16="http://schemas.microsoft.com/office/drawing/2014/main" id="{F93800AB-8068-455C-837A-720D7E855251}"/>
              </a:ext>
            </a:extLst>
          </p:cNvPr>
          <p:cNvCxnSpPr>
            <a:cxnSpLocks/>
          </p:cNvCxnSpPr>
          <p:nvPr/>
        </p:nvCxnSpPr>
        <p:spPr>
          <a:xfrm flipH="1">
            <a:off x="0" y="3794701"/>
            <a:ext cx="6110350" cy="0"/>
          </a:xfrm>
          <a:prstGeom prst="line">
            <a:avLst/>
          </a:prstGeom>
          <a:ln w="19050" cap="rnd">
            <a:solidFill>
              <a:schemeClr val="accent2"/>
            </a:solidFill>
            <a:round/>
          </a:ln>
        </p:spPr>
        <p:style>
          <a:lnRef idx="1">
            <a:schemeClr val="accent1"/>
          </a:lnRef>
          <a:fillRef idx="0">
            <a:schemeClr val="accent1"/>
          </a:fillRef>
          <a:effectRef idx="0">
            <a:schemeClr val="accent1"/>
          </a:effectRef>
          <a:fontRef idx="minor">
            <a:schemeClr val="tx1"/>
          </a:fontRef>
        </p:style>
      </p:cxnSp>
      <p:grpSp>
        <p:nvGrpSpPr>
          <p:cNvPr id="174" name="Group 173">
            <a:extLst>
              <a:ext uri="{FF2B5EF4-FFF2-40B4-BE49-F238E27FC236}">
                <a16:creationId xmlns:a16="http://schemas.microsoft.com/office/drawing/2014/main" id="{F83F67CD-7B83-42B3-A1EA-4CDC1C598D42}"/>
              </a:ext>
            </a:extLst>
          </p:cNvPr>
          <p:cNvGrpSpPr/>
          <p:nvPr/>
        </p:nvGrpSpPr>
        <p:grpSpPr>
          <a:xfrm>
            <a:off x="6077694" y="3875398"/>
            <a:ext cx="376237" cy="279082"/>
            <a:chOff x="9467904" y="3643548"/>
            <a:chExt cx="376237" cy="279082"/>
          </a:xfrm>
        </p:grpSpPr>
        <p:sp>
          <p:nvSpPr>
            <p:cNvPr id="176" name="Freeform: Shape 175">
              <a:extLst>
                <a:ext uri="{FF2B5EF4-FFF2-40B4-BE49-F238E27FC236}">
                  <a16:creationId xmlns:a16="http://schemas.microsoft.com/office/drawing/2014/main" id="{40BA4F76-4E6F-444B-95D6-04AD20DC3169}"/>
                </a:ext>
              </a:extLst>
            </p:cNvPr>
            <p:cNvSpPr/>
            <p:nvPr/>
          </p:nvSpPr>
          <p:spPr>
            <a:xfrm>
              <a:off x="9575215" y="3805924"/>
              <a:ext cx="67698" cy="67698"/>
            </a:xfrm>
            <a:custGeom>
              <a:avLst/>
              <a:gdLst>
                <a:gd name="connsiteX0" fmla="*/ 90107 w 90106"/>
                <a:gd name="connsiteY0" fmla="*/ 45053 h 90106"/>
                <a:gd name="connsiteX1" fmla="*/ 45053 w 90106"/>
                <a:gd name="connsiteY1" fmla="*/ 90107 h 90106"/>
                <a:gd name="connsiteX2" fmla="*/ 0 w 90106"/>
                <a:gd name="connsiteY2" fmla="*/ 45053 h 90106"/>
                <a:gd name="connsiteX3" fmla="*/ 45053 w 90106"/>
                <a:gd name="connsiteY3" fmla="*/ 0 h 90106"/>
                <a:gd name="connsiteX4" fmla="*/ 90107 w 90106"/>
                <a:gd name="connsiteY4" fmla="*/ 45053 h 90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106" h="90106">
                  <a:moveTo>
                    <a:pt x="90107" y="45053"/>
                  </a:moveTo>
                  <a:cubicBezTo>
                    <a:pt x="90107" y="69936"/>
                    <a:pt x="69936" y="90107"/>
                    <a:pt x="45053" y="90107"/>
                  </a:cubicBezTo>
                  <a:cubicBezTo>
                    <a:pt x="20171" y="90107"/>
                    <a:pt x="0" y="69936"/>
                    <a:pt x="0" y="45053"/>
                  </a:cubicBezTo>
                  <a:cubicBezTo>
                    <a:pt x="0" y="20171"/>
                    <a:pt x="20171" y="0"/>
                    <a:pt x="45053" y="0"/>
                  </a:cubicBezTo>
                  <a:cubicBezTo>
                    <a:pt x="69936" y="0"/>
                    <a:pt x="90107" y="20171"/>
                    <a:pt x="90107" y="45053"/>
                  </a:cubicBezTo>
                  <a:close/>
                </a:path>
              </a:pathLst>
            </a:custGeom>
            <a:noFill/>
            <a:ln w="10454" cap="rnd">
              <a:solidFill>
                <a:srgbClr val="343844"/>
              </a:solidFill>
              <a:prstDash val="solid"/>
              <a:round/>
            </a:ln>
          </p:spPr>
          <p:txBody>
            <a:bodyPr rtlCol="0" anchor="ctr"/>
            <a:lstStyle/>
            <a:p>
              <a:endParaRPr lang="en-GB" dirty="0">
                <a:latin typeface="Segoe UI" panose="020B0502040204020203" pitchFamily="34" charset="0"/>
              </a:endParaRPr>
            </a:p>
          </p:txBody>
        </p:sp>
        <p:grpSp>
          <p:nvGrpSpPr>
            <p:cNvPr id="177" name="Graphic 15">
              <a:extLst>
                <a:ext uri="{FF2B5EF4-FFF2-40B4-BE49-F238E27FC236}">
                  <a16:creationId xmlns:a16="http://schemas.microsoft.com/office/drawing/2014/main" id="{D05941B5-683E-4ABA-9771-BBA6583A8DF1}"/>
                </a:ext>
              </a:extLst>
            </p:cNvPr>
            <p:cNvGrpSpPr/>
            <p:nvPr/>
          </p:nvGrpSpPr>
          <p:grpSpPr>
            <a:xfrm>
              <a:off x="9467904" y="3643548"/>
              <a:ext cx="376237" cy="279082"/>
              <a:chOff x="9467904" y="3643548"/>
              <a:chExt cx="376237" cy="279082"/>
            </a:xfrm>
            <a:noFill/>
          </p:grpSpPr>
          <p:grpSp>
            <p:nvGrpSpPr>
              <p:cNvPr id="178" name="Graphic 15">
                <a:extLst>
                  <a:ext uri="{FF2B5EF4-FFF2-40B4-BE49-F238E27FC236}">
                    <a16:creationId xmlns:a16="http://schemas.microsoft.com/office/drawing/2014/main" id="{DFD58E30-122C-488E-A4C7-709A3A114619}"/>
                  </a:ext>
                </a:extLst>
              </p:cNvPr>
              <p:cNvGrpSpPr/>
              <p:nvPr/>
            </p:nvGrpSpPr>
            <p:grpSpPr>
              <a:xfrm>
                <a:off x="9467904" y="3643548"/>
                <a:ext cx="190500" cy="128588"/>
                <a:chOff x="9467904" y="3643548"/>
                <a:chExt cx="190500" cy="128588"/>
              </a:xfrm>
            </p:grpSpPr>
            <p:sp>
              <p:nvSpPr>
                <p:cNvPr id="188" name="Freeform: Shape 187">
                  <a:extLst>
                    <a:ext uri="{FF2B5EF4-FFF2-40B4-BE49-F238E27FC236}">
                      <a16:creationId xmlns:a16="http://schemas.microsoft.com/office/drawing/2014/main" id="{4F85A86E-988A-4BB1-ACE6-FEF1603221A5}"/>
                    </a:ext>
                  </a:extLst>
                </p:cNvPr>
                <p:cNvSpPr/>
                <p:nvPr/>
              </p:nvSpPr>
              <p:spPr>
                <a:xfrm>
                  <a:off x="9511719" y="3643548"/>
                  <a:ext cx="146685" cy="9525"/>
                </a:xfrm>
                <a:custGeom>
                  <a:avLst/>
                  <a:gdLst>
                    <a:gd name="connsiteX0" fmla="*/ 0 w 146685"/>
                    <a:gd name="connsiteY0" fmla="*/ 0 h 9525"/>
                    <a:gd name="connsiteX1" fmla="*/ 146685 w 146685"/>
                    <a:gd name="connsiteY1" fmla="*/ 0 h 9525"/>
                  </a:gdLst>
                  <a:ahLst/>
                  <a:cxnLst>
                    <a:cxn ang="0">
                      <a:pos x="connsiteX0" y="connsiteY0"/>
                    </a:cxn>
                    <a:cxn ang="0">
                      <a:pos x="connsiteX1" y="connsiteY1"/>
                    </a:cxn>
                  </a:cxnLst>
                  <a:rect l="l" t="t" r="r" b="b"/>
                  <a:pathLst>
                    <a:path w="146685" h="9525">
                      <a:moveTo>
                        <a:pt x="0" y="0"/>
                      </a:moveTo>
                      <a:lnTo>
                        <a:pt x="146685" y="0"/>
                      </a:lnTo>
                    </a:path>
                  </a:pathLst>
                </a:custGeom>
                <a:ln w="9525" cap="rnd">
                  <a:solidFill>
                    <a:srgbClr val="343844"/>
                  </a:solidFill>
                  <a:prstDash val="solid"/>
                  <a:round/>
                </a:ln>
              </p:spPr>
              <p:txBody>
                <a:bodyPr rtlCol="0" anchor="ctr"/>
                <a:lstStyle/>
                <a:p>
                  <a:endParaRPr lang="en-GB" dirty="0">
                    <a:latin typeface="Segoe UI" panose="020B0502040204020203" pitchFamily="34" charset="0"/>
                  </a:endParaRPr>
                </a:p>
              </p:txBody>
            </p:sp>
            <p:sp>
              <p:nvSpPr>
                <p:cNvPr id="189" name="Freeform: Shape 188">
                  <a:extLst>
                    <a:ext uri="{FF2B5EF4-FFF2-40B4-BE49-F238E27FC236}">
                      <a16:creationId xmlns:a16="http://schemas.microsoft.com/office/drawing/2014/main" id="{90A2A090-7D1B-4578-8237-06EA1A4B6442}"/>
                    </a:ext>
                  </a:extLst>
                </p:cNvPr>
                <p:cNvSpPr/>
                <p:nvPr/>
              </p:nvSpPr>
              <p:spPr>
                <a:xfrm>
                  <a:off x="9511719" y="3762611"/>
                  <a:ext cx="99059" cy="9525"/>
                </a:xfrm>
                <a:custGeom>
                  <a:avLst/>
                  <a:gdLst>
                    <a:gd name="connsiteX0" fmla="*/ 0 w 99059"/>
                    <a:gd name="connsiteY0" fmla="*/ 0 h 9525"/>
                    <a:gd name="connsiteX1" fmla="*/ 99060 w 99059"/>
                    <a:gd name="connsiteY1" fmla="*/ 0 h 9525"/>
                  </a:gdLst>
                  <a:ahLst/>
                  <a:cxnLst>
                    <a:cxn ang="0">
                      <a:pos x="connsiteX0" y="connsiteY0"/>
                    </a:cxn>
                    <a:cxn ang="0">
                      <a:pos x="connsiteX1" y="connsiteY1"/>
                    </a:cxn>
                  </a:cxnLst>
                  <a:rect l="l" t="t" r="r" b="b"/>
                  <a:pathLst>
                    <a:path w="99059" h="9525">
                      <a:moveTo>
                        <a:pt x="0" y="0"/>
                      </a:moveTo>
                      <a:lnTo>
                        <a:pt x="99060" y="0"/>
                      </a:lnTo>
                    </a:path>
                  </a:pathLst>
                </a:custGeom>
                <a:ln w="9525" cap="rnd">
                  <a:solidFill>
                    <a:srgbClr val="343844"/>
                  </a:solidFill>
                  <a:prstDash val="solid"/>
                  <a:round/>
                </a:ln>
              </p:spPr>
              <p:txBody>
                <a:bodyPr rtlCol="0" anchor="ctr"/>
                <a:lstStyle/>
                <a:p>
                  <a:endParaRPr lang="en-GB" dirty="0">
                    <a:latin typeface="Segoe UI" panose="020B0502040204020203" pitchFamily="34" charset="0"/>
                  </a:endParaRPr>
                </a:p>
              </p:txBody>
            </p:sp>
            <p:sp>
              <p:nvSpPr>
                <p:cNvPr id="190" name="Freeform: Shape 189">
                  <a:extLst>
                    <a:ext uri="{FF2B5EF4-FFF2-40B4-BE49-F238E27FC236}">
                      <a16:creationId xmlns:a16="http://schemas.microsoft.com/office/drawing/2014/main" id="{0570CFA2-D348-4356-A794-0613918BBEFC}"/>
                    </a:ext>
                  </a:extLst>
                </p:cNvPr>
                <p:cNvSpPr/>
                <p:nvPr/>
              </p:nvSpPr>
              <p:spPr>
                <a:xfrm>
                  <a:off x="9467904" y="3683553"/>
                  <a:ext cx="159067" cy="9525"/>
                </a:xfrm>
                <a:custGeom>
                  <a:avLst/>
                  <a:gdLst>
                    <a:gd name="connsiteX0" fmla="*/ 0 w 159067"/>
                    <a:gd name="connsiteY0" fmla="*/ 0 h 9525"/>
                    <a:gd name="connsiteX1" fmla="*/ 159068 w 159067"/>
                    <a:gd name="connsiteY1" fmla="*/ 0 h 9525"/>
                  </a:gdLst>
                  <a:ahLst/>
                  <a:cxnLst>
                    <a:cxn ang="0">
                      <a:pos x="connsiteX0" y="connsiteY0"/>
                    </a:cxn>
                    <a:cxn ang="0">
                      <a:pos x="connsiteX1" y="connsiteY1"/>
                    </a:cxn>
                  </a:cxnLst>
                  <a:rect l="l" t="t" r="r" b="b"/>
                  <a:pathLst>
                    <a:path w="159067" h="9525">
                      <a:moveTo>
                        <a:pt x="0" y="0"/>
                      </a:moveTo>
                      <a:lnTo>
                        <a:pt x="159068" y="0"/>
                      </a:lnTo>
                    </a:path>
                  </a:pathLst>
                </a:custGeom>
                <a:ln w="9525" cap="rnd">
                  <a:solidFill>
                    <a:srgbClr val="343844"/>
                  </a:solidFill>
                  <a:prstDash val="solid"/>
                  <a:round/>
                </a:ln>
              </p:spPr>
              <p:txBody>
                <a:bodyPr rtlCol="0" anchor="ctr"/>
                <a:lstStyle/>
                <a:p>
                  <a:endParaRPr lang="en-GB" dirty="0">
                    <a:latin typeface="Segoe UI" panose="020B0502040204020203" pitchFamily="34" charset="0"/>
                  </a:endParaRPr>
                </a:p>
              </p:txBody>
            </p:sp>
            <p:sp>
              <p:nvSpPr>
                <p:cNvPr id="191" name="Freeform: Shape 190">
                  <a:extLst>
                    <a:ext uri="{FF2B5EF4-FFF2-40B4-BE49-F238E27FC236}">
                      <a16:creationId xmlns:a16="http://schemas.microsoft.com/office/drawing/2014/main" id="{0061AE71-1411-4800-A59A-39EF1C479EBD}"/>
                    </a:ext>
                  </a:extLst>
                </p:cNvPr>
                <p:cNvSpPr/>
                <p:nvPr/>
              </p:nvSpPr>
              <p:spPr>
                <a:xfrm>
                  <a:off x="9489811" y="3722606"/>
                  <a:ext cx="120967" cy="9525"/>
                </a:xfrm>
                <a:custGeom>
                  <a:avLst/>
                  <a:gdLst>
                    <a:gd name="connsiteX0" fmla="*/ 0 w 120967"/>
                    <a:gd name="connsiteY0" fmla="*/ 0 h 9525"/>
                    <a:gd name="connsiteX1" fmla="*/ 120968 w 120967"/>
                    <a:gd name="connsiteY1" fmla="*/ 0 h 9525"/>
                  </a:gdLst>
                  <a:ahLst/>
                  <a:cxnLst>
                    <a:cxn ang="0">
                      <a:pos x="connsiteX0" y="connsiteY0"/>
                    </a:cxn>
                    <a:cxn ang="0">
                      <a:pos x="connsiteX1" y="connsiteY1"/>
                    </a:cxn>
                  </a:cxnLst>
                  <a:rect l="l" t="t" r="r" b="b"/>
                  <a:pathLst>
                    <a:path w="120967" h="9525">
                      <a:moveTo>
                        <a:pt x="0" y="0"/>
                      </a:moveTo>
                      <a:lnTo>
                        <a:pt x="120968" y="0"/>
                      </a:lnTo>
                    </a:path>
                  </a:pathLst>
                </a:custGeom>
                <a:ln w="9525" cap="rnd">
                  <a:solidFill>
                    <a:srgbClr val="343844"/>
                  </a:solidFill>
                  <a:prstDash val="solid"/>
                  <a:round/>
                </a:ln>
              </p:spPr>
              <p:txBody>
                <a:bodyPr rtlCol="0" anchor="ctr"/>
                <a:lstStyle/>
                <a:p>
                  <a:endParaRPr lang="en-GB" dirty="0">
                    <a:latin typeface="Segoe UI" panose="020B0502040204020203" pitchFamily="34" charset="0"/>
                  </a:endParaRPr>
                </a:p>
              </p:txBody>
            </p:sp>
          </p:grpSp>
          <p:grpSp>
            <p:nvGrpSpPr>
              <p:cNvPr id="179" name="Graphic 15">
                <a:extLst>
                  <a:ext uri="{FF2B5EF4-FFF2-40B4-BE49-F238E27FC236}">
                    <a16:creationId xmlns:a16="http://schemas.microsoft.com/office/drawing/2014/main" id="{5F57ED59-C4E0-4555-8BDF-85DE980942C5}"/>
                  </a:ext>
                </a:extLst>
              </p:cNvPr>
              <p:cNvGrpSpPr/>
              <p:nvPr/>
            </p:nvGrpSpPr>
            <p:grpSpPr>
              <a:xfrm>
                <a:off x="9641259" y="3670218"/>
                <a:ext cx="202882" cy="252412"/>
                <a:chOff x="9641259" y="3670218"/>
                <a:chExt cx="202882" cy="252412"/>
              </a:xfrm>
              <a:noFill/>
            </p:grpSpPr>
            <p:sp>
              <p:nvSpPr>
                <p:cNvPr id="180" name="Freeform: Shape 179">
                  <a:extLst>
                    <a:ext uri="{FF2B5EF4-FFF2-40B4-BE49-F238E27FC236}">
                      <a16:creationId xmlns:a16="http://schemas.microsoft.com/office/drawing/2014/main" id="{FA33D4DB-707C-495F-B788-1156CF4620EA}"/>
                    </a:ext>
                  </a:extLst>
                </p:cNvPr>
                <p:cNvSpPr/>
                <p:nvPr/>
              </p:nvSpPr>
              <p:spPr>
                <a:xfrm>
                  <a:off x="9701266" y="3729273"/>
                  <a:ext cx="142875" cy="193357"/>
                </a:xfrm>
                <a:custGeom>
                  <a:avLst/>
                  <a:gdLst>
                    <a:gd name="connsiteX0" fmla="*/ 142875 w 142875"/>
                    <a:gd name="connsiteY0" fmla="*/ 96203 h 193357"/>
                    <a:gd name="connsiteX1" fmla="*/ 0 w 142875"/>
                    <a:gd name="connsiteY1" fmla="*/ 0 h 193357"/>
                    <a:gd name="connsiteX2" fmla="*/ 0 w 142875"/>
                    <a:gd name="connsiteY2" fmla="*/ 172403 h 193357"/>
                    <a:gd name="connsiteX3" fmla="*/ 44767 w 142875"/>
                    <a:gd name="connsiteY3" fmla="*/ 126683 h 193357"/>
                    <a:gd name="connsiteX4" fmla="*/ 80963 w 142875"/>
                    <a:gd name="connsiteY4" fmla="*/ 193358 h 193357"/>
                    <a:gd name="connsiteX5" fmla="*/ 115252 w 142875"/>
                    <a:gd name="connsiteY5" fmla="*/ 175260 h 193357"/>
                    <a:gd name="connsiteX6" fmla="*/ 80010 w 142875"/>
                    <a:gd name="connsiteY6" fmla="*/ 107633 h 1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193357">
                      <a:moveTo>
                        <a:pt x="142875" y="96203"/>
                      </a:moveTo>
                      <a:lnTo>
                        <a:pt x="0" y="0"/>
                      </a:lnTo>
                      <a:lnTo>
                        <a:pt x="0" y="172403"/>
                      </a:lnTo>
                      <a:lnTo>
                        <a:pt x="44767" y="126683"/>
                      </a:lnTo>
                      <a:lnTo>
                        <a:pt x="80963" y="193358"/>
                      </a:lnTo>
                      <a:lnTo>
                        <a:pt x="115252" y="175260"/>
                      </a:lnTo>
                      <a:lnTo>
                        <a:pt x="80010" y="107633"/>
                      </a:lnTo>
                      <a:close/>
                    </a:path>
                  </a:pathLst>
                </a:custGeom>
                <a:noFill/>
                <a:ln w="9525" cap="rnd">
                  <a:solidFill>
                    <a:srgbClr val="009AD8"/>
                  </a:solidFill>
                  <a:prstDash val="solid"/>
                  <a:round/>
                </a:ln>
              </p:spPr>
              <p:txBody>
                <a:bodyPr rtlCol="0" anchor="ctr"/>
                <a:lstStyle/>
                <a:p>
                  <a:endParaRPr lang="en-GB" dirty="0">
                    <a:latin typeface="Segoe UI" panose="020B0502040204020203" pitchFamily="34" charset="0"/>
                  </a:endParaRPr>
                </a:p>
              </p:txBody>
            </p:sp>
            <p:grpSp>
              <p:nvGrpSpPr>
                <p:cNvPr id="181" name="Graphic 15">
                  <a:extLst>
                    <a:ext uri="{FF2B5EF4-FFF2-40B4-BE49-F238E27FC236}">
                      <a16:creationId xmlns:a16="http://schemas.microsoft.com/office/drawing/2014/main" id="{FD0744D8-4CB3-4E67-9ED3-CE1CCBFBD1B0}"/>
                    </a:ext>
                  </a:extLst>
                </p:cNvPr>
                <p:cNvGrpSpPr/>
                <p:nvPr/>
              </p:nvGrpSpPr>
              <p:grpSpPr>
                <a:xfrm>
                  <a:off x="9641259" y="3670218"/>
                  <a:ext cx="125729" cy="97155"/>
                  <a:chOff x="9641259" y="3670218"/>
                  <a:chExt cx="125729" cy="97155"/>
                </a:xfrm>
              </p:grpSpPr>
              <p:sp>
                <p:nvSpPr>
                  <p:cNvPr id="182" name="Freeform: Shape 181">
                    <a:extLst>
                      <a:ext uri="{FF2B5EF4-FFF2-40B4-BE49-F238E27FC236}">
                        <a16:creationId xmlns:a16="http://schemas.microsoft.com/office/drawing/2014/main" id="{E05338AC-4203-4FF7-A427-D3F3F44DFAEA}"/>
                      </a:ext>
                    </a:extLst>
                  </p:cNvPr>
                  <p:cNvSpPr/>
                  <p:nvPr/>
                </p:nvSpPr>
                <p:spPr>
                  <a:xfrm>
                    <a:off x="9674596" y="3674981"/>
                    <a:ext cx="12382" cy="22860"/>
                  </a:xfrm>
                  <a:custGeom>
                    <a:avLst/>
                    <a:gdLst>
                      <a:gd name="connsiteX0" fmla="*/ 0 w 12382"/>
                      <a:gd name="connsiteY0" fmla="*/ 0 h 22860"/>
                      <a:gd name="connsiteX1" fmla="*/ 12383 w 12382"/>
                      <a:gd name="connsiteY1" fmla="*/ 22860 h 22860"/>
                    </a:gdLst>
                    <a:ahLst/>
                    <a:cxnLst>
                      <a:cxn ang="0">
                        <a:pos x="connsiteX0" y="connsiteY0"/>
                      </a:cxn>
                      <a:cxn ang="0">
                        <a:pos x="connsiteX1" y="connsiteY1"/>
                      </a:cxn>
                    </a:cxnLst>
                    <a:rect l="l" t="t" r="r" b="b"/>
                    <a:pathLst>
                      <a:path w="12382" h="22860">
                        <a:moveTo>
                          <a:pt x="0" y="0"/>
                        </a:moveTo>
                        <a:lnTo>
                          <a:pt x="12383" y="22860"/>
                        </a:lnTo>
                      </a:path>
                    </a:pathLst>
                  </a:custGeom>
                  <a:ln w="9525" cap="rnd">
                    <a:solidFill>
                      <a:srgbClr val="009AD8"/>
                    </a:solidFill>
                    <a:prstDash val="solid"/>
                    <a:round/>
                  </a:ln>
                </p:spPr>
                <p:txBody>
                  <a:bodyPr rtlCol="0" anchor="ctr"/>
                  <a:lstStyle/>
                  <a:p>
                    <a:endParaRPr lang="en-GB" dirty="0">
                      <a:latin typeface="Segoe UI" panose="020B0502040204020203" pitchFamily="34" charset="0"/>
                    </a:endParaRPr>
                  </a:p>
                </p:txBody>
              </p:sp>
              <p:sp>
                <p:nvSpPr>
                  <p:cNvPr id="183" name="Freeform: Shape 182">
                    <a:extLst>
                      <a:ext uri="{FF2B5EF4-FFF2-40B4-BE49-F238E27FC236}">
                        <a16:creationId xmlns:a16="http://schemas.microsoft.com/office/drawing/2014/main" id="{6A78E76C-DB8F-4113-BABD-C46FC602AF41}"/>
                      </a:ext>
                    </a:extLst>
                  </p:cNvPr>
                  <p:cNvSpPr/>
                  <p:nvPr/>
                </p:nvSpPr>
                <p:spPr>
                  <a:xfrm>
                    <a:off x="9641259" y="3714986"/>
                    <a:ext cx="25717" cy="7620"/>
                  </a:xfrm>
                  <a:custGeom>
                    <a:avLst/>
                    <a:gdLst>
                      <a:gd name="connsiteX0" fmla="*/ 0 w 25717"/>
                      <a:gd name="connsiteY0" fmla="*/ 0 h 7620"/>
                      <a:gd name="connsiteX1" fmla="*/ 25717 w 25717"/>
                      <a:gd name="connsiteY1" fmla="*/ 7620 h 7620"/>
                    </a:gdLst>
                    <a:ahLst/>
                    <a:cxnLst>
                      <a:cxn ang="0">
                        <a:pos x="connsiteX0" y="connsiteY0"/>
                      </a:cxn>
                      <a:cxn ang="0">
                        <a:pos x="connsiteX1" y="connsiteY1"/>
                      </a:cxn>
                    </a:cxnLst>
                    <a:rect l="l" t="t" r="r" b="b"/>
                    <a:pathLst>
                      <a:path w="25717" h="7620">
                        <a:moveTo>
                          <a:pt x="0" y="0"/>
                        </a:moveTo>
                        <a:lnTo>
                          <a:pt x="25717" y="7620"/>
                        </a:lnTo>
                      </a:path>
                    </a:pathLst>
                  </a:custGeom>
                  <a:ln w="9525" cap="rnd">
                    <a:solidFill>
                      <a:srgbClr val="009AD8"/>
                    </a:solidFill>
                    <a:prstDash val="solid"/>
                    <a:round/>
                  </a:ln>
                </p:spPr>
                <p:txBody>
                  <a:bodyPr rtlCol="0" anchor="ctr"/>
                  <a:lstStyle/>
                  <a:p>
                    <a:endParaRPr lang="en-GB" dirty="0">
                      <a:latin typeface="Segoe UI" panose="020B0502040204020203" pitchFamily="34" charset="0"/>
                    </a:endParaRPr>
                  </a:p>
                </p:txBody>
              </p:sp>
              <p:grpSp>
                <p:nvGrpSpPr>
                  <p:cNvPr id="184" name="Graphic 15">
                    <a:extLst>
                      <a:ext uri="{FF2B5EF4-FFF2-40B4-BE49-F238E27FC236}">
                        <a16:creationId xmlns:a16="http://schemas.microsoft.com/office/drawing/2014/main" id="{FC90C832-D49F-4F1E-98AA-0AD9E0A2DA98}"/>
                      </a:ext>
                    </a:extLst>
                  </p:cNvPr>
                  <p:cNvGrpSpPr/>
                  <p:nvPr/>
                </p:nvGrpSpPr>
                <p:grpSpPr>
                  <a:xfrm>
                    <a:off x="9646974" y="3702603"/>
                    <a:ext cx="120014" cy="64769"/>
                    <a:chOff x="9646974" y="3702603"/>
                    <a:chExt cx="120014" cy="64769"/>
                  </a:xfrm>
                </p:grpSpPr>
                <p:sp>
                  <p:nvSpPr>
                    <p:cNvPr id="186" name="Freeform: Shape 185">
                      <a:extLst>
                        <a:ext uri="{FF2B5EF4-FFF2-40B4-BE49-F238E27FC236}">
                          <a16:creationId xmlns:a16="http://schemas.microsoft.com/office/drawing/2014/main" id="{142994F0-488B-4D50-BE37-C83C65260FF4}"/>
                        </a:ext>
                      </a:extLst>
                    </p:cNvPr>
                    <p:cNvSpPr/>
                    <p:nvPr/>
                  </p:nvSpPr>
                  <p:spPr>
                    <a:xfrm>
                      <a:off x="9646974" y="3754991"/>
                      <a:ext cx="22860" cy="12382"/>
                    </a:xfrm>
                    <a:custGeom>
                      <a:avLst/>
                      <a:gdLst>
                        <a:gd name="connsiteX0" fmla="*/ 0 w 22860"/>
                        <a:gd name="connsiteY0" fmla="*/ 12382 h 12382"/>
                        <a:gd name="connsiteX1" fmla="*/ 22860 w 22860"/>
                        <a:gd name="connsiteY1" fmla="*/ 0 h 12382"/>
                      </a:gdLst>
                      <a:ahLst/>
                      <a:cxnLst>
                        <a:cxn ang="0">
                          <a:pos x="connsiteX0" y="connsiteY0"/>
                        </a:cxn>
                        <a:cxn ang="0">
                          <a:pos x="connsiteX1" y="connsiteY1"/>
                        </a:cxn>
                      </a:cxnLst>
                      <a:rect l="l" t="t" r="r" b="b"/>
                      <a:pathLst>
                        <a:path w="22860" h="12382">
                          <a:moveTo>
                            <a:pt x="0" y="12382"/>
                          </a:moveTo>
                          <a:lnTo>
                            <a:pt x="22860" y="0"/>
                          </a:lnTo>
                        </a:path>
                      </a:pathLst>
                    </a:custGeom>
                    <a:ln w="9525" cap="rnd">
                      <a:solidFill>
                        <a:srgbClr val="009AD8"/>
                      </a:solidFill>
                      <a:prstDash val="solid"/>
                      <a:round/>
                    </a:ln>
                  </p:spPr>
                  <p:txBody>
                    <a:bodyPr rtlCol="0" anchor="ctr"/>
                    <a:lstStyle/>
                    <a:p>
                      <a:endParaRPr lang="en-GB" dirty="0">
                        <a:latin typeface="Segoe UI" panose="020B0502040204020203" pitchFamily="34" charset="0"/>
                      </a:endParaRPr>
                    </a:p>
                  </p:txBody>
                </p:sp>
                <p:sp>
                  <p:nvSpPr>
                    <p:cNvPr id="187" name="Freeform: Shape 186">
                      <a:extLst>
                        <a:ext uri="{FF2B5EF4-FFF2-40B4-BE49-F238E27FC236}">
                          <a16:creationId xmlns:a16="http://schemas.microsoft.com/office/drawing/2014/main" id="{1573085A-A960-4CB7-A999-94249AA84144}"/>
                        </a:ext>
                      </a:extLst>
                    </p:cNvPr>
                    <p:cNvSpPr/>
                    <p:nvPr/>
                  </p:nvSpPr>
                  <p:spPr>
                    <a:xfrm>
                      <a:off x="9743176" y="3702603"/>
                      <a:ext cx="23812" cy="12382"/>
                    </a:xfrm>
                    <a:custGeom>
                      <a:avLst/>
                      <a:gdLst>
                        <a:gd name="connsiteX0" fmla="*/ 0 w 23812"/>
                        <a:gd name="connsiteY0" fmla="*/ 12382 h 12382"/>
                        <a:gd name="connsiteX1" fmla="*/ 23812 w 23812"/>
                        <a:gd name="connsiteY1" fmla="*/ 0 h 12382"/>
                      </a:gdLst>
                      <a:ahLst/>
                      <a:cxnLst>
                        <a:cxn ang="0">
                          <a:pos x="connsiteX0" y="connsiteY0"/>
                        </a:cxn>
                        <a:cxn ang="0">
                          <a:pos x="connsiteX1" y="connsiteY1"/>
                        </a:cxn>
                      </a:cxnLst>
                      <a:rect l="l" t="t" r="r" b="b"/>
                      <a:pathLst>
                        <a:path w="23812" h="12382">
                          <a:moveTo>
                            <a:pt x="0" y="12382"/>
                          </a:moveTo>
                          <a:lnTo>
                            <a:pt x="23812" y="0"/>
                          </a:lnTo>
                        </a:path>
                      </a:pathLst>
                    </a:custGeom>
                    <a:ln w="9525" cap="rnd">
                      <a:solidFill>
                        <a:srgbClr val="009AD8"/>
                      </a:solidFill>
                      <a:prstDash val="solid"/>
                      <a:round/>
                    </a:ln>
                  </p:spPr>
                  <p:txBody>
                    <a:bodyPr rtlCol="0" anchor="ctr"/>
                    <a:lstStyle/>
                    <a:p>
                      <a:endParaRPr lang="en-GB" dirty="0">
                        <a:latin typeface="Segoe UI" panose="020B0502040204020203" pitchFamily="34" charset="0"/>
                      </a:endParaRPr>
                    </a:p>
                  </p:txBody>
                </p:sp>
              </p:grpSp>
              <p:sp>
                <p:nvSpPr>
                  <p:cNvPr id="185" name="Freeform: Shape 184">
                    <a:extLst>
                      <a:ext uri="{FF2B5EF4-FFF2-40B4-BE49-F238E27FC236}">
                        <a16:creationId xmlns:a16="http://schemas.microsoft.com/office/drawing/2014/main" id="{6D85D8B6-3683-461D-B263-4E69D6822127}"/>
                      </a:ext>
                    </a:extLst>
                  </p:cNvPr>
                  <p:cNvSpPr/>
                  <p:nvPr/>
                </p:nvSpPr>
                <p:spPr>
                  <a:xfrm>
                    <a:off x="9718411" y="3670218"/>
                    <a:ext cx="8572" cy="24765"/>
                  </a:xfrm>
                  <a:custGeom>
                    <a:avLst/>
                    <a:gdLst>
                      <a:gd name="connsiteX0" fmla="*/ 0 w 8572"/>
                      <a:gd name="connsiteY0" fmla="*/ 24765 h 24765"/>
                      <a:gd name="connsiteX1" fmla="*/ 8572 w 8572"/>
                      <a:gd name="connsiteY1" fmla="*/ 0 h 24765"/>
                    </a:gdLst>
                    <a:ahLst/>
                    <a:cxnLst>
                      <a:cxn ang="0">
                        <a:pos x="connsiteX0" y="connsiteY0"/>
                      </a:cxn>
                      <a:cxn ang="0">
                        <a:pos x="connsiteX1" y="connsiteY1"/>
                      </a:cxn>
                    </a:cxnLst>
                    <a:rect l="l" t="t" r="r" b="b"/>
                    <a:pathLst>
                      <a:path w="8572" h="24765">
                        <a:moveTo>
                          <a:pt x="0" y="24765"/>
                        </a:moveTo>
                        <a:lnTo>
                          <a:pt x="8572" y="0"/>
                        </a:lnTo>
                      </a:path>
                    </a:pathLst>
                  </a:custGeom>
                  <a:ln w="9525" cap="rnd">
                    <a:solidFill>
                      <a:srgbClr val="009AD8"/>
                    </a:solidFill>
                    <a:prstDash val="solid"/>
                    <a:round/>
                  </a:ln>
                </p:spPr>
                <p:txBody>
                  <a:bodyPr rtlCol="0" anchor="ctr"/>
                  <a:lstStyle/>
                  <a:p>
                    <a:endParaRPr lang="en-GB" dirty="0">
                      <a:latin typeface="Segoe UI" panose="020B0502040204020203" pitchFamily="34" charset="0"/>
                    </a:endParaRPr>
                  </a:p>
                </p:txBody>
              </p:sp>
            </p:grpSp>
          </p:grpSp>
        </p:grpSp>
      </p:grpSp>
      <p:sp>
        <p:nvSpPr>
          <p:cNvPr id="175" name="Rectángulo 17">
            <a:extLst>
              <a:ext uri="{FF2B5EF4-FFF2-40B4-BE49-F238E27FC236}">
                <a16:creationId xmlns:a16="http://schemas.microsoft.com/office/drawing/2014/main" id="{49EC047B-5308-44CC-B681-943DAE31051C}"/>
              </a:ext>
            </a:extLst>
          </p:cNvPr>
          <p:cNvSpPr/>
          <p:nvPr/>
        </p:nvSpPr>
        <p:spPr>
          <a:xfrm>
            <a:off x="1599846" y="3880160"/>
            <a:ext cx="4113042" cy="553998"/>
          </a:xfrm>
          <a:prstGeom prst="rect">
            <a:avLst/>
          </a:prstGeom>
        </p:spPr>
        <p:txBody>
          <a:bodyPr wrap="square">
            <a:spAutoFit/>
          </a:bodyPr>
          <a:lstStyle/>
          <a:p>
            <a:pPr marL="0" lvl="1" defTabSz="457131">
              <a:spcBef>
                <a:spcPts val="700"/>
              </a:spcBef>
              <a:buSzPct val="100000"/>
              <a:buNone/>
              <a:defRPr/>
            </a:pPr>
            <a:r>
              <a:rPr lang="es-ES" sz="1500" dirty="0">
                <a:latin typeface="Segoe UI Semibold" panose="020B0702040204020203" pitchFamily="34" charset="0"/>
                <a:cs typeface="Segoe UI Semibold" panose="020B0702040204020203" pitchFamily="34" charset="0"/>
                <a:sym typeface="Montserrat Regular"/>
                <a:hlinkClick r:id="rId5"/>
              </a:rPr>
              <a:t>https://ajuntament.barcelona.cat/joves/ca/content/punts-dassessorament-laboral-3</a:t>
            </a:r>
            <a:endParaRPr lang="es-ES" sz="1500" dirty="0">
              <a:latin typeface="Segoe UI Semibold" panose="020B0702040204020203" pitchFamily="34" charset="0"/>
              <a:cs typeface="Segoe UI Semibold" panose="020B0702040204020203" pitchFamily="34" charset="0"/>
              <a:sym typeface="Montserrat Regular"/>
            </a:endParaRPr>
          </a:p>
        </p:txBody>
      </p:sp>
      <p:sp>
        <p:nvSpPr>
          <p:cNvPr id="201" name="Elipse 23">
            <a:extLst>
              <a:ext uri="{FF2B5EF4-FFF2-40B4-BE49-F238E27FC236}">
                <a16:creationId xmlns:a16="http://schemas.microsoft.com/office/drawing/2014/main" id="{5F46E410-C3BF-4428-87B7-1D5BE64D1855}"/>
              </a:ext>
            </a:extLst>
          </p:cNvPr>
          <p:cNvSpPr/>
          <p:nvPr/>
        </p:nvSpPr>
        <p:spPr>
          <a:xfrm>
            <a:off x="6761038" y="5284776"/>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cxnSp>
        <p:nvCxnSpPr>
          <p:cNvPr id="202" name="Conector recto 190">
            <a:extLst>
              <a:ext uri="{FF2B5EF4-FFF2-40B4-BE49-F238E27FC236}">
                <a16:creationId xmlns:a16="http://schemas.microsoft.com/office/drawing/2014/main" id="{4F112888-A7A9-4911-96B4-470A8004D447}"/>
              </a:ext>
            </a:extLst>
          </p:cNvPr>
          <p:cNvCxnSpPr>
            <a:cxnSpLocks/>
          </p:cNvCxnSpPr>
          <p:nvPr/>
        </p:nvCxnSpPr>
        <p:spPr>
          <a:xfrm flipH="1">
            <a:off x="0" y="5364601"/>
            <a:ext cx="7015305" cy="0"/>
          </a:xfrm>
          <a:prstGeom prst="line">
            <a:avLst/>
          </a:prstGeom>
          <a:ln w="19050" cap="rnd">
            <a:solidFill>
              <a:schemeClr val="accent2"/>
            </a:solidFill>
            <a:round/>
          </a:ln>
        </p:spPr>
        <p:style>
          <a:lnRef idx="1">
            <a:schemeClr val="accent1"/>
          </a:lnRef>
          <a:fillRef idx="0">
            <a:schemeClr val="accent1"/>
          </a:fillRef>
          <a:effectRef idx="0">
            <a:schemeClr val="accent1"/>
          </a:effectRef>
          <a:fontRef idx="minor">
            <a:schemeClr val="tx1"/>
          </a:fontRef>
        </p:style>
      </p:cxnSp>
      <p:grpSp>
        <p:nvGrpSpPr>
          <p:cNvPr id="203" name="Group 202">
            <a:extLst>
              <a:ext uri="{FF2B5EF4-FFF2-40B4-BE49-F238E27FC236}">
                <a16:creationId xmlns:a16="http://schemas.microsoft.com/office/drawing/2014/main" id="{4697004F-BBCA-4641-AD89-9CE649C65BC7}"/>
              </a:ext>
            </a:extLst>
          </p:cNvPr>
          <p:cNvGrpSpPr/>
          <p:nvPr/>
        </p:nvGrpSpPr>
        <p:grpSpPr>
          <a:xfrm>
            <a:off x="6976668" y="5445298"/>
            <a:ext cx="376237" cy="279082"/>
            <a:chOff x="9467904" y="3643548"/>
            <a:chExt cx="376237" cy="279082"/>
          </a:xfrm>
        </p:grpSpPr>
        <p:sp>
          <p:nvSpPr>
            <p:cNvPr id="205" name="Freeform: Shape 204">
              <a:extLst>
                <a:ext uri="{FF2B5EF4-FFF2-40B4-BE49-F238E27FC236}">
                  <a16:creationId xmlns:a16="http://schemas.microsoft.com/office/drawing/2014/main" id="{747D25B0-7C79-4721-B34E-24078805B79D}"/>
                </a:ext>
              </a:extLst>
            </p:cNvPr>
            <p:cNvSpPr/>
            <p:nvPr/>
          </p:nvSpPr>
          <p:spPr>
            <a:xfrm>
              <a:off x="9575215" y="3805924"/>
              <a:ext cx="67698" cy="67698"/>
            </a:xfrm>
            <a:custGeom>
              <a:avLst/>
              <a:gdLst>
                <a:gd name="connsiteX0" fmla="*/ 90107 w 90106"/>
                <a:gd name="connsiteY0" fmla="*/ 45053 h 90106"/>
                <a:gd name="connsiteX1" fmla="*/ 45053 w 90106"/>
                <a:gd name="connsiteY1" fmla="*/ 90107 h 90106"/>
                <a:gd name="connsiteX2" fmla="*/ 0 w 90106"/>
                <a:gd name="connsiteY2" fmla="*/ 45053 h 90106"/>
                <a:gd name="connsiteX3" fmla="*/ 45053 w 90106"/>
                <a:gd name="connsiteY3" fmla="*/ 0 h 90106"/>
                <a:gd name="connsiteX4" fmla="*/ 90107 w 90106"/>
                <a:gd name="connsiteY4" fmla="*/ 45053 h 90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106" h="90106">
                  <a:moveTo>
                    <a:pt x="90107" y="45053"/>
                  </a:moveTo>
                  <a:cubicBezTo>
                    <a:pt x="90107" y="69936"/>
                    <a:pt x="69936" y="90107"/>
                    <a:pt x="45053" y="90107"/>
                  </a:cubicBezTo>
                  <a:cubicBezTo>
                    <a:pt x="20171" y="90107"/>
                    <a:pt x="0" y="69936"/>
                    <a:pt x="0" y="45053"/>
                  </a:cubicBezTo>
                  <a:cubicBezTo>
                    <a:pt x="0" y="20171"/>
                    <a:pt x="20171" y="0"/>
                    <a:pt x="45053" y="0"/>
                  </a:cubicBezTo>
                  <a:cubicBezTo>
                    <a:pt x="69936" y="0"/>
                    <a:pt x="90107" y="20171"/>
                    <a:pt x="90107" y="45053"/>
                  </a:cubicBezTo>
                  <a:close/>
                </a:path>
              </a:pathLst>
            </a:custGeom>
            <a:noFill/>
            <a:ln w="10454" cap="rnd">
              <a:solidFill>
                <a:srgbClr val="343844"/>
              </a:solidFill>
              <a:prstDash val="solid"/>
              <a:round/>
            </a:ln>
          </p:spPr>
          <p:txBody>
            <a:bodyPr rtlCol="0" anchor="ctr"/>
            <a:lstStyle/>
            <a:p>
              <a:endParaRPr lang="en-GB" dirty="0">
                <a:latin typeface="Segoe UI" panose="020B0502040204020203" pitchFamily="34" charset="0"/>
              </a:endParaRPr>
            </a:p>
          </p:txBody>
        </p:sp>
        <p:grpSp>
          <p:nvGrpSpPr>
            <p:cNvPr id="206" name="Graphic 15">
              <a:extLst>
                <a:ext uri="{FF2B5EF4-FFF2-40B4-BE49-F238E27FC236}">
                  <a16:creationId xmlns:a16="http://schemas.microsoft.com/office/drawing/2014/main" id="{CA974DB1-9099-4453-AEEB-6550EE5C397A}"/>
                </a:ext>
              </a:extLst>
            </p:cNvPr>
            <p:cNvGrpSpPr/>
            <p:nvPr/>
          </p:nvGrpSpPr>
          <p:grpSpPr>
            <a:xfrm>
              <a:off x="9467904" y="3643548"/>
              <a:ext cx="376237" cy="279082"/>
              <a:chOff x="9467904" y="3643548"/>
              <a:chExt cx="376237" cy="279082"/>
            </a:xfrm>
            <a:noFill/>
          </p:grpSpPr>
          <p:grpSp>
            <p:nvGrpSpPr>
              <p:cNvPr id="207" name="Graphic 15">
                <a:extLst>
                  <a:ext uri="{FF2B5EF4-FFF2-40B4-BE49-F238E27FC236}">
                    <a16:creationId xmlns:a16="http://schemas.microsoft.com/office/drawing/2014/main" id="{0C336780-D9F3-4918-A885-389252494072}"/>
                  </a:ext>
                </a:extLst>
              </p:cNvPr>
              <p:cNvGrpSpPr/>
              <p:nvPr/>
            </p:nvGrpSpPr>
            <p:grpSpPr>
              <a:xfrm>
                <a:off x="9467904" y="3643548"/>
                <a:ext cx="190500" cy="128588"/>
                <a:chOff x="9467904" y="3643548"/>
                <a:chExt cx="190500" cy="128588"/>
              </a:xfrm>
            </p:grpSpPr>
            <p:sp>
              <p:nvSpPr>
                <p:cNvPr id="217" name="Freeform: Shape 216">
                  <a:extLst>
                    <a:ext uri="{FF2B5EF4-FFF2-40B4-BE49-F238E27FC236}">
                      <a16:creationId xmlns:a16="http://schemas.microsoft.com/office/drawing/2014/main" id="{CD90BB40-A12B-4413-B63B-15E198C46F8E}"/>
                    </a:ext>
                  </a:extLst>
                </p:cNvPr>
                <p:cNvSpPr/>
                <p:nvPr/>
              </p:nvSpPr>
              <p:spPr>
                <a:xfrm>
                  <a:off x="9511719" y="3643548"/>
                  <a:ext cx="146685" cy="9525"/>
                </a:xfrm>
                <a:custGeom>
                  <a:avLst/>
                  <a:gdLst>
                    <a:gd name="connsiteX0" fmla="*/ 0 w 146685"/>
                    <a:gd name="connsiteY0" fmla="*/ 0 h 9525"/>
                    <a:gd name="connsiteX1" fmla="*/ 146685 w 146685"/>
                    <a:gd name="connsiteY1" fmla="*/ 0 h 9525"/>
                  </a:gdLst>
                  <a:ahLst/>
                  <a:cxnLst>
                    <a:cxn ang="0">
                      <a:pos x="connsiteX0" y="connsiteY0"/>
                    </a:cxn>
                    <a:cxn ang="0">
                      <a:pos x="connsiteX1" y="connsiteY1"/>
                    </a:cxn>
                  </a:cxnLst>
                  <a:rect l="l" t="t" r="r" b="b"/>
                  <a:pathLst>
                    <a:path w="146685" h="9525">
                      <a:moveTo>
                        <a:pt x="0" y="0"/>
                      </a:moveTo>
                      <a:lnTo>
                        <a:pt x="146685" y="0"/>
                      </a:lnTo>
                    </a:path>
                  </a:pathLst>
                </a:custGeom>
                <a:ln w="9525" cap="rnd">
                  <a:solidFill>
                    <a:srgbClr val="343844"/>
                  </a:solidFill>
                  <a:prstDash val="solid"/>
                  <a:round/>
                </a:ln>
              </p:spPr>
              <p:txBody>
                <a:bodyPr rtlCol="0" anchor="ctr"/>
                <a:lstStyle/>
                <a:p>
                  <a:endParaRPr lang="en-GB" dirty="0">
                    <a:latin typeface="Segoe UI" panose="020B0502040204020203" pitchFamily="34" charset="0"/>
                  </a:endParaRPr>
                </a:p>
              </p:txBody>
            </p:sp>
            <p:sp>
              <p:nvSpPr>
                <p:cNvPr id="218" name="Freeform: Shape 217">
                  <a:extLst>
                    <a:ext uri="{FF2B5EF4-FFF2-40B4-BE49-F238E27FC236}">
                      <a16:creationId xmlns:a16="http://schemas.microsoft.com/office/drawing/2014/main" id="{2147038F-7E53-424E-85FE-3A43CCFF2C66}"/>
                    </a:ext>
                  </a:extLst>
                </p:cNvPr>
                <p:cNvSpPr/>
                <p:nvPr/>
              </p:nvSpPr>
              <p:spPr>
                <a:xfrm>
                  <a:off x="9511719" y="3762611"/>
                  <a:ext cx="99059" cy="9525"/>
                </a:xfrm>
                <a:custGeom>
                  <a:avLst/>
                  <a:gdLst>
                    <a:gd name="connsiteX0" fmla="*/ 0 w 99059"/>
                    <a:gd name="connsiteY0" fmla="*/ 0 h 9525"/>
                    <a:gd name="connsiteX1" fmla="*/ 99060 w 99059"/>
                    <a:gd name="connsiteY1" fmla="*/ 0 h 9525"/>
                  </a:gdLst>
                  <a:ahLst/>
                  <a:cxnLst>
                    <a:cxn ang="0">
                      <a:pos x="connsiteX0" y="connsiteY0"/>
                    </a:cxn>
                    <a:cxn ang="0">
                      <a:pos x="connsiteX1" y="connsiteY1"/>
                    </a:cxn>
                  </a:cxnLst>
                  <a:rect l="l" t="t" r="r" b="b"/>
                  <a:pathLst>
                    <a:path w="99059" h="9525">
                      <a:moveTo>
                        <a:pt x="0" y="0"/>
                      </a:moveTo>
                      <a:lnTo>
                        <a:pt x="99060" y="0"/>
                      </a:lnTo>
                    </a:path>
                  </a:pathLst>
                </a:custGeom>
                <a:ln w="9525" cap="rnd">
                  <a:solidFill>
                    <a:srgbClr val="343844"/>
                  </a:solidFill>
                  <a:prstDash val="solid"/>
                  <a:round/>
                </a:ln>
              </p:spPr>
              <p:txBody>
                <a:bodyPr rtlCol="0" anchor="ctr"/>
                <a:lstStyle/>
                <a:p>
                  <a:endParaRPr lang="en-GB" dirty="0">
                    <a:latin typeface="Segoe UI" panose="020B0502040204020203" pitchFamily="34" charset="0"/>
                  </a:endParaRPr>
                </a:p>
              </p:txBody>
            </p:sp>
            <p:sp>
              <p:nvSpPr>
                <p:cNvPr id="219" name="Freeform: Shape 218">
                  <a:extLst>
                    <a:ext uri="{FF2B5EF4-FFF2-40B4-BE49-F238E27FC236}">
                      <a16:creationId xmlns:a16="http://schemas.microsoft.com/office/drawing/2014/main" id="{1665EC5F-8B91-4E08-8E51-F4DDB4991E99}"/>
                    </a:ext>
                  </a:extLst>
                </p:cNvPr>
                <p:cNvSpPr/>
                <p:nvPr/>
              </p:nvSpPr>
              <p:spPr>
                <a:xfrm>
                  <a:off x="9467904" y="3683553"/>
                  <a:ext cx="159067" cy="9525"/>
                </a:xfrm>
                <a:custGeom>
                  <a:avLst/>
                  <a:gdLst>
                    <a:gd name="connsiteX0" fmla="*/ 0 w 159067"/>
                    <a:gd name="connsiteY0" fmla="*/ 0 h 9525"/>
                    <a:gd name="connsiteX1" fmla="*/ 159068 w 159067"/>
                    <a:gd name="connsiteY1" fmla="*/ 0 h 9525"/>
                  </a:gdLst>
                  <a:ahLst/>
                  <a:cxnLst>
                    <a:cxn ang="0">
                      <a:pos x="connsiteX0" y="connsiteY0"/>
                    </a:cxn>
                    <a:cxn ang="0">
                      <a:pos x="connsiteX1" y="connsiteY1"/>
                    </a:cxn>
                  </a:cxnLst>
                  <a:rect l="l" t="t" r="r" b="b"/>
                  <a:pathLst>
                    <a:path w="159067" h="9525">
                      <a:moveTo>
                        <a:pt x="0" y="0"/>
                      </a:moveTo>
                      <a:lnTo>
                        <a:pt x="159068" y="0"/>
                      </a:lnTo>
                    </a:path>
                  </a:pathLst>
                </a:custGeom>
                <a:ln w="9525" cap="rnd">
                  <a:solidFill>
                    <a:srgbClr val="343844"/>
                  </a:solidFill>
                  <a:prstDash val="solid"/>
                  <a:round/>
                </a:ln>
              </p:spPr>
              <p:txBody>
                <a:bodyPr rtlCol="0" anchor="ctr"/>
                <a:lstStyle/>
                <a:p>
                  <a:endParaRPr lang="en-GB" dirty="0">
                    <a:latin typeface="Segoe UI" panose="020B0502040204020203" pitchFamily="34" charset="0"/>
                  </a:endParaRPr>
                </a:p>
              </p:txBody>
            </p:sp>
            <p:sp>
              <p:nvSpPr>
                <p:cNvPr id="220" name="Freeform: Shape 219">
                  <a:extLst>
                    <a:ext uri="{FF2B5EF4-FFF2-40B4-BE49-F238E27FC236}">
                      <a16:creationId xmlns:a16="http://schemas.microsoft.com/office/drawing/2014/main" id="{CAE14FEF-44A9-476A-8674-BAC9EF8DF625}"/>
                    </a:ext>
                  </a:extLst>
                </p:cNvPr>
                <p:cNvSpPr/>
                <p:nvPr/>
              </p:nvSpPr>
              <p:spPr>
                <a:xfrm>
                  <a:off x="9489811" y="3722606"/>
                  <a:ext cx="120967" cy="9525"/>
                </a:xfrm>
                <a:custGeom>
                  <a:avLst/>
                  <a:gdLst>
                    <a:gd name="connsiteX0" fmla="*/ 0 w 120967"/>
                    <a:gd name="connsiteY0" fmla="*/ 0 h 9525"/>
                    <a:gd name="connsiteX1" fmla="*/ 120968 w 120967"/>
                    <a:gd name="connsiteY1" fmla="*/ 0 h 9525"/>
                  </a:gdLst>
                  <a:ahLst/>
                  <a:cxnLst>
                    <a:cxn ang="0">
                      <a:pos x="connsiteX0" y="connsiteY0"/>
                    </a:cxn>
                    <a:cxn ang="0">
                      <a:pos x="connsiteX1" y="connsiteY1"/>
                    </a:cxn>
                  </a:cxnLst>
                  <a:rect l="l" t="t" r="r" b="b"/>
                  <a:pathLst>
                    <a:path w="120967" h="9525">
                      <a:moveTo>
                        <a:pt x="0" y="0"/>
                      </a:moveTo>
                      <a:lnTo>
                        <a:pt x="120968" y="0"/>
                      </a:lnTo>
                    </a:path>
                  </a:pathLst>
                </a:custGeom>
                <a:ln w="9525" cap="rnd">
                  <a:solidFill>
                    <a:srgbClr val="343844"/>
                  </a:solidFill>
                  <a:prstDash val="solid"/>
                  <a:round/>
                </a:ln>
              </p:spPr>
              <p:txBody>
                <a:bodyPr rtlCol="0" anchor="ctr"/>
                <a:lstStyle/>
                <a:p>
                  <a:endParaRPr lang="en-GB" dirty="0">
                    <a:latin typeface="Segoe UI" panose="020B0502040204020203" pitchFamily="34" charset="0"/>
                  </a:endParaRPr>
                </a:p>
              </p:txBody>
            </p:sp>
          </p:grpSp>
          <p:grpSp>
            <p:nvGrpSpPr>
              <p:cNvPr id="208" name="Graphic 15">
                <a:extLst>
                  <a:ext uri="{FF2B5EF4-FFF2-40B4-BE49-F238E27FC236}">
                    <a16:creationId xmlns:a16="http://schemas.microsoft.com/office/drawing/2014/main" id="{4217AE27-517F-484B-8CD2-7B03846B7BC9}"/>
                  </a:ext>
                </a:extLst>
              </p:cNvPr>
              <p:cNvGrpSpPr/>
              <p:nvPr/>
            </p:nvGrpSpPr>
            <p:grpSpPr>
              <a:xfrm>
                <a:off x="9641259" y="3670218"/>
                <a:ext cx="202882" cy="252412"/>
                <a:chOff x="9641259" y="3670218"/>
                <a:chExt cx="202882" cy="252412"/>
              </a:xfrm>
              <a:noFill/>
            </p:grpSpPr>
            <p:sp>
              <p:nvSpPr>
                <p:cNvPr id="209" name="Freeform: Shape 208">
                  <a:extLst>
                    <a:ext uri="{FF2B5EF4-FFF2-40B4-BE49-F238E27FC236}">
                      <a16:creationId xmlns:a16="http://schemas.microsoft.com/office/drawing/2014/main" id="{B392966E-B516-4A8D-A4F4-4268C5060698}"/>
                    </a:ext>
                  </a:extLst>
                </p:cNvPr>
                <p:cNvSpPr/>
                <p:nvPr/>
              </p:nvSpPr>
              <p:spPr>
                <a:xfrm>
                  <a:off x="9701266" y="3729273"/>
                  <a:ext cx="142875" cy="193357"/>
                </a:xfrm>
                <a:custGeom>
                  <a:avLst/>
                  <a:gdLst>
                    <a:gd name="connsiteX0" fmla="*/ 142875 w 142875"/>
                    <a:gd name="connsiteY0" fmla="*/ 96203 h 193357"/>
                    <a:gd name="connsiteX1" fmla="*/ 0 w 142875"/>
                    <a:gd name="connsiteY1" fmla="*/ 0 h 193357"/>
                    <a:gd name="connsiteX2" fmla="*/ 0 w 142875"/>
                    <a:gd name="connsiteY2" fmla="*/ 172403 h 193357"/>
                    <a:gd name="connsiteX3" fmla="*/ 44767 w 142875"/>
                    <a:gd name="connsiteY3" fmla="*/ 126683 h 193357"/>
                    <a:gd name="connsiteX4" fmla="*/ 80963 w 142875"/>
                    <a:gd name="connsiteY4" fmla="*/ 193358 h 193357"/>
                    <a:gd name="connsiteX5" fmla="*/ 115252 w 142875"/>
                    <a:gd name="connsiteY5" fmla="*/ 175260 h 193357"/>
                    <a:gd name="connsiteX6" fmla="*/ 80010 w 142875"/>
                    <a:gd name="connsiteY6" fmla="*/ 107633 h 1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193357">
                      <a:moveTo>
                        <a:pt x="142875" y="96203"/>
                      </a:moveTo>
                      <a:lnTo>
                        <a:pt x="0" y="0"/>
                      </a:lnTo>
                      <a:lnTo>
                        <a:pt x="0" y="172403"/>
                      </a:lnTo>
                      <a:lnTo>
                        <a:pt x="44767" y="126683"/>
                      </a:lnTo>
                      <a:lnTo>
                        <a:pt x="80963" y="193358"/>
                      </a:lnTo>
                      <a:lnTo>
                        <a:pt x="115252" y="175260"/>
                      </a:lnTo>
                      <a:lnTo>
                        <a:pt x="80010" y="107633"/>
                      </a:lnTo>
                      <a:close/>
                    </a:path>
                  </a:pathLst>
                </a:custGeom>
                <a:noFill/>
                <a:ln w="9525" cap="rnd">
                  <a:solidFill>
                    <a:srgbClr val="009AD8"/>
                  </a:solidFill>
                  <a:prstDash val="solid"/>
                  <a:round/>
                </a:ln>
              </p:spPr>
              <p:txBody>
                <a:bodyPr rtlCol="0" anchor="ctr"/>
                <a:lstStyle/>
                <a:p>
                  <a:endParaRPr lang="en-GB" dirty="0">
                    <a:latin typeface="Segoe UI" panose="020B0502040204020203" pitchFamily="34" charset="0"/>
                  </a:endParaRPr>
                </a:p>
              </p:txBody>
            </p:sp>
            <p:grpSp>
              <p:nvGrpSpPr>
                <p:cNvPr id="210" name="Graphic 15">
                  <a:extLst>
                    <a:ext uri="{FF2B5EF4-FFF2-40B4-BE49-F238E27FC236}">
                      <a16:creationId xmlns:a16="http://schemas.microsoft.com/office/drawing/2014/main" id="{D773992A-09CB-4F4B-BB6D-A0F5FCD52B89}"/>
                    </a:ext>
                  </a:extLst>
                </p:cNvPr>
                <p:cNvGrpSpPr/>
                <p:nvPr/>
              </p:nvGrpSpPr>
              <p:grpSpPr>
                <a:xfrm>
                  <a:off x="9641259" y="3670218"/>
                  <a:ext cx="125729" cy="97155"/>
                  <a:chOff x="9641259" y="3670218"/>
                  <a:chExt cx="125729" cy="97155"/>
                </a:xfrm>
              </p:grpSpPr>
              <p:sp>
                <p:nvSpPr>
                  <p:cNvPr id="211" name="Freeform: Shape 210">
                    <a:extLst>
                      <a:ext uri="{FF2B5EF4-FFF2-40B4-BE49-F238E27FC236}">
                        <a16:creationId xmlns:a16="http://schemas.microsoft.com/office/drawing/2014/main" id="{7722EADD-13E7-43E8-8639-E845CE2FA751}"/>
                      </a:ext>
                    </a:extLst>
                  </p:cNvPr>
                  <p:cNvSpPr/>
                  <p:nvPr/>
                </p:nvSpPr>
                <p:spPr>
                  <a:xfrm>
                    <a:off x="9674596" y="3674981"/>
                    <a:ext cx="12382" cy="22860"/>
                  </a:xfrm>
                  <a:custGeom>
                    <a:avLst/>
                    <a:gdLst>
                      <a:gd name="connsiteX0" fmla="*/ 0 w 12382"/>
                      <a:gd name="connsiteY0" fmla="*/ 0 h 22860"/>
                      <a:gd name="connsiteX1" fmla="*/ 12383 w 12382"/>
                      <a:gd name="connsiteY1" fmla="*/ 22860 h 22860"/>
                    </a:gdLst>
                    <a:ahLst/>
                    <a:cxnLst>
                      <a:cxn ang="0">
                        <a:pos x="connsiteX0" y="connsiteY0"/>
                      </a:cxn>
                      <a:cxn ang="0">
                        <a:pos x="connsiteX1" y="connsiteY1"/>
                      </a:cxn>
                    </a:cxnLst>
                    <a:rect l="l" t="t" r="r" b="b"/>
                    <a:pathLst>
                      <a:path w="12382" h="22860">
                        <a:moveTo>
                          <a:pt x="0" y="0"/>
                        </a:moveTo>
                        <a:lnTo>
                          <a:pt x="12383" y="22860"/>
                        </a:lnTo>
                      </a:path>
                    </a:pathLst>
                  </a:custGeom>
                  <a:ln w="9525" cap="rnd">
                    <a:solidFill>
                      <a:srgbClr val="009AD8"/>
                    </a:solidFill>
                    <a:prstDash val="solid"/>
                    <a:round/>
                  </a:ln>
                </p:spPr>
                <p:txBody>
                  <a:bodyPr rtlCol="0" anchor="ctr"/>
                  <a:lstStyle/>
                  <a:p>
                    <a:endParaRPr lang="en-GB" dirty="0">
                      <a:latin typeface="Segoe UI" panose="020B0502040204020203" pitchFamily="34" charset="0"/>
                    </a:endParaRPr>
                  </a:p>
                </p:txBody>
              </p:sp>
              <p:sp>
                <p:nvSpPr>
                  <p:cNvPr id="212" name="Freeform: Shape 211">
                    <a:extLst>
                      <a:ext uri="{FF2B5EF4-FFF2-40B4-BE49-F238E27FC236}">
                        <a16:creationId xmlns:a16="http://schemas.microsoft.com/office/drawing/2014/main" id="{FDD190E9-AD30-405B-AF83-6AC8FA743D26}"/>
                      </a:ext>
                    </a:extLst>
                  </p:cNvPr>
                  <p:cNvSpPr/>
                  <p:nvPr/>
                </p:nvSpPr>
                <p:spPr>
                  <a:xfrm>
                    <a:off x="9641259" y="3714986"/>
                    <a:ext cx="25717" cy="7620"/>
                  </a:xfrm>
                  <a:custGeom>
                    <a:avLst/>
                    <a:gdLst>
                      <a:gd name="connsiteX0" fmla="*/ 0 w 25717"/>
                      <a:gd name="connsiteY0" fmla="*/ 0 h 7620"/>
                      <a:gd name="connsiteX1" fmla="*/ 25717 w 25717"/>
                      <a:gd name="connsiteY1" fmla="*/ 7620 h 7620"/>
                    </a:gdLst>
                    <a:ahLst/>
                    <a:cxnLst>
                      <a:cxn ang="0">
                        <a:pos x="connsiteX0" y="connsiteY0"/>
                      </a:cxn>
                      <a:cxn ang="0">
                        <a:pos x="connsiteX1" y="connsiteY1"/>
                      </a:cxn>
                    </a:cxnLst>
                    <a:rect l="l" t="t" r="r" b="b"/>
                    <a:pathLst>
                      <a:path w="25717" h="7620">
                        <a:moveTo>
                          <a:pt x="0" y="0"/>
                        </a:moveTo>
                        <a:lnTo>
                          <a:pt x="25717" y="7620"/>
                        </a:lnTo>
                      </a:path>
                    </a:pathLst>
                  </a:custGeom>
                  <a:ln w="9525" cap="rnd">
                    <a:solidFill>
                      <a:srgbClr val="009AD8"/>
                    </a:solidFill>
                    <a:prstDash val="solid"/>
                    <a:round/>
                  </a:ln>
                </p:spPr>
                <p:txBody>
                  <a:bodyPr rtlCol="0" anchor="ctr"/>
                  <a:lstStyle/>
                  <a:p>
                    <a:endParaRPr lang="en-GB" dirty="0">
                      <a:latin typeface="Segoe UI" panose="020B0502040204020203" pitchFamily="34" charset="0"/>
                    </a:endParaRPr>
                  </a:p>
                </p:txBody>
              </p:sp>
              <p:grpSp>
                <p:nvGrpSpPr>
                  <p:cNvPr id="213" name="Graphic 15">
                    <a:extLst>
                      <a:ext uri="{FF2B5EF4-FFF2-40B4-BE49-F238E27FC236}">
                        <a16:creationId xmlns:a16="http://schemas.microsoft.com/office/drawing/2014/main" id="{4B6739A0-8D24-4EAA-BC6A-CD6F5FB651F7}"/>
                      </a:ext>
                    </a:extLst>
                  </p:cNvPr>
                  <p:cNvGrpSpPr/>
                  <p:nvPr/>
                </p:nvGrpSpPr>
                <p:grpSpPr>
                  <a:xfrm>
                    <a:off x="9646974" y="3702603"/>
                    <a:ext cx="120014" cy="64769"/>
                    <a:chOff x="9646974" y="3702603"/>
                    <a:chExt cx="120014" cy="64769"/>
                  </a:xfrm>
                </p:grpSpPr>
                <p:sp>
                  <p:nvSpPr>
                    <p:cNvPr id="215" name="Freeform: Shape 214">
                      <a:extLst>
                        <a:ext uri="{FF2B5EF4-FFF2-40B4-BE49-F238E27FC236}">
                          <a16:creationId xmlns:a16="http://schemas.microsoft.com/office/drawing/2014/main" id="{882DF9AD-3C9C-4C20-A957-9D169FE4BE97}"/>
                        </a:ext>
                      </a:extLst>
                    </p:cNvPr>
                    <p:cNvSpPr/>
                    <p:nvPr/>
                  </p:nvSpPr>
                  <p:spPr>
                    <a:xfrm>
                      <a:off x="9646974" y="3754991"/>
                      <a:ext cx="22860" cy="12382"/>
                    </a:xfrm>
                    <a:custGeom>
                      <a:avLst/>
                      <a:gdLst>
                        <a:gd name="connsiteX0" fmla="*/ 0 w 22860"/>
                        <a:gd name="connsiteY0" fmla="*/ 12382 h 12382"/>
                        <a:gd name="connsiteX1" fmla="*/ 22860 w 22860"/>
                        <a:gd name="connsiteY1" fmla="*/ 0 h 12382"/>
                      </a:gdLst>
                      <a:ahLst/>
                      <a:cxnLst>
                        <a:cxn ang="0">
                          <a:pos x="connsiteX0" y="connsiteY0"/>
                        </a:cxn>
                        <a:cxn ang="0">
                          <a:pos x="connsiteX1" y="connsiteY1"/>
                        </a:cxn>
                      </a:cxnLst>
                      <a:rect l="l" t="t" r="r" b="b"/>
                      <a:pathLst>
                        <a:path w="22860" h="12382">
                          <a:moveTo>
                            <a:pt x="0" y="12382"/>
                          </a:moveTo>
                          <a:lnTo>
                            <a:pt x="22860" y="0"/>
                          </a:lnTo>
                        </a:path>
                      </a:pathLst>
                    </a:custGeom>
                    <a:ln w="9525" cap="rnd">
                      <a:solidFill>
                        <a:srgbClr val="009AD8"/>
                      </a:solidFill>
                      <a:prstDash val="solid"/>
                      <a:round/>
                    </a:ln>
                  </p:spPr>
                  <p:txBody>
                    <a:bodyPr rtlCol="0" anchor="ctr"/>
                    <a:lstStyle/>
                    <a:p>
                      <a:endParaRPr lang="en-GB" dirty="0">
                        <a:latin typeface="Segoe UI" panose="020B0502040204020203" pitchFamily="34" charset="0"/>
                      </a:endParaRPr>
                    </a:p>
                  </p:txBody>
                </p:sp>
                <p:sp>
                  <p:nvSpPr>
                    <p:cNvPr id="216" name="Freeform: Shape 215">
                      <a:extLst>
                        <a:ext uri="{FF2B5EF4-FFF2-40B4-BE49-F238E27FC236}">
                          <a16:creationId xmlns:a16="http://schemas.microsoft.com/office/drawing/2014/main" id="{95DFCE8B-2BD4-4386-94E2-467128803CC6}"/>
                        </a:ext>
                      </a:extLst>
                    </p:cNvPr>
                    <p:cNvSpPr/>
                    <p:nvPr/>
                  </p:nvSpPr>
                  <p:spPr>
                    <a:xfrm>
                      <a:off x="9743176" y="3702603"/>
                      <a:ext cx="23812" cy="12382"/>
                    </a:xfrm>
                    <a:custGeom>
                      <a:avLst/>
                      <a:gdLst>
                        <a:gd name="connsiteX0" fmla="*/ 0 w 23812"/>
                        <a:gd name="connsiteY0" fmla="*/ 12382 h 12382"/>
                        <a:gd name="connsiteX1" fmla="*/ 23812 w 23812"/>
                        <a:gd name="connsiteY1" fmla="*/ 0 h 12382"/>
                      </a:gdLst>
                      <a:ahLst/>
                      <a:cxnLst>
                        <a:cxn ang="0">
                          <a:pos x="connsiteX0" y="connsiteY0"/>
                        </a:cxn>
                        <a:cxn ang="0">
                          <a:pos x="connsiteX1" y="connsiteY1"/>
                        </a:cxn>
                      </a:cxnLst>
                      <a:rect l="l" t="t" r="r" b="b"/>
                      <a:pathLst>
                        <a:path w="23812" h="12382">
                          <a:moveTo>
                            <a:pt x="0" y="12382"/>
                          </a:moveTo>
                          <a:lnTo>
                            <a:pt x="23812" y="0"/>
                          </a:lnTo>
                        </a:path>
                      </a:pathLst>
                    </a:custGeom>
                    <a:ln w="9525" cap="rnd">
                      <a:solidFill>
                        <a:srgbClr val="009AD8"/>
                      </a:solidFill>
                      <a:prstDash val="solid"/>
                      <a:round/>
                    </a:ln>
                  </p:spPr>
                  <p:txBody>
                    <a:bodyPr rtlCol="0" anchor="ctr"/>
                    <a:lstStyle/>
                    <a:p>
                      <a:endParaRPr lang="en-GB" dirty="0">
                        <a:latin typeface="Segoe UI" panose="020B0502040204020203" pitchFamily="34" charset="0"/>
                      </a:endParaRPr>
                    </a:p>
                  </p:txBody>
                </p:sp>
              </p:grpSp>
              <p:sp>
                <p:nvSpPr>
                  <p:cNvPr id="214" name="Freeform: Shape 213">
                    <a:extLst>
                      <a:ext uri="{FF2B5EF4-FFF2-40B4-BE49-F238E27FC236}">
                        <a16:creationId xmlns:a16="http://schemas.microsoft.com/office/drawing/2014/main" id="{ECCC5182-1FD2-456A-8ABC-EADCAD36FEB9}"/>
                      </a:ext>
                    </a:extLst>
                  </p:cNvPr>
                  <p:cNvSpPr/>
                  <p:nvPr/>
                </p:nvSpPr>
                <p:spPr>
                  <a:xfrm>
                    <a:off x="9718411" y="3670218"/>
                    <a:ext cx="8572" cy="24765"/>
                  </a:xfrm>
                  <a:custGeom>
                    <a:avLst/>
                    <a:gdLst>
                      <a:gd name="connsiteX0" fmla="*/ 0 w 8572"/>
                      <a:gd name="connsiteY0" fmla="*/ 24765 h 24765"/>
                      <a:gd name="connsiteX1" fmla="*/ 8572 w 8572"/>
                      <a:gd name="connsiteY1" fmla="*/ 0 h 24765"/>
                    </a:gdLst>
                    <a:ahLst/>
                    <a:cxnLst>
                      <a:cxn ang="0">
                        <a:pos x="connsiteX0" y="connsiteY0"/>
                      </a:cxn>
                      <a:cxn ang="0">
                        <a:pos x="connsiteX1" y="connsiteY1"/>
                      </a:cxn>
                    </a:cxnLst>
                    <a:rect l="l" t="t" r="r" b="b"/>
                    <a:pathLst>
                      <a:path w="8572" h="24765">
                        <a:moveTo>
                          <a:pt x="0" y="24765"/>
                        </a:moveTo>
                        <a:lnTo>
                          <a:pt x="8572" y="0"/>
                        </a:lnTo>
                      </a:path>
                    </a:pathLst>
                  </a:custGeom>
                  <a:ln w="9525" cap="rnd">
                    <a:solidFill>
                      <a:srgbClr val="009AD8"/>
                    </a:solidFill>
                    <a:prstDash val="solid"/>
                    <a:round/>
                  </a:ln>
                </p:spPr>
                <p:txBody>
                  <a:bodyPr rtlCol="0" anchor="ctr"/>
                  <a:lstStyle/>
                  <a:p>
                    <a:endParaRPr lang="en-GB" dirty="0">
                      <a:latin typeface="Segoe UI" panose="020B0502040204020203" pitchFamily="34" charset="0"/>
                    </a:endParaRPr>
                  </a:p>
                </p:txBody>
              </p:sp>
            </p:grpSp>
          </p:grpSp>
        </p:grpSp>
      </p:grpSp>
      <p:sp>
        <p:nvSpPr>
          <p:cNvPr id="204" name="Rectángulo 17">
            <a:extLst>
              <a:ext uri="{FF2B5EF4-FFF2-40B4-BE49-F238E27FC236}">
                <a16:creationId xmlns:a16="http://schemas.microsoft.com/office/drawing/2014/main" id="{C2A25D79-AA9F-4E65-AE40-F12F9D006CC5}"/>
              </a:ext>
            </a:extLst>
          </p:cNvPr>
          <p:cNvSpPr/>
          <p:nvPr/>
        </p:nvSpPr>
        <p:spPr>
          <a:xfrm>
            <a:off x="2114550" y="5450060"/>
            <a:ext cx="4598559" cy="1015663"/>
          </a:xfrm>
          <a:prstGeom prst="rect">
            <a:avLst/>
          </a:prstGeom>
        </p:spPr>
        <p:txBody>
          <a:bodyPr wrap="square">
            <a:spAutoFit/>
          </a:bodyPr>
          <a:lstStyle/>
          <a:p>
            <a:pPr marL="0" lvl="1" defTabSz="457131">
              <a:spcBef>
                <a:spcPts val="700"/>
              </a:spcBef>
              <a:buSzPct val="100000"/>
              <a:buNone/>
              <a:defRPr/>
            </a:pPr>
            <a:r>
              <a:rPr lang="es-ES" sz="1500" spc="-20" dirty="0">
                <a:latin typeface="Segoe UI Semibold" panose="020B0702040204020203" pitchFamily="34" charset="0"/>
                <a:cs typeface="Segoe UI Semibold" panose="020B0702040204020203" pitchFamily="34" charset="0"/>
                <a:sym typeface="Montserrat Regular"/>
                <a:hlinkClick r:id="rId6"/>
              </a:rPr>
              <a:t>https://ajuntament.barcelona.cat/ciutatvella/pla-desenvolupamenteconomic/es/noticia/el-punto-de-defensa-de-los-derechos-laborales-de-ciutat-vella-atiende-presencialmente-los-miercoles_993857</a:t>
            </a:r>
            <a:endParaRPr lang="es-ES" sz="1500" spc="-20" dirty="0">
              <a:latin typeface="Segoe UI Semibold" panose="020B0702040204020203" pitchFamily="34" charset="0"/>
              <a:cs typeface="Segoe UI Semibold" panose="020B0702040204020203" pitchFamily="34" charset="0"/>
              <a:sym typeface="Montserrat Regular"/>
            </a:endParaRPr>
          </a:p>
        </p:txBody>
      </p:sp>
      <p:grpSp>
        <p:nvGrpSpPr>
          <p:cNvPr id="221" name="Group 220">
            <a:extLst>
              <a:ext uri="{FF2B5EF4-FFF2-40B4-BE49-F238E27FC236}">
                <a16:creationId xmlns:a16="http://schemas.microsoft.com/office/drawing/2014/main" id="{50CF360B-A9F4-429E-8E73-1022072C0669}"/>
              </a:ext>
            </a:extLst>
          </p:cNvPr>
          <p:cNvGrpSpPr/>
          <p:nvPr/>
        </p:nvGrpSpPr>
        <p:grpSpPr>
          <a:xfrm>
            <a:off x="7665993" y="5158757"/>
            <a:ext cx="1189783" cy="1296561"/>
            <a:chOff x="4700488" y="1479275"/>
            <a:chExt cx="1944079" cy="2118552"/>
          </a:xfrm>
        </p:grpSpPr>
        <p:grpSp>
          <p:nvGrpSpPr>
            <p:cNvPr id="222" name="Group 221">
              <a:extLst>
                <a:ext uri="{FF2B5EF4-FFF2-40B4-BE49-F238E27FC236}">
                  <a16:creationId xmlns:a16="http://schemas.microsoft.com/office/drawing/2014/main" id="{1536149A-76BB-4950-8289-68A1F7CBAE84}"/>
                </a:ext>
              </a:extLst>
            </p:cNvPr>
            <p:cNvGrpSpPr/>
            <p:nvPr/>
          </p:nvGrpSpPr>
          <p:grpSpPr>
            <a:xfrm>
              <a:off x="4700488" y="1479275"/>
              <a:ext cx="1944079" cy="2118552"/>
              <a:chOff x="5062788" y="2619817"/>
              <a:chExt cx="2673996" cy="2913977"/>
            </a:xfrm>
          </p:grpSpPr>
          <p:sp>
            <p:nvSpPr>
              <p:cNvPr id="224" name="Rectangle 223">
                <a:extLst>
                  <a:ext uri="{FF2B5EF4-FFF2-40B4-BE49-F238E27FC236}">
                    <a16:creationId xmlns:a16="http://schemas.microsoft.com/office/drawing/2014/main" id="{DC84FB5E-565A-41FE-8180-79806225EE53}"/>
                  </a:ext>
                </a:extLst>
              </p:cNvPr>
              <p:cNvSpPr/>
              <p:nvPr/>
            </p:nvSpPr>
            <p:spPr>
              <a:xfrm>
                <a:off x="5062788" y="2619817"/>
                <a:ext cx="2673996" cy="2913977"/>
              </a:xfrm>
              <a:prstGeom prst="rect">
                <a:avLst/>
              </a:prstGeom>
              <a:solidFill>
                <a:srgbClr val="FFFFFF"/>
              </a:solidFill>
              <a:ln>
                <a:solidFill>
                  <a:srgbClr val="A4A4A4"/>
                </a:solidFill>
              </a:ln>
              <a:effectLst>
                <a:outerShdw blurRad="50800" dist="152400" dir="2400000" algn="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anose="020B0502040204020203" pitchFamily="34" charset="0"/>
                </a:endParaRPr>
              </a:p>
            </p:txBody>
          </p:sp>
          <p:grpSp>
            <p:nvGrpSpPr>
              <p:cNvPr id="225" name="Group 224">
                <a:extLst>
                  <a:ext uri="{FF2B5EF4-FFF2-40B4-BE49-F238E27FC236}">
                    <a16:creationId xmlns:a16="http://schemas.microsoft.com/office/drawing/2014/main" id="{C244ED8A-C099-4F0C-B05A-26B3417405AF}"/>
                  </a:ext>
                </a:extLst>
              </p:cNvPr>
              <p:cNvGrpSpPr/>
              <p:nvPr/>
            </p:nvGrpSpPr>
            <p:grpSpPr>
              <a:xfrm>
                <a:off x="7217398" y="2721797"/>
                <a:ext cx="416698" cy="112520"/>
                <a:chOff x="7736784" y="2228850"/>
                <a:chExt cx="378816" cy="102291"/>
              </a:xfrm>
              <a:solidFill>
                <a:srgbClr val="A4A4A4"/>
              </a:solidFill>
            </p:grpSpPr>
            <p:sp>
              <p:nvSpPr>
                <p:cNvPr id="226" name="Oval 225">
                  <a:extLst>
                    <a:ext uri="{FF2B5EF4-FFF2-40B4-BE49-F238E27FC236}">
                      <a16:creationId xmlns:a16="http://schemas.microsoft.com/office/drawing/2014/main" id="{DE602840-8808-4176-88F7-E56DB5A57BFB}"/>
                    </a:ext>
                  </a:extLst>
                </p:cNvPr>
                <p:cNvSpPr/>
                <p:nvPr/>
              </p:nvSpPr>
              <p:spPr>
                <a:xfrm>
                  <a:off x="7736784" y="2228850"/>
                  <a:ext cx="102291" cy="102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anose="020B0502040204020203" pitchFamily="34" charset="0"/>
                  </a:endParaRPr>
                </a:p>
              </p:txBody>
            </p:sp>
            <p:sp>
              <p:nvSpPr>
                <p:cNvPr id="227" name="Oval 226">
                  <a:extLst>
                    <a:ext uri="{FF2B5EF4-FFF2-40B4-BE49-F238E27FC236}">
                      <a16:creationId xmlns:a16="http://schemas.microsoft.com/office/drawing/2014/main" id="{400D5146-5B19-448E-9FF0-44B27841B76E}"/>
                    </a:ext>
                  </a:extLst>
                </p:cNvPr>
                <p:cNvSpPr/>
                <p:nvPr/>
              </p:nvSpPr>
              <p:spPr>
                <a:xfrm>
                  <a:off x="7875046" y="2228850"/>
                  <a:ext cx="102291" cy="102291"/>
                </a:xfrm>
                <a:prstGeom prst="ellipse">
                  <a:avLst/>
                </a:prstGeom>
                <a:solidFill>
                  <a:srgbClr val="4ABD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anose="020B0502040204020203" pitchFamily="34" charset="0"/>
                  </a:endParaRPr>
                </a:p>
              </p:txBody>
            </p:sp>
            <p:sp>
              <p:nvSpPr>
                <p:cNvPr id="228" name="Oval 227">
                  <a:extLst>
                    <a:ext uri="{FF2B5EF4-FFF2-40B4-BE49-F238E27FC236}">
                      <a16:creationId xmlns:a16="http://schemas.microsoft.com/office/drawing/2014/main" id="{F4332D0D-2B1F-4789-96FE-A9744D13592E}"/>
                    </a:ext>
                  </a:extLst>
                </p:cNvPr>
                <p:cNvSpPr/>
                <p:nvPr/>
              </p:nvSpPr>
              <p:spPr>
                <a:xfrm>
                  <a:off x="8013309" y="2228850"/>
                  <a:ext cx="102291" cy="102291"/>
                </a:xfrm>
                <a:prstGeom prst="ellipse">
                  <a:avLst/>
                </a:prstGeom>
                <a:solidFill>
                  <a:srgbClr val="009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anose="020B0502040204020203" pitchFamily="34" charset="0"/>
                  </a:endParaRPr>
                </a:p>
              </p:txBody>
            </p:sp>
          </p:grpSp>
        </p:grpSp>
        <p:pic>
          <p:nvPicPr>
            <p:cNvPr id="223" name="Picture 222">
              <a:extLst>
                <a:ext uri="{FF2B5EF4-FFF2-40B4-BE49-F238E27FC236}">
                  <a16:creationId xmlns:a16="http://schemas.microsoft.com/office/drawing/2014/main" id="{CD6D15AF-504E-4884-AB36-52CEB153D38F}"/>
                </a:ext>
              </a:extLst>
            </p:cNvPr>
            <p:cNvPicPr>
              <a:picLocks noChangeAspect="1"/>
            </p:cNvPicPr>
            <p:nvPr/>
          </p:nvPicPr>
          <p:blipFill>
            <a:blip r:embed="rId7"/>
            <a:stretch>
              <a:fillRect/>
            </a:stretch>
          </p:blipFill>
          <p:spPr>
            <a:xfrm>
              <a:off x="4795455" y="1706804"/>
              <a:ext cx="1759168" cy="1807392"/>
            </a:xfrm>
            <a:prstGeom prst="rect">
              <a:avLst/>
            </a:prstGeom>
          </p:spPr>
        </p:pic>
      </p:grpSp>
      <p:grpSp>
        <p:nvGrpSpPr>
          <p:cNvPr id="7" name="Group 6">
            <a:extLst>
              <a:ext uri="{FF2B5EF4-FFF2-40B4-BE49-F238E27FC236}">
                <a16:creationId xmlns:a16="http://schemas.microsoft.com/office/drawing/2014/main" id="{469F2111-BA4D-44F1-AA9D-5AA8F383ACD3}"/>
              </a:ext>
            </a:extLst>
          </p:cNvPr>
          <p:cNvGrpSpPr/>
          <p:nvPr/>
        </p:nvGrpSpPr>
        <p:grpSpPr>
          <a:xfrm>
            <a:off x="5862064" y="2018956"/>
            <a:ext cx="1189783" cy="1296561"/>
            <a:chOff x="5862064" y="2018956"/>
            <a:chExt cx="1189783" cy="1296561"/>
          </a:xfrm>
        </p:grpSpPr>
        <p:grpSp>
          <p:nvGrpSpPr>
            <p:cNvPr id="98" name="Group 97">
              <a:extLst>
                <a:ext uri="{FF2B5EF4-FFF2-40B4-BE49-F238E27FC236}">
                  <a16:creationId xmlns:a16="http://schemas.microsoft.com/office/drawing/2014/main" id="{5EAEF43C-8039-44F4-8048-AB33E5D45CF3}"/>
                </a:ext>
              </a:extLst>
            </p:cNvPr>
            <p:cNvGrpSpPr/>
            <p:nvPr/>
          </p:nvGrpSpPr>
          <p:grpSpPr>
            <a:xfrm>
              <a:off x="5862064" y="2018956"/>
              <a:ext cx="1189783" cy="1296561"/>
              <a:chOff x="5062788" y="2619817"/>
              <a:chExt cx="2673996" cy="2913977"/>
            </a:xfrm>
          </p:grpSpPr>
          <p:sp>
            <p:nvSpPr>
              <p:cNvPr id="100" name="Rectangle 99">
                <a:extLst>
                  <a:ext uri="{FF2B5EF4-FFF2-40B4-BE49-F238E27FC236}">
                    <a16:creationId xmlns:a16="http://schemas.microsoft.com/office/drawing/2014/main" id="{01FAAB27-3EED-4361-8E49-906BCDCFC71C}"/>
                  </a:ext>
                </a:extLst>
              </p:cNvPr>
              <p:cNvSpPr/>
              <p:nvPr/>
            </p:nvSpPr>
            <p:spPr>
              <a:xfrm>
                <a:off x="5062788" y="2619817"/>
                <a:ext cx="2673996" cy="2913977"/>
              </a:xfrm>
              <a:prstGeom prst="rect">
                <a:avLst/>
              </a:prstGeom>
              <a:solidFill>
                <a:srgbClr val="FFFFFF"/>
              </a:solidFill>
              <a:ln>
                <a:solidFill>
                  <a:srgbClr val="A4A4A4"/>
                </a:solidFill>
              </a:ln>
              <a:effectLst>
                <a:outerShdw blurRad="50800" dist="152400" dir="2400000" algn="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anose="020B0502040204020203" pitchFamily="34" charset="0"/>
                </a:endParaRPr>
              </a:p>
            </p:txBody>
          </p:sp>
          <p:grpSp>
            <p:nvGrpSpPr>
              <p:cNvPr id="101" name="Group 100">
                <a:extLst>
                  <a:ext uri="{FF2B5EF4-FFF2-40B4-BE49-F238E27FC236}">
                    <a16:creationId xmlns:a16="http://schemas.microsoft.com/office/drawing/2014/main" id="{26BF0F92-E2AE-406F-B68E-E3827B8FF882}"/>
                  </a:ext>
                </a:extLst>
              </p:cNvPr>
              <p:cNvGrpSpPr/>
              <p:nvPr/>
            </p:nvGrpSpPr>
            <p:grpSpPr>
              <a:xfrm>
                <a:off x="7217398" y="2721797"/>
                <a:ext cx="416698" cy="112520"/>
                <a:chOff x="7736784" y="2228850"/>
                <a:chExt cx="378816" cy="102291"/>
              </a:xfrm>
              <a:solidFill>
                <a:srgbClr val="A4A4A4"/>
              </a:solidFill>
            </p:grpSpPr>
            <p:sp>
              <p:nvSpPr>
                <p:cNvPr id="102" name="Oval 101">
                  <a:extLst>
                    <a:ext uri="{FF2B5EF4-FFF2-40B4-BE49-F238E27FC236}">
                      <a16:creationId xmlns:a16="http://schemas.microsoft.com/office/drawing/2014/main" id="{4DF20800-FE6D-45EE-A710-0BE8B6260DBC}"/>
                    </a:ext>
                  </a:extLst>
                </p:cNvPr>
                <p:cNvSpPr/>
                <p:nvPr/>
              </p:nvSpPr>
              <p:spPr>
                <a:xfrm>
                  <a:off x="7736784" y="2228850"/>
                  <a:ext cx="102291" cy="102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anose="020B0502040204020203" pitchFamily="34" charset="0"/>
                  </a:endParaRPr>
                </a:p>
              </p:txBody>
            </p:sp>
            <p:sp>
              <p:nvSpPr>
                <p:cNvPr id="103" name="Oval 102">
                  <a:extLst>
                    <a:ext uri="{FF2B5EF4-FFF2-40B4-BE49-F238E27FC236}">
                      <a16:creationId xmlns:a16="http://schemas.microsoft.com/office/drawing/2014/main" id="{B4082766-72A6-4481-A74C-E12F333346B9}"/>
                    </a:ext>
                  </a:extLst>
                </p:cNvPr>
                <p:cNvSpPr/>
                <p:nvPr/>
              </p:nvSpPr>
              <p:spPr>
                <a:xfrm>
                  <a:off x="7875046" y="2228850"/>
                  <a:ext cx="102291" cy="102291"/>
                </a:xfrm>
                <a:prstGeom prst="ellipse">
                  <a:avLst/>
                </a:prstGeom>
                <a:solidFill>
                  <a:srgbClr val="4ABD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anose="020B0502040204020203" pitchFamily="34" charset="0"/>
                  </a:endParaRPr>
                </a:p>
              </p:txBody>
            </p:sp>
            <p:sp>
              <p:nvSpPr>
                <p:cNvPr id="104" name="Oval 103">
                  <a:extLst>
                    <a:ext uri="{FF2B5EF4-FFF2-40B4-BE49-F238E27FC236}">
                      <a16:creationId xmlns:a16="http://schemas.microsoft.com/office/drawing/2014/main" id="{9D31BC27-B191-4D89-9382-09E284B52D66}"/>
                    </a:ext>
                  </a:extLst>
                </p:cNvPr>
                <p:cNvSpPr/>
                <p:nvPr/>
              </p:nvSpPr>
              <p:spPr>
                <a:xfrm>
                  <a:off x="8013309" y="2228850"/>
                  <a:ext cx="102291" cy="102291"/>
                </a:xfrm>
                <a:prstGeom prst="ellipse">
                  <a:avLst/>
                </a:prstGeom>
                <a:solidFill>
                  <a:srgbClr val="009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anose="020B0502040204020203" pitchFamily="34" charset="0"/>
                  </a:endParaRPr>
                </a:p>
              </p:txBody>
            </p:sp>
          </p:grpSp>
        </p:grpSp>
        <p:pic>
          <p:nvPicPr>
            <p:cNvPr id="105" name="Picture 104">
              <a:extLst>
                <a:ext uri="{FF2B5EF4-FFF2-40B4-BE49-F238E27FC236}">
                  <a16:creationId xmlns:a16="http://schemas.microsoft.com/office/drawing/2014/main" id="{1F41076A-3041-477F-A0E1-50E1137890B6}"/>
                </a:ext>
              </a:extLst>
            </p:cNvPr>
            <p:cNvPicPr>
              <a:picLocks noChangeAspect="1"/>
            </p:cNvPicPr>
            <p:nvPr/>
          </p:nvPicPr>
          <p:blipFill>
            <a:blip r:embed="rId8"/>
            <a:stretch>
              <a:fillRect/>
            </a:stretch>
          </p:blipFill>
          <p:spPr>
            <a:xfrm>
              <a:off x="5919751" y="2163315"/>
              <a:ext cx="1074408" cy="1101020"/>
            </a:xfrm>
            <a:prstGeom prst="rect">
              <a:avLst/>
            </a:prstGeom>
          </p:spPr>
        </p:pic>
      </p:grpSp>
      <p:grpSp>
        <p:nvGrpSpPr>
          <p:cNvPr id="10" name="Group 9">
            <a:extLst>
              <a:ext uri="{FF2B5EF4-FFF2-40B4-BE49-F238E27FC236}">
                <a16:creationId xmlns:a16="http://schemas.microsoft.com/office/drawing/2014/main" id="{712DEA93-6D46-44D9-9F9D-D27DC5C31613}"/>
              </a:ext>
            </a:extLst>
          </p:cNvPr>
          <p:cNvGrpSpPr/>
          <p:nvPr/>
        </p:nvGrpSpPr>
        <p:grpSpPr>
          <a:xfrm>
            <a:off x="6761038" y="3588857"/>
            <a:ext cx="1189783" cy="1296561"/>
            <a:chOff x="5862064" y="3588857"/>
            <a:chExt cx="1189783" cy="1296561"/>
          </a:xfrm>
        </p:grpSpPr>
        <p:grpSp>
          <p:nvGrpSpPr>
            <p:cNvPr id="193" name="Group 192">
              <a:extLst>
                <a:ext uri="{FF2B5EF4-FFF2-40B4-BE49-F238E27FC236}">
                  <a16:creationId xmlns:a16="http://schemas.microsoft.com/office/drawing/2014/main" id="{8777D4F6-F73E-4435-BE67-086D7C95F646}"/>
                </a:ext>
              </a:extLst>
            </p:cNvPr>
            <p:cNvGrpSpPr/>
            <p:nvPr/>
          </p:nvGrpSpPr>
          <p:grpSpPr>
            <a:xfrm>
              <a:off x="5862064" y="3588857"/>
              <a:ext cx="1189783" cy="1296561"/>
              <a:chOff x="5062788" y="2619808"/>
              <a:chExt cx="2673996" cy="2913967"/>
            </a:xfrm>
          </p:grpSpPr>
          <p:sp>
            <p:nvSpPr>
              <p:cNvPr id="195" name="Rectangle 194">
                <a:extLst>
                  <a:ext uri="{FF2B5EF4-FFF2-40B4-BE49-F238E27FC236}">
                    <a16:creationId xmlns:a16="http://schemas.microsoft.com/office/drawing/2014/main" id="{9D59EE44-FBD2-4606-A6E7-69CA0DD74CAA}"/>
                  </a:ext>
                </a:extLst>
              </p:cNvPr>
              <p:cNvSpPr/>
              <p:nvPr/>
            </p:nvSpPr>
            <p:spPr>
              <a:xfrm>
                <a:off x="5062788" y="2619808"/>
                <a:ext cx="2673996" cy="2913967"/>
              </a:xfrm>
              <a:prstGeom prst="rect">
                <a:avLst/>
              </a:prstGeom>
              <a:solidFill>
                <a:srgbClr val="FFFFFF"/>
              </a:solidFill>
              <a:ln>
                <a:solidFill>
                  <a:srgbClr val="A4A4A4"/>
                </a:solidFill>
              </a:ln>
              <a:effectLst>
                <a:outerShdw blurRad="50800" dist="152400" dir="2400000" algn="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anose="020B0502040204020203" pitchFamily="34" charset="0"/>
                </a:endParaRPr>
              </a:p>
            </p:txBody>
          </p:sp>
          <p:grpSp>
            <p:nvGrpSpPr>
              <p:cNvPr id="196" name="Group 195">
                <a:extLst>
                  <a:ext uri="{FF2B5EF4-FFF2-40B4-BE49-F238E27FC236}">
                    <a16:creationId xmlns:a16="http://schemas.microsoft.com/office/drawing/2014/main" id="{B08DD492-CA1D-4A28-BA4B-AC25D8C4861A}"/>
                  </a:ext>
                </a:extLst>
              </p:cNvPr>
              <p:cNvGrpSpPr/>
              <p:nvPr/>
            </p:nvGrpSpPr>
            <p:grpSpPr>
              <a:xfrm>
                <a:off x="7217397" y="2721798"/>
                <a:ext cx="416698" cy="112519"/>
                <a:chOff x="7736784" y="2228850"/>
                <a:chExt cx="378816" cy="102291"/>
              </a:xfrm>
              <a:solidFill>
                <a:srgbClr val="A4A4A4"/>
              </a:solidFill>
            </p:grpSpPr>
            <p:sp>
              <p:nvSpPr>
                <p:cNvPr id="197" name="Oval 196">
                  <a:extLst>
                    <a:ext uri="{FF2B5EF4-FFF2-40B4-BE49-F238E27FC236}">
                      <a16:creationId xmlns:a16="http://schemas.microsoft.com/office/drawing/2014/main" id="{785DDDD5-8CD4-4381-8610-529A21FE5CD4}"/>
                    </a:ext>
                  </a:extLst>
                </p:cNvPr>
                <p:cNvSpPr/>
                <p:nvPr/>
              </p:nvSpPr>
              <p:spPr>
                <a:xfrm>
                  <a:off x="7736784" y="2228850"/>
                  <a:ext cx="102291" cy="102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anose="020B0502040204020203" pitchFamily="34" charset="0"/>
                  </a:endParaRPr>
                </a:p>
              </p:txBody>
            </p:sp>
            <p:sp>
              <p:nvSpPr>
                <p:cNvPr id="198" name="Oval 197">
                  <a:extLst>
                    <a:ext uri="{FF2B5EF4-FFF2-40B4-BE49-F238E27FC236}">
                      <a16:creationId xmlns:a16="http://schemas.microsoft.com/office/drawing/2014/main" id="{397FA783-4C74-4433-A8F2-57A93324DE15}"/>
                    </a:ext>
                  </a:extLst>
                </p:cNvPr>
                <p:cNvSpPr/>
                <p:nvPr/>
              </p:nvSpPr>
              <p:spPr>
                <a:xfrm>
                  <a:off x="7875046" y="2228850"/>
                  <a:ext cx="102291" cy="102291"/>
                </a:xfrm>
                <a:prstGeom prst="ellipse">
                  <a:avLst/>
                </a:prstGeom>
                <a:solidFill>
                  <a:srgbClr val="4ABD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anose="020B0502040204020203" pitchFamily="34" charset="0"/>
                  </a:endParaRPr>
                </a:p>
              </p:txBody>
            </p:sp>
            <p:sp>
              <p:nvSpPr>
                <p:cNvPr id="199" name="Oval 198">
                  <a:extLst>
                    <a:ext uri="{FF2B5EF4-FFF2-40B4-BE49-F238E27FC236}">
                      <a16:creationId xmlns:a16="http://schemas.microsoft.com/office/drawing/2014/main" id="{A4205496-9146-49B9-A567-71332131BFC1}"/>
                    </a:ext>
                  </a:extLst>
                </p:cNvPr>
                <p:cNvSpPr/>
                <p:nvPr/>
              </p:nvSpPr>
              <p:spPr>
                <a:xfrm>
                  <a:off x="8013309" y="2228850"/>
                  <a:ext cx="102291" cy="102291"/>
                </a:xfrm>
                <a:prstGeom prst="ellipse">
                  <a:avLst/>
                </a:prstGeom>
                <a:solidFill>
                  <a:srgbClr val="009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anose="020B0502040204020203" pitchFamily="34" charset="0"/>
                  </a:endParaRPr>
                </a:p>
              </p:txBody>
            </p:sp>
          </p:grpSp>
        </p:grpSp>
        <p:pic>
          <p:nvPicPr>
            <p:cNvPr id="106" name="Picture 105">
              <a:extLst>
                <a:ext uri="{FF2B5EF4-FFF2-40B4-BE49-F238E27FC236}">
                  <a16:creationId xmlns:a16="http://schemas.microsoft.com/office/drawing/2014/main" id="{D4DFA7E2-DD05-40FD-AE38-6FF5468A8F5F}"/>
                </a:ext>
              </a:extLst>
            </p:cNvPr>
            <p:cNvPicPr>
              <a:picLocks noChangeAspect="1"/>
            </p:cNvPicPr>
            <p:nvPr/>
          </p:nvPicPr>
          <p:blipFill>
            <a:blip r:embed="rId9"/>
            <a:stretch>
              <a:fillRect/>
            </a:stretch>
          </p:blipFill>
          <p:spPr>
            <a:xfrm>
              <a:off x="5918647" y="3725976"/>
              <a:ext cx="1076617" cy="1107766"/>
            </a:xfrm>
            <a:prstGeom prst="rect">
              <a:avLst/>
            </a:prstGeom>
          </p:spPr>
        </p:pic>
      </p:grpSp>
    </p:spTree>
    <p:extLst>
      <p:ext uri="{BB962C8B-B14F-4D97-AF65-F5344CB8AC3E}">
        <p14:creationId xmlns:p14="http://schemas.microsoft.com/office/powerpoint/2010/main" val="2749083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 name="Picture 307">
            <a:extLst>
              <a:ext uri="{FF2B5EF4-FFF2-40B4-BE49-F238E27FC236}">
                <a16:creationId xmlns:a16="http://schemas.microsoft.com/office/drawing/2014/main" id="{683B18B9-5AF3-4147-BBCB-313F7C4223A0}"/>
              </a:ext>
            </a:extLst>
          </p:cNvPr>
          <p:cNvPicPr>
            <a:picLocks noChangeAspect="1"/>
          </p:cNvPicPr>
          <p:nvPr/>
        </p:nvPicPr>
        <p:blipFill>
          <a:blip r:embed="rId3">
            <a:extLst>
              <a:ext uri="{28A0092B-C50C-407E-A947-70E740481C1C}">
                <a14:useLocalDpi xmlns:a14="http://schemas.microsoft.com/office/drawing/2010/main" val="0"/>
              </a:ext>
            </a:extLst>
          </a:blip>
          <a:srcRect t="43262" b="43262"/>
          <a:stretch/>
        </p:blipFill>
        <p:spPr>
          <a:xfrm>
            <a:off x="0" y="5359838"/>
            <a:ext cx="12192000" cy="1093350"/>
          </a:xfrm>
          <a:prstGeom prst="rect">
            <a:avLst/>
          </a:prstGeom>
        </p:spPr>
      </p:pic>
      <p:sp>
        <p:nvSpPr>
          <p:cNvPr id="12" name="Marcador de pie de página 1">
            <a:extLst>
              <a:ext uri="{FF2B5EF4-FFF2-40B4-BE49-F238E27FC236}">
                <a16:creationId xmlns:a16="http://schemas.microsoft.com/office/drawing/2014/main" id="{7A494644-6CAA-43C6-872E-E6F8964518D5}"/>
              </a:ext>
            </a:extLst>
          </p:cNvPr>
          <p:cNvSpPr txBox="1">
            <a:spLocks/>
          </p:cNvSpPr>
          <p:nvPr/>
        </p:nvSpPr>
        <p:spPr>
          <a:xfrm>
            <a:off x="11595386" y="6601396"/>
            <a:ext cx="407502" cy="170878"/>
          </a:xfrm>
          <a:prstGeom prst="rect">
            <a:avLst/>
          </a:prstGeom>
        </p:spPr>
        <p:txBody>
          <a:bodyPr vert="horz" lIns="0" tIns="0" rIns="0" bIns="0" rtlCol="0" anchor="t"/>
          <a:lstStyle>
            <a:defPPr>
              <a:defRPr lang="es-ES"/>
            </a:defPPr>
            <a:lvl1pPr>
              <a:lnSpc>
                <a:spcPct val="100000"/>
              </a:lnSpc>
              <a:defRPr sz="1300" spc="-30" baseline="0">
                <a:solidFill>
                  <a:schemeClr val="accent1"/>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ES" sz="900" dirty="0">
                <a:solidFill>
                  <a:srgbClr val="5A5B5D"/>
                </a:solidFill>
                <a:latin typeface="Segoe UI" panose="020B0502040204020203" pitchFamily="34" charset="0"/>
              </a:rPr>
              <a:t>p. </a:t>
            </a:r>
            <a:fld id="{C55AD5FC-D658-4668-AADB-0A3BDC5470A2}" type="slidenum">
              <a:rPr lang="es-ES" sz="900" smtClean="0">
                <a:solidFill>
                  <a:srgbClr val="5A5B5D"/>
                </a:solidFill>
                <a:latin typeface="Segoe UI" panose="020B0502040204020203" pitchFamily="34" charset="0"/>
              </a:rPr>
              <a:pPr algn="l"/>
              <a:t>33</a:t>
            </a:fld>
            <a:endParaRPr lang="es-ES" sz="900" dirty="0">
              <a:solidFill>
                <a:srgbClr val="5A5B5D"/>
              </a:solidFill>
              <a:latin typeface="Segoe UI" panose="020B0502040204020203" pitchFamily="34" charset="0"/>
            </a:endParaRPr>
          </a:p>
        </p:txBody>
      </p:sp>
      <p:cxnSp>
        <p:nvCxnSpPr>
          <p:cNvPr id="14" name="Straight Connector 38">
            <a:extLst>
              <a:ext uri="{FF2B5EF4-FFF2-40B4-BE49-F238E27FC236}">
                <a16:creationId xmlns:a16="http://schemas.microsoft.com/office/drawing/2014/main" id="{6EDF973D-24E4-4247-BAAE-F7E0B97408F4}"/>
              </a:ext>
            </a:extLst>
          </p:cNvPr>
          <p:cNvCxnSpPr>
            <a:cxnSpLocks/>
          </p:cNvCxnSpPr>
          <p:nvPr/>
        </p:nvCxnSpPr>
        <p:spPr>
          <a:xfrm>
            <a:off x="570084" y="861156"/>
            <a:ext cx="0" cy="258451"/>
          </a:xfrm>
          <a:prstGeom prst="line">
            <a:avLst/>
          </a:prstGeom>
          <a:ln w="381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5" name="Rectángulo 245">
            <a:extLst>
              <a:ext uri="{FF2B5EF4-FFF2-40B4-BE49-F238E27FC236}">
                <a16:creationId xmlns:a16="http://schemas.microsoft.com/office/drawing/2014/main" id="{DE3DDD95-C928-446C-8DBB-A24C3FEBD69D}"/>
              </a:ext>
            </a:extLst>
          </p:cNvPr>
          <p:cNvSpPr/>
          <p:nvPr/>
        </p:nvSpPr>
        <p:spPr>
          <a:xfrm>
            <a:off x="-162556" y="846389"/>
            <a:ext cx="621068" cy="28798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53" name="Titular">
            <a:extLst>
              <a:ext uri="{FF2B5EF4-FFF2-40B4-BE49-F238E27FC236}">
                <a16:creationId xmlns:a16="http://schemas.microsoft.com/office/drawing/2014/main" id="{1230F105-2947-4C2C-88AB-E86F03B0C043}"/>
              </a:ext>
            </a:extLst>
          </p:cNvPr>
          <p:cNvSpPr txBox="1">
            <a:spLocks/>
          </p:cNvSpPr>
          <p:nvPr/>
        </p:nvSpPr>
        <p:spPr>
          <a:xfrm>
            <a:off x="752738" y="740459"/>
            <a:ext cx="7794495" cy="405588"/>
          </a:xfrm>
          <a:prstGeom prst="rect">
            <a:avLst/>
          </a:prstGeom>
        </p:spPr>
        <p:txBody>
          <a:bodyPr spcFirstLastPara="1" vert="horz" wrap="square" lIns="0" tIns="0" rIns="0" bIns="0" rtlCol="0" anchor="t" anchorCtr="0">
            <a:noAutofit/>
          </a:bodyPr>
          <a:lstStyle>
            <a:lvl1pPr marL="0" lvl="0" indent="0" algn="l" defTabSz="685800" rtl="0" eaLnBrk="1" latinLnBrk="0" hangingPunct="1">
              <a:lnSpc>
                <a:spcPts val="4000"/>
              </a:lnSpc>
              <a:spcBef>
                <a:spcPts val="0"/>
              </a:spcBef>
              <a:spcAft>
                <a:spcPts val="0"/>
              </a:spcAft>
              <a:buSzPts val="2000"/>
              <a:buFont typeface="Arial" panose="020B0604020202020204" pitchFamily="34" charset="0"/>
              <a:buNone/>
              <a:defRPr sz="4000" b="1" i="0" kern="1200">
                <a:solidFill>
                  <a:srgbClr val="424242"/>
                </a:solidFill>
                <a:latin typeface="Open Sans ExtraBold" panose="020B0606030504020204" pitchFamily="34" charset="0"/>
                <a:ea typeface="Open Sans ExtraBold" panose="020B0606030504020204" pitchFamily="34" charset="0"/>
                <a:cs typeface="Open Sans ExtraBold" panose="020B0606030504020204" pitchFamily="34" charset="0"/>
                <a:sym typeface="Playfair Display"/>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s-ES" sz="2800" b="0" i="0" u="none" strike="noStrike" cap="none" spc="300" dirty="0">
                <a:solidFill>
                  <a:schemeClr val="tx1"/>
                </a:solidFill>
                <a:latin typeface="Segoe UI Semibold" panose="020B0702040204020203" pitchFamily="34" charset="0"/>
                <a:ea typeface="Segoe UI Black" panose="020B0A02040204020203" pitchFamily="34" charset="0"/>
                <a:cs typeface="Segoe UI Semibold" panose="020B0702040204020203" pitchFamily="34" charset="0"/>
                <a:sym typeface="Open Sans SemiBold"/>
              </a:rPr>
              <a:t>ANNEX 3 – </a:t>
            </a:r>
            <a:r>
              <a:rPr lang="es-ES" sz="2800" b="0" spc="300" dirty="0">
                <a:solidFill>
                  <a:schemeClr val="tx1"/>
                </a:solidFill>
                <a:latin typeface="Segoe UI" panose="020B0502040204020203" pitchFamily="34" charset="0"/>
                <a:ea typeface="Segoe UI Black" panose="020B0A02040204020203" pitchFamily="34" charset="0"/>
                <a:cs typeface="Segoe UI Semibold" panose="020B0702040204020203" pitchFamily="34" charset="0"/>
                <a:sym typeface="Open Sans SemiBold"/>
              </a:rPr>
              <a:t>ADRECES</a:t>
            </a:r>
            <a:r>
              <a:rPr lang="es-ES" sz="2800" b="0" i="0" u="none" strike="noStrike" cap="none" spc="300" dirty="0">
                <a:solidFill>
                  <a:schemeClr val="tx1"/>
                </a:solidFill>
                <a:latin typeface="Segoe UI" panose="020B0502040204020203" pitchFamily="34" charset="0"/>
                <a:ea typeface="Segoe UI Black" panose="020B0A02040204020203" pitchFamily="34" charset="0"/>
                <a:cs typeface="Segoe UI Semibold" panose="020B0702040204020203" pitchFamily="34" charset="0"/>
                <a:sym typeface="Open Sans SemiBold"/>
              </a:rPr>
              <a:t> WEB </a:t>
            </a:r>
            <a:r>
              <a:rPr lang="es-ES" sz="2800" b="0" spc="300" dirty="0">
                <a:solidFill>
                  <a:schemeClr val="tx1"/>
                </a:solidFill>
                <a:latin typeface="Segoe UI" panose="020B0502040204020203" pitchFamily="34" charset="0"/>
                <a:ea typeface="Segoe UI Black" panose="020B0A02040204020203" pitchFamily="34" charset="0"/>
                <a:cs typeface="Segoe UI Semibold" panose="020B0702040204020203" pitchFamily="34" charset="0"/>
                <a:sym typeface="Open Sans SemiBold"/>
              </a:rPr>
              <a:t>AMB</a:t>
            </a:r>
            <a:r>
              <a:rPr lang="es-ES" sz="2800" b="0" i="0" u="none" strike="noStrike" cap="none" spc="300" dirty="0">
                <a:solidFill>
                  <a:schemeClr val="tx1"/>
                </a:solidFill>
                <a:latin typeface="Segoe UI" panose="020B0502040204020203" pitchFamily="34" charset="0"/>
                <a:ea typeface="Segoe UI Black" panose="020B0A02040204020203" pitchFamily="34" charset="0"/>
                <a:cs typeface="Segoe UI Semibold" panose="020B0702040204020203" pitchFamily="34" charset="0"/>
                <a:sym typeface="Open Sans SemiBold"/>
              </a:rPr>
              <a:t> INFORMACIÓ LABORAL INTERESSANT</a:t>
            </a:r>
          </a:p>
        </p:txBody>
      </p:sp>
      <p:grpSp>
        <p:nvGrpSpPr>
          <p:cNvPr id="44" name="Group 43">
            <a:extLst>
              <a:ext uri="{FF2B5EF4-FFF2-40B4-BE49-F238E27FC236}">
                <a16:creationId xmlns:a16="http://schemas.microsoft.com/office/drawing/2014/main" id="{6256D1D9-A004-4467-8B36-C370EAEBB738}"/>
              </a:ext>
            </a:extLst>
          </p:cNvPr>
          <p:cNvGrpSpPr/>
          <p:nvPr/>
        </p:nvGrpSpPr>
        <p:grpSpPr>
          <a:xfrm>
            <a:off x="7724450" y="2144975"/>
            <a:ext cx="4467549" cy="950114"/>
            <a:chOff x="7033430" y="1877824"/>
            <a:chExt cx="4467549" cy="950114"/>
          </a:xfrm>
        </p:grpSpPr>
        <p:sp>
          <p:nvSpPr>
            <p:cNvPr id="45" name="Elipse 23">
              <a:extLst>
                <a:ext uri="{FF2B5EF4-FFF2-40B4-BE49-F238E27FC236}">
                  <a16:creationId xmlns:a16="http://schemas.microsoft.com/office/drawing/2014/main" id="{F1414E2F-737C-41AC-B8FC-271F70E3104C}"/>
                </a:ext>
              </a:extLst>
            </p:cNvPr>
            <p:cNvSpPr/>
            <p:nvPr/>
          </p:nvSpPr>
          <p:spPr>
            <a:xfrm>
              <a:off x="7033430" y="1877824"/>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cxnSp>
          <p:nvCxnSpPr>
            <p:cNvPr id="47" name="Conector recto 190">
              <a:extLst>
                <a:ext uri="{FF2B5EF4-FFF2-40B4-BE49-F238E27FC236}">
                  <a16:creationId xmlns:a16="http://schemas.microsoft.com/office/drawing/2014/main" id="{560D7FC5-402B-4854-B0BE-10E8087D3130}"/>
                </a:ext>
              </a:extLst>
            </p:cNvPr>
            <p:cNvCxnSpPr>
              <a:cxnSpLocks/>
            </p:cNvCxnSpPr>
            <p:nvPr/>
          </p:nvCxnSpPr>
          <p:spPr>
            <a:xfrm flipH="1">
              <a:off x="7182968" y="1957649"/>
              <a:ext cx="4318011" cy="0"/>
            </a:xfrm>
            <a:prstGeom prst="line">
              <a:avLst/>
            </a:prstGeom>
            <a:ln w="19050" cap="rnd">
              <a:solidFill>
                <a:schemeClr val="accent2"/>
              </a:solidFill>
              <a:round/>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B500A923-F8EC-40CA-A3CA-112EE73A67CF}"/>
                </a:ext>
              </a:extLst>
            </p:cNvPr>
            <p:cNvGrpSpPr/>
            <p:nvPr/>
          </p:nvGrpSpPr>
          <p:grpSpPr>
            <a:xfrm>
              <a:off x="7249060" y="2038346"/>
              <a:ext cx="376237" cy="279082"/>
              <a:chOff x="9467904" y="3643548"/>
              <a:chExt cx="376237" cy="279082"/>
            </a:xfrm>
          </p:grpSpPr>
          <p:sp>
            <p:nvSpPr>
              <p:cNvPr id="50" name="Freeform: Shape 49">
                <a:extLst>
                  <a:ext uri="{FF2B5EF4-FFF2-40B4-BE49-F238E27FC236}">
                    <a16:creationId xmlns:a16="http://schemas.microsoft.com/office/drawing/2014/main" id="{C829B619-CEA5-4E81-B8D8-D6A1670126B8}"/>
                  </a:ext>
                </a:extLst>
              </p:cNvPr>
              <p:cNvSpPr/>
              <p:nvPr/>
            </p:nvSpPr>
            <p:spPr>
              <a:xfrm>
                <a:off x="9575215" y="3805924"/>
                <a:ext cx="67698" cy="67698"/>
              </a:xfrm>
              <a:custGeom>
                <a:avLst/>
                <a:gdLst>
                  <a:gd name="connsiteX0" fmla="*/ 90107 w 90106"/>
                  <a:gd name="connsiteY0" fmla="*/ 45053 h 90106"/>
                  <a:gd name="connsiteX1" fmla="*/ 45053 w 90106"/>
                  <a:gd name="connsiteY1" fmla="*/ 90107 h 90106"/>
                  <a:gd name="connsiteX2" fmla="*/ 0 w 90106"/>
                  <a:gd name="connsiteY2" fmla="*/ 45053 h 90106"/>
                  <a:gd name="connsiteX3" fmla="*/ 45053 w 90106"/>
                  <a:gd name="connsiteY3" fmla="*/ 0 h 90106"/>
                  <a:gd name="connsiteX4" fmla="*/ 90107 w 90106"/>
                  <a:gd name="connsiteY4" fmla="*/ 45053 h 90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106" h="90106">
                    <a:moveTo>
                      <a:pt x="90107" y="45053"/>
                    </a:moveTo>
                    <a:cubicBezTo>
                      <a:pt x="90107" y="69936"/>
                      <a:pt x="69936" y="90107"/>
                      <a:pt x="45053" y="90107"/>
                    </a:cubicBezTo>
                    <a:cubicBezTo>
                      <a:pt x="20171" y="90107"/>
                      <a:pt x="0" y="69936"/>
                      <a:pt x="0" y="45053"/>
                    </a:cubicBezTo>
                    <a:cubicBezTo>
                      <a:pt x="0" y="20171"/>
                      <a:pt x="20171" y="0"/>
                      <a:pt x="45053" y="0"/>
                    </a:cubicBezTo>
                    <a:cubicBezTo>
                      <a:pt x="69936" y="0"/>
                      <a:pt x="90107" y="20171"/>
                      <a:pt x="90107" y="45053"/>
                    </a:cubicBezTo>
                    <a:close/>
                  </a:path>
                </a:pathLst>
              </a:custGeom>
              <a:noFill/>
              <a:ln w="10454" cap="rnd">
                <a:solidFill>
                  <a:srgbClr val="343844"/>
                </a:solidFill>
                <a:prstDash val="solid"/>
                <a:round/>
              </a:ln>
            </p:spPr>
            <p:txBody>
              <a:bodyPr rtlCol="0" anchor="ctr"/>
              <a:lstStyle/>
              <a:p>
                <a:endParaRPr lang="en-GB" dirty="0">
                  <a:latin typeface="Segoe UI" panose="020B0502040204020203" pitchFamily="34" charset="0"/>
                </a:endParaRPr>
              </a:p>
            </p:txBody>
          </p:sp>
          <p:grpSp>
            <p:nvGrpSpPr>
              <p:cNvPr id="52" name="Graphic 15">
                <a:extLst>
                  <a:ext uri="{FF2B5EF4-FFF2-40B4-BE49-F238E27FC236}">
                    <a16:creationId xmlns:a16="http://schemas.microsoft.com/office/drawing/2014/main" id="{55220C9B-6477-4035-B588-EE1458135FDD}"/>
                  </a:ext>
                </a:extLst>
              </p:cNvPr>
              <p:cNvGrpSpPr/>
              <p:nvPr/>
            </p:nvGrpSpPr>
            <p:grpSpPr>
              <a:xfrm>
                <a:off x="9467904" y="3643548"/>
                <a:ext cx="376237" cy="279082"/>
                <a:chOff x="9467904" y="3643548"/>
                <a:chExt cx="376237" cy="279082"/>
              </a:xfrm>
              <a:noFill/>
            </p:grpSpPr>
            <p:grpSp>
              <p:nvGrpSpPr>
                <p:cNvPr id="55" name="Graphic 15">
                  <a:extLst>
                    <a:ext uri="{FF2B5EF4-FFF2-40B4-BE49-F238E27FC236}">
                      <a16:creationId xmlns:a16="http://schemas.microsoft.com/office/drawing/2014/main" id="{AC53B559-367B-4CC2-86EF-B4DD899F9230}"/>
                    </a:ext>
                  </a:extLst>
                </p:cNvPr>
                <p:cNvGrpSpPr/>
                <p:nvPr/>
              </p:nvGrpSpPr>
              <p:grpSpPr>
                <a:xfrm>
                  <a:off x="9467904" y="3643548"/>
                  <a:ext cx="190500" cy="128588"/>
                  <a:chOff x="9467904" y="3643548"/>
                  <a:chExt cx="190500" cy="128588"/>
                </a:xfrm>
              </p:grpSpPr>
              <p:sp>
                <p:nvSpPr>
                  <p:cNvPr id="71" name="Freeform: Shape 70">
                    <a:extLst>
                      <a:ext uri="{FF2B5EF4-FFF2-40B4-BE49-F238E27FC236}">
                        <a16:creationId xmlns:a16="http://schemas.microsoft.com/office/drawing/2014/main" id="{9550F1B5-B683-4C25-80EC-A47775CA443E}"/>
                      </a:ext>
                    </a:extLst>
                  </p:cNvPr>
                  <p:cNvSpPr/>
                  <p:nvPr/>
                </p:nvSpPr>
                <p:spPr>
                  <a:xfrm>
                    <a:off x="9511719" y="3643548"/>
                    <a:ext cx="146685" cy="9525"/>
                  </a:xfrm>
                  <a:custGeom>
                    <a:avLst/>
                    <a:gdLst>
                      <a:gd name="connsiteX0" fmla="*/ 0 w 146685"/>
                      <a:gd name="connsiteY0" fmla="*/ 0 h 9525"/>
                      <a:gd name="connsiteX1" fmla="*/ 146685 w 146685"/>
                      <a:gd name="connsiteY1" fmla="*/ 0 h 9525"/>
                    </a:gdLst>
                    <a:ahLst/>
                    <a:cxnLst>
                      <a:cxn ang="0">
                        <a:pos x="connsiteX0" y="connsiteY0"/>
                      </a:cxn>
                      <a:cxn ang="0">
                        <a:pos x="connsiteX1" y="connsiteY1"/>
                      </a:cxn>
                    </a:cxnLst>
                    <a:rect l="l" t="t" r="r" b="b"/>
                    <a:pathLst>
                      <a:path w="146685" h="9525">
                        <a:moveTo>
                          <a:pt x="0" y="0"/>
                        </a:moveTo>
                        <a:lnTo>
                          <a:pt x="146685" y="0"/>
                        </a:lnTo>
                      </a:path>
                    </a:pathLst>
                  </a:custGeom>
                  <a:ln w="9525" cap="rnd">
                    <a:solidFill>
                      <a:srgbClr val="343844"/>
                    </a:solidFill>
                    <a:prstDash val="solid"/>
                    <a:round/>
                  </a:ln>
                </p:spPr>
                <p:txBody>
                  <a:bodyPr rtlCol="0" anchor="ctr"/>
                  <a:lstStyle/>
                  <a:p>
                    <a:endParaRPr lang="en-GB" dirty="0">
                      <a:latin typeface="Segoe UI" panose="020B0502040204020203" pitchFamily="34" charset="0"/>
                    </a:endParaRPr>
                  </a:p>
                </p:txBody>
              </p:sp>
              <p:sp>
                <p:nvSpPr>
                  <p:cNvPr id="72" name="Freeform: Shape 71">
                    <a:extLst>
                      <a:ext uri="{FF2B5EF4-FFF2-40B4-BE49-F238E27FC236}">
                        <a16:creationId xmlns:a16="http://schemas.microsoft.com/office/drawing/2014/main" id="{35518735-AA13-43B5-9AE1-995453A09377}"/>
                      </a:ext>
                    </a:extLst>
                  </p:cNvPr>
                  <p:cNvSpPr/>
                  <p:nvPr/>
                </p:nvSpPr>
                <p:spPr>
                  <a:xfrm>
                    <a:off x="9511719" y="3762611"/>
                    <a:ext cx="99059" cy="9525"/>
                  </a:xfrm>
                  <a:custGeom>
                    <a:avLst/>
                    <a:gdLst>
                      <a:gd name="connsiteX0" fmla="*/ 0 w 99059"/>
                      <a:gd name="connsiteY0" fmla="*/ 0 h 9525"/>
                      <a:gd name="connsiteX1" fmla="*/ 99060 w 99059"/>
                      <a:gd name="connsiteY1" fmla="*/ 0 h 9525"/>
                    </a:gdLst>
                    <a:ahLst/>
                    <a:cxnLst>
                      <a:cxn ang="0">
                        <a:pos x="connsiteX0" y="connsiteY0"/>
                      </a:cxn>
                      <a:cxn ang="0">
                        <a:pos x="connsiteX1" y="connsiteY1"/>
                      </a:cxn>
                    </a:cxnLst>
                    <a:rect l="l" t="t" r="r" b="b"/>
                    <a:pathLst>
                      <a:path w="99059" h="9525">
                        <a:moveTo>
                          <a:pt x="0" y="0"/>
                        </a:moveTo>
                        <a:lnTo>
                          <a:pt x="99060" y="0"/>
                        </a:lnTo>
                      </a:path>
                    </a:pathLst>
                  </a:custGeom>
                  <a:ln w="9525" cap="rnd">
                    <a:solidFill>
                      <a:srgbClr val="343844"/>
                    </a:solidFill>
                    <a:prstDash val="solid"/>
                    <a:round/>
                  </a:ln>
                </p:spPr>
                <p:txBody>
                  <a:bodyPr rtlCol="0" anchor="ctr"/>
                  <a:lstStyle/>
                  <a:p>
                    <a:endParaRPr lang="en-GB" dirty="0">
                      <a:latin typeface="Segoe UI" panose="020B0502040204020203" pitchFamily="34" charset="0"/>
                    </a:endParaRPr>
                  </a:p>
                </p:txBody>
              </p:sp>
              <p:sp>
                <p:nvSpPr>
                  <p:cNvPr id="73" name="Freeform: Shape 72">
                    <a:extLst>
                      <a:ext uri="{FF2B5EF4-FFF2-40B4-BE49-F238E27FC236}">
                        <a16:creationId xmlns:a16="http://schemas.microsoft.com/office/drawing/2014/main" id="{A446FC84-E033-49D7-A304-0983A70372CA}"/>
                      </a:ext>
                    </a:extLst>
                  </p:cNvPr>
                  <p:cNvSpPr/>
                  <p:nvPr/>
                </p:nvSpPr>
                <p:spPr>
                  <a:xfrm>
                    <a:off x="9467904" y="3683553"/>
                    <a:ext cx="159067" cy="9525"/>
                  </a:xfrm>
                  <a:custGeom>
                    <a:avLst/>
                    <a:gdLst>
                      <a:gd name="connsiteX0" fmla="*/ 0 w 159067"/>
                      <a:gd name="connsiteY0" fmla="*/ 0 h 9525"/>
                      <a:gd name="connsiteX1" fmla="*/ 159068 w 159067"/>
                      <a:gd name="connsiteY1" fmla="*/ 0 h 9525"/>
                    </a:gdLst>
                    <a:ahLst/>
                    <a:cxnLst>
                      <a:cxn ang="0">
                        <a:pos x="connsiteX0" y="connsiteY0"/>
                      </a:cxn>
                      <a:cxn ang="0">
                        <a:pos x="connsiteX1" y="connsiteY1"/>
                      </a:cxn>
                    </a:cxnLst>
                    <a:rect l="l" t="t" r="r" b="b"/>
                    <a:pathLst>
                      <a:path w="159067" h="9525">
                        <a:moveTo>
                          <a:pt x="0" y="0"/>
                        </a:moveTo>
                        <a:lnTo>
                          <a:pt x="159068" y="0"/>
                        </a:lnTo>
                      </a:path>
                    </a:pathLst>
                  </a:custGeom>
                  <a:ln w="9525" cap="rnd">
                    <a:solidFill>
                      <a:srgbClr val="343844"/>
                    </a:solidFill>
                    <a:prstDash val="solid"/>
                    <a:round/>
                  </a:ln>
                </p:spPr>
                <p:txBody>
                  <a:bodyPr rtlCol="0" anchor="ctr"/>
                  <a:lstStyle/>
                  <a:p>
                    <a:endParaRPr lang="en-GB" dirty="0">
                      <a:latin typeface="Segoe UI" panose="020B0502040204020203" pitchFamily="34" charset="0"/>
                    </a:endParaRPr>
                  </a:p>
                </p:txBody>
              </p:sp>
              <p:sp>
                <p:nvSpPr>
                  <p:cNvPr id="74" name="Freeform: Shape 73">
                    <a:extLst>
                      <a:ext uri="{FF2B5EF4-FFF2-40B4-BE49-F238E27FC236}">
                        <a16:creationId xmlns:a16="http://schemas.microsoft.com/office/drawing/2014/main" id="{CE972654-75C3-40E0-8DD9-3458877686C2}"/>
                      </a:ext>
                    </a:extLst>
                  </p:cNvPr>
                  <p:cNvSpPr/>
                  <p:nvPr/>
                </p:nvSpPr>
                <p:spPr>
                  <a:xfrm>
                    <a:off x="9489811" y="3722606"/>
                    <a:ext cx="120967" cy="9525"/>
                  </a:xfrm>
                  <a:custGeom>
                    <a:avLst/>
                    <a:gdLst>
                      <a:gd name="connsiteX0" fmla="*/ 0 w 120967"/>
                      <a:gd name="connsiteY0" fmla="*/ 0 h 9525"/>
                      <a:gd name="connsiteX1" fmla="*/ 120968 w 120967"/>
                      <a:gd name="connsiteY1" fmla="*/ 0 h 9525"/>
                    </a:gdLst>
                    <a:ahLst/>
                    <a:cxnLst>
                      <a:cxn ang="0">
                        <a:pos x="connsiteX0" y="connsiteY0"/>
                      </a:cxn>
                      <a:cxn ang="0">
                        <a:pos x="connsiteX1" y="connsiteY1"/>
                      </a:cxn>
                    </a:cxnLst>
                    <a:rect l="l" t="t" r="r" b="b"/>
                    <a:pathLst>
                      <a:path w="120967" h="9525">
                        <a:moveTo>
                          <a:pt x="0" y="0"/>
                        </a:moveTo>
                        <a:lnTo>
                          <a:pt x="120968" y="0"/>
                        </a:lnTo>
                      </a:path>
                    </a:pathLst>
                  </a:custGeom>
                  <a:ln w="9525" cap="rnd">
                    <a:solidFill>
                      <a:srgbClr val="343844"/>
                    </a:solidFill>
                    <a:prstDash val="solid"/>
                    <a:round/>
                  </a:ln>
                </p:spPr>
                <p:txBody>
                  <a:bodyPr rtlCol="0" anchor="ctr"/>
                  <a:lstStyle/>
                  <a:p>
                    <a:endParaRPr lang="en-GB" dirty="0">
                      <a:latin typeface="Segoe UI" panose="020B0502040204020203" pitchFamily="34" charset="0"/>
                    </a:endParaRPr>
                  </a:p>
                </p:txBody>
              </p:sp>
            </p:grpSp>
            <p:grpSp>
              <p:nvGrpSpPr>
                <p:cNvPr id="62" name="Graphic 15">
                  <a:extLst>
                    <a:ext uri="{FF2B5EF4-FFF2-40B4-BE49-F238E27FC236}">
                      <a16:creationId xmlns:a16="http://schemas.microsoft.com/office/drawing/2014/main" id="{E79D01C9-49A1-4B35-8C5F-07E3EA3C5474}"/>
                    </a:ext>
                  </a:extLst>
                </p:cNvPr>
                <p:cNvGrpSpPr/>
                <p:nvPr/>
              </p:nvGrpSpPr>
              <p:grpSpPr>
                <a:xfrm>
                  <a:off x="9641259" y="3670218"/>
                  <a:ext cx="202882" cy="252412"/>
                  <a:chOff x="9641259" y="3670218"/>
                  <a:chExt cx="202882" cy="252412"/>
                </a:xfrm>
                <a:noFill/>
              </p:grpSpPr>
              <p:sp>
                <p:nvSpPr>
                  <p:cNvPr id="63" name="Freeform: Shape 62">
                    <a:extLst>
                      <a:ext uri="{FF2B5EF4-FFF2-40B4-BE49-F238E27FC236}">
                        <a16:creationId xmlns:a16="http://schemas.microsoft.com/office/drawing/2014/main" id="{6F5D82C3-FA84-4EE5-98C2-816FAD1002CD}"/>
                      </a:ext>
                    </a:extLst>
                  </p:cNvPr>
                  <p:cNvSpPr/>
                  <p:nvPr/>
                </p:nvSpPr>
                <p:spPr>
                  <a:xfrm>
                    <a:off x="9701266" y="3729273"/>
                    <a:ext cx="142875" cy="193357"/>
                  </a:xfrm>
                  <a:custGeom>
                    <a:avLst/>
                    <a:gdLst>
                      <a:gd name="connsiteX0" fmla="*/ 142875 w 142875"/>
                      <a:gd name="connsiteY0" fmla="*/ 96203 h 193357"/>
                      <a:gd name="connsiteX1" fmla="*/ 0 w 142875"/>
                      <a:gd name="connsiteY1" fmla="*/ 0 h 193357"/>
                      <a:gd name="connsiteX2" fmla="*/ 0 w 142875"/>
                      <a:gd name="connsiteY2" fmla="*/ 172403 h 193357"/>
                      <a:gd name="connsiteX3" fmla="*/ 44767 w 142875"/>
                      <a:gd name="connsiteY3" fmla="*/ 126683 h 193357"/>
                      <a:gd name="connsiteX4" fmla="*/ 80963 w 142875"/>
                      <a:gd name="connsiteY4" fmla="*/ 193358 h 193357"/>
                      <a:gd name="connsiteX5" fmla="*/ 115252 w 142875"/>
                      <a:gd name="connsiteY5" fmla="*/ 175260 h 193357"/>
                      <a:gd name="connsiteX6" fmla="*/ 80010 w 142875"/>
                      <a:gd name="connsiteY6" fmla="*/ 107633 h 1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193357">
                        <a:moveTo>
                          <a:pt x="142875" y="96203"/>
                        </a:moveTo>
                        <a:lnTo>
                          <a:pt x="0" y="0"/>
                        </a:lnTo>
                        <a:lnTo>
                          <a:pt x="0" y="172403"/>
                        </a:lnTo>
                        <a:lnTo>
                          <a:pt x="44767" y="126683"/>
                        </a:lnTo>
                        <a:lnTo>
                          <a:pt x="80963" y="193358"/>
                        </a:lnTo>
                        <a:lnTo>
                          <a:pt x="115252" y="175260"/>
                        </a:lnTo>
                        <a:lnTo>
                          <a:pt x="80010" y="107633"/>
                        </a:lnTo>
                        <a:close/>
                      </a:path>
                    </a:pathLst>
                  </a:custGeom>
                  <a:noFill/>
                  <a:ln w="9525" cap="rnd">
                    <a:solidFill>
                      <a:srgbClr val="009AD8"/>
                    </a:solidFill>
                    <a:prstDash val="solid"/>
                    <a:round/>
                  </a:ln>
                </p:spPr>
                <p:txBody>
                  <a:bodyPr rtlCol="0" anchor="ctr"/>
                  <a:lstStyle/>
                  <a:p>
                    <a:endParaRPr lang="en-GB" dirty="0">
                      <a:latin typeface="Segoe UI" panose="020B0502040204020203" pitchFamily="34" charset="0"/>
                    </a:endParaRPr>
                  </a:p>
                </p:txBody>
              </p:sp>
              <p:grpSp>
                <p:nvGrpSpPr>
                  <p:cNvPr id="64" name="Graphic 15">
                    <a:extLst>
                      <a:ext uri="{FF2B5EF4-FFF2-40B4-BE49-F238E27FC236}">
                        <a16:creationId xmlns:a16="http://schemas.microsoft.com/office/drawing/2014/main" id="{E4C7680E-5743-42A3-8E0D-4CB4A8D71094}"/>
                      </a:ext>
                    </a:extLst>
                  </p:cNvPr>
                  <p:cNvGrpSpPr/>
                  <p:nvPr/>
                </p:nvGrpSpPr>
                <p:grpSpPr>
                  <a:xfrm>
                    <a:off x="9641259" y="3670218"/>
                    <a:ext cx="125729" cy="97155"/>
                    <a:chOff x="9641259" y="3670218"/>
                    <a:chExt cx="125729" cy="97155"/>
                  </a:xfrm>
                </p:grpSpPr>
                <p:sp>
                  <p:nvSpPr>
                    <p:cNvPr id="65" name="Freeform: Shape 64">
                      <a:extLst>
                        <a:ext uri="{FF2B5EF4-FFF2-40B4-BE49-F238E27FC236}">
                          <a16:creationId xmlns:a16="http://schemas.microsoft.com/office/drawing/2014/main" id="{3414EE39-3158-40CB-8453-9D8CD6D3C6E6}"/>
                        </a:ext>
                      </a:extLst>
                    </p:cNvPr>
                    <p:cNvSpPr/>
                    <p:nvPr/>
                  </p:nvSpPr>
                  <p:spPr>
                    <a:xfrm>
                      <a:off x="9674596" y="3674981"/>
                      <a:ext cx="12382" cy="22860"/>
                    </a:xfrm>
                    <a:custGeom>
                      <a:avLst/>
                      <a:gdLst>
                        <a:gd name="connsiteX0" fmla="*/ 0 w 12382"/>
                        <a:gd name="connsiteY0" fmla="*/ 0 h 22860"/>
                        <a:gd name="connsiteX1" fmla="*/ 12383 w 12382"/>
                        <a:gd name="connsiteY1" fmla="*/ 22860 h 22860"/>
                      </a:gdLst>
                      <a:ahLst/>
                      <a:cxnLst>
                        <a:cxn ang="0">
                          <a:pos x="connsiteX0" y="connsiteY0"/>
                        </a:cxn>
                        <a:cxn ang="0">
                          <a:pos x="connsiteX1" y="connsiteY1"/>
                        </a:cxn>
                      </a:cxnLst>
                      <a:rect l="l" t="t" r="r" b="b"/>
                      <a:pathLst>
                        <a:path w="12382" h="22860">
                          <a:moveTo>
                            <a:pt x="0" y="0"/>
                          </a:moveTo>
                          <a:lnTo>
                            <a:pt x="12383" y="22860"/>
                          </a:lnTo>
                        </a:path>
                      </a:pathLst>
                    </a:custGeom>
                    <a:ln w="9525" cap="rnd">
                      <a:solidFill>
                        <a:srgbClr val="009AD8"/>
                      </a:solidFill>
                      <a:prstDash val="solid"/>
                      <a:round/>
                    </a:ln>
                  </p:spPr>
                  <p:txBody>
                    <a:bodyPr rtlCol="0" anchor="ctr"/>
                    <a:lstStyle/>
                    <a:p>
                      <a:endParaRPr lang="en-GB" dirty="0">
                        <a:latin typeface="Segoe UI" panose="020B0502040204020203" pitchFamily="34" charset="0"/>
                      </a:endParaRPr>
                    </a:p>
                  </p:txBody>
                </p:sp>
                <p:sp>
                  <p:nvSpPr>
                    <p:cNvPr id="66" name="Freeform: Shape 65">
                      <a:extLst>
                        <a:ext uri="{FF2B5EF4-FFF2-40B4-BE49-F238E27FC236}">
                          <a16:creationId xmlns:a16="http://schemas.microsoft.com/office/drawing/2014/main" id="{3B3A2397-6ED0-4A00-8624-3C36AA53DEBF}"/>
                        </a:ext>
                      </a:extLst>
                    </p:cNvPr>
                    <p:cNvSpPr/>
                    <p:nvPr/>
                  </p:nvSpPr>
                  <p:spPr>
                    <a:xfrm>
                      <a:off x="9641259" y="3714986"/>
                      <a:ext cx="25717" cy="7620"/>
                    </a:xfrm>
                    <a:custGeom>
                      <a:avLst/>
                      <a:gdLst>
                        <a:gd name="connsiteX0" fmla="*/ 0 w 25717"/>
                        <a:gd name="connsiteY0" fmla="*/ 0 h 7620"/>
                        <a:gd name="connsiteX1" fmla="*/ 25717 w 25717"/>
                        <a:gd name="connsiteY1" fmla="*/ 7620 h 7620"/>
                      </a:gdLst>
                      <a:ahLst/>
                      <a:cxnLst>
                        <a:cxn ang="0">
                          <a:pos x="connsiteX0" y="connsiteY0"/>
                        </a:cxn>
                        <a:cxn ang="0">
                          <a:pos x="connsiteX1" y="connsiteY1"/>
                        </a:cxn>
                      </a:cxnLst>
                      <a:rect l="l" t="t" r="r" b="b"/>
                      <a:pathLst>
                        <a:path w="25717" h="7620">
                          <a:moveTo>
                            <a:pt x="0" y="0"/>
                          </a:moveTo>
                          <a:lnTo>
                            <a:pt x="25717" y="7620"/>
                          </a:lnTo>
                        </a:path>
                      </a:pathLst>
                    </a:custGeom>
                    <a:ln w="9525" cap="rnd">
                      <a:solidFill>
                        <a:srgbClr val="009AD8"/>
                      </a:solidFill>
                      <a:prstDash val="solid"/>
                      <a:round/>
                    </a:ln>
                  </p:spPr>
                  <p:txBody>
                    <a:bodyPr rtlCol="0" anchor="ctr"/>
                    <a:lstStyle/>
                    <a:p>
                      <a:endParaRPr lang="en-GB" dirty="0">
                        <a:latin typeface="Segoe UI" panose="020B0502040204020203" pitchFamily="34" charset="0"/>
                      </a:endParaRPr>
                    </a:p>
                  </p:txBody>
                </p:sp>
                <p:grpSp>
                  <p:nvGrpSpPr>
                    <p:cNvPr id="67" name="Graphic 15">
                      <a:extLst>
                        <a:ext uri="{FF2B5EF4-FFF2-40B4-BE49-F238E27FC236}">
                          <a16:creationId xmlns:a16="http://schemas.microsoft.com/office/drawing/2014/main" id="{EF73F387-C054-4822-B91C-9CFA23C328D7}"/>
                        </a:ext>
                      </a:extLst>
                    </p:cNvPr>
                    <p:cNvGrpSpPr/>
                    <p:nvPr/>
                  </p:nvGrpSpPr>
                  <p:grpSpPr>
                    <a:xfrm>
                      <a:off x="9646974" y="3702603"/>
                      <a:ext cx="120014" cy="64769"/>
                      <a:chOff x="9646974" y="3702603"/>
                      <a:chExt cx="120014" cy="64769"/>
                    </a:xfrm>
                  </p:grpSpPr>
                  <p:sp>
                    <p:nvSpPr>
                      <p:cNvPr id="69" name="Freeform: Shape 68">
                        <a:extLst>
                          <a:ext uri="{FF2B5EF4-FFF2-40B4-BE49-F238E27FC236}">
                            <a16:creationId xmlns:a16="http://schemas.microsoft.com/office/drawing/2014/main" id="{E122EEE1-7213-411C-A291-1E5D7316CD83}"/>
                          </a:ext>
                        </a:extLst>
                      </p:cNvPr>
                      <p:cNvSpPr/>
                      <p:nvPr/>
                    </p:nvSpPr>
                    <p:spPr>
                      <a:xfrm>
                        <a:off x="9646974" y="3754991"/>
                        <a:ext cx="22860" cy="12382"/>
                      </a:xfrm>
                      <a:custGeom>
                        <a:avLst/>
                        <a:gdLst>
                          <a:gd name="connsiteX0" fmla="*/ 0 w 22860"/>
                          <a:gd name="connsiteY0" fmla="*/ 12382 h 12382"/>
                          <a:gd name="connsiteX1" fmla="*/ 22860 w 22860"/>
                          <a:gd name="connsiteY1" fmla="*/ 0 h 12382"/>
                        </a:gdLst>
                        <a:ahLst/>
                        <a:cxnLst>
                          <a:cxn ang="0">
                            <a:pos x="connsiteX0" y="connsiteY0"/>
                          </a:cxn>
                          <a:cxn ang="0">
                            <a:pos x="connsiteX1" y="connsiteY1"/>
                          </a:cxn>
                        </a:cxnLst>
                        <a:rect l="l" t="t" r="r" b="b"/>
                        <a:pathLst>
                          <a:path w="22860" h="12382">
                            <a:moveTo>
                              <a:pt x="0" y="12382"/>
                            </a:moveTo>
                            <a:lnTo>
                              <a:pt x="22860" y="0"/>
                            </a:lnTo>
                          </a:path>
                        </a:pathLst>
                      </a:custGeom>
                      <a:ln w="9525" cap="rnd">
                        <a:solidFill>
                          <a:srgbClr val="009AD8"/>
                        </a:solidFill>
                        <a:prstDash val="solid"/>
                        <a:round/>
                      </a:ln>
                    </p:spPr>
                    <p:txBody>
                      <a:bodyPr rtlCol="0" anchor="ctr"/>
                      <a:lstStyle/>
                      <a:p>
                        <a:endParaRPr lang="en-GB" dirty="0">
                          <a:latin typeface="Segoe UI" panose="020B0502040204020203" pitchFamily="34" charset="0"/>
                        </a:endParaRPr>
                      </a:p>
                    </p:txBody>
                  </p:sp>
                  <p:sp>
                    <p:nvSpPr>
                      <p:cNvPr id="70" name="Freeform: Shape 69">
                        <a:extLst>
                          <a:ext uri="{FF2B5EF4-FFF2-40B4-BE49-F238E27FC236}">
                            <a16:creationId xmlns:a16="http://schemas.microsoft.com/office/drawing/2014/main" id="{E532AC3B-4FBC-4A92-B13E-A880C363912F}"/>
                          </a:ext>
                        </a:extLst>
                      </p:cNvPr>
                      <p:cNvSpPr/>
                      <p:nvPr/>
                    </p:nvSpPr>
                    <p:spPr>
                      <a:xfrm>
                        <a:off x="9743176" y="3702603"/>
                        <a:ext cx="23812" cy="12382"/>
                      </a:xfrm>
                      <a:custGeom>
                        <a:avLst/>
                        <a:gdLst>
                          <a:gd name="connsiteX0" fmla="*/ 0 w 23812"/>
                          <a:gd name="connsiteY0" fmla="*/ 12382 h 12382"/>
                          <a:gd name="connsiteX1" fmla="*/ 23812 w 23812"/>
                          <a:gd name="connsiteY1" fmla="*/ 0 h 12382"/>
                        </a:gdLst>
                        <a:ahLst/>
                        <a:cxnLst>
                          <a:cxn ang="0">
                            <a:pos x="connsiteX0" y="connsiteY0"/>
                          </a:cxn>
                          <a:cxn ang="0">
                            <a:pos x="connsiteX1" y="connsiteY1"/>
                          </a:cxn>
                        </a:cxnLst>
                        <a:rect l="l" t="t" r="r" b="b"/>
                        <a:pathLst>
                          <a:path w="23812" h="12382">
                            <a:moveTo>
                              <a:pt x="0" y="12382"/>
                            </a:moveTo>
                            <a:lnTo>
                              <a:pt x="23812" y="0"/>
                            </a:lnTo>
                          </a:path>
                        </a:pathLst>
                      </a:custGeom>
                      <a:ln w="9525" cap="rnd">
                        <a:solidFill>
                          <a:srgbClr val="009AD8"/>
                        </a:solidFill>
                        <a:prstDash val="solid"/>
                        <a:round/>
                      </a:ln>
                    </p:spPr>
                    <p:txBody>
                      <a:bodyPr rtlCol="0" anchor="ctr"/>
                      <a:lstStyle/>
                      <a:p>
                        <a:endParaRPr lang="en-GB" dirty="0">
                          <a:latin typeface="Segoe UI" panose="020B0502040204020203" pitchFamily="34" charset="0"/>
                        </a:endParaRPr>
                      </a:p>
                    </p:txBody>
                  </p:sp>
                </p:grpSp>
                <p:sp>
                  <p:nvSpPr>
                    <p:cNvPr id="68" name="Freeform: Shape 67">
                      <a:extLst>
                        <a:ext uri="{FF2B5EF4-FFF2-40B4-BE49-F238E27FC236}">
                          <a16:creationId xmlns:a16="http://schemas.microsoft.com/office/drawing/2014/main" id="{489C6364-FDAA-4681-99B4-7DC89D7562FD}"/>
                        </a:ext>
                      </a:extLst>
                    </p:cNvPr>
                    <p:cNvSpPr/>
                    <p:nvPr/>
                  </p:nvSpPr>
                  <p:spPr>
                    <a:xfrm>
                      <a:off x="9718411" y="3670218"/>
                      <a:ext cx="8572" cy="24765"/>
                    </a:xfrm>
                    <a:custGeom>
                      <a:avLst/>
                      <a:gdLst>
                        <a:gd name="connsiteX0" fmla="*/ 0 w 8572"/>
                        <a:gd name="connsiteY0" fmla="*/ 24765 h 24765"/>
                        <a:gd name="connsiteX1" fmla="*/ 8572 w 8572"/>
                        <a:gd name="connsiteY1" fmla="*/ 0 h 24765"/>
                      </a:gdLst>
                      <a:ahLst/>
                      <a:cxnLst>
                        <a:cxn ang="0">
                          <a:pos x="connsiteX0" y="connsiteY0"/>
                        </a:cxn>
                        <a:cxn ang="0">
                          <a:pos x="connsiteX1" y="connsiteY1"/>
                        </a:cxn>
                      </a:cxnLst>
                      <a:rect l="l" t="t" r="r" b="b"/>
                      <a:pathLst>
                        <a:path w="8572" h="24765">
                          <a:moveTo>
                            <a:pt x="0" y="24765"/>
                          </a:moveTo>
                          <a:lnTo>
                            <a:pt x="8572" y="0"/>
                          </a:lnTo>
                        </a:path>
                      </a:pathLst>
                    </a:custGeom>
                    <a:ln w="9525" cap="rnd">
                      <a:solidFill>
                        <a:srgbClr val="009AD8"/>
                      </a:solidFill>
                      <a:prstDash val="solid"/>
                      <a:round/>
                    </a:ln>
                  </p:spPr>
                  <p:txBody>
                    <a:bodyPr rtlCol="0" anchor="ctr"/>
                    <a:lstStyle/>
                    <a:p>
                      <a:endParaRPr lang="en-GB" dirty="0">
                        <a:latin typeface="Segoe UI" panose="020B0502040204020203" pitchFamily="34" charset="0"/>
                      </a:endParaRPr>
                    </a:p>
                  </p:txBody>
                </p:sp>
              </p:grpSp>
            </p:grpSp>
          </p:grpSp>
        </p:grpSp>
        <p:sp>
          <p:nvSpPr>
            <p:cNvPr id="49" name="Rectángulo 17">
              <a:extLst>
                <a:ext uri="{FF2B5EF4-FFF2-40B4-BE49-F238E27FC236}">
                  <a16:creationId xmlns:a16="http://schemas.microsoft.com/office/drawing/2014/main" id="{11DF0DE9-FBB4-41D6-BEAB-9E6D6C7419A1}"/>
                </a:ext>
              </a:extLst>
            </p:cNvPr>
            <p:cNvSpPr/>
            <p:nvPr/>
          </p:nvSpPr>
          <p:spPr>
            <a:xfrm>
              <a:off x="7681496" y="2043108"/>
              <a:ext cx="3258910" cy="784830"/>
            </a:xfrm>
            <a:prstGeom prst="rect">
              <a:avLst/>
            </a:prstGeom>
          </p:spPr>
          <p:txBody>
            <a:bodyPr wrap="square">
              <a:spAutoFit/>
            </a:bodyPr>
            <a:lstStyle/>
            <a:p>
              <a:pPr marL="0" lvl="1" defTabSz="457131">
                <a:spcBef>
                  <a:spcPts val="700"/>
                </a:spcBef>
                <a:buSzPct val="100000"/>
                <a:buNone/>
                <a:defRPr/>
              </a:pPr>
              <a:r>
                <a:rPr lang="es-ES" sz="1500" dirty="0">
                  <a:latin typeface="Segoe UI Semibold" panose="020B0702040204020203" pitchFamily="34" charset="0"/>
                  <a:cs typeface="Segoe UI Semibold" panose="020B0702040204020203" pitchFamily="34" charset="0"/>
                  <a:sym typeface="Montserrat Regular"/>
                  <a:hlinkClick r:id="rId4"/>
                </a:rPr>
                <a:t>http://ajuntament.barcelona.cat/ciutatvella/pla-desenvolupament-economic/ca/home</a:t>
              </a:r>
              <a:endParaRPr lang="es-ES" sz="1500" dirty="0">
                <a:latin typeface="Segoe UI Semibold" panose="020B0702040204020203" pitchFamily="34" charset="0"/>
                <a:cs typeface="Segoe UI Semibold" panose="020B0702040204020203" pitchFamily="34" charset="0"/>
                <a:sym typeface="Montserrat Regular"/>
              </a:endParaRPr>
            </a:p>
          </p:txBody>
        </p:sp>
      </p:grpSp>
      <p:grpSp>
        <p:nvGrpSpPr>
          <p:cNvPr id="171" name="Group 170">
            <a:extLst>
              <a:ext uri="{FF2B5EF4-FFF2-40B4-BE49-F238E27FC236}">
                <a16:creationId xmlns:a16="http://schemas.microsoft.com/office/drawing/2014/main" id="{CDF766DA-68D0-4F9E-B235-E1ED085FBBC4}"/>
              </a:ext>
            </a:extLst>
          </p:cNvPr>
          <p:cNvGrpSpPr/>
          <p:nvPr/>
        </p:nvGrpSpPr>
        <p:grpSpPr>
          <a:xfrm>
            <a:off x="7724450" y="3714876"/>
            <a:ext cx="4467550" cy="1180947"/>
            <a:chOff x="7033430" y="1877824"/>
            <a:chExt cx="4467550" cy="1180947"/>
          </a:xfrm>
        </p:grpSpPr>
        <p:sp>
          <p:nvSpPr>
            <p:cNvPr id="172" name="Elipse 23">
              <a:extLst>
                <a:ext uri="{FF2B5EF4-FFF2-40B4-BE49-F238E27FC236}">
                  <a16:creationId xmlns:a16="http://schemas.microsoft.com/office/drawing/2014/main" id="{3B59BF34-3DCE-4172-802A-EB6A158B8586}"/>
                </a:ext>
              </a:extLst>
            </p:cNvPr>
            <p:cNvSpPr/>
            <p:nvPr/>
          </p:nvSpPr>
          <p:spPr>
            <a:xfrm>
              <a:off x="7033430" y="1877824"/>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cxnSp>
          <p:nvCxnSpPr>
            <p:cNvPr id="173" name="Conector recto 190">
              <a:extLst>
                <a:ext uri="{FF2B5EF4-FFF2-40B4-BE49-F238E27FC236}">
                  <a16:creationId xmlns:a16="http://schemas.microsoft.com/office/drawing/2014/main" id="{F93800AB-8068-455C-837A-720D7E855251}"/>
                </a:ext>
              </a:extLst>
            </p:cNvPr>
            <p:cNvCxnSpPr>
              <a:cxnSpLocks/>
            </p:cNvCxnSpPr>
            <p:nvPr/>
          </p:nvCxnSpPr>
          <p:spPr>
            <a:xfrm flipH="1">
              <a:off x="7182968" y="1957649"/>
              <a:ext cx="4318012" cy="0"/>
            </a:xfrm>
            <a:prstGeom prst="line">
              <a:avLst/>
            </a:prstGeom>
            <a:ln w="19050" cap="rnd">
              <a:solidFill>
                <a:schemeClr val="accent2"/>
              </a:solidFill>
              <a:round/>
            </a:ln>
          </p:spPr>
          <p:style>
            <a:lnRef idx="1">
              <a:schemeClr val="accent1"/>
            </a:lnRef>
            <a:fillRef idx="0">
              <a:schemeClr val="accent1"/>
            </a:fillRef>
            <a:effectRef idx="0">
              <a:schemeClr val="accent1"/>
            </a:effectRef>
            <a:fontRef idx="minor">
              <a:schemeClr val="tx1"/>
            </a:fontRef>
          </p:style>
        </p:cxnSp>
        <p:grpSp>
          <p:nvGrpSpPr>
            <p:cNvPr id="174" name="Group 173">
              <a:extLst>
                <a:ext uri="{FF2B5EF4-FFF2-40B4-BE49-F238E27FC236}">
                  <a16:creationId xmlns:a16="http://schemas.microsoft.com/office/drawing/2014/main" id="{F83F67CD-7B83-42B3-A1EA-4CDC1C598D42}"/>
                </a:ext>
              </a:extLst>
            </p:cNvPr>
            <p:cNvGrpSpPr/>
            <p:nvPr/>
          </p:nvGrpSpPr>
          <p:grpSpPr>
            <a:xfrm>
              <a:off x="7249060" y="2038346"/>
              <a:ext cx="376237" cy="279082"/>
              <a:chOff x="9467904" y="3643548"/>
              <a:chExt cx="376237" cy="279082"/>
            </a:xfrm>
          </p:grpSpPr>
          <p:sp>
            <p:nvSpPr>
              <p:cNvPr id="176" name="Freeform: Shape 175">
                <a:extLst>
                  <a:ext uri="{FF2B5EF4-FFF2-40B4-BE49-F238E27FC236}">
                    <a16:creationId xmlns:a16="http://schemas.microsoft.com/office/drawing/2014/main" id="{40BA4F76-4E6F-444B-95D6-04AD20DC3169}"/>
                  </a:ext>
                </a:extLst>
              </p:cNvPr>
              <p:cNvSpPr/>
              <p:nvPr/>
            </p:nvSpPr>
            <p:spPr>
              <a:xfrm>
                <a:off x="9575215" y="3805924"/>
                <a:ext cx="67698" cy="67698"/>
              </a:xfrm>
              <a:custGeom>
                <a:avLst/>
                <a:gdLst>
                  <a:gd name="connsiteX0" fmla="*/ 90107 w 90106"/>
                  <a:gd name="connsiteY0" fmla="*/ 45053 h 90106"/>
                  <a:gd name="connsiteX1" fmla="*/ 45053 w 90106"/>
                  <a:gd name="connsiteY1" fmla="*/ 90107 h 90106"/>
                  <a:gd name="connsiteX2" fmla="*/ 0 w 90106"/>
                  <a:gd name="connsiteY2" fmla="*/ 45053 h 90106"/>
                  <a:gd name="connsiteX3" fmla="*/ 45053 w 90106"/>
                  <a:gd name="connsiteY3" fmla="*/ 0 h 90106"/>
                  <a:gd name="connsiteX4" fmla="*/ 90107 w 90106"/>
                  <a:gd name="connsiteY4" fmla="*/ 45053 h 90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106" h="90106">
                    <a:moveTo>
                      <a:pt x="90107" y="45053"/>
                    </a:moveTo>
                    <a:cubicBezTo>
                      <a:pt x="90107" y="69936"/>
                      <a:pt x="69936" y="90107"/>
                      <a:pt x="45053" y="90107"/>
                    </a:cubicBezTo>
                    <a:cubicBezTo>
                      <a:pt x="20171" y="90107"/>
                      <a:pt x="0" y="69936"/>
                      <a:pt x="0" y="45053"/>
                    </a:cubicBezTo>
                    <a:cubicBezTo>
                      <a:pt x="0" y="20171"/>
                      <a:pt x="20171" y="0"/>
                      <a:pt x="45053" y="0"/>
                    </a:cubicBezTo>
                    <a:cubicBezTo>
                      <a:pt x="69936" y="0"/>
                      <a:pt x="90107" y="20171"/>
                      <a:pt x="90107" y="45053"/>
                    </a:cubicBezTo>
                    <a:close/>
                  </a:path>
                </a:pathLst>
              </a:custGeom>
              <a:noFill/>
              <a:ln w="10454" cap="rnd">
                <a:solidFill>
                  <a:srgbClr val="343844"/>
                </a:solidFill>
                <a:prstDash val="solid"/>
                <a:round/>
              </a:ln>
            </p:spPr>
            <p:txBody>
              <a:bodyPr rtlCol="0" anchor="ctr"/>
              <a:lstStyle/>
              <a:p>
                <a:endParaRPr lang="en-GB" dirty="0">
                  <a:latin typeface="Segoe UI" panose="020B0502040204020203" pitchFamily="34" charset="0"/>
                </a:endParaRPr>
              </a:p>
            </p:txBody>
          </p:sp>
          <p:grpSp>
            <p:nvGrpSpPr>
              <p:cNvPr id="177" name="Graphic 15">
                <a:extLst>
                  <a:ext uri="{FF2B5EF4-FFF2-40B4-BE49-F238E27FC236}">
                    <a16:creationId xmlns:a16="http://schemas.microsoft.com/office/drawing/2014/main" id="{D05941B5-683E-4ABA-9771-BBA6583A8DF1}"/>
                  </a:ext>
                </a:extLst>
              </p:cNvPr>
              <p:cNvGrpSpPr/>
              <p:nvPr/>
            </p:nvGrpSpPr>
            <p:grpSpPr>
              <a:xfrm>
                <a:off x="9467904" y="3643548"/>
                <a:ext cx="376237" cy="279082"/>
                <a:chOff x="9467904" y="3643548"/>
                <a:chExt cx="376237" cy="279082"/>
              </a:xfrm>
              <a:noFill/>
            </p:grpSpPr>
            <p:grpSp>
              <p:nvGrpSpPr>
                <p:cNvPr id="178" name="Graphic 15">
                  <a:extLst>
                    <a:ext uri="{FF2B5EF4-FFF2-40B4-BE49-F238E27FC236}">
                      <a16:creationId xmlns:a16="http://schemas.microsoft.com/office/drawing/2014/main" id="{DFD58E30-122C-488E-A4C7-709A3A114619}"/>
                    </a:ext>
                  </a:extLst>
                </p:cNvPr>
                <p:cNvGrpSpPr/>
                <p:nvPr/>
              </p:nvGrpSpPr>
              <p:grpSpPr>
                <a:xfrm>
                  <a:off x="9467904" y="3643548"/>
                  <a:ext cx="190500" cy="128588"/>
                  <a:chOff x="9467904" y="3643548"/>
                  <a:chExt cx="190500" cy="128588"/>
                </a:xfrm>
              </p:grpSpPr>
              <p:sp>
                <p:nvSpPr>
                  <p:cNvPr id="188" name="Freeform: Shape 187">
                    <a:extLst>
                      <a:ext uri="{FF2B5EF4-FFF2-40B4-BE49-F238E27FC236}">
                        <a16:creationId xmlns:a16="http://schemas.microsoft.com/office/drawing/2014/main" id="{4F85A86E-988A-4BB1-ACE6-FEF1603221A5}"/>
                      </a:ext>
                    </a:extLst>
                  </p:cNvPr>
                  <p:cNvSpPr/>
                  <p:nvPr/>
                </p:nvSpPr>
                <p:spPr>
                  <a:xfrm>
                    <a:off x="9511719" y="3643548"/>
                    <a:ext cx="146685" cy="9525"/>
                  </a:xfrm>
                  <a:custGeom>
                    <a:avLst/>
                    <a:gdLst>
                      <a:gd name="connsiteX0" fmla="*/ 0 w 146685"/>
                      <a:gd name="connsiteY0" fmla="*/ 0 h 9525"/>
                      <a:gd name="connsiteX1" fmla="*/ 146685 w 146685"/>
                      <a:gd name="connsiteY1" fmla="*/ 0 h 9525"/>
                    </a:gdLst>
                    <a:ahLst/>
                    <a:cxnLst>
                      <a:cxn ang="0">
                        <a:pos x="connsiteX0" y="connsiteY0"/>
                      </a:cxn>
                      <a:cxn ang="0">
                        <a:pos x="connsiteX1" y="connsiteY1"/>
                      </a:cxn>
                    </a:cxnLst>
                    <a:rect l="l" t="t" r="r" b="b"/>
                    <a:pathLst>
                      <a:path w="146685" h="9525">
                        <a:moveTo>
                          <a:pt x="0" y="0"/>
                        </a:moveTo>
                        <a:lnTo>
                          <a:pt x="146685" y="0"/>
                        </a:lnTo>
                      </a:path>
                    </a:pathLst>
                  </a:custGeom>
                  <a:ln w="9525" cap="rnd">
                    <a:solidFill>
                      <a:srgbClr val="343844"/>
                    </a:solidFill>
                    <a:prstDash val="solid"/>
                    <a:round/>
                  </a:ln>
                </p:spPr>
                <p:txBody>
                  <a:bodyPr rtlCol="0" anchor="ctr"/>
                  <a:lstStyle/>
                  <a:p>
                    <a:endParaRPr lang="en-GB" dirty="0">
                      <a:latin typeface="Segoe UI" panose="020B0502040204020203" pitchFamily="34" charset="0"/>
                    </a:endParaRPr>
                  </a:p>
                </p:txBody>
              </p:sp>
              <p:sp>
                <p:nvSpPr>
                  <p:cNvPr id="189" name="Freeform: Shape 188">
                    <a:extLst>
                      <a:ext uri="{FF2B5EF4-FFF2-40B4-BE49-F238E27FC236}">
                        <a16:creationId xmlns:a16="http://schemas.microsoft.com/office/drawing/2014/main" id="{90A2A090-7D1B-4578-8237-06EA1A4B6442}"/>
                      </a:ext>
                    </a:extLst>
                  </p:cNvPr>
                  <p:cNvSpPr/>
                  <p:nvPr/>
                </p:nvSpPr>
                <p:spPr>
                  <a:xfrm>
                    <a:off x="9511719" y="3762611"/>
                    <a:ext cx="99059" cy="9525"/>
                  </a:xfrm>
                  <a:custGeom>
                    <a:avLst/>
                    <a:gdLst>
                      <a:gd name="connsiteX0" fmla="*/ 0 w 99059"/>
                      <a:gd name="connsiteY0" fmla="*/ 0 h 9525"/>
                      <a:gd name="connsiteX1" fmla="*/ 99060 w 99059"/>
                      <a:gd name="connsiteY1" fmla="*/ 0 h 9525"/>
                    </a:gdLst>
                    <a:ahLst/>
                    <a:cxnLst>
                      <a:cxn ang="0">
                        <a:pos x="connsiteX0" y="connsiteY0"/>
                      </a:cxn>
                      <a:cxn ang="0">
                        <a:pos x="connsiteX1" y="connsiteY1"/>
                      </a:cxn>
                    </a:cxnLst>
                    <a:rect l="l" t="t" r="r" b="b"/>
                    <a:pathLst>
                      <a:path w="99059" h="9525">
                        <a:moveTo>
                          <a:pt x="0" y="0"/>
                        </a:moveTo>
                        <a:lnTo>
                          <a:pt x="99060" y="0"/>
                        </a:lnTo>
                      </a:path>
                    </a:pathLst>
                  </a:custGeom>
                  <a:ln w="9525" cap="rnd">
                    <a:solidFill>
                      <a:srgbClr val="343844"/>
                    </a:solidFill>
                    <a:prstDash val="solid"/>
                    <a:round/>
                  </a:ln>
                </p:spPr>
                <p:txBody>
                  <a:bodyPr rtlCol="0" anchor="ctr"/>
                  <a:lstStyle/>
                  <a:p>
                    <a:endParaRPr lang="en-GB" dirty="0">
                      <a:latin typeface="Segoe UI" panose="020B0502040204020203" pitchFamily="34" charset="0"/>
                    </a:endParaRPr>
                  </a:p>
                </p:txBody>
              </p:sp>
              <p:sp>
                <p:nvSpPr>
                  <p:cNvPr id="190" name="Freeform: Shape 189">
                    <a:extLst>
                      <a:ext uri="{FF2B5EF4-FFF2-40B4-BE49-F238E27FC236}">
                        <a16:creationId xmlns:a16="http://schemas.microsoft.com/office/drawing/2014/main" id="{0570CFA2-D348-4356-A794-0613918BBEFC}"/>
                      </a:ext>
                    </a:extLst>
                  </p:cNvPr>
                  <p:cNvSpPr/>
                  <p:nvPr/>
                </p:nvSpPr>
                <p:spPr>
                  <a:xfrm>
                    <a:off x="9467904" y="3683553"/>
                    <a:ext cx="159067" cy="9525"/>
                  </a:xfrm>
                  <a:custGeom>
                    <a:avLst/>
                    <a:gdLst>
                      <a:gd name="connsiteX0" fmla="*/ 0 w 159067"/>
                      <a:gd name="connsiteY0" fmla="*/ 0 h 9525"/>
                      <a:gd name="connsiteX1" fmla="*/ 159068 w 159067"/>
                      <a:gd name="connsiteY1" fmla="*/ 0 h 9525"/>
                    </a:gdLst>
                    <a:ahLst/>
                    <a:cxnLst>
                      <a:cxn ang="0">
                        <a:pos x="connsiteX0" y="connsiteY0"/>
                      </a:cxn>
                      <a:cxn ang="0">
                        <a:pos x="connsiteX1" y="connsiteY1"/>
                      </a:cxn>
                    </a:cxnLst>
                    <a:rect l="l" t="t" r="r" b="b"/>
                    <a:pathLst>
                      <a:path w="159067" h="9525">
                        <a:moveTo>
                          <a:pt x="0" y="0"/>
                        </a:moveTo>
                        <a:lnTo>
                          <a:pt x="159068" y="0"/>
                        </a:lnTo>
                      </a:path>
                    </a:pathLst>
                  </a:custGeom>
                  <a:ln w="9525" cap="rnd">
                    <a:solidFill>
                      <a:srgbClr val="343844"/>
                    </a:solidFill>
                    <a:prstDash val="solid"/>
                    <a:round/>
                  </a:ln>
                </p:spPr>
                <p:txBody>
                  <a:bodyPr rtlCol="0" anchor="ctr"/>
                  <a:lstStyle/>
                  <a:p>
                    <a:endParaRPr lang="en-GB" dirty="0">
                      <a:latin typeface="Segoe UI" panose="020B0502040204020203" pitchFamily="34" charset="0"/>
                    </a:endParaRPr>
                  </a:p>
                </p:txBody>
              </p:sp>
              <p:sp>
                <p:nvSpPr>
                  <p:cNvPr id="191" name="Freeform: Shape 190">
                    <a:extLst>
                      <a:ext uri="{FF2B5EF4-FFF2-40B4-BE49-F238E27FC236}">
                        <a16:creationId xmlns:a16="http://schemas.microsoft.com/office/drawing/2014/main" id="{0061AE71-1411-4800-A59A-39EF1C479EBD}"/>
                      </a:ext>
                    </a:extLst>
                  </p:cNvPr>
                  <p:cNvSpPr/>
                  <p:nvPr/>
                </p:nvSpPr>
                <p:spPr>
                  <a:xfrm>
                    <a:off x="9489811" y="3722606"/>
                    <a:ext cx="120967" cy="9525"/>
                  </a:xfrm>
                  <a:custGeom>
                    <a:avLst/>
                    <a:gdLst>
                      <a:gd name="connsiteX0" fmla="*/ 0 w 120967"/>
                      <a:gd name="connsiteY0" fmla="*/ 0 h 9525"/>
                      <a:gd name="connsiteX1" fmla="*/ 120968 w 120967"/>
                      <a:gd name="connsiteY1" fmla="*/ 0 h 9525"/>
                    </a:gdLst>
                    <a:ahLst/>
                    <a:cxnLst>
                      <a:cxn ang="0">
                        <a:pos x="connsiteX0" y="connsiteY0"/>
                      </a:cxn>
                      <a:cxn ang="0">
                        <a:pos x="connsiteX1" y="connsiteY1"/>
                      </a:cxn>
                    </a:cxnLst>
                    <a:rect l="l" t="t" r="r" b="b"/>
                    <a:pathLst>
                      <a:path w="120967" h="9525">
                        <a:moveTo>
                          <a:pt x="0" y="0"/>
                        </a:moveTo>
                        <a:lnTo>
                          <a:pt x="120968" y="0"/>
                        </a:lnTo>
                      </a:path>
                    </a:pathLst>
                  </a:custGeom>
                  <a:ln w="9525" cap="rnd">
                    <a:solidFill>
                      <a:srgbClr val="343844"/>
                    </a:solidFill>
                    <a:prstDash val="solid"/>
                    <a:round/>
                  </a:ln>
                </p:spPr>
                <p:txBody>
                  <a:bodyPr rtlCol="0" anchor="ctr"/>
                  <a:lstStyle/>
                  <a:p>
                    <a:endParaRPr lang="en-GB" dirty="0">
                      <a:latin typeface="Segoe UI" panose="020B0502040204020203" pitchFamily="34" charset="0"/>
                    </a:endParaRPr>
                  </a:p>
                </p:txBody>
              </p:sp>
            </p:grpSp>
            <p:grpSp>
              <p:nvGrpSpPr>
                <p:cNvPr id="179" name="Graphic 15">
                  <a:extLst>
                    <a:ext uri="{FF2B5EF4-FFF2-40B4-BE49-F238E27FC236}">
                      <a16:creationId xmlns:a16="http://schemas.microsoft.com/office/drawing/2014/main" id="{5F57ED59-C4E0-4555-8BDF-85DE980942C5}"/>
                    </a:ext>
                  </a:extLst>
                </p:cNvPr>
                <p:cNvGrpSpPr/>
                <p:nvPr/>
              </p:nvGrpSpPr>
              <p:grpSpPr>
                <a:xfrm>
                  <a:off x="9641259" y="3670218"/>
                  <a:ext cx="202882" cy="252412"/>
                  <a:chOff x="9641259" y="3670218"/>
                  <a:chExt cx="202882" cy="252412"/>
                </a:xfrm>
                <a:noFill/>
              </p:grpSpPr>
              <p:sp>
                <p:nvSpPr>
                  <p:cNvPr id="180" name="Freeform: Shape 179">
                    <a:extLst>
                      <a:ext uri="{FF2B5EF4-FFF2-40B4-BE49-F238E27FC236}">
                        <a16:creationId xmlns:a16="http://schemas.microsoft.com/office/drawing/2014/main" id="{FA33D4DB-707C-495F-B788-1156CF4620EA}"/>
                      </a:ext>
                    </a:extLst>
                  </p:cNvPr>
                  <p:cNvSpPr/>
                  <p:nvPr/>
                </p:nvSpPr>
                <p:spPr>
                  <a:xfrm>
                    <a:off x="9701266" y="3729273"/>
                    <a:ext cx="142875" cy="193357"/>
                  </a:xfrm>
                  <a:custGeom>
                    <a:avLst/>
                    <a:gdLst>
                      <a:gd name="connsiteX0" fmla="*/ 142875 w 142875"/>
                      <a:gd name="connsiteY0" fmla="*/ 96203 h 193357"/>
                      <a:gd name="connsiteX1" fmla="*/ 0 w 142875"/>
                      <a:gd name="connsiteY1" fmla="*/ 0 h 193357"/>
                      <a:gd name="connsiteX2" fmla="*/ 0 w 142875"/>
                      <a:gd name="connsiteY2" fmla="*/ 172403 h 193357"/>
                      <a:gd name="connsiteX3" fmla="*/ 44767 w 142875"/>
                      <a:gd name="connsiteY3" fmla="*/ 126683 h 193357"/>
                      <a:gd name="connsiteX4" fmla="*/ 80963 w 142875"/>
                      <a:gd name="connsiteY4" fmla="*/ 193358 h 193357"/>
                      <a:gd name="connsiteX5" fmla="*/ 115252 w 142875"/>
                      <a:gd name="connsiteY5" fmla="*/ 175260 h 193357"/>
                      <a:gd name="connsiteX6" fmla="*/ 80010 w 142875"/>
                      <a:gd name="connsiteY6" fmla="*/ 107633 h 1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193357">
                        <a:moveTo>
                          <a:pt x="142875" y="96203"/>
                        </a:moveTo>
                        <a:lnTo>
                          <a:pt x="0" y="0"/>
                        </a:lnTo>
                        <a:lnTo>
                          <a:pt x="0" y="172403"/>
                        </a:lnTo>
                        <a:lnTo>
                          <a:pt x="44767" y="126683"/>
                        </a:lnTo>
                        <a:lnTo>
                          <a:pt x="80963" y="193358"/>
                        </a:lnTo>
                        <a:lnTo>
                          <a:pt x="115252" y="175260"/>
                        </a:lnTo>
                        <a:lnTo>
                          <a:pt x="80010" y="107633"/>
                        </a:lnTo>
                        <a:close/>
                      </a:path>
                    </a:pathLst>
                  </a:custGeom>
                  <a:noFill/>
                  <a:ln w="9525" cap="rnd">
                    <a:solidFill>
                      <a:srgbClr val="009AD8"/>
                    </a:solidFill>
                    <a:prstDash val="solid"/>
                    <a:round/>
                  </a:ln>
                </p:spPr>
                <p:txBody>
                  <a:bodyPr rtlCol="0" anchor="ctr"/>
                  <a:lstStyle/>
                  <a:p>
                    <a:endParaRPr lang="en-GB" dirty="0">
                      <a:latin typeface="Segoe UI" panose="020B0502040204020203" pitchFamily="34" charset="0"/>
                    </a:endParaRPr>
                  </a:p>
                </p:txBody>
              </p:sp>
              <p:grpSp>
                <p:nvGrpSpPr>
                  <p:cNvPr id="181" name="Graphic 15">
                    <a:extLst>
                      <a:ext uri="{FF2B5EF4-FFF2-40B4-BE49-F238E27FC236}">
                        <a16:creationId xmlns:a16="http://schemas.microsoft.com/office/drawing/2014/main" id="{FD0744D8-4CB3-4E67-9ED3-CE1CCBFBD1B0}"/>
                      </a:ext>
                    </a:extLst>
                  </p:cNvPr>
                  <p:cNvGrpSpPr/>
                  <p:nvPr/>
                </p:nvGrpSpPr>
                <p:grpSpPr>
                  <a:xfrm>
                    <a:off x="9641259" y="3670218"/>
                    <a:ext cx="125729" cy="97155"/>
                    <a:chOff x="9641259" y="3670218"/>
                    <a:chExt cx="125729" cy="97155"/>
                  </a:xfrm>
                </p:grpSpPr>
                <p:sp>
                  <p:nvSpPr>
                    <p:cNvPr id="182" name="Freeform: Shape 181">
                      <a:extLst>
                        <a:ext uri="{FF2B5EF4-FFF2-40B4-BE49-F238E27FC236}">
                          <a16:creationId xmlns:a16="http://schemas.microsoft.com/office/drawing/2014/main" id="{E05338AC-4203-4FF7-A427-D3F3F44DFAEA}"/>
                        </a:ext>
                      </a:extLst>
                    </p:cNvPr>
                    <p:cNvSpPr/>
                    <p:nvPr/>
                  </p:nvSpPr>
                  <p:spPr>
                    <a:xfrm>
                      <a:off x="9674596" y="3674981"/>
                      <a:ext cx="12382" cy="22860"/>
                    </a:xfrm>
                    <a:custGeom>
                      <a:avLst/>
                      <a:gdLst>
                        <a:gd name="connsiteX0" fmla="*/ 0 w 12382"/>
                        <a:gd name="connsiteY0" fmla="*/ 0 h 22860"/>
                        <a:gd name="connsiteX1" fmla="*/ 12383 w 12382"/>
                        <a:gd name="connsiteY1" fmla="*/ 22860 h 22860"/>
                      </a:gdLst>
                      <a:ahLst/>
                      <a:cxnLst>
                        <a:cxn ang="0">
                          <a:pos x="connsiteX0" y="connsiteY0"/>
                        </a:cxn>
                        <a:cxn ang="0">
                          <a:pos x="connsiteX1" y="connsiteY1"/>
                        </a:cxn>
                      </a:cxnLst>
                      <a:rect l="l" t="t" r="r" b="b"/>
                      <a:pathLst>
                        <a:path w="12382" h="22860">
                          <a:moveTo>
                            <a:pt x="0" y="0"/>
                          </a:moveTo>
                          <a:lnTo>
                            <a:pt x="12383" y="22860"/>
                          </a:lnTo>
                        </a:path>
                      </a:pathLst>
                    </a:custGeom>
                    <a:ln w="9525" cap="rnd">
                      <a:solidFill>
                        <a:srgbClr val="009AD8"/>
                      </a:solidFill>
                      <a:prstDash val="solid"/>
                      <a:round/>
                    </a:ln>
                  </p:spPr>
                  <p:txBody>
                    <a:bodyPr rtlCol="0" anchor="ctr"/>
                    <a:lstStyle/>
                    <a:p>
                      <a:endParaRPr lang="en-GB" dirty="0">
                        <a:latin typeface="Segoe UI" panose="020B0502040204020203" pitchFamily="34" charset="0"/>
                      </a:endParaRPr>
                    </a:p>
                  </p:txBody>
                </p:sp>
                <p:sp>
                  <p:nvSpPr>
                    <p:cNvPr id="183" name="Freeform: Shape 182">
                      <a:extLst>
                        <a:ext uri="{FF2B5EF4-FFF2-40B4-BE49-F238E27FC236}">
                          <a16:creationId xmlns:a16="http://schemas.microsoft.com/office/drawing/2014/main" id="{6A78E76C-DB8F-4113-BABD-C46FC602AF41}"/>
                        </a:ext>
                      </a:extLst>
                    </p:cNvPr>
                    <p:cNvSpPr/>
                    <p:nvPr/>
                  </p:nvSpPr>
                  <p:spPr>
                    <a:xfrm>
                      <a:off x="9641259" y="3714986"/>
                      <a:ext cx="25717" cy="7620"/>
                    </a:xfrm>
                    <a:custGeom>
                      <a:avLst/>
                      <a:gdLst>
                        <a:gd name="connsiteX0" fmla="*/ 0 w 25717"/>
                        <a:gd name="connsiteY0" fmla="*/ 0 h 7620"/>
                        <a:gd name="connsiteX1" fmla="*/ 25717 w 25717"/>
                        <a:gd name="connsiteY1" fmla="*/ 7620 h 7620"/>
                      </a:gdLst>
                      <a:ahLst/>
                      <a:cxnLst>
                        <a:cxn ang="0">
                          <a:pos x="connsiteX0" y="connsiteY0"/>
                        </a:cxn>
                        <a:cxn ang="0">
                          <a:pos x="connsiteX1" y="connsiteY1"/>
                        </a:cxn>
                      </a:cxnLst>
                      <a:rect l="l" t="t" r="r" b="b"/>
                      <a:pathLst>
                        <a:path w="25717" h="7620">
                          <a:moveTo>
                            <a:pt x="0" y="0"/>
                          </a:moveTo>
                          <a:lnTo>
                            <a:pt x="25717" y="7620"/>
                          </a:lnTo>
                        </a:path>
                      </a:pathLst>
                    </a:custGeom>
                    <a:ln w="9525" cap="rnd">
                      <a:solidFill>
                        <a:srgbClr val="009AD8"/>
                      </a:solidFill>
                      <a:prstDash val="solid"/>
                      <a:round/>
                    </a:ln>
                  </p:spPr>
                  <p:txBody>
                    <a:bodyPr rtlCol="0" anchor="ctr"/>
                    <a:lstStyle/>
                    <a:p>
                      <a:endParaRPr lang="en-GB" dirty="0">
                        <a:latin typeface="Segoe UI" panose="020B0502040204020203" pitchFamily="34" charset="0"/>
                      </a:endParaRPr>
                    </a:p>
                  </p:txBody>
                </p:sp>
                <p:grpSp>
                  <p:nvGrpSpPr>
                    <p:cNvPr id="184" name="Graphic 15">
                      <a:extLst>
                        <a:ext uri="{FF2B5EF4-FFF2-40B4-BE49-F238E27FC236}">
                          <a16:creationId xmlns:a16="http://schemas.microsoft.com/office/drawing/2014/main" id="{FC90C832-D49F-4F1E-98AA-0AD9E0A2DA98}"/>
                        </a:ext>
                      </a:extLst>
                    </p:cNvPr>
                    <p:cNvGrpSpPr/>
                    <p:nvPr/>
                  </p:nvGrpSpPr>
                  <p:grpSpPr>
                    <a:xfrm>
                      <a:off x="9646974" y="3702603"/>
                      <a:ext cx="120014" cy="64769"/>
                      <a:chOff x="9646974" y="3702603"/>
                      <a:chExt cx="120014" cy="64769"/>
                    </a:xfrm>
                  </p:grpSpPr>
                  <p:sp>
                    <p:nvSpPr>
                      <p:cNvPr id="186" name="Freeform: Shape 185">
                        <a:extLst>
                          <a:ext uri="{FF2B5EF4-FFF2-40B4-BE49-F238E27FC236}">
                            <a16:creationId xmlns:a16="http://schemas.microsoft.com/office/drawing/2014/main" id="{142994F0-488B-4D50-BE37-C83C65260FF4}"/>
                          </a:ext>
                        </a:extLst>
                      </p:cNvPr>
                      <p:cNvSpPr/>
                      <p:nvPr/>
                    </p:nvSpPr>
                    <p:spPr>
                      <a:xfrm>
                        <a:off x="9646974" y="3754991"/>
                        <a:ext cx="22860" cy="12382"/>
                      </a:xfrm>
                      <a:custGeom>
                        <a:avLst/>
                        <a:gdLst>
                          <a:gd name="connsiteX0" fmla="*/ 0 w 22860"/>
                          <a:gd name="connsiteY0" fmla="*/ 12382 h 12382"/>
                          <a:gd name="connsiteX1" fmla="*/ 22860 w 22860"/>
                          <a:gd name="connsiteY1" fmla="*/ 0 h 12382"/>
                        </a:gdLst>
                        <a:ahLst/>
                        <a:cxnLst>
                          <a:cxn ang="0">
                            <a:pos x="connsiteX0" y="connsiteY0"/>
                          </a:cxn>
                          <a:cxn ang="0">
                            <a:pos x="connsiteX1" y="connsiteY1"/>
                          </a:cxn>
                        </a:cxnLst>
                        <a:rect l="l" t="t" r="r" b="b"/>
                        <a:pathLst>
                          <a:path w="22860" h="12382">
                            <a:moveTo>
                              <a:pt x="0" y="12382"/>
                            </a:moveTo>
                            <a:lnTo>
                              <a:pt x="22860" y="0"/>
                            </a:lnTo>
                          </a:path>
                        </a:pathLst>
                      </a:custGeom>
                      <a:ln w="9525" cap="rnd">
                        <a:solidFill>
                          <a:srgbClr val="009AD8"/>
                        </a:solidFill>
                        <a:prstDash val="solid"/>
                        <a:round/>
                      </a:ln>
                    </p:spPr>
                    <p:txBody>
                      <a:bodyPr rtlCol="0" anchor="ctr"/>
                      <a:lstStyle/>
                      <a:p>
                        <a:endParaRPr lang="en-GB" dirty="0">
                          <a:latin typeface="Segoe UI" panose="020B0502040204020203" pitchFamily="34" charset="0"/>
                        </a:endParaRPr>
                      </a:p>
                    </p:txBody>
                  </p:sp>
                  <p:sp>
                    <p:nvSpPr>
                      <p:cNvPr id="187" name="Freeform: Shape 186">
                        <a:extLst>
                          <a:ext uri="{FF2B5EF4-FFF2-40B4-BE49-F238E27FC236}">
                            <a16:creationId xmlns:a16="http://schemas.microsoft.com/office/drawing/2014/main" id="{1573085A-A960-4CB7-A999-94249AA84144}"/>
                          </a:ext>
                        </a:extLst>
                      </p:cNvPr>
                      <p:cNvSpPr/>
                      <p:nvPr/>
                    </p:nvSpPr>
                    <p:spPr>
                      <a:xfrm>
                        <a:off x="9743176" y="3702603"/>
                        <a:ext cx="23812" cy="12382"/>
                      </a:xfrm>
                      <a:custGeom>
                        <a:avLst/>
                        <a:gdLst>
                          <a:gd name="connsiteX0" fmla="*/ 0 w 23812"/>
                          <a:gd name="connsiteY0" fmla="*/ 12382 h 12382"/>
                          <a:gd name="connsiteX1" fmla="*/ 23812 w 23812"/>
                          <a:gd name="connsiteY1" fmla="*/ 0 h 12382"/>
                        </a:gdLst>
                        <a:ahLst/>
                        <a:cxnLst>
                          <a:cxn ang="0">
                            <a:pos x="connsiteX0" y="connsiteY0"/>
                          </a:cxn>
                          <a:cxn ang="0">
                            <a:pos x="connsiteX1" y="connsiteY1"/>
                          </a:cxn>
                        </a:cxnLst>
                        <a:rect l="l" t="t" r="r" b="b"/>
                        <a:pathLst>
                          <a:path w="23812" h="12382">
                            <a:moveTo>
                              <a:pt x="0" y="12382"/>
                            </a:moveTo>
                            <a:lnTo>
                              <a:pt x="23812" y="0"/>
                            </a:lnTo>
                          </a:path>
                        </a:pathLst>
                      </a:custGeom>
                      <a:ln w="9525" cap="rnd">
                        <a:solidFill>
                          <a:srgbClr val="009AD8"/>
                        </a:solidFill>
                        <a:prstDash val="solid"/>
                        <a:round/>
                      </a:ln>
                    </p:spPr>
                    <p:txBody>
                      <a:bodyPr rtlCol="0" anchor="ctr"/>
                      <a:lstStyle/>
                      <a:p>
                        <a:endParaRPr lang="en-GB" dirty="0">
                          <a:latin typeface="Segoe UI" panose="020B0502040204020203" pitchFamily="34" charset="0"/>
                        </a:endParaRPr>
                      </a:p>
                    </p:txBody>
                  </p:sp>
                </p:grpSp>
                <p:sp>
                  <p:nvSpPr>
                    <p:cNvPr id="185" name="Freeform: Shape 184">
                      <a:extLst>
                        <a:ext uri="{FF2B5EF4-FFF2-40B4-BE49-F238E27FC236}">
                          <a16:creationId xmlns:a16="http://schemas.microsoft.com/office/drawing/2014/main" id="{6D85D8B6-3683-461D-B263-4E69D6822127}"/>
                        </a:ext>
                      </a:extLst>
                    </p:cNvPr>
                    <p:cNvSpPr/>
                    <p:nvPr/>
                  </p:nvSpPr>
                  <p:spPr>
                    <a:xfrm>
                      <a:off x="9718411" y="3670218"/>
                      <a:ext cx="8572" cy="24765"/>
                    </a:xfrm>
                    <a:custGeom>
                      <a:avLst/>
                      <a:gdLst>
                        <a:gd name="connsiteX0" fmla="*/ 0 w 8572"/>
                        <a:gd name="connsiteY0" fmla="*/ 24765 h 24765"/>
                        <a:gd name="connsiteX1" fmla="*/ 8572 w 8572"/>
                        <a:gd name="connsiteY1" fmla="*/ 0 h 24765"/>
                      </a:gdLst>
                      <a:ahLst/>
                      <a:cxnLst>
                        <a:cxn ang="0">
                          <a:pos x="connsiteX0" y="connsiteY0"/>
                        </a:cxn>
                        <a:cxn ang="0">
                          <a:pos x="connsiteX1" y="connsiteY1"/>
                        </a:cxn>
                      </a:cxnLst>
                      <a:rect l="l" t="t" r="r" b="b"/>
                      <a:pathLst>
                        <a:path w="8572" h="24765">
                          <a:moveTo>
                            <a:pt x="0" y="24765"/>
                          </a:moveTo>
                          <a:lnTo>
                            <a:pt x="8572" y="0"/>
                          </a:lnTo>
                        </a:path>
                      </a:pathLst>
                    </a:custGeom>
                    <a:ln w="9525" cap="rnd">
                      <a:solidFill>
                        <a:srgbClr val="009AD8"/>
                      </a:solidFill>
                      <a:prstDash val="solid"/>
                      <a:round/>
                    </a:ln>
                  </p:spPr>
                  <p:txBody>
                    <a:bodyPr rtlCol="0" anchor="ctr"/>
                    <a:lstStyle/>
                    <a:p>
                      <a:endParaRPr lang="en-GB" dirty="0">
                        <a:latin typeface="Segoe UI" panose="020B0502040204020203" pitchFamily="34" charset="0"/>
                      </a:endParaRPr>
                    </a:p>
                  </p:txBody>
                </p:sp>
              </p:grpSp>
            </p:grpSp>
          </p:grpSp>
        </p:grpSp>
        <p:sp>
          <p:nvSpPr>
            <p:cNvPr id="175" name="Rectángulo 17">
              <a:extLst>
                <a:ext uri="{FF2B5EF4-FFF2-40B4-BE49-F238E27FC236}">
                  <a16:creationId xmlns:a16="http://schemas.microsoft.com/office/drawing/2014/main" id="{49EC047B-5308-44CC-B681-943DAE31051C}"/>
                </a:ext>
              </a:extLst>
            </p:cNvPr>
            <p:cNvSpPr/>
            <p:nvPr/>
          </p:nvSpPr>
          <p:spPr>
            <a:xfrm>
              <a:off x="7681496" y="2043108"/>
              <a:ext cx="3258909" cy="1015663"/>
            </a:xfrm>
            <a:prstGeom prst="rect">
              <a:avLst/>
            </a:prstGeom>
          </p:spPr>
          <p:txBody>
            <a:bodyPr wrap="square">
              <a:spAutoFit/>
            </a:bodyPr>
            <a:lstStyle/>
            <a:p>
              <a:pPr marL="0" lvl="1" defTabSz="457131">
                <a:spcBef>
                  <a:spcPts val="700"/>
                </a:spcBef>
                <a:buSzPct val="100000"/>
                <a:buNone/>
                <a:defRPr/>
              </a:pPr>
              <a:r>
                <a:rPr lang="es-ES" sz="1500" dirty="0">
                  <a:latin typeface="Segoe UI Semibold" panose="020B0702040204020203" pitchFamily="34" charset="0"/>
                  <a:cs typeface="Segoe UI Semibold" panose="020B0702040204020203" pitchFamily="34" charset="0"/>
                  <a:sym typeface="Montserrat Regular"/>
                  <a:hlinkClick r:id="rId5"/>
                </a:rPr>
                <a:t>https://www.ocu.org/dinero/trabajo-paro/informe/empleados-de-hogar-lo-que-hay-que-saber568794</a:t>
              </a:r>
              <a:endParaRPr lang="es-ES" sz="1500" dirty="0">
                <a:latin typeface="Segoe UI Semibold" panose="020B0702040204020203" pitchFamily="34" charset="0"/>
                <a:cs typeface="Segoe UI Semibold" panose="020B0702040204020203" pitchFamily="34" charset="0"/>
                <a:sym typeface="Montserrat Regular"/>
              </a:endParaRPr>
            </a:p>
          </p:txBody>
        </p:sp>
      </p:grpSp>
      <p:sp>
        <p:nvSpPr>
          <p:cNvPr id="245" name="Elipse 23">
            <a:extLst>
              <a:ext uri="{FF2B5EF4-FFF2-40B4-BE49-F238E27FC236}">
                <a16:creationId xmlns:a16="http://schemas.microsoft.com/office/drawing/2014/main" id="{F65009EA-73B3-4518-A6F0-39B6F1D18300}"/>
              </a:ext>
            </a:extLst>
          </p:cNvPr>
          <p:cNvSpPr/>
          <p:nvPr/>
        </p:nvSpPr>
        <p:spPr>
          <a:xfrm>
            <a:off x="3885444" y="2144975"/>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cxnSp>
        <p:nvCxnSpPr>
          <p:cNvPr id="246" name="Conector recto 190">
            <a:extLst>
              <a:ext uri="{FF2B5EF4-FFF2-40B4-BE49-F238E27FC236}">
                <a16:creationId xmlns:a16="http://schemas.microsoft.com/office/drawing/2014/main" id="{CC222552-25C8-4C65-85B3-EDF8B256BA80}"/>
              </a:ext>
            </a:extLst>
          </p:cNvPr>
          <p:cNvCxnSpPr>
            <a:cxnSpLocks/>
          </p:cNvCxnSpPr>
          <p:nvPr/>
        </p:nvCxnSpPr>
        <p:spPr>
          <a:xfrm flipH="1">
            <a:off x="0" y="2224800"/>
            <a:ext cx="4446830" cy="0"/>
          </a:xfrm>
          <a:prstGeom prst="line">
            <a:avLst/>
          </a:prstGeom>
          <a:ln w="19050" cap="rnd">
            <a:solidFill>
              <a:schemeClr val="accent2"/>
            </a:solidFill>
            <a:round/>
          </a:ln>
        </p:spPr>
        <p:style>
          <a:lnRef idx="1">
            <a:schemeClr val="accent1"/>
          </a:lnRef>
          <a:fillRef idx="0">
            <a:schemeClr val="accent1"/>
          </a:fillRef>
          <a:effectRef idx="0">
            <a:schemeClr val="accent1"/>
          </a:effectRef>
          <a:fontRef idx="minor">
            <a:schemeClr val="tx1"/>
          </a:fontRef>
        </p:style>
      </p:cxnSp>
      <p:grpSp>
        <p:nvGrpSpPr>
          <p:cNvPr id="247" name="Group 246">
            <a:extLst>
              <a:ext uri="{FF2B5EF4-FFF2-40B4-BE49-F238E27FC236}">
                <a16:creationId xmlns:a16="http://schemas.microsoft.com/office/drawing/2014/main" id="{72F3EBF4-D13F-4424-8075-0931E6C03436}"/>
              </a:ext>
            </a:extLst>
          </p:cNvPr>
          <p:cNvGrpSpPr/>
          <p:nvPr/>
        </p:nvGrpSpPr>
        <p:grpSpPr>
          <a:xfrm>
            <a:off x="4101074" y="2305497"/>
            <a:ext cx="376237" cy="279082"/>
            <a:chOff x="9467904" y="3643548"/>
            <a:chExt cx="376237" cy="279082"/>
          </a:xfrm>
        </p:grpSpPr>
        <p:sp>
          <p:nvSpPr>
            <p:cNvPr id="249" name="Freeform: Shape 248">
              <a:extLst>
                <a:ext uri="{FF2B5EF4-FFF2-40B4-BE49-F238E27FC236}">
                  <a16:creationId xmlns:a16="http://schemas.microsoft.com/office/drawing/2014/main" id="{1E726F49-1D04-4D01-B647-1D04A00DBF34}"/>
                </a:ext>
              </a:extLst>
            </p:cNvPr>
            <p:cNvSpPr/>
            <p:nvPr/>
          </p:nvSpPr>
          <p:spPr>
            <a:xfrm>
              <a:off x="9575215" y="3805924"/>
              <a:ext cx="67698" cy="67698"/>
            </a:xfrm>
            <a:custGeom>
              <a:avLst/>
              <a:gdLst>
                <a:gd name="connsiteX0" fmla="*/ 90107 w 90106"/>
                <a:gd name="connsiteY0" fmla="*/ 45053 h 90106"/>
                <a:gd name="connsiteX1" fmla="*/ 45053 w 90106"/>
                <a:gd name="connsiteY1" fmla="*/ 90107 h 90106"/>
                <a:gd name="connsiteX2" fmla="*/ 0 w 90106"/>
                <a:gd name="connsiteY2" fmla="*/ 45053 h 90106"/>
                <a:gd name="connsiteX3" fmla="*/ 45053 w 90106"/>
                <a:gd name="connsiteY3" fmla="*/ 0 h 90106"/>
                <a:gd name="connsiteX4" fmla="*/ 90107 w 90106"/>
                <a:gd name="connsiteY4" fmla="*/ 45053 h 90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106" h="90106">
                  <a:moveTo>
                    <a:pt x="90107" y="45053"/>
                  </a:moveTo>
                  <a:cubicBezTo>
                    <a:pt x="90107" y="69936"/>
                    <a:pt x="69936" y="90107"/>
                    <a:pt x="45053" y="90107"/>
                  </a:cubicBezTo>
                  <a:cubicBezTo>
                    <a:pt x="20171" y="90107"/>
                    <a:pt x="0" y="69936"/>
                    <a:pt x="0" y="45053"/>
                  </a:cubicBezTo>
                  <a:cubicBezTo>
                    <a:pt x="0" y="20171"/>
                    <a:pt x="20171" y="0"/>
                    <a:pt x="45053" y="0"/>
                  </a:cubicBezTo>
                  <a:cubicBezTo>
                    <a:pt x="69936" y="0"/>
                    <a:pt x="90107" y="20171"/>
                    <a:pt x="90107" y="45053"/>
                  </a:cubicBezTo>
                  <a:close/>
                </a:path>
              </a:pathLst>
            </a:custGeom>
            <a:noFill/>
            <a:ln w="10454" cap="rnd">
              <a:solidFill>
                <a:srgbClr val="343844"/>
              </a:solidFill>
              <a:prstDash val="solid"/>
              <a:round/>
            </a:ln>
          </p:spPr>
          <p:txBody>
            <a:bodyPr rtlCol="0" anchor="ctr"/>
            <a:lstStyle/>
            <a:p>
              <a:endParaRPr lang="en-GB" dirty="0">
                <a:latin typeface="Segoe UI" panose="020B0502040204020203" pitchFamily="34" charset="0"/>
              </a:endParaRPr>
            </a:p>
          </p:txBody>
        </p:sp>
        <p:grpSp>
          <p:nvGrpSpPr>
            <p:cNvPr id="250" name="Graphic 15">
              <a:extLst>
                <a:ext uri="{FF2B5EF4-FFF2-40B4-BE49-F238E27FC236}">
                  <a16:creationId xmlns:a16="http://schemas.microsoft.com/office/drawing/2014/main" id="{4DBF070A-6C2F-499C-BFA6-4EF8FCDC177E}"/>
                </a:ext>
              </a:extLst>
            </p:cNvPr>
            <p:cNvGrpSpPr/>
            <p:nvPr/>
          </p:nvGrpSpPr>
          <p:grpSpPr>
            <a:xfrm>
              <a:off x="9467904" y="3643548"/>
              <a:ext cx="376237" cy="279082"/>
              <a:chOff x="9467904" y="3643548"/>
              <a:chExt cx="376237" cy="279082"/>
            </a:xfrm>
            <a:noFill/>
          </p:grpSpPr>
          <p:grpSp>
            <p:nvGrpSpPr>
              <p:cNvPr id="251" name="Graphic 15">
                <a:extLst>
                  <a:ext uri="{FF2B5EF4-FFF2-40B4-BE49-F238E27FC236}">
                    <a16:creationId xmlns:a16="http://schemas.microsoft.com/office/drawing/2014/main" id="{46312E89-222C-4FB8-9DC1-148FC95AC070}"/>
                  </a:ext>
                </a:extLst>
              </p:cNvPr>
              <p:cNvGrpSpPr/>
              <p:nvPr/>
            </p:nvGrpSpPr>
            <p:grpSpPr>
              <a:xfrm>
                <a:off x="9467904" y="3643548"/>
                <a:ext cx="190500" cy="128588"/>
                <a:chOff x="9467904" y="3643548"/>
                <a:chExt cx="190500" cy="128588"/>
              </a:xfrm>
            </p:grpSpPr>
            <p:sp>
              <p:nvSpPr>
                <p:cNvPr id="261" name="Freeform: Shape 260">
                  <a:extLst>
                    <a:ext uri="{FF2B5EF4-FFF2-40B4-BE49-F238E27FC236}">
                      <a16:creationId xmlns:a16="http://schemas.microsoft.com/office/drawing/2014/main" id="{8F0AEA8C-6E7B-494E-9BB5-1049EB48B001}"/>
                    </a:ext>
                  </a:extLst>
                </p:cNvPr>
                <p:cNvSpPr/>
                <p:nvPr/>
              </p:nvSpPr>
              <p:spPr>
                <a:xfrm>
                  <a:off x="9511719" y="3643548"/>
                  <a:ext cx="146685" cy="9525"/>
                </a:xfrm>
                <a:custGeom>
                  <a:avLst/>
                  <a:gdLst>
                    <a:gd name="connsiteX0" fmla="*/ 0 w 146685"/>
                    <a:gd name="connsiteY0" fmla="*/ 0 h 9525"/>
                    <a:gd name="connsiteX1" fmla="*/ 146685 w 146685"/>
                    <a:gd name="connsiteY1" fmla="*/ 0 h 9525"/>
                  </a:gdLst>
                  <a:ahLst/>
                  <a:cxnLst>
                    <a:cxn ang="0">
                      <a:pos x="connsiteX0" y="connsiteY0"/>
                    </a:cxn>
                    <a:cxn ang="0">
                      <a:pos x="connsiteX1" y="connsiteY1"/>
                    </a:cxn>
                  </a:cxnLst>
                  <a:rect l="l" t="t" r="r" b="b"/>
                  <a:pathLst>
                    <a:path w="146685" h="9525">
                      <a:moveTo>
                        <a:pt x="0" y="0"/>
                      </a:moveTo>
                      <a:lnTo>
                        <a:pt x="146685" y="0"/>
                      </a:lnTo>
                    </a:path>
                  </a:pathLst>
                </a:custGeom>
                <a:ln w="9525" cap="rnd">
                  <a:solidFill>
                    <a:srgbClr val="343844"/>
                  </a:solidFill>
                  <a:prstDash val="solid"/>
                  <a:round/>
                </a:ln>
              </p:spPr>
              <p:txBody>
                <a:bodyPr rtlCol="0" anchor="ctr"/>
                <a:lstStyle/>
                <a:p>
                  <a:endParaRPr lang="en-GB" dirty="0">
                    <a:latin typeface="Segoe UI" panose="020B0502040204020203" pitchFamily="34" charset="0"/>
                  </a:endParaRPr>
                </a:p>
              </p:txBody>
            </p:sp>
            <p:sp>
              <p:nvSpPr>
                <p:cNvPr id="262" name="Freeform: Shape 261">
                  <a:extLst>
                    <a:ext uri="{FF2B5EF4-FFF2-40B4-BE49-F238E27FC236}">
                      <a16:creationId xmlns:a16="http://schemas.microsoft.com/office/drawing/2014/main" id="{B629BDEE-81B3-4135-85FC-CFF0DFD74DDB}"/>
                    </a:ext>
                  </a:extLst>
                </p:cNvPr>
                <p:cNvSpPr/>
                <p:nvPr/>
              </p:nvSpPr>
              <p:spPr>
                <a:xfrm>
                  <a:off x="9511719" y="3762611"/>
                  <a:ext cx="99059" cy="9525"/>
                </a:xfrm>
                <a:custGeom>
                  <a:avLst/>
                  <a:gdLst>
                    <a:gd name="connsiteX0" fmla="*/ 0 w 99059"/>
                    <a:gd name="connsiteY0" fmla="*/ 0 h 9525"/>
                    <a:gd name="connsiteX1" fmla="*/ 99060 w 99059"/>
                    <a:gd name="connsiteY1" fmla="*/ 0 h 9525"/>
                  </a:gdLst>
                  <a:ahLst/>
                  <a:cxnLst>
                    <a:cxn ang="0">
                      <a:pos x="connsiteX0" y="connsiteY0"/>
                    </a:cxn>
                    <a:cxn ang="0">
                      <a:pos x="connsiteX1" y="connsiteY1"/>
                    </a:cxn>
                  </a:cxnLst>
                  <a:rect l="l" t="t" r="r" b="b"/>
                  <a:pathLst>
                    <a:path w="99059" h="9525">
                      <a:moveTo>
                        <a:pt x="0" y="0"/>
                      </a:moveTo>
                      <a:lnTo>
                        <a:pt x="99060" y="0"/>
                      </a:lnTo>
                    </a:path>
                  </a:pathLst>
                </a:custGeom>
                <a:ln w="9525" cap="rnd">
                  <a:solidFill>
                    <a:srgbClr val="343844"/>
                  </a:solidFill>
                  <a:prstDash val="solid"/>
                  <a:round/>
                </a:ln>
              </p:spPr>
              <p:txBody>
                <a:bodyPr rtlCol="0" anchor="ctr"/>
                <a:lstStyle/>
                <a:p>
                  <a:endParaRPr lang="en-GB" dirty="0">
                    <a:latin typeface="Segoe UI" panose="020B0502040204020203" pitchFamily="34" charset="0"/>
                  </a:endParaRPr>
                </a:p>
              </p:txBody>
            </p:sp>
            <p:sp>
              <p:nvSpPr>
                <p:cNvPr id="263" name="Freeform: Shape 262">
                  <a:extLst>
                    <a:ext uri="{FF2B5EF4-FFF2-40B4-BE49-F238E27FC236}">
                      <a16:creationId xmlns:a16="http://schemas.microsoft.com/office/drawing/2014/main" id="{C11A4E15-5856-44A7-B60D-EE26F3D3C534}"/>
                    </a:ext>
                  </a:extLst>
                </p:cNvPr>
                <p:cNvSpPr/>
                <p:nvPr/>
              </p:nvSpPr>
              <p:spPr>
                <a:xfrm>
                  <a:off x="9467904" y="3683553"/>
                  <a:ext cx="159067" cy="9525"/>
                </a:xfrm>
                <a:custGeom>
                  <a:avLst/>
                  <a:gdLst>
                    <a:gd name="connsiteX0" fmla="*/ 0 w 159067"/>
                    <a:gd name="connsiteY0" fmla="*/ 0 h 9525"/>
                    <a:gd name="connsiteX1" fmla="*/ 159068 w 159067"/>
                    <a:gd name="connsiteY1" fmla="*/ 0 h 9525"/>
                  </a:gdLst>
                  <a:ahLst/>
                  <a:cxnLst>
                    <a:cxn ang="0">
                      <a:pos x="connsiteX0" y="connsiteY0"/>
                    </a:cxn>
                    <a:cxn ang="0">
                      <a:pos x="connsiteX1" y="connsiteY1"/>
                    </a:cxn>
                  </a:cxnLst>
                  <a:rect l="l" t="t" r="r" b="b"/>
                  <a:pathLst>
                    <a:path w="159067" h="9525">
                      <a:moveTo>
                        <a:pt x="0" y="0"/>
                      </a:moveTo>
                      <a:lnTo>
                        <a:pt x="159068" y="0"/>
                      </a:lnTo>
                    </a:path>
                  </a:pathLst>
                </a:custGeom>
                <a:ln w="9525" cap="rnd">
                  <a:solidFill>
                    <a:srgbClr val="343844"/>
                  </a:solidFill>
                  <a:prstDash val="solid"/>
                  <a:round/>
                </a:ln>
              </p:spPr>
              <p:txBody>
                <a:bodyPr rtlCol="0" anchor="ctr"/>
                <a:lstStyle/>
                <a:p>
                  <a:endParaRPr lang="en-GB" dirty="0">
                    <a:latin typeface="Segoe UI" panose="020B0502040204020203" pitchFamily="34" charset="0"/>
                  </a:endParaRPr>
                </a:p>
              </p:txBody>
            </p:sp>
            <p:sp>
              <p:nvSpPr>
                <p:cNvPr id="264" name="Freeform: Shape 263">
                  <a:extLst>
                    <a:ext uri="{FF2B5EF4-FFF2-40B4-BE49-F238E27FC236}">
                      <a16:creationId xmlns:a16="http://schemas.microsoft.com/office/drawing/2014/main" id="{FECDA59A-7292-4BC2-9F2E-10B96DFA1B89}"/>
                    </a:ext>
                  </a:extLst>
                </p:cNvPr>
                <p:cNvSpPr/>
                <p:nvPr/>
              </p:nvSpPr>
              <p:spPr>
                <a:xfrm>
                  <a:off x="9489811" y="3722606"/>
                  <a:ext cx="120967" cy="9525"/>
                </a:xfrm>
                <a:custGeom>
                  <a:avLst/>
                  <a:gdLst>
                    <a:gd name="connsiteX0" fmla="*/ 0 w 120967"/>
                    <a:gd name="connsiteY0" fmla="*/ 0 h 9525"/>
                    <a:gd name="connsiteX1" fmla="*/ 120968 w 120967"/>
                    <a:gd name="connsiteY1" fmla="*/ 0 h 9525"/>
                  </a:gdLst>
                  <a:ahLst/>
                  <a:cxnLst>
                    <a:cxn ang="0">
                      <a:pos x="connsiteX0" y="connsiteY0"/>
                    </a:cxn>
                    <a:cxn ang="0">
                      <a:pos x="connsiteX1" y="connsiteY1"/>
                    </a:cxn>
                  </a:cxnLst>
                  <a:rect l="l" t="t" r="r" b="b"/>
                  <a:pathLst>
                    <a:path w="120967" h="9525">
                      <a:moveTo>
                        <a:pt x="0" y="0"/>
                      </a:moveTo>
                      <a:lnTo>
                        <a:pt x="120968" y="0"/>
                      </a:lnTo>
                    </a:path>
                  </a:pathLst>
                </a:custGeom>
                <a:ln w="9525" cap="rnd">
                  <a:solidFill>
                    <a:srgbClr val="343844"/>
                  </a:solidFill>
                  <a:prstDash val="solid"/>
                  <a:round/>
                </a:ln>
              </p:spPr>
              <p:txBody>
                <a:bodyPr rtlCol="0" anchor="ctr"/>
                <a:lstStyle/>
                <a:p>
                  <a:endParaRPr lang="en-GB" dirty="0">
                    <a:latin typeface="Segoe UI" panose="020B0502040204020203" pitchFamily="34" charset="0"/>
                  </a:endParaRPr>
                </a:p>
              </p:txBody>
            </p:sp>
          </p:grpSp>
          <p:grpSp>
            <p:nvGrpSpPr>
              <p:cNvPr id="252" name="Graphic 15">
                <a:extLst>
                  <a:ext uri="{FF2B5EF4-FFF2-40B4-BE49-F238E27FC236}">
                    <a16:creationId xmlns:a16="http://schemas.microsoft.com/office/drawing/2014/main" id="{0949B5C8-C3CD-4569-9A47-BEE9868C3F05}"/>
                  </a:ext>
                </a:extLst>
              </p:cNvPr>
              <p:cNvGrpSpPr/>
              <p:nvPr/>
            </p:nvGrpSpPr>
            <p:grpSpPr>
              <a:xfrm>
                <a:off x="9641259" y="3670218"/>
                <a:ext cx="202882" cy="252412"/>
                <a:chOff x="9641259" y="3670218"/>
                <a:chExt cx="202882" cy="252412"/>
              </a:xfrm>
              <a:noFill/>
            </p:grpSpPr>
            <p:sp>
              <p:nvSpPr>
                <p:cNvPr id="253" name="Freeform: Shape 252">
                  <a:extLst>
                    <a:ext uri="{FF2B5EF4-FFF2-40B4-BE49-F238E27FC236}">
                      <a16:creationId xmlns:a16="http://schemas.microsoft.com/office/drawing/2014/main" id="{192A912E-7EED-4073-B8E0-A94F16B6B228}"/>
                    </a:ext>
                  </a:extLst>
                </p:cNvPr>
                <p:cNvSpPr/>
                <p:nvPr/>
              </p:nvSpPr>
              <p:spPr>
                <a:xfrm>
                  <a:off x="9701266" y="3729273"/>
                  <a:ext cx="142875" cy="193357"/>
                </a:xfrm>
                <a:custGeom>
                  <a:avLst/>
                  <a:gdLst>
                    <a:gd name="connsiteX0" fmla="*/ 142875 w 142875"/>
                    <a:gd name="connsiteY0" fmla="*/ 96203 h 193357"/>
                    <a:gd name="connsiteX1" fmla="*/ 0 w 142875"/>
                    <a:gd name="connsiteY1" fmla="*/ 0 h 193357"/>
                    <a:gd name="connsiteX2" fmla="*/ 0 w 142875"/>
                    <a:gd name="connsiteY2" fmla="*/ 172403 h 193357"/>
                    <a:gd name="connsiteX3" fmla="*/ 44767 w 142875"/>
                    <a:gd name="connsiteY3" fmla="*/ 126683 h 193357"/>
                    <a:gd name="connsiteX4" fmla="*/ 80963 w 142875"/>
                    <a:gd name="connsiteY4" fmla="*/ 193358 h 193357"/>
                    <a:gd name="connsiteX5" fmla="*/ 115252 w 142875"/>
                    <a:gd name="connsiteY5" fmla="*/ 175260 h 193357"/>
                    <a:gd name="connsiteX6" fmla="*/ 80010 w 142875"/>
                    <a:gd name="connsiteY6" fmla="*/ 107633 h 1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193357">
                      <a:moveTo>
                        <a:pt x="142875" y="96203"/>
                      </a:moveTo>
                      <a:lnTo>
                        <a:pt x="0" y="0"/>
                      </a:lnTo>
                      <a:lnTo>
                        <a:pt x="0" y="172403"/>
                      </a:lnTo>
                      <a:lnTo>
                        <a:pt x="44767" y="126683"/>
                      </a:lnTo>
                      <a:lnTo>
                        <a:pt x="80963" y="193358"/>
                      </a:lnTo>
                      <a:lnTo>
                        <a:pt x="115252" y="175260"/>
                      </a:lnTo>
                      <a:lnTo>
                        <a:pt x="80010" y="107633"/>
                      </a:lnTo>
                      <a:close/>
                    </a:path>
                  </a:pathLst>
                </a:custGeom>
                <a:noFill/>
                <a:ln w="9525" cap="rnd">
                  <a:solidFill>
                    <a:srgbClr val="009AD8"/>
                  </a:solidFill>
                  <a:prstDash val="solid"/>
                  <a:round/>
                </a:ln>
              </p:spPr>
              <p:txBody>
                <a:bodyPr rtlCol="0" anchor="ctr"/>
                <a:lstStyle/>
                <a:p>
                  <a:endParaRPr lang="en-GB" dirty="0">
                    <a:latin typeface="Segoe UI" panose="020B0502040204020203" pitchFamily="34" charset="0"/>
                  </a:endParaRPr>
                </a:p>
              </p:txBody>
            </p:sp>
            <p:grpSp>
              <p:nvGrpSpPr>
                <p:cNvPr id="254" name="Graphic 15">
                  <a:extLst>
                    <a:ext uri="{FF2B5EF4-FFF2-40B4-BE49-F238E27FC236}">
                      <a16:creationId xmlns:a16="http://schemas.microsoft.com/office/drawing/2014/main" id="{12D24431-C3D3-4DA0-9621-9F7DBCB6C834}"/>
                    </a:ext>
                  </a:extLst>
                </p:cNvPr>
                <p:cNvGrpSpPr/>
                <p:nvPr/>
              </p:nvGrpSpPr>
              <p:grpSpPr>
                <a:xfrm>
                  <a:off x="9641259" y="3670218"/>
                  <a:ext cx="125729" cy="97155"/>
                  <a:chOff x="9641259" y="3670218"/>
                  <a:chExt cx="125729" cy="97155"/>
                </a:xfrm>
              </p:grpSpPr>
              <p:sp>
                <p:nvSpPr>
                  <p:cNvPr id="255" name="Freeform: Shape 254">
                    <a:extLst>
                      <a:ext uri="{FF2B5EF4-FFF2-40B4-BE49-F238E27FC236}">
                        <a16:creationId xmlns:a16="http://schemas.microsoft.com/office/drawing/2014/main" id="{8A8A79EF-8060-481E-92E3-7316877137A1}"/>
                      </a:ext>
                    </a:extLst>
                  </p:cNvPr>
                  <p:cNvSpPr/>
                  <p:nvPr/>
                </p:nvSpPr>
                <p:spPr>
                  <a:xfrm>
                    <a:off x="9674596" y="3674981"/>
                    <a:ext cx="12382" cy="22860"/>
                  </a:xfrm>
                  <a:custGeom>
                    <a:avLst/>
                    <a:gdLst>
                      <a:gd name="connsiteX0" fmla="*/ 0 w 12382"/>
                      <a:gd name="connsiteY0" fmla="*/ 0 h 22860"/>
                      <a:gd name="connsiteX1" fmla="*/ 12383 w 12382"/>
                      <a:gd name="connsiteY1" fmla="*/ 22860 h 22860"/>
                    </a:gdLst>
                    <a:ahLst/>
                    <a:cxnLst>
                      <a:cxn ang="0">
                        <a:pos x="connsiteX0" y="connsiteY0"/>
                      </a:cxn>
                      <a:cxn ang="0">
                        <a:pos x="connsiteX1" y="connsiteY1"/>
                      </a:cxn>
                    </a:cxnLst>
                    <a:rect l="l" t="t" r="r" b="b"/>
                    <a:pathLst>
                      <a:path w="12382" h="22860">
                        <a:moveTo>
                          <a:pt x="0" y="0"/>
                        </a:moveTo>
                        <a:lnTo>
                          <a:pt x="12383" y="22860"/>
                        </a:lnTo>
                      </a:path>
                    </a:pathLst>
                  </a:custGeom>
                  <a:ln w="9525" cap="rnd">
                    <a:solidFill>
                      <a:srgbClr val="009AD8"/>
                    </a:solidFill>
                    <a:prstDash val="solid"/>
                    <a:round/>
                  </a:ln>
                </p:spPr>
                <p:txBody>
                  <a:bodyPr rtlCol="0" anchor="ctr"/>
                  <a:lstStyle/>
                  <a:p>
                    <a:endParaRPr lang="en-GB" dirty="0">
                      <a:latin typeface="Segoe UI" panose="020B0502040204020203" pitchFamily="34" charset="0"/>
                    </a:endParaRPr>
                  </a:p>
                </p:txBody>
              </p:sp>
              <p:sp>
                <p:nvSpPr>
                  <p:cNvPr id="256" name="Freeform: Shape 255">
                    <a:extLst>
                      <a:ext uri="{FF2B5EF4-FFF2-40B4-BE49-F238E27FC236}">
                        <a16:creationId xmlns:a16="http://schemas.microsoft.com/office/drawing/2014/main" id="{31D2CB21-E0BF-416A-AB32-B56A967AB7DF}"/>
                      </a:ext>
                    </a:extLst>
                  </p:cNvPr>
                  <p:cNvSpPr/>
                  <p:nvPr/>
                </p:nvSpPr>
                <p:spPr>
                  <a:xfrm>
                    <a:off x="9641259" y="3714986"/>
                    <a:ext cx="25717" cy="7620"/>
                  </a:xfrm>
                  <a:custGeom>
                    <a:avLst/>
                    <a:gdLst>
                      <a:gd name="connsiteX0" fmla="*/ 0 w 25717"/>
                      <a:gd name="connsiteY0" fmla="*/ 0 h 7620"/>
                      <a:gd name="connsiteX1" fmla="*/ 25717 w 25717"/>
                      <a:gd name="connsiteY1" fmla="*/ 7620 h 7620"/>
                    </a:gdLst>
                    <a:ahLst/>
                    <a:cxnLst>
                      <a:cxn ang="0">
                        <a:pos x="connsiteX0" y="connsiteY0"/>
                      </a:cxn>
                      <a:cxn ang="0">
                        <a:pos x="connsiteX1" y="connsiteY1"/>
                      </a:cxn>
                    </a:cxnLst>
                    <a:rect l="l" t="t" r="r" b="b"/>
                    <a:pathLst>
                      <a:path w="25717" h="7620">
                        <a:moveTo>
                          <a:pt x="0" y="0"/>
                        </a:moveTo>
                        <a:lnTo>
                          <a:pt x="25717" y="7620"/>
                        </a:lnTo>
                      </a:path>
                    </a:pathLst>
                  </a:custGeom>
                  <a:ln w="9525" cap="rnd">
                    <a:solidFill>
                      <a:srgbClr val="009AD8"/>
                    </a:solidFill>
                    <a:prstDash val="solid"/>
                    <a:round/>
                  </a:ln>
                </p:spPr>
                <p:txBody>
                  <a:bodyPr rtlCol="0" anchor="ctr"/>
                  <a:lstStyle/>
                  <a:p>
                    <a:endParaRPr lang="en-GB" dirty="0">
                      <a:latin typeface="Segoe UI" panose="020B0502040204020203" pitchFamily="34" charset="0"/>
                    </a:endParaRPr>
                  </a:p>
                </p:txBody>
              </p:sp>
              <p:grpSp>
                <p:nvGrpSpPr>
                  <p:cNvPr id="257" name="Graphic 15">
                    <a:extLst>
                      <a:ext uri="{FF2B5EF4-FFF2-40B4-BE49-F238E27FC236}">
                        <a16:creationId xmlns:a16="http://schemas.microsoft.com/office/drawing/2014/main" id="{7CE5CDCD-02B3-4AE2-8944-8BD4266D9AB7}"/>
                      </a:ext>
                    </a:extLst>
                  </p:cNvPr>
                  <p:cNvGrpSpPr/>
                  <p:nvPr/>
                </p:nvGrpSpPr>
                <p:grpSpPr>
                  <a:xfrm>
                    <a:off x="9646974" y="3702603"/>
                    <a:ext cx="120014" cy="64769"/>
                    <a:chOff x="9646974" y="3702603"/>
                    <a:chExt cx="120014" cy="64769"/>
                  </a:xfrm>
                </p:grpSpPr>
                <p:sp>
                  <p:nvSpPr>
                    <p:cNvPr id="259" name="Freeform: Shape 258">
                      <a:extLst>
                        <a:ext uri="{FF2B5EF4-FFF2-40B4-BE49-F238E27FC236}">
                          <a16:creationId xmlns:a16="http://schemas.microsoft.com/office/drawing/2014/main" id="{9677848C-0548-4EA8-92C2-3FBB31EF8AE2}"/>
                        </a:ext>
                      </a:extLst>
                    </p:cNvPr>
                    <p:cNvSpPr/>
                    <p:nvPr/>
                  </p:nvSpPr>
                  <p:spPr>
                    <a:xfrm>
                      <a:off x="9646974" y="3754991"/>
                      <a:ext cx="22860" cy="12382"/>
                    </a:xfrm>
                    <a:custGeom>
                      <a:avLst/>
                      <a:gdLst>
                        <a:gd name="connsiteX0" fmla="*/ 0 w 22860"/>
                        <a:gd name="connsiteY0" fmla="*/ 12382 h 12382"/>
                        <a:gd name="connsiteX1" fmla="*/ 22860 w 22860"/>
                        <a:gd name="connsiteY1" fmla="*/ 0 h 12382"/>
                      </a:gdLst>
                      <a:ahLst/>
                      <a:cxnLst>
                        <a:cxn ang="0">
                          <a:pos x="connsiteX0" y="connsiteY0"/>
                        </a:cxn>
                        <a:cxn ang="0">
                          <a:pos x="connsiteX1" y="connsiteY1"/>
                        </a:cxn>
                      </a:cxnLst>
                      <a:rect l="l" t="t" r="r" b="b"/>
                      <a:pathLst>
                        <a:path w="22860" h="12382">
                          <a:moveTo>
                            <a:pt x="0" y="12382"/>
                          </a:moveTo>
                          <a:lnTo>
                            <a:pt x="22860" y="0"/>
                          </a:lnTo>
                        </a:path>
                      </a:pathLst>
                    </a:custGeom>
                    <a:ln w="9525" cap="rnd">
                      <a:solidFill>
                        <a:srgbClr val="009AD8"/>
                      </a:solidFill>
                      <a:prstDash val="solid"/>
                      <a:round/>
                    </a:ln>
                  </p:spPr>
                  <p:txBody>
                    <a:bodyPr rtlCol="0" anchor="ctr"/>
                    <a:lstStyle/>
                    <a:p>
                      <a:endParaRPr lang="en-GB" dirty="0">
                        <a:latin typeface="Segoe UI" panose="020B0502040204020203" pitchFamily="34" charset="0"/>
                      </a:endParaRPr>
                    </a:p>
                  </p:txBody>
                </p:sp>
                <p:sp>
                  <p:nvSpPr>
                    <p:cNvPr id="260" name="Freeform: Shape 259">
                      <a:extLst>
                        <a:ext uri="{FF2B5EF4-FFF2-40B4-BE49-F238E27FC236}">
                          <a16:creationId xmlns:a16="http://schemas.microsoft.com/office/drawing/2014/main" id="{9896A4D6-4AA7-4115-93DA-2F93DBF237CF}"/>
                        </a:ext>
                      </a:extLst>
                    </p:cNvPr>
                    <p:cNvSpPr/>
                    <p:nvPr/>
                  </p:nvSpPr>
                  <p:spPr>
                    <a:xfrm>
                      <a:off x="9743176" y="3702603"/>
                      <a:ext cx="23812" cy="12382"/>
                    </a:xfrm>
                    <a:custGeom>
                      <a:avLst/>
                      <a:gdLst>
                        <a:gd name="connsiteX0" fmla="*/ 0 w 23812"/>
                        <a:gd name="connsiteY0" fmla="*/ 12382 h 12382"/>
                        <a:gd name="connsiteX1" fmla="*/ 23812 w 23812"/>
                        <a:gd name="connsiteY1" fmla="*/ 0 h 12382"/>
                      </a:gdLst>
                      <a:ahLst/>
                      <a:cxnLst>
                        <a:cxn ang="0">
                          <a:pos x="connsiteX0" y="connsiteY0"/>
                        </a:cxn>
                        <a:cxn ang="0">
                          <a:pos x="connsiteX1" y="connsiteY1"/>
                        </a:cxn>
                      </a:cxnLst>
                      <a:rect l="l" t="t" r="r" b="b"/>
                      <a:pathLst>
                        <a:path w="23812" h="12382">
                          <a:moveTo>
                            <a:pt x="0" y="12382"/>
                          </a:moveTo>
                          <a:lnTo>
                            <a:pt x="23812" y="0"/>
                          </a:lnTo>
                        </a:path>
                      </a:pathLst>
                    </a:custGeom>
                    <a:ln w="9525" cap="rnd">
                      <a:solidFill>
                        <a:srgbClr val="009AD8"/>
                      </a:solidFill>
                      <a:prstDash val="solid"/>
                      <a:round/>
                    </a:ln>
                  </p:spPr>
                  <p:txBody>
                    <a:bodyPr rtlCol="0" anchor="ctr"/>
                    <a:lstStyle/>
                    <a:p>
                      <a:endParaRPr lang="en-GB" dirty="0">
                        <a:latin typeface="Segoe UI" panose="020B0502040204020203" pitchFamily="34" charset="0"/>
                      </a:endParaRPr>
                    </a:p>
                  </p:txBody>
                </p:sp>
              </p:grpSp>
              <p:sp>
                <p:nvSpPr>
                  <p:cNvPr id="258" name="Freeform: Shape 257">
                    <a:extLst>
                      <a:ext uri="{FF2B5EF4-FFF2-40B4-BE49-F238E27FC236}">
                        <a16:creationId xmlns:a16="http://schemas.microsoft.com/office/drawing/2014/main" id="{9FB5C599-2622-43CB-A793-EC6B7210EBE6}"/>
                      </a:ext>
                    </a:extLst>
                  </p:cNvPr>
                  <p:cNvSpPr/>
                  <p:nvPr/>
                </p:nvSpPr>
                <p:spPr>
                  <a:xfrm>
                    <a:off x="9718411" y="3670218"/>
                    <a:ext cx="8572" cy="24765"/>
                  </a:xfrm>
                  <a:custGeom>
                    <a:avLst/>
                    <a:gdLst>
                      <a:gd name="connsiteX0" fmla="*/ 0 w 8572"/>
                      <a:gd name="connsiteY0" fmla="*/ 24765 h 24765"/>
                      <a:gd name="connsiteX1" fmla="*/ 8572 w 8572"/>
                      <a:gd name="connsiteY1" fmla="*/ 0 h 24765"/>
                    </a:gdLst>
                    <a:ahLst/>
                    <a:cxnLst>
                      <a:cxn ang="0">
                        <a:pos x="connsiteX0" y="connsiteY0"/>
                      </a:cxn>
                      <a:cxn ang="0">
                        <a:pos x="connsiteX1" y="connsiteY1"/>
                      </a:cxn>
                    </a:cxnLst>
                    <a:rect l="l" t="t" r="r" b="b"/>
                    <a:pathLst>
                      <a:path w="8572" h="24765">
                        <a:moveTo>
                          <a:pt x="0" y="24765"/>
                        </a:moveTo>
                        <a:lnTo>
                          <a:pt x="8572" y="0"/>
                        </a:lnTo>
                      </a:path>
                    </a:pathLst>
                  </a:custGeom>
                  <a:ln w="9525" cap="rnd">
                    <a:solidFill>
                      <a:srgbClr val="009AD8"/>
                    </a:solidFill>
                    <a:prstDash val="solid"/>
                    <a:round/>
                  </a:ln>
                </p:spPr>
                <p:txBody>
                  <a:bodyPr rtlCol="0" anchor="ctr"/>
                  <a:lstStyle/>
                  <a:p>
                    <a:endParaRPr lang="en-GB" dirty="0">
                      <a:latin typeface="Segoe UI" panose="020B0502040204020203" pitchFamily="34" charset="0"/>
                    </a:endParaRPr>
                  </a:p>
                </p:txBody>
              </p:sp>
            </p:grpSp>
          </p:grpSp>
        </p:grpSp>
      </p:grpSp>
      <p:sp>
        <p:nvSpPr>
          <p:cNvPr id="248" name="Rectángulo 17">
            <a:extLst>
              <a:ext uri="{FF2B5EF4-FFF2-40B4-BE49-F238E27FC236}">
                <a16:creationId xmlns:a16="http://schemas.microsoft.com/office/drawing/2014/main" id="{64A80B7F-6203-418A-9C52-E1A7E99A55B3}"/>
              </a:ext>
            </a:extLst>
          </p:cNvPr>
          <p:cNvSpPr/>
          <p:nvPr/>
        </p:nvSpPr>
        <p:spPr>
          <a:xfrm>
            <a:off x="685114" y="2310259"/>
            <a:ext cx="3258910" cy="784830"/>
          </a:xfrm>
          <a:prstGeom prst="rect">
            <a:avLst/>
          </a:prstGeom>
        </p:spPr>
        <p:txBody>
          <a:bodyPr wrap="square">
            <a:spAutoFit/>
          </a:bodyPr>
          <a:lstStyle/>
          <a:p>
            <a:pPr marL="0" lvl="1" defTabSz="457131">
              <a:spcBef>
                <a:spcPts val="700"/>
              </a:spcBef>
              <a:buSzPct val="100000"/>
              <a:buNone/>
              <a:defRPr/>
            </a:pPr>
            <a:r>
              <a:rPr lang="es-ES" sz="1500" dirty="0">
                <a:latin typeface="Segoe UI Semibold" panose="020B0702040204020203" pitchFamily="34" charset="0"/>
                <a:cs typeface="Segoe UI Semibold" panose="020B0702040204020203" pitchFamily="34" charset="0"/>
                <a:sym typeface="Montserrat Regular"/>
                <a:hlinkClick r:id="rId6"/>
              </a:rPr>
              <a:t>https://www.mites.gob.es/es/portada/serviciohogar/nueva-regulacion/index.htm</a:t>
            </a:r>
            <a:endParaRPr lang="es-ES" sz="1500" dirty="0">
              <a:latin typeface="Segoe UI Semibold" panose="020B0702040204020203" pitchFamily="34" charset="0"/>
              <a:cs typeface="Segoe UI Semibold" panose="020B0702040204020203" pitchFamily="34" charset="0"/>
              <a:sym typeface="Montserrat Regular"/>
            </a:endParaRPr>
          </a:p>
        </p:txBody>
      </p:sp>
      <p:sp>
        <p:nvSpPr>
          <p:cNvPr id="266" name="Elipse 23">
            <a:extLst>
              <a:ext uri="{FF2B5EF4-FFF2-40B4-BE49-F238E27FC236}">
                <a16:creationId xmlns:a16="http://schemas.microsoft.com/office/drawing/2014/main" id="{B28DF707-E011-4A5F-987F-F92CE64EC996}"/>
              </a:ext>
            </a:extLst>
          </p:cNvPr>
          <p:cNvSpPr/>
          <p:nvPr/>
        </p:nvSpPr>
        <p:spPr>
          <a:xfrm>
            <a:off x="3885444" y="3714876"/>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cxnSp>
        <p:nvCxnSpPr>
          <p:cNvPr id="267" name="Conector recto 190">
            <a:extLst>
              <a:ext uri="{FF2B5EF4-FFF2-40B4-BE49-F238E27FC236}">
                <a16:creationId xmlns:a16="http://schemas.microsoft.com/office/drawing/2014/main" id="{701F8567-0D8F-423F-876F-4F65E006BACB}"/>
              </a:ext>
            </a:extLst>
          </p:cNvPr>
          <p:cNvCxnSpPr>
            <a:cxnSpLocks/>
          </p:cNvCxnSpPr>
          <p:nvPr/>
        </p:nvCxnSpPr>
        <p:spPr>
          <a:xfrm flipH="1">
            <a:off x="0" y="3794701"/>
            <a:ext cx="4446830" cy="0"/>
          </a:xfrm>
          <a:prstGeom prst="line">
            <a:avLst/>
          </a:prstGeom>
          <a:ln w="19050" cap="rnd">
            <a:solidFill>
              <a:schemeClr val="accent2"/>
            </a:solidFill>
            <a:round/>
          </a:ln>
        </p:spPr>
        <p:style>
          <a:lnRef idx="1">
            <a:schemeClr val="accent1"/>
          </a:lnRef>
          <a:fillRef idx="0">
            <a:schemeClr val="accent1"/>
          </a:fillRef>
          <a:effectRef idx="0">
            <a:schemeClr val="accent1"/>
          </a:effectRef>
          <a:fontRef idx="minor">
            <a:schemeClr val="tx1"/>
          </a:fontRef>
        </p:style>
      </p:cxnSp>
      <p:grpSp>
        <p:nvGrpSpPr>
          <p:cNvPr id="268" name="Group 267">
            <a:extLst>
              <a:ext uri="{FF2B5EF4-FFF2-40B4-BE49-F238E27FC236}">
                <a16:creationId xmlns:a16="http://schemas.microsoft.com/office/drawing/2014/main" id="{270E6446-93B2-4662-9389-B6B327494EF3}"/>
              </a:ext>
            </a:extLst>
          </p:cNvPr>
          <p:cNvGrpSpPr/>
          <p:nvPr/>
        </p:nvGrpSpPr>
        <p:grpSpPr>
          <a:xfrm>
            <a:off x="4101074" y="3875398"/>
            <a:ext cx="376237" cy="279082"/>
            <a:chOff x="9467904" y="3643548"/>
            <a:chExt cx="376237" cy="279082"/>
          </a:xfrm>
        </p:grpSpPr>
        <p:sp>
          <p:nvSpPr>
            <p:cNvPr id="270" name="Freeform: Shape 269">
              <a:extLst>
                <a:ext uri="{FF2B5EF4-FFF2-40B4-BE49-F238E27FC236}">
                  <a16:creationId xmlns:a16="http://schemas.microsoft.com/office/drawing/2014/main" id="{F9692597-F9AB-477E-A4C0-9EC38EB2F0F9}"/>
                </a:ext>
              </a:extLst>
            </p:cNvPr>
            <p:cNvSpPr/>
            <p:nvPr/>
          </p:nvSpPr>
          <p:spPr>
            <a:xfrm>
              <a:off x="9575215" y="3805924"/>
              <a:ext cx="67698" cy="67698"/>
            </a:xfrm>
            <a:custGeom>
              <a:avLst/>
              <a:gdLst>
                <a:gd name="connsiteX0" fmla="*/ 90107 w 90106"/>
                <a:gd name="connsiteY0" fmla="*/ 45053 h 90106"/>
                <a:gd name="connsiteX1" fmla="*/ 45053 w 90106"/>
                <a:gd name="connsiteY1" fmla="*/ 90107 h 90106"/>
                <a:gd name="connsiteX2" fmla="*/ 0 w 90106"/>
                <a:gd name="connsiteY2" fmla="*/ 45053 h 90106"/>
                <a:gd name="connsiteX3" fmla="*/ 45053 w 90106"/>
                <a:gd name="connsiteY3" fmla="*/ 0 h 90106"/>
                <a:gd name="connsiteX4" fmla="*/ 90107 w 90106"/>
                <a:gd name="connsiteY4" fmla="*/ 45053 h 90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106" h="90106">
                  <a:moveTo>
                    <a:pt x="90107" y="45053"/>
                  </a:moveTo>
                  <a:cubicBezTo>
                    <a:pt x="90107" y="69936"/>
                    <a:pt x="69936" y="90107"/>
                    <a:pt x="45053" y="90107"/>
                  </a:cubicBezTo>
                  <a:cubicBezTo>
                    <a:pt x="20171" y="90107"/>
                    <a:pt x="0" y="69936"/>
                    <a:pt x="0" y="45053"/>
                  </a:cubicBezTo>
                  <a:cubicBezTo>
                    <a:pt x="0" y="20171"/>
                    <a:pt x="20171" y="0"/>
                    <a:pt x="45053" y="0"/>
                  </a:cubicBezTo>
                  <a:cubicBezTo>
                    <a:pt x="69936" y="0"/>
                    <a:pt x="90107" y="20171"/>
                    <a:pt x="90107" y="45053"/>
                  </a:cubicBezTo>
                  <a:close/>
                </a:path>
              </a:pathLst>
            </a:custGeom>
            <a:noFill/>
            <a:ln w="10454" cap="rnd">
              <a:solidFill>
                <a:srgbClr val="343844"/>
              </a:solidFill>
              <a:prstDash val="solid"/>
              <a:round/>
            </a:ln>
          </p:spPr>
          <p:txBody>
            <a:bodyPr rtlCol="0" anchor="ctr"/>
            <a:lstStyle/>
            <a:p>
              <a:endParaRPr lang="en-GB" dirty="0">
                <a:latin typeface="Segoe UI" panose="020B0502040204020203" pitchFamily="34" charset="0"/>
              </a:endParaRPr>
            </a:p>
          </p:txBody>
        </p:sp>
        <p:grpSp>
          <p:nvGrpSpPr>
            <p:cNvPr id="271" name="Graphic 15">
              <a:extLst>
                <a:ext uri="{FF2B5EF4-FFF2-40B4-BE49-F238E27FC236}">
                  <a16:creationId xmlns:a16="http://schemas.microsoft.com/office/drawing/2014/main" id="{607D4AA6-F027-4DC6-BB01-6C19554D9A4A}"/>
                </a:ext>
              </a:extLst>
            </p:cNvPr>
            <p:cNvGrpSpPr/>
            <p:nvPr/>
          </p:nvGrpSpPr>
          <p:grpSpPr>
            <a:xfrm>
              <a:off x="9467904" y="3643548"/>
              <a:ext cx="376237" cy="279082"/>
              <a:chOff x="9467904" y="3643548"/>
              <a:chExt cx="376237" cy="279082"/>
            </a:xfrm>
            <a:noFill/>
          </p:grpSpPr>
          <p:grpSp>
            <p:nvGrpSpPr>
              <p:cNvPr id="272" name="Graphic 15">
                <a:extLst>
                  <a:ext uri="{FF2B5EF4-FFF2-40B4-BE49-F238E27FC236}">
                    <a16:creationId xmlns:a16="http://schemas.microsoft.com/office/drawing/2014/main" id="{305C304B-CB44-4F77-B6CF-7DDA90B21BE2}"/>
                  </a:ext>
                </a:extLst>
              </p:cNvPr>
              <p:cNvGrpSpPr/>
              <p:nvPr/>
            </p:nvGrpSpPr>
            <p:grpSpPr>
              <a:xfrm>
                <a:off x="9467904" y="3643548"/>
                <a:ext cx="190500" cy="128588"/>
                <a:chOff x="9467904" y="3643548"/>
                <a:chExt cx="190500" cy="128588"/>
              </a:xfrm>
            </p:grpSpPr>
            <p:sp>
              <p:nvSpPr>
                <p:cNvPr id="282" name="Freeform: Shape 281">
                  <a:extLst>
                    <a:ext uri="{FF2B5EF4-FFF2-40B4-BE49-F238E27FC236}">
                      <a16:creationId xmlns:a16="http://schemas.microsoft.com/office/drawing/2014/main" id="{5D93933B-96EF-467D-B7FF-3E966E7AEF4E}"/>
                    </a:ext>
                  </a:extLst>
                </p:cNvPr>
                <p:cNvSpPr/>
                <p:nvPr/>
              </p:nvSpPr>
              <p:spPr>
                <a:xfrm>
                  <a:off x="9511719" y="3643548"/>
                  <a:ext cx="146685" cy="9525"/>
                </a:xfrm>
                <a:custGeom>
                  <a:avLst/>
                  <a:gdLst>
                    <a:gd name="connsiteX0" fmla="*/ 0 w 146685"/>
                    <a:gd name="connsiteY0" fmla="*/ 0 h 9525"/>
                    <a:gd name="connsiteX1" fmla="*/ 146685 w 146685"/>
                    <a:gd name="connsiteY1" fmla="*/ 0 h 9525"/>
                  </a:gdLst>
                  <a:ahLst/>
                  <a:cxnLst>
                    <a:cxn ang="0">
                      <a:pos x="connsiteX0" y="connsiteY0"/>
                    </a:cxn>
                    <a:cxn ang="0">
                      <a:pos x="connsiteX1" y="connsiteY1"/>
                    </a:cxn>
                  </a:cxnLst>
                  <a:rect l="l" t="t" r="r" b="b"/>
                  <a:pathLst>
                    <a:path w="146685" h="9525">
                      <a:moveTo>
                        <a:pt x="0" y="0"/>
                      </a:moveTo>
                      <a:lnTo>
                        <a:pt x="146685" y="0"/>
                      </a:lnTo>
                    </a:path>
                  </a:pathLst>
                </a:custGeom>
                <a:ln w="9525" cap="rnd">
                  <a:solidFill>
                    <a:srgbClr val="343844"/>
                  </a:solidFill>
                  <a:prstDash val="solid"/>
                  <a:round/>
                </a:ln>
              </p:spPr>
              <p:txBody>
                <a:bodyPr rtlCol="0" anchor="ctr"/>
                <a:lstStyle/>
                <a:p>
                  <a:endParaRPr lang="en-GB" dirty="0">
                    <a:latin typeface="Segoe UI" panose="020B0502040204020203" pitchFamily="34" charset="0"/>
                  </a:endParaRPr>
                </a:p>
              </p:txBody>
            </p:sp>
            <p:sp>
              <p:nvSpPr>
                <p:cNvPr id="283" name="Freeform: Shape 282">
                  <a:extLst>
                    <a:ext uri="{FF2B5EF4-FFF2-40B4-BE49-F238E27FC236}">
                      <a16:creationId xmlns:a16="http://schemas.microsoft.com/office/drawing/2014/main" id="{4CDB710C-904E-4B65-818B-1B080577DAC4}"/>
                    </a:ext>
                  </a:extLst>
                </p:cNvPr>
                <p:cNvSpPr/>
                <p:nvPr/>
              </p:nvSpPr>
              <p:spPr>
                <a:xfrm>
                  <a:off x="9511719" y="3762611"/>
                  <a:ext cx="99059" cy="9525"/>
                </a:xfrm>
                <a:custGeom>
                  <a:avLst/>
                  <a:gdLst>
                    <a:gd name="connsiteX0" fmla="*/ 0 w 99059"/>
                    <a:gd name="connsiteY0" fmla="*/ 0 h 9525"/>
                    <a:gd name="connsiteX1" fmla="*/ 99060 w 99059"/>
                    <a:gd name="connsiteY1" fmla="*/ 0 h 9525"/>
                  </a:gdLst>
                  <a:ahLst/>
                  <a:cxnLst>
                    <a:cxn ang="0">
                      <a:pos x="connsiteX0" y="connsiteY0"/>
                    </a:cxn>
                    <a:cxn ang="0">
                      <a:pos x="connsiteX1" y="connsiteY1"/>
                    </a:cxn>
                  </a:cxnLst>
                  <a:rect l="l" t="t" r="r" b="b"/>
                  <a:pathLst>
                    <a:path w="99059" h="9525">
                      <a:moveTo>
                        <a:pt x="0" y="0"/>
                      </a:moveTo>
                      <a:lnTo>
                        <a:pt x="99060" y="0"/>
                      </a:lnTo>
                    </a:path>
                  </a:pathLst>
                </a:custGeom>
                <a:ln w="9525" cap="rnd">
                  <a:solidFill>
                    <a:srgbClr val="343844"/>
                  </a:solidFill>
                  <a:prstDash val="solid"/>
                  <a:round/>
                </a:ln>
              </p:spPr>
              <p:txBody>
                <a:bodyPr rtlCol="0" anchor="ctr"/>
                <a:lstStyle/>
                <a:p>
                  <a:endParaRPr lang="en-GB" dirty="0">
                    <a:latin typeface="Segoe UI" panose="020B0502040204020203" pitchFamily="34" charset="0"/>
                  </a:endParaRPr>
                </a:p>
              </p:txBody>
            </p:sp>
            <p:sp>
              <p:nvSpPr>
                <p:cNvPr id="284" name="Freeform: Shape 283">
                  <a:extLst>
                    <a:ext uri="{FF2B5EF4-FFF2-40B4-BE49-F238E27FC236}">
                      <a16:creationId xmlns:a16="http://schemas.microsoft.com/office/drawing/2014/main" id="{7984DACD-305E-4116-9F0F-B54891B0ADF1}"/>
                    </a:ext>
                  </a:extLst>
                </p:cNvPr>
                <p:cNvSpPr/>
                <p:nvPr/>
              </p:nvSpPr>
              <p:spPr>
                <a:xfrm>
                  <a:off x="9467904" y="3683553"/>
                  <a:ext cx="159067" cy="9525"/>
                </a:xfrm>
                <a:custGeom>
                  <a:avLst/>
                  <a:gdLst>
                    <a:gd name="connsiteX0" fmla="*/ 0 w 159067"/>
                    <a:gd name="connsiteY0" fmla="*/ 0 h 9525"/>
                    <a:gd name="connsiteX1" fmla="*/ 159068 w 159067"/>
                    <a:gd name="connsiteY1" fmla="*/ 0 h 9525"/>
                  </a:gdLst>
                  <a:ahLst/>
                  <a:cxnLst>
                    <a:cxn ang="0">
                      <a:pos x="connsiteX0" y="connsiteY0"/>
                    </a:cxn>
                    <a:cxn ang="0">
                      <a:pos x="connsiteX1" y="connsiteY1"/>
                    </a:cxn>
                  </a:cxnLst>
                  <a:rect l="l" t="t" r="r" b="b"/>
                  <a:pathLst>
                    <a:path w="159067" h="9525">
                      <a:moveTo>
                        <a:pt x="0" y="0"/>
                      </a:moveTo>
                      <a:lnTo>
                        <a:pt x="159068" y="0"/>
                      </a:lnTo>
                    </a:path>
                  </a:pathLst>
                </a:custGeom>
                <a:ln w="9525" cap="rnd">
                  <a:solidFill>
                    <a:srgbClr val="343844"/>
                  </a:solidFill>
                  <a:prstDash val="solid"/>
                  <a:round/>
                </a:ln>
              </p:spPr>
              <p:txBody>
                <a:bodyPr rtlCol="0" anchor="ctr"/>
                <a:lstStyle/>
                <a:p>
                  <a:endParaRPr lang="en-GB" dirty="0">
                    <a:latin typeface="Segoe UI" panose="020B0502040204020203" pitchFamily="34" charset="0"/>
                  </a:endParaRPr>
                </a:p>
              </p:txBody>
            </p:sp>
            <p:sp>
              <p:nvSpPr>
                <p:cNvPr id="285" name="Freeform: Shape 284">
                  <a:extLst>
                    <a:ext uri="{FF2B5EF4-FFF2-40B4-BE49-F238E27FC236}">
                      <a16:creationId xmlns:a16="http://schemas.microsoft.com/office/drawing/2014/main" id="{6E9244D5-2581-42A3-9D03-AE04EB6DF71B}"/>
                    </a:ext>
                  </a:extLst>
                </p:cNvPr>
                <p:cNvSpPr/>
                <p:nvPr/>
              </p:nvSpPr>
              <p:spPr>
                <a:xfrm>
                  <a:off x="9489811" y="3722606"/>
                  <a:ext cx="120967" cy="9525"/>
                </a:xfrm>
                <a:custGeom>
                  <a:avLst/>
                  <a:gdLst>
                    <a:gd name="connsiteX0" fmla="*/ 0 w 120967"/>
                    <a:gd name="connsiteY0" fmla="*/ 0 h 9525"/>
                    <a:gd name="connsiteX1" fmla="*/ 120968 w 120967"/>
                    <a:gd name="connsiteY1" fmla="*/ 0 h 9525"/>
                  </a:gdLst>
                  <a:ahLst/>
                  <a:cxnLst>
                    <a:cxn ang="0">
                      <a:pos x="connsiteX0" y="connsiteY0"/>
                    </a:cxn>
                    <a:cxn ang="0">
                      <a:pos x="connsiteX1" y="connsiteY1"/>
                    </a:cxn>
                  </a:cxnLst>
                  <a:rect l="l" t="t" r="r" b="b"/>
                  <a:pathLst>
                    <a:path w="120967" h="9525">
                      <a:moveTo>
                        <a:pt x="0" y="0"/>
                      </a:moveTo>
                      <a:lnTo>
                        <a:pt x="120968" y="0"/>
                      </a:lnTo>
                    </a:path>
                  </a:pathLst>
                </a:custGeom>
                <a:ln w="9525" cap="rnd">
                  <a:solidFill>
                    <a:srgbClr val="343844"/>
                  </a:solidFill>
                  <a:prstDash val="solid"/>
                  <a:round/>
                </a:ln>
              </p:spPr>
              <p:txBody>
                <a:bodyPr rtlCol="0" anchor="ctr"/>
                <a:lstStyle/>
                <a:p>
                  <a:endParaRPr lang="en-GB" dirty="0">
                    <a:latin typeface="Segoe UI" panose="020B0502040204020203" pitchFamily="34" charset="0"/>
                  </a:endParaRPr>
                </a:p>
              </p:txBody>
            </p:sp>
          </p:grpSp>
          <p:grpSp>
            <p:nvGrpSpPr>
              <p:cNvPr id="273" name="Graphic 15">
                <a:extLst>
                  <a:ext uri="{FF2B5EF4-FFF2-40B4-BE49-F238E27FC236}">
                    <a16:creationId xmlns:a16="http://schemas.microsoft.com/office/drawing/2014/main" id="{CE777360-BF41-4AF0-95B4-DFAC7243B6F0}"/>
                  </a:ext>
                </a:extLst>
              </p:cNvPr>
              <p:cNvGrpSpPr/>
              <p:nvPr/>
            </p:nvGrpSpPr>
            <p:grpSpPr>
              <a:xfrm>
                <a:off x="9641259" y="3670218"/>
                <a:ext cx="202882" cy="252412"/>
                <a:chOff x="9641259" y="3670218"/>
                <a:chExt cx="202882" cy="252412"/>
              </a:xfrm>
              <a:noFill/>
            </p:grpSpPr>
            <p:sp>
              <p:nvSpPr>
                <p:cNvPr id="274" name="Freeform: Shape 273">
                  <a:extLst>
                    <a:ext uri="{FF2B5EF4-FFF2-40B4-BE49-F238E27FC236}">
                      <a16:creationId xmlns:a16="http://schemas.microsoft.com/office/drawing/2014/main" id="{CF55D7D0-1942-4E2A-B69C-D9595B9FD9E5}"/>
                    </a:ext>
                  </a:extLst>
                </p:cNvPr>
                <p:cNvSpPr/>
                <p:nvPr/>
              </p:nvSpPr>
              <p:spPr>
                <a:xfrm>
                  <a:off x="9701266" y="3729273"/>
                  <a:ext cx="142875" cy="193357"/>
                </a:xfrm>
                <a:custGeom>
                  <a:avLst/>
                  <a:gdLst>
                    <a:gd name="connsiteX0" fmla="*/ 142875 w 142875"/>
                    <a:gd name="connsiteY0" fmla="*/ 96203 h 193357"/>
                    <a:gd name="connsiteX1" fmla="*/ 0 w 142875"/>
                    <a:gd name="connsiteY1" fmla="*/ 0 h 193357"/>
                    <a:gd name="connsiteX2" fmla="*/ 0 w 142875"/>
                    <a:gd name="connsiteY2" fmla="*/ 172403 h 193357"/>
                    <a:gd name="connsiteX3" fmla="*/ 44767 w 142875"/>
                    <a:gd name="connsiteY3" fmla="*/ 126683 h 193357"/>
                    <a:gd name="connsiteX4" fmla="*/ 80963 w 142875"/>
                    <a:gd name="connsiteY4" fmla="*/ 193358 h 193357"/>
                    <a:gd name="connsiteX5" fmla="*/ 115252 w 142875"/>
                    <a:gd name="connsiteY5" fmla="*/ 175260 h 193357"/>
                    <a:gd name="connsiteX6" fmla="*/ 80010 w 142875"/>
                    <a:gd name="connsiteY6" fmla="*/ 107633 h 1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193357">
                      <a:moveTo>
                        <a:pt x="142875" y="96203"/>
                      </a:moveTo>
                      <a:lnTo>
                        <a:pt x="0" y="0"/>
                      </a:lnTo>
                      <a:lnTo>
                        <a:pt x="0" y="172403"/>
                      </a:lnTo>
                      <a:lnTo>
                        <a:pt x="44767" y="126683"/>
                      </a:lnTo>
                      <a:lnTo>
                        <a:pt x="80963" y="193358"/>
                      </a:lnTo>
                      <a:lnTo>
                        <a:pt x="115252" y="175260"/>
                      </a:lnTo>
                      <a:lnTo>
                        <a:pt x="80010" y="107633"/>
                      </a:lnTo>
                      <a:close/>
                    </a:path>
                  </a:pathLst>
                </a:custGeom>
                <a:noFill/>
                <a:ln w="9525" cap="rnd">
                  <a:solidFill>
                    <a:srgbClr val="009AD8"/>
                  </a:solidFill>
                  <a:prstDash val="solid"/>
                  <a:round/>
                </a:ln>
              </p:spPr>
              <p:txBody>
                <a:bodyPr rtlCol="0" anchor="ctr"/>
                <a:lstStyle/>
                <a:p>
                  <a:endParaRPr lang="en-GB" dirty="0">
                    <a:latin typeface="Segoe UI" panose="020B0502040204020203" pitchFamily="34" charset="0"/>
                  </a:endParaRPr>
                </a:p>
              </p:txBody>
            </p:sp>
            <p:grpSp>
              <p:nvGrpSpPr>
                <p:cNvPr id="275" name="Graphic 15">
                  <a:extLst>
                    <a:ext uri="{FF2B5EF4-FFF2-40B4-BE49-F238E27FC236}">
                      <a16:creationId xmlns:a16="http://schemas.microsoft.com/office/drawing/2014/main" id="{0B34D7CD-496B-4D5E-BF90-1D9A8F6DED07}"/>
                    </a:ext>
                  </a:extLst>
                </p:cNvPr>
                <p:cNvGrpSpPr/>
                <p:nvPr/>
              </p:nvGrpSpPr>
              <p:grpSpPr>
                <a:xfrm>
                  <a:off x="9641259" y="3670218"/>
                  <a:ext cx="125729" cy="97155"/>
                  <a:chOff x="9641259" y="3670218"/>
                  <a:chExt cx="125729" cy="97155"/>
                </a:xfrm>
              </p:grpSpPr>
              <p:sp>
                <p:nvSpPr>
                  <p:cNvPr id="276" name="Freeform: Shape 275">
                    <a:extLst>
                      <a:ext uri="{FF2B5EF4-FFF2-40B4-BE49-F238E27FC236}">
                        <a16:creationId xmlns:a16="http://schemas.microsoft.com/office/drawing/2014/main" id="{FF6AB4AC-481B-4CA3-ADC8-E27C1C472B35}"/>
                      </a:ext>
                    </a:extLst>
                  </p:cNvPr>
                  <p:cNvSpPr/>
                  <p:nvPr/>
                </p:nvSpPr>
                <p:spPr>
                  <a:xfrm>
                    <a:off x="9674596" y="3674981"/>
                    <a:ext cx="12382" cy="22860"/>
                  </a:xfrm>
                  <a:custGeom>
                    <a:avLst/>
                    <a:gdLst>
                      <a:gd name="connsiteX0" fmla="*/ 0 w 12382"/>
                      <a:gd name="connsiteY0" fmla="*/ 0 h 22860"/>
                      <a:gd name="connsiteX1" fmla="*/ 12383 w 12382"/>
                      <a:gd name="connsiteY1" fmla="*/ 22860 h 22860"/>
                    </a:gdLst>
                    <a:ahLst/>
                    <a:cxnLst>
                      <a:cxn ang="0">
                        <a:pos x="connsiteX0" y="connsiteY0"/>
                      </a:cxn>
                      <a:cxn ang="0">
                        <a:pos x="connsiteX1" y="connsiteY1"/>
                      </a:cxn>
                    </a:cxnLst>
                    <a:rect l="l" t="t" r="r" b="b"/>
                    <a:pathLst>
                      <a:path w="12382" h="22860">
                        <a:moveTo>
                          <a:pt x="0" y="0"/>
                        </a:moveTo>
                        <a:lnTo>
                          <a:pt x="12383" y="22860"/>
                        </a:lnTo>
                      </a:path>
                    </a:pathLst>
                  </a:custGeom>
                  <a:ln w="9525" cap="rnd">
                    <a:solidFill>
                      <a:srgbClr val="009AD8"/>
                    </a:solidFill>
                    <a:prstDash val="solid"/>
                    <a:round/>
                  </a:ln>
                </p:spPr>
                <p:txBody>
                  <a:bodyPr rtlCol="0" anchor="ctr"/>
                  <a:lstStyle/>
                  <a:p>
                    <a:endParaRPr lang="en-GB" dirty="0">
                      <a:latin typeface="Segoe UI" panose="020B0502040204020203" pitchFamily="34" charset="0"/>
                    </a:endParaRPr>
                  </a:p>
                </p:txBody>
              </p:sp>
              <p:sp>
                <p:nvSpPr>
                  <p:cNvPr id="277" name="Freeform: Shape 276">
                    <a:extLst>
                      <a:ext uri="{FF2B5EF4-FFF2-40B4-BE49-F238E27FC236}">
                        <a16:creationId xmlns:a16="http://schemas.microsoft.com/office/drawing/2014/main" id="{D1F5F809-1239-4371-9FE2-715F769447CD}"/>
                      </a:ext>
                    </a:extLst>
                  </p:cNvPr>
                  <p:cNvSpPr/>
                  <p:nvPr/>
                </p:nvSpPr>
                <p:spPr>
                  <a:xfrm>
                    <a:off x="9641259" y="3714986"/>
                    <a:ext cx="25717" cy="7620"/>
                  </a:xfrm>
                  <a:custGeom>
                    <a:avLst/>
                    <a:gdLst>
                      <a:gd name="connsiteX0" fmla="*/ 0 w 25717"/>
                      <a:gd name="connsiteY0" fmla="*/ 0 h 7620"/>
                      <a:gd name="connsiteX1" fmla="*/ 25717 w 25717"/>
                      <a:gd name="connsiteY1" fmla="*/ 7620 h 7620"/>
                    </a:gdLst>
                    <a:ahLst/>
                    <a:cxnLst>
                      <a:cxn ang="0">
                        <a:pos x="connsiteX0" y="connsiteY0"/>
                      </a:cxn>
                      <a:cxn ang="0">
                        <a:pos x="connsiteX1" y="connsiteY1"/>
                      </a:cxn>
                    </a:cxnLst>
                    <a:rect l="l" t="t" r="r" b="b"/>
                    <a:pathLst>
                      <a:path w="25717" h="7620">
                        <a:moveTo>
                          <a:pt x="0" y="0"/>
                        </a:moveTo>
                        <a:lnTo>
                          <a:pt x="25717" y="7620"/>
                        </a:lnTo>
                      </a:path>
                    </a:pathLst>
                  </a:custGeom>
                  <a:ln w="9525" cap="rnd">
                    <a:solidFill>
                      <a:srgbClr val="009AD8"/>
                    </a:solidFill>
                    <a:prstDash val="solid"/>
                    <a:round/>
                  </a:ln>
                </p:spPr>
                <p:txBody>
                  <a:bodyPr rtlCol="0" anchor="ctr"/>
                  <a:lstStyle/>
                  <a:p>
                    <a:endParaRPr lang="en-GB" dirty="0">
                      <a:latin typeface="Segoe UI" panose="020B0502040204020203" pitchFamily="34" charset="0"/>
                    </a:endParaRPr>
                  </a:p>
                </p:txBody>
              </p:sp>
              <p:grpSp>
                <p:nvGrpSpPr>
                  <p:cNvPr id="278" name="Graphic 15">
                    <a:extLst>
                      <a:ext uri="{FF2B5EF4-FFF2-40B4-BE49-F238E27FC236}">
                        <a16:creationId xmlns:a16="http://schemas.microsoft.com/office/drawing/2014/main" id="{560BE53A-87A9-4B5E-B47E-A5DB00F032E8}"/>
                      </a:ext>
                    </a:extLst>
                  </p:cNvPr>
                  <p:cNvGrpSpPr/>
                  <p:nvPr/>
                </p:nvGrpSpPr>
                <p:grpSpPr>
                  <a:xfrm>
                    <a:off x="9646974" y="3702603"/>
                    <a:ext cx="120014" cy="64769"/>
                    <a:chOff x="9646974" y="3702603"/>
                    <a:chExt cx="120014" cy="64769"/>
                  </a:xfrm>
                </p:grpSpPr>
                <p:sp>
                  <p:nvSpPr>
                    <p:cNvPr id="280" name="Freeform: Shape 279">
                      <a:extLst>
                        <a:ext uri="{FF2B5EF4-FFF2-40B4-BE49-F238E27FC236}">
                          <a16:creationId xmlns:a16="http://schemas.microsoft.com/office/drawing/2014/main" id="{9DD690FB-2EFD-4582-AEB9-95CC04899F88}"/>
                        </a:ext>
                      </a:extLst>
                    </p:cNvPr>
                    <p:cNvSpPr/>
                    <p:nvPr/>
                  </p:nvSpPr>
                  <p:spPr>
                    <a:xfrm>
                      <a:off x="9646974" y="3754991"/>
                      <a:ext cx="22860" cy="12382"/>
                    </a:xfrm>
                    <a:custGeom>
                      <a:avLst/>
                      <a:gdLst>
                        <a:gd name="connsiteX0" fmla="*/ 0 w 22860"/>
                        <a:gd name="connsiteY0" fmla="*/ 12382 h 12382"/>
                        <a:gd name="connsiteX1" fmla="*/ 22860 w 22860"/>
                        <a:gd name="connsiteY1" fmla="*/ 0 h 12382"/>
                      </a:gdLst>
                      <a:ahLst/>
                      <a:cxnLst>
                        <a:cxn ang="0">
                          <a:pos x="connsiteX0" y="connsiteY0"/>
                        </a:cxn>
                        <a:cxn ang="0">
                          <a:pos x="connsiteX1" y="connsiteY1"/>
                        </a:cxn>
                      </a:cxnLst>
                      <a:rect l="l" t="t" r="r" b="b"/>
                      <a:pathLst>
                        <a:path w="22860" h="12382">
                          <a:moveTo>
                            <a:pt x="0" y="12382"/>
                          </a:moveTo>
                          <a:lnTo>
                            <a:pt x="22860" y="0"/>
                          </a:lnTo>
                        </a:path>
                      </a:pathLst>
                    </a:custGeom>
                    <a:ln w="9525" cap="rnd">
                      <a:solidFill>
                        <a:srgbClr val="009AD8"/>
                      </a:solidFill>
                      <a:prstDash val="solid"/>
                      <a:round/>
                    </a:ln>
                  </p:spPr>
                  <p:txBody>
                    <a:bodyPr rtlCol="0" anchor="ctr"/>
                    <a:lstStyle/>
                    <a:p>
                      <a:endParaRPr lang="en-GB" dirty="0">
                        <a:latin typeface="Segoe UI" panose="020B0502040204020203" pitchFamily="34" charset="0"/>
                      </a:endParaRPr>
                    </a:p>
                  </p:txBody>
                </p:sp>
                <p:sp>
                  <p:nvSpPr>
                    <p:cNvPr id="281" name="Freeform: Shape 280">
                      <a:extLst>
                        <a:ext uri="{FF2B5EF4-FFF2-40B4-BE49-F238E27FC236}">
                          <a16:creationId xmlns:a16="http://schemas.microsoft.com/office/drawing/2014/main" id="{1BEBB1D8-A2A3-4D1C-A98A-C088E9DB6D74}"/>
                        </a:ext>
                      </a:extLst>
                    </p:cNvPr>
                    <p:cNvSpPr/>
                    <p:nvPr/>
                  </p:nvSpPr>
                  <p:spPr>
                    <a:xfrm>
                      <a:off x="9743176" y="3702603"/>
                      <a:ext cx="23812" cy="12382"/>
                    </a:xfrm>
                    <a:custGeom>
                      <a:avLst/>
                      <a:gdLst>
                        <a:gd name="connsiteX0" fmla="*/ 0 w 23812"/>
                        <a:gd name="connsiteY0" fmla="*/ 12382 h 12382"/>
                        <a:gd name="connsiteX1" fmla="*/ 23812 w 23812"/>
                        <a:gd name="connsiteY1" fmla="*/ 0 h 12382"/>
                      </a:gdLst>
                      <a:ahLst/>
                      <a:cxnLst>
                        <a:cxn ang="0">
                          <a:pos x="connsiteX0" y="connsiteY0"/>
                        </a:cxn>
                        <a:cxn ang="0">
                          <a:pos x="connsiteX1" y="connsiteY1"/>
                        </a:cxn>
                      </a:cxnLst>
                      <a:rect l="l" t="t" r="r" b="b"/>
                      <a:pathLst>
                        <a:path w="23812" h="12382">
                          <a:moveTo>
                            <a:pt x="0" y="12382"/>
                          </a:moveTo>
                          <a:lnTo>
                            <a:pt x="23812" y="0"/>
                          </a:lnTo>
                        </a:path>
                      </a:pathLst>
                    </a:custGeom>
                    <a:ln w="9525" cap="rnd">
                      <a:solidFill>
                        <a:srgbClr val="009AD8"/>
                      </a:solidFill>
                      <a:prstDash val="solid"/>
                      <a:round/>
                    </a:ln>
                  </p:spPr>
                  <p:txBody>
                    <a:bodyPr rtlCol="0" anchor="ctr"/>
                    <a:lstStyle/>
                    <a:p>
                      <a:endParaRPr lang="en-GB" dirty="0">
                        <a:latin typeface="Segoe UI" panose="020B0502040204020203" pitchFamily="34" charset="0"/>
                      </a:endParaRPr>
                    </a:p>
                  </p:txBody>
                </p:sp>
              </p:grpSp>
              <p:sp>
                <p:nvSpPr>
                  <p:cNvPr id="279" name="Freeform: Shape 278">
                    <a:extLst>
                      <a:ext uri="{FF2B5EF4-FFF2-40B4-BE49-F238E27FC236}">
                        <a16:creationId xmlns:a16="http://schemas.microsoft.com/office/drawing/2014/main" id="{59BCAE49-4CF2-4CEC-98B8-E09CF22A2D71}"/>
                      </a:ext>
                    </a:extLst>
                  </p:cNvPr>
                  <p:cNvSpPr/>
                  <p:nvPr/>
                </p:nvSpPr>
                <p:spPr>
                  <a:xfrm>
                    <a:off x="9718411" y="3670218"/>
                    <a:ext cx="8572" cy="24765"/>
                  </a:xfrm>
                  <a:custGeom>
                    <a:avLst/>
                    <a:gdLst>
                      <a:gd name="connsiteX0" fmla="*/ 0 w 8572"/>
                      <a:gd name="connsiteY0" fmla="*/ 24765 h 24765"/>
                      <a:gd name="connsiteX1" fmla="*/ 8572 w 8572"/>
                      <a:gd name="connsiteY1" fmla="*/ 0 h 24765"/>
                    </a:gdLst>
                    <a:ahLst/>
                    <a:cxnLst>
                      <a:cxn ang="0">
                        <a:pos x="connsiteX0" y="connsiteY0"/>
                      </a:cxn>
                      <a:cxn ang="0">
                        <a:pos x="connsiteX1" y="connsiteY1"/>
                      </a:cxn>
                    </a:cxnLst>
                    <a:rect l="l" t="t" r="r" b="b"/>
                    <a:pathLst>
                      <a:path w="8572" h="24765">
                        <a:moveTo>
                          <a:pt x="0" y="24765"/>
                        </a:moveTo>
                        <a:lnTo>
                          <a:pt x="8572" y="0"/>
                        </a:lnTo>
                      </a:path>
                    </a:pathLst>
                  </a:custGeom>
                  <a:ln w="9525" cap="rnd">
                    <a:solidFill>
                      <a:srgbClr val="009AD8"/>
                    </a:solidFill>
                    <a:prstDash val="solid"/>
                    <a:round/>
                  </a:ln>
                </p:spPr>
                <p:txBody>
                  <a:bodyPr rtlCol="0" anchor="ctr"/>
                  <a:lstStyle/>
                  <a:p>
                    <a:endParaRPr lang="en-GB" dirty="0">
                      <a:latin typeface="Segoe UI" panose="020B0502040204020203" pitchFamily="34" charset="0"/>
                    </a:endParaRPr>
                  </a:p>
                </p:txBody>
              </p:sp>
            </p:grpSp>
          </p:grpSp>
        </p:grpSp>
      </p:grpSp>
      <p:sp>
        <p:nvSpPr>
          <p:cNvPr id="269" name="Rectángulo 17">
            <a:extLst>
              <a:ext uri="{FF2B5EF4-FFF2-40B4-BE49-F238E27FC236}">
                <a16:creationId xmlns:a16="http://schemas.microsoft.com/office/drawing/2014/main" id="{FF137A2A-59EF-45C3-BBE3-0F12E6C86F51}"/>
              </a:ext>
            </a:extLst>
          </p:cNvPr>
          <p:cNvSpPr/>
          <p:nvPr/>
        </p:nvSpPr>
        <p:spPr>
          <a:xfrm>
            <a:off x="685114" y="3880160"/>
            <a:ext cx="3258909" cy="553998"/>
          </a:xfrm>
          <a:prstGeom prst="rect">
            <a:avLst/>
          </a:prstGeom>
        </p:spPr>
        <p:txBody>
          <a:bodyPr wrap="square">
            <a:spAutoFit/>
          </a:bodyPr>
          <a:lstStyle/>
          <a:p>
            <a:pPr marL="0" lvl="1" defTabSz="457131">
              <a:spcBef>
                <a:spcPts val="700"/>
              </a:spcBef>
              <a:buSzPct val="100000"/>
              <a:buNone/>
              <a:defRPr/>
            </a:pPr>
            <a:r>
              <a:rPr lang="es-ES" sz="1500" dirty="0">
                <a:latin typeface="Segoe UI Semibold" panose="020B0702040204020203" pitchFamily="34" charset="0"/>
                <a:cs typeface="Segoe UI Semibold" panose="020B0702040204020203" pitchFamily="34" charset="0"/>
                <a:sym typeface="Montserrat Regular"/>
                <a:hlinkClick r:id="rId7"/>
              </a:rPr>
              <a:t>https://www.das.es/blog/gestionar-las-bajas-laborales/</a:t>
            </a:r>
            <a:endParaRPr lang="es-ES" sz="1500" dirty="0">
              <a:latin typeface="Segoe UI Semibold" panose="020B0702040204020203" pitchFamily="34" charset="0"/>
              <a:cs typeface="Segoe UI Semibold" panose="020B0702040204020203" pitchFamily="34" charset="0"/>
              <a:sym typeface="Montserrat Regular"/>
            </a:endParaRPr>
          </a:p>
        </p:txBody>
      </p:sp>
      <p:sp>
        <p:nvSpPr>
          <p:cNvPr id="304" name="Text Placeholder 6">
            <a:extLst>
              <a:ext uri="{FF2B5EF4-FFF2-40B4-BE49-F238E27FC236}">
                <a16:creationId xmlns:a16="http://schemas.microsoft.com/office/drawing/2014/main" id="{E3489B1F-D89A-4259-BD36-8FAA8492E288}"/>
              </a:ext>
            </a:extLst>
          </p:cNvPr>
          <p:cNvSpPr txBox="1">
            <a:spLocks/>
          </p:cNvSpPr>
          <p:nvPr/>
        </p:nvSpPr>
        <p:spPr>
          <a:xfrm>
            <a:off x="0" y="5364600"/>
            <a:ext cx="12191999" cy="1088587"/>
          </a:xfrm>
          <a:prstGeom prst="rect">
            <a:avLst/>
          </a:prstGeom>
          <a:gradFill flip="none" rotWithShape="1">
            <a:gsLst>
              <a:gs pos="18000">
                <a:schemeClr val="accent2">
                  <a:alpha val="8000"/>
                </a:schemeClr>
              </a:gs>
              <a:gs pos="87000">
                <a:schemeClr val="accent1">
                  <a:alpha val="20000"/>
                </a:schemeClr>
              </a:gs>
              <a:gs pos="71000">
                <a:schemeClr val="accent1">
                  <a:alpha val="10000"/>
                </a:schemeClr>
              </a:gs>
              <a:gs pos="100000">
                <a:schemeClr val="accent1">
                  <a:alpha val="12000"/>
                </a:schemeClr>
              </a:gs>
            </a:gsLst>
            <a:lin ang="8100000" scaled="1"/>
            <a:tileRect/>
          </a:gradFill>
          <a:ln w="6350" cap="flat" cmpd="sng" algn="ctr">
            <a:noFill/>
            <a:prstDash val="solid"/>
            <a:miter lim="800000"/>
          </a:ln>
        </p:spPr>
        <p:style>
          <a:lnRef idx="1">
            <a:schemeClr val="accent1"/>
          </a:lnRef>
          <a:fillRef idx="3">
            <a:schemeClr val="accent1"/>
          </a:fillRef>
          <a:effectRef idx="2">
            <a:schemeClr val="accent1"/>
          </a:effectRef>
          <a:fontRef idx="minor">
            <a:schemeClr val="lt1"/>
          </a:fontRef>
        </p:style>
        <p:txBody>
          <a:bodyPr rtlCol="0" anchor="ctr"/>
          <a:lstStyle>
            <a:lvl1pPr marL="0" indent="0" algn="l" defTabSz="914400" rtl="0" eaLnBrk="1" latinLnBrk="0" hangingPunct="1">
              <a:lnSpc>
                <a:spcPct val="90000"/>
              </a:lnSpc>
              <a:spcBef>
                <a:spcPts val="1000"/>
              </a:spcBef>
              <a:buFont typeface="Arial" panose="020B0604020202020204" pitchFamily="34" charset="0"/>
              <a:buNone/>
              <a:defRPr lang="en-US" sz="1800" kern="1200" dirty="0">
                <a:solidFill>
                  <a:prstClr val="white">
                    <a:alpha val="0"/>
                  </a:prstClr>
                </a:solidFill>
                <a:latin typeface="Segoe UI"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1800" b="0" i="0" u="none" strike="noStrike" kern="1200" cap="none" spc="0" normalizeH="0" baseline="0" noProof="0" dirty="0">
                <a:ln>
                  <a:noFill/>
                </a:ln>
                <a:solidFill>
                  <a:prstClr val="white">
                    <a:alpha val="0"/>
                  </a:prstClr>
                </a:solidFill>
                <a:effectLst/>
                <a:uLnTx/>
                <a:uFillTx/>
                <a:latin typeface="Segoe UI" panose="020B0502040204020203" pitchFamily="34" charset="0"/>
                <a:ea typeface="+mn-ea"/>
                <a:cs typeface="+mn-cs"/>
              </a:rPr>
              <a:t>.</a:t>
            </a:r>
          </a:p>
        </p:txBody>
      </p:sp>
      <p:grpSp>
        <p:nvGrpSpPr>
          <p:cNvPr id="20" name="Group 19">
            <a:extLst>
              <a:ext uri="{FF2B5EF4-FFF2-40B4-BE49-F238E27FC236}">
                <a16:creationId xmlns:a16="http://schemas.microsoft.com/office/drawing/2014/main" id="{478405A9-0FB4-4A47-8CD8-7A822FCBC351}"/>
              </a:ext>
            </a:extLst>
          </p:cNvPr>
          <p:cNvGrpSpPr/>
          <p:nvPr/>
        </p:nvGrpSpPr>
        <p:grpSpPr>
          <a:xfrm>
            <a:off x="4769433" y="2018956"/>
            <a:ext cx="2799032" cy="2866462"/>
            <a:chOff x="4872277" y="2018956"/>
            <a:chExt cx="2799032" cy="2866462"/>
          </a:xfrm>
        </p:grpSpPr>
        <p:grpSp>
          <p:nvGrpSpPr>
            <p:cNvPr id="4" name="Group 3">
              <a:extLst>
                <a:ext uri="{FF2B5EF4-FFF2-40B4-BE49-F238E27FC236}">
                  <a16:creationId xmlns:a16="http://schemas.microsoft.com/office/drawing/2014/main" id="{A3095C26-7342-4D03-9266-12C0250058C1}"/>
                </a:ext>
              </a:extLst>
            </p:cNvPr>
            <p:cNvGrpSpPr/>
            <p:nvPr/>
          </p:nvGrpSpPr>
          <p:grpSpPr>
            <a:xfrm>
              <a:off x="6481526" y="2018956"/>
              <a:ext cx="1189783" cy="1296561"/>
              <a:chOff x="5557294" y="2018956"/>
              <a:chExt cx="1189783" cy="1296561"/>
            </a:xfrm>
          </p:grpSpPr>
          <p:grpSp>
            <p:nvGrpSpPr>
              <p:cNvPr id="98" name="Group 97">
                <a:extLst>
                  <a:ext uri="{FF2B5EF4-FFF2-40B4-BE49-F238E27FC236}">
                    <a16:creationId xmlns:a16="http://schemas.microsoft.com/office/drawing/2014/main" id="{5EAEF43C-8039-44F4-8048-AB33E5D45CF3}"/>
                  </a:ext>
                </a:extLst>
              </p:cNvPr>
              <p:cNvGrpSpPr/>
              <p:nvPr/>
            </p:nvGrpSpPr>
            <p:grpSpPr>
              <a:xfrm>
                <a:off x="5557294" y="2018956"/>
                <a:ext cx="1189783" cy="1296561"/>
                <a:chOff x="5062788" y="2619817"/>
                <a:chExt cx="2673996" cy="2913977"/>
              </a:xfrm>
            </p:grpSpPr>
            <p:sp>
              <p:nvSpPr>
                <p:cNvPr id="100" name="Rectangle 99">
                  <a:extLst>
                    <a:ext uri="{FF2B5EF4-FFF2-40B4-BE49-F238E27FC236}">
                      <a16:creationId xmlns:a16="http://schemas.microsoft.com/office/drawing/2014/main" id="{01FAAB27-3EED-4361-8E49-906BCDCFC71C}"/>
                    </a:ext>
                  </a:extLst>
                </p:cNvPr>
                <p:cNvSpPr/>
                <p:nvPr/>
              </p:nvSpPr>
              <p:spPr>
                <a:xfrm>
                  <a:off x="5062788" y="2619817"/>
                  <a:ext cx="2673996" cy="2913977"/>
                </a:xfrm>
                <a:prstGeom prst="rect">
                  <a:avLst/>
                </a:prstGeom>
                <a:solidFill>
                  <a:srgbClr val="FFFFFF"/>
                </a:solidFill>
                <a:ln>
                  <a:solidFill>
                    <a:srgbClr val="A4A4A4"/>
                  </a:solidFill>
                </a:ln>
                <a:effectLst>
                  <a:outerShdw blurRad="50800" dist="152400" dir="7920000" algn="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anose="020B0502040204020203" pitchFamily="34" charset="0"/>
                  </a:endParaRPr>
                </a:p>
              </p:txBody>
            </p:sp>
            <p:grpSp>
              <p:nvGrpSpPr>
                <p:cNvPr id="101" name="Group 100">
                  <a:extLst>
                    <a:ext uri="{FF2B5EF4-FFF2-40B4-BE49-F238E27FC236}">
                      <a16:creationId xmlns:a16="http://schemas.microsoft.com/office/drawing/2014/main" id="{26BF0F92-E2AE-406F-B68E-E3827B8FF882}"/>
                    </a:ext>
                  </a:extLst>
                </p:cNvPr>
                <p:cNvGrpSpPr/>
                <p:nvPr/>
              </p:nvGrpSpPr>
              <p:grpSpPr>
                <a:xfrm>
                  <a:off x="7217398" y="2721797"/>
                  <a:ext cx="416698" cy="112520"/>
                  <a:chOff x="7736784" y="2228850"/>
                  <a:chExt cx="378816" cy="102291"/>
                </a:xfrm>
                <a:solidFill>
                  <a:srgbClr val="A4A4A4"/>
                </a:solidFill>
              </p:grpSpPr>
              <p:sp>
                <p:nvSpPr>
                  <p:cNvPr id="102" name="Oval 101">
                    <a:extLst>
                      <a:ext uri="{FF2B5EF4-FFF2-40B4-BE49-F238E27FC236}">
                        <a16:creationId xmlns:a16="http://schemas.microsoft.com/office/drawing/2014/main" id="{4DF20800-FE6D-45EE-A710-0BE8B6260DBC}"/>
                      </a:ext>
                    </a:extLst>
                  </p:cNvPr>
                  <p:cNvSpPr/>
                  <p:nvPr/>
                </p:nvSpPr>
                <p:spPr>
                  <a:xfrm>
                    <a:off x="7736784" y="2228850"/>
                    <a:ext cx="102291" cy="102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anose="020B0502040204020203" pitchFamily="34" charset="0"/>
                    </a:endParaRPr>
                  </a:p>
                </p:txBody>
              </p:sp>
              <p:sp>
                <p:nvSpPr>
                  <p:cNvPr id="103" name="Oval 102">
                    <a:extLst>
                      <a:ext uri="{FF2B5EF4-FFF2-40B4-BE49-F238E27FC236}">
                        <a16:creationId xmlns:a16="http://schemas.microsoft.com/office/drawing/2014/main" id="{B4082766-72A6-4481-A74C-E12F333346B9}"/>
                      </a:ext>
                    </a:extLst>
                  </p:cNvPr>
                  <p:cNvSpPr/>
                  <p:nvPr/>
                </p:nvSpPr>
                <p:spPr>
                  <a:xfrm>
                    <a:off x="7875046" y="2228850"/>
                    <a:ext cx="102291" cy="102291"/>
                  </a:xfrm>
                  <a:prstGeom prst="ellipse">
                    <a:avLst/>
                  </a:prstGeom>
                  <a:solidFill>
                    <a:srgbClr val="4ABD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anose="020B0502040204020203" pitchFamily="34" charset="0"/>
                    </a:endParaRPr>
                  </a:p>
                </p:txBody>
              </p:sp>
              <p:sp>
                <p:nvSpPr>
                  <p:cNvPr id="104" name="Oval 103">
                    <a:extLst>
                      <a:ext uri="{FF2B5EF4-FFF2-40B4-BE49-F238E27FC236}">
                        <a16:creationId xmlns:a16="http://schemas.microsoft.com/office/drawing/2014/main" id="{9D31BC27-B191-4D89-9382-09E284B52D66}"/>
                      </a:ext>
                    </a:extLst>
                  </p:cNvPr>
                  <p:cNvSpPr/>
                  <p:nvPr/>
                </p:nvSpPr>
                <p:spPr>
                  <a:xfrm>
                    <a:off x="8013309" y="2228850"/>
                    <a:ext cx="102291" cy="102291"/>
                  </a:xfrm>
                  <a:prstGeom prst="ellipse">
                    <a:avLst/>
                  </a:prstGeom>
                  <a:solidFill>
                    <a:srgbClr val="009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anose="020B0502040204020203" pitchFamily="34" charset="0"/>
                    </a:endParaRPr>
                  </a:p>
                </p:txBody>
              </p:sp>
            </p:grpSp>
          </p:grpSp>
          <p:pic>
            <p:nvPicPr>
              <p:cNvPr id="96" name="Picture 95">
                <a:extLst>
                  <a:ext uri="{FF2B5EF4-FFF2-40B4-BE49-F238E27FC236}">
                    <a16:creationId xmlns:a16="http://schemas.microsoft.com/office/drawing/2014/main" id="{DB2FEE26-F3CB-4EAF-8563-CB917244716C}"/>
                  </a:ext>
                </a:extLst>
              </p:cNvPr>
              <p:cNvPicPr>
                <a:picLocks noChangeAspect="1"/>
              </p:cNvPicPr>
              <p:nvPr/>
            </p:nvPicPr>
            <p:blipFill>
              <a:blip r:embed="rId8"/>
              <a:stretch>
                <a:fillRect/>
              </a:stretch>
            </p:blipFill>
            <p:spPr>
              <a:xfrm>
                <a:off x="5614921" y="2158205"/>
                <a:ext cx="1074528" cy="1103984"/>
              </a:xfrm>
              <a:prstGeom prst="rect">
                <a:avLst/>
              </a:prstGeom>
            </p:spPr>
          </p:pic>
        </p:grpSp>
        <p:grpSp>
          <p:nvGrpSpPr>
            <p:cNvPr id="8" name="Group 7">
              <a:extLst>
                <a:ext uri="{FF2B5EF4-FFF2-40B4-BE49-F238E27FC236}">
                  <a16:creationId xmlns:a16="http://schemas.microsoft.com/office/drawing/2014/main" id="{8E00E48E-9BAE-4094-92A2-4ACD7B30BE9E}"/>
                </a:ext>
              </a:extLst>
            </p:cNvPr>
            <p:cNvGrpSpPr/>
            <p:nvPr/>
          </p:nvGrpSpPr>
          <p:grpSpPr>
            <a:xfrm>
              <a:off x="6481526" y="3588857"/>
              <a:ext cx="1189783" cy="1296561"/>
              <a:chOff x="5557294" y="3588857"/>
              <a:chExt cx="1189783" cy="1296561"/>
            </a:xfrm>
          </p:grpSpPr>
          <p:grpSp>
            <p:nvGrpSpPr>
              <p:cNvPr id="193" name="Group 192">
                <a:extLst>
                  <a:ext uri="{FF2B5EF4-FFF2-40B4-BE49-F238E27FC236}">
                    <a16:creationId xmlns:a16="http://schemas.microsoft.com/office/drawing/2014/main" id="{8777D4F6-F73E-4435-BE67-086D7C95F646}"/>
                  </a:ext>
                </a:extLst>
              </p:cNvPr>
              <p:cNvGrpSpPr/>
              <p:nvPr/>
            </p:nvGrpSpPr>
            <p:grpSpPr>
              <a:xfrm>
                <a:off x="5557294" y="3588857"/>
                <a:ext cx="1189783" cy="1296561"/>
                <a:chOff x="5062788" y="2619817"/>
                <a:chExt cx="2673996" cy="2913977"/>
              </a:xfrm>
            </p:grpSpPr>
            <p:sp>
              <p:nvSpPr>
                <p:cNvPr id="195" name="Rectangle 194">
                  <a:extLst>
                    <a:ext uri="{FF2B5EF4-FFF2-40B4-BE49-F238E27FC236}">
                      <a16:creationId xmlns:a16="http://schemas.microsoft.com/office/drawing/2014/main" id="{9D59EE44-FBD2-4606-A6E7-69CA0DD74CAA}"/>
                    </a:ext>
                  </a:extLst>
                </p:cNvPr>
                <p:cNvSpPr/>
                <p:nvPr/>
              </p:nvSpPr>
              <p:spPr>
                <a:xfrm>
                  <a:off x="5062788" y="2619817"/>
                  <a:ext cx="2673996" cy="2913977"/>
                </a:xfrm>
                <a:prstGeom prst="rect">
                  <a:avLst/>
                </a:prstGeom>
                <a:solidFill>
                  <a:srgbClr val="FFFFFF"/>
                </a:solidFill>
                <a:ln>
                  <a:solidFill>
                    <a:srgbClr val="A4A4A4"/>
                  </a:solidFill>
                </a:ln>
                <a:effectLst>
                  <a:outerShdw blurRad="50800" dist="152400" dir="7920000" algn="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anose="020B0502040204020203" pitchFamily="34" charset="0"/>
                  </a:endParaRPr>
                </a:p>
              </p:txBody>
            </p:sp>
            <p:grpSp>
              <p:nvGrpSpPr>
                <p:cNvPr id="196" name="Group 195">
                  <a:extLst>
                    <a:ext uri="{FF2B5EF4-FFF2-40B4-BE49-F238E27FC236}">
                      <a16:creationId xmlns:a16="http://schemas.microsoft.com/office/drawing/2014/main" id="{B08DD492-CA1D-4A28-BA4B-AC25D8C4861A}"/>
                    </a:ext>
                  </a:extLst>
                </p:cNvPr>
                <p:cNvGrpSpPr/>
                <p:nvPr/>
              </p:nvGrpSpPr>
              <p:grpSpPr>
                <a:xfrm>
                  <a:off x="7217398" y="2721797"/>
                  <a:ext cx="416698" cy="112520"/>
                  <a:chOff x="7736784" y="2228850"/>
                  <a:chExt cx="378816" cy="102291"/>
                </a:xfrm>
                <a:solidFill>
                  <a:srgbClr val="A4A4A4"/>
                </a:solidFill>
              </p:grpSpPr>
              <p:sp>
                <p:nvSpPr>
                  <p:cNvPr id="197" name="Oval 196">
                    <a:extLst>
                      <a:ext uri="{FF2B5EF4-FFF2-40B4-BE49-F238E27FC236}">
                        <a16:creationId xmlns:a16="http://schemas.microsoft.com/office/drawing/2014/main" id="{785DDDD5-8CD4-4381-8610-529A21FE5CD4}"/>
                      </a:ext>
                    </a:extLst>
                  </p:cNvPr>
                  <p:cNvSpPr/>
                  <p:nvPr/>
                </p:nvSpPr>
                <p:spPr>
                  <a:xfrm>
                    <a:off x="7736784" y="2228850"/>
                    <a:ext cx="102291" cy="102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anose="020B0502040204020203" pitchFamily="34" charset="0"/>
                    </a:endParaRPr>
                  </a:p>
                </p:txBody>
              </p:sp>
              <p:sp>
                <p:nvSpPr>
                  <p:cNvPr id="198" name="Oval 197">
                    <a:extLst>
                      <a:ext uri="{FF2B5EF4-FFF2-40B4-BE49-F238E27FC236}">
                        <a16:creationId xmlns:a16="http://schemas.microsoft.com/office/drawing/2014/main" id="{397FA783-4C74-4433-A8F2-57A93324DE15}"/>
                      </a:ext>
                    </a:extLst>
                  </p:cNvPr>
                  <p:cNvSpPr/>
                  <p:nvPr/>
                </p:nvSpPr>
                <p:spPr>
                  <a:xfrm>
                    <a:off x="7875046" y="2228850"/>
                    <a:ext cx="102291" cy="102291"/>
                  </a:xfrm>
                  <a:prstGeom prst="ellipse">
                    <a:avLst/>
                  </a:prstGeom>
                  <a:solidFill>
                    <a:srgbClr val="4ABD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anose="020B0502040204020203" pitchFamily="34" charset="0"/>
                    </a:endParaRPr>
                  </a:p>
                </p:txBody>
              </p:sp>
              <p:sp>
                <p:nvSpPr>
                  <p:cNvPr id="199" name="Oval 198">
                    <a:extLst>
                      <a:ext uri="{FF2B5EF4-FFF2-40B4-BE49-F238E27FC236}">
                        <a16:creationId xmlns:a16="http://schemas.microsoft.com/office/drawing/2014/main" id="{A4205496-9146-49B9-A567-71332131BFC1}"/>
                      </a:ext>
                    </a:extLst>
                  </p:cNvPr>
                  <p:cNvSpPr/>
                  <p:nvPr/>
                </p:nvSpPr>
                <p:spPr>
                  <a:xfrm>
                    <a:off x="8013309" y="2228850"/>
                    <a:ext cx="102291" cy="102291"/>
                  </a:xfrm>
                  <a:prstGeom prst="ellipse">
                    <a:avLst/>
                  </a:prstGeom>
                  <a:solidFill>
                    <a:srgbClr val="009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anose="020B0502040204020203" pitchFamily="34" charset="0"/>
                    </a:endParaRPr>
                  </a:p>
                </p:txBody>
              </p:sp>
            </p:grpSp>
          </p:grpSp>
          <p:pic>
            <p:nvPicPr>
              <p:cNvPr id="105" name="Picture 104">
                <a:extLst>
                  <a:ext uri="{FF2B5EF4-FFF2-40B4-BE49-F238E27FC236}">
                    <a16:creationId xmlns:a16="http://schemas.microsoft.com/office/drawing/2014/main" id="{2AE09229-9857-414D-8250-0E97FD22E755}"/>
                  </a:ext>
                </a:extLst>
              </p:cNvPr>
              <p:cNvPicPr>
                <a:picLocks noChangeAspect="1"/>
              </p:cNvPicPr>
              <p:nvPr/>
            </p:nvPicPr>
            <p:blipFill>
              <a:blip r:embed="rId9"/>
              <a:stretch>
                <a:fillRect/>
              </a:stretch>
            </p:blipFill>
            <p:spPr>
              <a:xfrm>
                <a:off x="5612038" y="3729674"/>
                <a:ext cx="1080294" cy="1110970"/>
              </a:xfrm>
              <a:prstGeom prst="rect">
                <a:avLst/>
              </a:prstGeom>
            </p:spPr>
          </p:pic>
        </p:grpSp>
        <p:grpSp>
          <p:nvGrpSpPr>
            <p:cNvPr id="13" name="Group 12">
              <a:extLst>
                <a:ext uri="{FF2B5EF4-FFF2-40B4-BE49-F238E27FC236}">
                  <a16:creationId xmlns:a16="http://schemas.microsoft.com/office/drawing/2014/main" id="{5C74173E-5435-4965-ACBE-83FEAC48DF64}"/>
                </a:ext>
              </a:extLst>
            </p:cNvPr>
            <p:cNvGrpSpPr/>
            <p:nvPr/>
          </p:nvGrpSpPr>
          <p:grpSpPr>
            <a:xfrm>
              <a:off x="4872277" y="3588857"/>
              <a:ext cx="1189783" cy="1296561"/>
              <a:chOff x="4872277" y="3588857"/>
              <a:chExt cx="1189783" cy="1296561"/>
            </a:xfrm>
          </p:grpSpPr>
          <p:grpSp>
            <p:nvGrpSpPr>
              <p:cNvPr id="295" name="Group 294">
                <a:extLst>
                  <a:ext uri="{FF2B5EF4-FFF2-40B4-BE49-F238E27FC236}">
                    <a16:creationId xmlns:a16="http://schemas.microsoft.com/office/drawing/2014/main" id="{87D72658-25B9-45ED-A19A-5353A79AE12B}"/>
                  </a:ext>
                </a:extLst>
              </p:cNvPr>
              <p:cNvGrpSpPr/>
              <p:nvPr/>
            </p:nvGrpSpPr>
            <p:grpSpPr>
              <a:xfrm>
                <a:off x="4872277" y="3588857"/>
                <a:ext cx="1189783" cy="1296561"/>
                <a:chOff x="5062788" y="2619817"/>
                <a:chExt cx="2673996" cy="2913977"/>
              </a:xfrm>
            </p:grpSpPr>
            <p:sp>
              <p:nvSpPr>
                <p:cNvPr id="297" name="Rectangle 296">
                  <a:extLst>
                    <a:ext uri="{FF2B5EF4-FFF2-40B4-BE49-F238E27FC236}">
                      <a16:creationId xmlns:a16="http://schemas.microsoft.com/office/drawing/2014/main" id="{E33DEBDE-70C0-4662-A65B-11992DE70539}"/>
                    </a:ext>
                  </a:extLst>
                </p:cNvPr>
                <p:cNvSpPr/>
                <p:nvPr/>
              </p:nvSpPr>
              <p:spPr>
                <a:xfrm>
                  <a:off x="5062788" y="2619817"/>
                  <a:ext cx="2673996" cy="2913977"/>
                </a:xfrm>
                <a:prstGeom prst="rect">
                  <a:avLst/>
                </a:prstGeom>
                <a:solidFill>
                  <a:srgbClr val="FFFFFF"/>
                </a:solidFill>
                <a:ln>
                  <a:solidFill>
                    <a:srgbClr val="A4A4A4"/>
                  </a:solidFill>
                </a:ln>
                <a:effectLst>
                  <a:outerShdw blurRad="50800" dist="152400" dir="2400000" algn="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anose="020B0502040204020203" pitchFamily="34" charset="0"/>
                  </a:endParaRPr>
                </a:p>
              </p:txBody>
            </p:sp>
            <p:grpSp>
              <p:nvGrpSpPr>
                <p:cNvPr id="298" name="Group 297">
                  <a:extLst>
                    <a:ext uri="{FF2B5EF4-FFF2-40B4-BE49-F238E27FC236}">
                      <a16:creationId xmlns:a16="http://schemas.microsoft.com/office/drawing/2014/main" id="{8118FB30-3114-48C9-A607-3885C8D220C3}"/>
                    </a:ext>
                  </a:extLst>
                </p:cNvPr>
                <p:cNvGrpSpPr/>
                <p:nvPr/>
              </p:nvGrpSpPr>
              <p:grpSpPr>
                <a:xfrm>
                  <a:off x="7217398" y="2721797"/>
                  <a:ext cx="416698" cy="112520"/>
                  <a:chOff x="7736784" y="2228850"/>
                  <a:chExt cx="378816" cy="102291"/>
                </a:xfrm>
                <a:solidFill>
                  <a:srgbClr val="A4A4A4"/>
                </a:solidFill>
              </p:grpSpPr>
              <p:sp>
                <p:nvSpPr>
                  <p:cNvPr id="299" name="Oval 298">
                    <a:extLst>
                      <a:ext uri="{FF2B5EF4-FFF2-40B4-BE49-F238E27FC236}">
                        <a16:creationId xmlns:a16="http://schemas.microsoft.com/office/drawing/2014/main" id="{5D0CDE88-65B6-46D0-B260-3AFBBDA73A5A}"/>
                      </a:ext>
                    </a:extLst>
                  </p:cNvPr>
                  <p:cNvSpPr/>
                  <p:nvPr/>
                </p:nvSpPr>
                <p:spPr>
                  <a:xfrm>
                    <a:off x="7736784" y="2228850"/>
                    <a:ext cx="102291" cy="102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anose="020B0502040204020203" pitchFamily="34" charset="0"/>
                    </a:endParaRPr>
                  </a:p>
                </p:txBody>
              </p:sp>
              <p:sp>
                <p:nvSpPr>
                  <p:cNvPr id="300" name="Oval 299">
                    <a:extLst>
                      <a:ext uri="{FF2B5EF4-FFF2-40B4-BE49-F238E27FC236}">
                        <a16:creationId xmlns:a16="http://schemas.microsoft.com/office/drawing/2014/main" id="{6A91B799-0422-43C1-B7F7-37FDA3841AF5}"/>
                      </a:ext>
                    </a:extLst>
                  </p:cNvPr>
                  <p:cNvSpPr/>
                  <p:nvPr/>
                </p:nvSpPr>
                <p:spPr>
                  <a:xfrm>
                    <a:off x="7875046" y="2228850"/>
                    <a:ext cx="102291" cy="102291"/>
                  </a:xfrm>
                  <a:prstGeom prst="ellipse">
                    <a:avLst/>
                  </a:prstGeom>
                  <a:solidFill>
                    <a:srgbClr val="4ABD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anose="020B0502040204020203" pitchFamily="34" charset="0"/>
                    </a:endParaRPr>
                  </a:p>
                </p:txBody>
              </p:sp>
              <p:sp>
                <p:nvSpPr>
                  <p:cNvPr id="301" name="Oval 300">
                    <a:extLst>
                      <a:ext uri="{FF2B5EF4-FFF2-40B4-BE49-F238E27FC236}">
                        <a16:creationId xmlns:a16="http://schemas.microsoft.com/office/drawing/2014/main" id="{86BBD0E1-313C-4728-ADA1-B96C01CFF5D2}"/>
                      </a:ext>
                    </a:extLst>
                  </p:cNvPr>
                  <p:cNvSpPr/>
                  <p:nvPr/>
                </p:nvSpPr>
                <p:spPr>
                  <a:xfrm>
                    <a:off x="8013309" y="2228850"/>
                    <a:ext cx="102291" cy="102291"/>
                  </a:xfrm>
                  <a:prstGeom prst="ellipse">
                    <a:avLst/>
                  </a:prstGeom>
                  <a:solidFill>
                    <a:srgbClr val="009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anose="020B0502040204020203" pitchFamily="34" charset="0"/>
                    </a:endParaRPr>
                  </a:p>
                </p:txBody>
              </p:sp>
            </p:grpSp>
          </p:grpSp>
          <p:pic>
            <p:nvPicPr>
              <p:cNvPr id="305" name="Picture 304">
                <a:extLst>
                  <a:ext uri="{FF2B5EF4-FFF2-40B4-BE49-F238E27FC236}">
                    <a16:creationId xmlns:a16="http://schemas.microsoft.com/office/drawing/2014/main" id="{B647F82E-394C-4B66-8377-04FB82AE0690}"/>
                  </a:ext>
                </a:extLst>
              </p:cNvPr>
              <p:cNvPicPr>
                <a:picLocks noChangeAspect="1"/>
              </p:cNvPicPr>
              <p:nvPr/>
            </p:nvPicPr>
            <p:blipFill>
              <a:blip r:embed="rId10"/>
              <a:stretch>
                <a:fillRect/>
              </a:stretch>
            </p:blipFill>
            <p:spPr>
              <a:xfrm>
                <a:off x="4925191" y="3726975"/>
                <a:ext cx="1083954" cy="1113669"/>
              </a:xfrm>
              <a:prstGeom prst="rect">
                <a:avLst/>
              </a:prstGeom>
            </p:spPr>
          </p:pic>
        </p:grpSp>
        <p:grpSp>
          <p:nvGrpSpPr>
            <p:cNvPr id="18" name="Group 17">
              <a:extLst>
                <a:ext uri="{FF2B5EF4-FFF2-40B4-BE49-F238E27FC236}">
                  <a16:creationId xmlns:a16="http://schemas.microsoft.com/office/drawing/2014/main" id="{C83A361E-311C-4FFB-9956-8134DB1BCEF2}"/>
                </a:ext>
              </a:extLst>
            </p:cNvPr>
            <p:cNvGrpSpPr/>
            <p:nvPr/>
          </p:nvGrpSpPr>
          <p:grpSpPr>
            <a:xfrm>
              <a:off x="4872277" y="2018956"/>
              <a:ext cx="1189783" cy="1296561"/>
              <a:chOff x="4872277" y="2018956"/>
              <a:chExt cx="1189783" cy="1296561"/>
            </a:xfrm>
          </p:grpSpPr>
          <p:grpSp>
            <p:nvGrpSpPr>
              <p:cNvPr id="287" name="Group 286">
                <a:extLst>
                  <a:ext uri="{FF2B5EF4-FFF2-40B4-BE49-F238E27FC236}">
                    <a16:creationId xmlns:a16="http://schemas.microsoft.com/office/drawing/2014/main" id="{92AF9C7C-57EE-4E01-908D-BC987A07AF89}"/>
                  </a:ext>
                </a:extLst>
              </p:cNvPr>
              <p:cNvGrpSpPr/>
              <p:nvPr/>
            </p:nvGrpSpPr>
            <p:grpSpPr>
              <a:xfrm>
                <a:off x="4872277" y="2018956"/>
                <a:ext cx="1189783" cy="1296561"/>
                <a:chOff x="5062788" y="2619817"/>
                <a:chExt cx="2673996" cy="2913977"/>
              </a:xfrm>
            </p:grpSpPr>
            <p:sp>
              <p:nvSpPr>
                <p:cNvPr id="289" name="Rectangle 288">
                  <a:extLst>
                    <a:ext uri="{FF2B5EF4-FFF2-40B4-BE49-F238E27FC236}">
                      <a16:creationId xmlns:a16="http://schemas.microsoft.com/office/drawing/2014/main" id="{3C40E2A3-B5B5-4165-841C-7100B9064734}"/>
                    </a:ext>
                  </a:extLst>
                </p:cNvPr>
                <p:cNvSpPr/>
                <p:nvPr/>
              </p:nvSpPr>
              <p:spPr>
                <a:xfrm>
                  <a:off x="5062788" y="2619817"/>
                  <a:ext cx="2673996" cy="2913977"/>
                </a:xfrm>
                <a:prstGeom prst="rect">
                  <a:avLst/>
                </a:prstGeom>
                <a:solidFill>
                  <a:srgbClr val="FFFFFF"/>
                </a:solidFill>
                <a:ln>
                  <a:solidFill>
                    <a:srgbClr val="A4A4A4"/>
                  </a:solidFill>
                </a:ln>
                <a:effectLst>
                  <a:outerShdw blurRad="50800" dist="152400" dir="2400000" algn="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anose="020B0502040204020203" pitchFamily="34" charset="0"/>
                  </a:endParaRPr>
                </a:p>
              </p:txBody>
            </p:sp>
            <p:grpSp>
              <p:nvGrpSpPr>
                <p:cNvPr id="290" name="Group 289">
                  <a:extLst>
                    <a:ext uri="{FF2B5EF4-FFF2-40B4-BE49-F238E27FC236}">
                      <a16:creationId xmlns:a16="http://schemas.microsoft.com/office/drawing/2014/main" id="{B266C0D3-F131-4522-8F20-CE7434E411D2}"/>
                    </a:ext>
                  </a:extLst>
                </p:cNvPr>
                <p:cNvGrpSpPr/>
                <p:nvPr/>
              </p:nvGrpSpPr>
              <p:grpSpPr>
                <a:xfrm>
                  <a:off x="7217398" y="2721797"/>
                  <a:ext cx="416698" cy="112520"/>
                  <a:chOff x="7736784" y="2228850"/>
                  <a:chExt cx="378816" cy="102291"/>
                </a:xfrm>
                <a:solidFill>
                  <a:srgbClr val="A4A4A4"/>
                </a:solidFill>
              </p:grpSpPr>
              <p:sp>
                <p:nvSpPr>
                  <p:cNvPr id="291" name="Oval 290">
                    <a:extLst>
                      <a:ext uri="{FF2B5EF4-FFF2-40B4-BE49-F238E27FC236}">
                        <a16:creationId xmlns:a16="http://schemas.microsoft.com/office/drawing/2014/main" id="{A9B0823D-938C-4583-8304-E1D701266139}"/>
                      </a:ext>
                    </a:extLst>
                  </p:cNvPr>
                  <p:cNvSpPr/>
                  <p:nvPr/>
                </p:nvSpPr>
                <p:spPr>
                  <a:xfrm>
                    <a:off x="7736784" y="2228850"/>
                    <a:ext cx="102291" cy="102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anose="020B0502040204020203" pitchFamily="34" charset="0"/>
                    </a:endParaRPr>
                  </a:p>
                </p:txBody>
              </p:sp>
              <p:sp>
                <p:nvSpPr>
                  <p:cNvPr id="292" name="Oval 291">
                    <a:extLst>
                      <a:ext uri="{FF2B5EF4-FFF2-40B4-BE49-F238E27FC236}">
                        <a16:creationId xmlns:a16="http://schemas.microsoft.com/office/drawing/2014/main" id="{579CCB76-C5AF-4627-A69A-78DBAB08EC44}"/>
                      </a:ext>
                    </a:extLst>
                  </p:cNvPr>
                  <p:cNvSpPr/>
                  <p:nvPr/>
                </p:nvSpPr>
                <p:spPr>
                  <a:xfrm>
                    <a:off x="7875046" y="2228850"/>
                    <a:ext cx="102291" cy="102291"/>
                  </a:xfrm>
                  <a:prstGeom prst="ellipse">
                    <a:avLst/>
                  </a:prstGeom>
                  <a:solidFill>
                    <a:srgbClr val="4ABD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anose="020B0502040204020203" pitchFamily="34" charset="0"/>
                    </a:endParaRPr>
                  </a:p>
                </p:txBody>
              </p:sp>
              <p:sp>
                <p:nvSpPr>
                  <p:cNvPr id="293" name="Oval 292">
                    <a:extLst>
                      <a:ext uri="{FF2B5EF4-FFF2-40B4-BE49-F238E27FC236}">
                        <a16:creationId xmlns:a16="http://schemas.microsoft.com/office/drawing/2014/main" id="{82D20D01-4897-4A03-AE49-F784087569CD}"/>
                      </a:ext>
                    </a:extLst>
                  </p:cNvPr>
                  <p:cNvSpPr/>
                  <p:nvPr/>
                </p:nvSpPr>
                <p:spPr>
                  <a:xfrm>
                    <a:off x="8013309" y="2228850"/>
                    <a:ext cx="102291" cy="102291"/>
                  </a:xfrm>
                  <a:prstGeom prst="ellipse">
                    <a:avLst/>
                  </a:prstGeom>
                  <a:solidFill>
                    <a:srgbClr val="009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anose="020B0502040204020203" pitchFamily="34" charset="0"/>
                    </a:endParaRPr>
                  </a:p>
                </p:txBody>
              </p:sp>
            </p:grpSp>
          </p:grpSp>
          <p:pic>
            <p:nvPicPr>
              <p:cNvPr id="306" name="Picture 305">
                <a:extLst>
                  <a:ext uri="{FF2B5EF4-FFF2-40B4-BE49-F238E27FC236}">
                    <a16:creationId xmlns:a16="http://schemas.microsoft.com/office/drawing/2014/main" id="{2F8EA41B-3FEC-4389-B8C5-A13AF3895C8C}"/>
                  </a:ext>
                </a:extLst>
              </p:cNvPr>
              <p:cNvPicPr>
                <a:picLocks noChangeAspect="1"/>
              </p:cNvPicPr>
              <p:nvPr/>
            </p:nvPicPr>
            <p:blipFill>
              <a:blip r:embed="rId11"/>
              <a:stretch>
                <a:fillRect/>
              </a:stretch>
            </p:blipFill>
            <p:spPr>
              <a:xfrm>
                <a:off x="4930730" y="2158205"/>
                <a:ext cx="1072877" cy="1103984"/>
              </a:xfrm>
              <a:prstGeom prst="rect">
                <a:avLst/>
              </a:prstGeom>
            </p:spPr>
          </p:pic>
        </p:grpSp>
      </p:grpSp>
    </p:spTree>
    <p:extLst>
      <p:ext uri="{BB962C8B-B14F-4D97-AF65-F5344CB8AC3E}">
        <p14:creationId xmlns:p14="http://schemas.microsoft.com/office/powerpoint/2010/main" val="1717276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B4259C06-71A8-4C34-BE6B-7D591E36A72B}"/>
              </a:ext>
            </a:extLst>
          </p:cNvPr>
          <p:cNvGrpSpPr/>
          <p:nvPr/>
        </p:nvGrpSpPr>
        <p:grpSpPr>
          <a:xfrm>
            <a:off x="752738" y="1796819"/>
            <a:ext cx="5777178" cy="4431808"/>
            <a:chOff x="5802270" y="1796819"/>
            <a:chExt cx="5777178" cy="4431808"/>
          </a:xfrm>
        </p:grpSpPr>
        <p:pic>
          <p:nvPicPr>
            <p:cNvPr id="48" name="Picture 47" descr="A picture containing dark, man, black, standing&#10;&#10;Description automatically generated">
              <a:extLst>
                <a:ext uri="{FF2B5EF4-FFF2-40B4-BE49-F238E27FC236}">
                  <a16:creationId xmlns:a16="http://schemas.microsoft.com/office/drawing/2014/main" id="{3E489260-A0D7-4313-BD71-F5B223F61CD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486" t="13704" r="20370" b="13704"/>
            <a:stretch/>
          </p:blipFill>
          <p:spPr>
            <a:xfrm>
              <a:off x="5802270" y="1796819"/>
              <a:ext cx="5777178" cy="4431808"/>
            </a:xfrm>
            <a:prstGeom prst="rect">
              <a:avLst/>
            </a:prstGeom>
          </p:spPr>
        </p:pic>
        <p:pic>
          <p:nvPicPr>
            <p:cNvPr id="49" name="7 Imagen">
              <a:extLst>
                <a:ext uri="{FF2B5EF4-FFF2-40B4-BE49-F238E27FC236}">
                  <a16:creationId xmlns:a16="http://schemas.microsoft.com/office/drawing/2014/main" id="{BB6571A5-5734-4528-86E4-E205A8D0EE13}"/>
                </a:ext>
              </a:extLst>
            </p:cNvPr>
            <p:cNvPicPr>
              <a:picLocks noChangeAspect="1"/>
            </p:cNvPicPr>
            <p:nvPr/>
          </p:nvPicPr>
          <p:blipFill>
            <a:blip r:embed="rId4">
              <a:extLst>
                <a:ext uri="{28A0092B-C50C-407E-A947-70E740481C1C}">
                  <a14:useLocalDpi xmlns:a14="http://schemas.microsoft.com/office/drawing/2010/main" val="0"/>
                </a:ext>
              </a:extLst>
            </a:blip>
            <a:srcRect l="8619" r="8619"/>
            <a:stretch/>
          </p:blipFill>
          <p:spPr>
            <a:xfrm>
              <a:off x="6133586" y="2274638"/>
              <a:ext cx="5114547" cy="3476171"/>
            </a:xfrm>
            <a:prstGeom prst="rect">
              <a:avLst/>
            </a:prstGeom>
          </p:spPr>
        </p:pic>
      </p:grpSp>
      <p:grpSp>
        <p:nvGrpSpPr>
          <p:cNvPr id="22" name="Group 21">
            <a:extLst>
              <a:ext uri="{FF2B5EF4-FFF2-40B4-BE49-F238E27FC236}">
                <a16:creationId xmlns:a16="http://schemas.microsoft.com/office/drawing/2014/main" id="{CBCA9463-DCBE-4C68-BF48-CAA9129F8E6A}"/>
              </a:ext>
            </a:extLst>
          </p:cNvPr>
          <p:cNvGrpSpPr/>
          <p:nvPr/>
        </p:nvGrpSpPr>
        <p:grpSpPr>
          <a:xfrm>
            <a:off x="7033430" y="2076691"/>
            <a:ext cx="5158570" cy="2934881"/>
            <a:chOff x="7033430" y="1508884"/>
            <a:chExt cx="5158570" cy="2934881"/>
          </a:xfrm>
        </p:grpSpPr>
        <p:sp>
          <p:nvSpPr>
            <p:cNvPr id="24" name="Elipse 23">
              <a:extLst>
                <a:ext uri="{FF2B5EF4-FFF2-40B4-BE49-F238E27FC236}">
                  <a16:creationId xmlns:a16="http://schemas.microsoft.com/office/drawing/2014/main" id="{FDA2F862-9CAE-4E23-9CE7-0427825C9A89}"/>
                </a:ext>
              </a:extLst>
            </p:cNvPr>
            <p:cNvSpPr/>
            <p:nvPr/>
          </p:nvSpPr>
          <p:spPr>
            <a:xfrm>
              <a:off x="7033430" y="1877824"/>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cxnSp>
          <p:nvCxnSpPr>
            <p:cNvPr id="25" name="Conector recto 190">
              <a:extLst>
                <a:ext uri="{FF2B5EF4-FFF2-40B4-BE49-F238E27FC236}">
                  <a16:creationId xmlns:a16="http://schemas.microsoft.com/office/drawing/2014/main" id="{4D8ADBF8-B847-4A7B-9EEF-AEB66577A710}"/>
                </a:ext>
              </a:extLst>
            </p:cNvPr>
            <p:cNvCxnSpPr>
              <a:cxnSpLocks/>
            </p:cNvCxnSpPr>
            <p:nvPr/>
          </p:nvCxnSpPr>
          <p:spPr>
            <a:xfrm flipH="1">
              <a:off x="7182968" y="1957649"/>
              <a:ext cx="5009032" cy="0"/>
            </a:xfrm>
            <a:prstGeom prst="line">
              <a:avLst/>
            </a:prstGeom>
            <a:ln w="19050" cap="rnd">
              <a:solidFill>
                <a:schemeClr val="accent2"/>
              </a:solidFill>
              <a:round/>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E3E90485-D018-452A-B06A-0F8D8CA325EE}"/>
                </a:ext>
              </a:extLst>
            </p:cNvPr>
            <p:cNvGrpSpPr/>
            <p:nvPr/>
          </p:nvGrpSpPr>
          <p:grpSpPr>
            <a:xfrm>
              <a:off x="7249060" y="2038346"/>
              <a:ext cx="376237" cy="279082"/>
              <a:chOff x="9467904" y="3643548"/>
              <a:chExt cx="376237" cy="279082"/>
            </a:xfrm>
          </p:grpSpPr>
          <p:sp>
            <p:nvSpPr>
              <p:cNvPr id="27" name="Freeform: Shape 26">
                <a:extLst>
                  <a:ext uri="{FF2B5EF4-FFF2-40B4-BE49-F238E27FC236}">
                    <a16:creationId xmlns:a16="http://schemas.microsoft.com/office/drawing/2014/main" id="{98B6DB55-D4F2-4C05-A437-0E54A41CEE69}"/>
                  </a:ext>
                </a:extLst>
              </p:cNvPr>
              <p:cNvSpPr/>
              <p:nvPr/>
            </p:nvSpPr>
            <p:spPr>
              <a:xfrm>
                <a:off x="9575215" y="3805924"/>
                <a:ext cx="67698" cy="67698"/>
              </a:xfrm>
              <a:custGeom>
                <a:avLst/>
                <a:gdLst>
                  <a:gd name="connsiteX0" fmla="*/ 90107 w 90106"/>
                  <a:gd name="connsiteY0" fmla="*/ 45053 h 90106"/>
                  <a:gd name="connsiteX1" fmla="*/ 45053 w 90106"/>
                  <a:gd name="connsiteY1" fmla="*/ 90107 h 90106"/>
                  <a:gd name="connsiteX2" fmla="*/ 0 w 90106"/>
                  <a:gd name="connsiteY2" fmla="*/ 45053 h 90106"/>
                  <a:gd name="connsiteX3" fmla="*/ 45053 w 90106"/>
                  <a:gd name="connsiteY3" fmla="*/ 0 h 90106"/>
                  <a:gd name="connsiteX4" fmla="*/ 90107 w 90106"/>
                  <a:gd name="connsiteY4" fmla="*/ 45053 h 90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106" h="90106">
                    <a:moveTo>
                      <a:pt x="90107" y="45053"/>
                    </a:moveTo>
                    <a:cubicBezTo>
                      <a:pt x="90107" y="69936"/>
                      <a:pt x="69936" y="90107"/>
                      <a:pt x="45053" y="90107"/>
                    </a:cubicBezTo>
                    <a:cubicBezTo>
                      <a:pt x="20171" y="90107"/>
                      <a:pt x="0" y="69936"/>
                      <a:pt x="0" y="45053"/>
                    </a:cubicBezTo>
                    <a:cubicBezTo>
                      <a:pt x="0" y="20171"/>
                      <a:pt x="20171" y="0"/>
                      <a:pt x="45053" y="0"/>
                    </a:cubicBezTo>
                    <a:cubicBezTo>
                      <a:pt x="69936" y="0"/>
                      <a:pt x="90107" y="20171"/>
                      <a:pt x="90107" y="45053"/>
                    </a:cubicBezTo>
                    <a:close/>
                  </a:path>
                </a:pathLst>
              </a:custGeom>
              <a:noFill/>
              <a:ln w="10454" cap="rnd">
                <a:solidFill>
                  <a:srgbClr val="343844"/>
                </a:solidFill>
                <a:prstDash val="solid"/>
                <a:round/>
              </a:ln>
            </p:spPr>
            <p:txBody>
              <a:bodyPr rtlCol="0" anchor="ctr"/>
              <a:lstStyle/>
              <a:p>
                <a:endParaRPr lang="en-GB" dirty="0">
                  <a:latin typeface="Segoe UI" panose="020B0502040204020203" pitchFamily="34" charset="0"/>
                </a:endParaRPr>
              </a:p>
            </p:txBody>
          </p:sp>
          <p:grpSp>
            <p:nvGrpSpPr>
              <p:cNvPr id="28" name="Graphic 15">
                <a:extLst>
                  <a:ext uri="{FF2B5EF4-FFF2-40B4-BE49-F238E27FC236}">
                    <a16:creationId xmlns:a16="http://schemas.microsoft.com/office/drawing/2014/main" id="{C84A1A6F-2641-4315-A40F-30BB47B68813}"/>
                  </a:ext>
                </a:extLst>
              </p:cNvPr>
              <p:cNvGrpSpPr/>
              <p:nvPr/>
            </p:nvGrpSpPr>
            <p:grpSpPr>
              <a:xfrm>
                <a:off x="9467904" y="3643548"/>
                <a:ext cx="376237" cy="279082"/>
                <a:chOff x="9467904" y="3643548"/>
                <a:chExt cx="376237" cy="279082"/>
              </a:xfrm>
              <a:noFill/>
            </p:grpSpPr>
            <p:grpSp>
              <p:nvGrpSpPr>
                <p:cNvPr id="29" name="Graphic 15">
                  <a:extLst>
                    <a:ext uri="{FF2B5EF4-FFF2-40B4-BE49-F238E27FC236}">
                      <a16:creationId xmlns:a16="http://schemas.microsoft.com/office/drawing/2014/main" id="{C542737B-400C-44C3-89FB-58DFD880FD06}"/>
                    </a:ext>
                  </a:extLst>
                </p:cNvPr>
                <p:cNvGrpSpPr/>
                <p:nvPr/>
              </p:nvGrpSpPr>
              <p:grpSpPr>
                <a:xfrm>
                  <a:off x="9467904" y="3643548"/>
                  <a:ext cx="190500" cy="128588"/>
                  <a:chOff x="9467904" y="3643548"/>
                  <a:chExt cx="190500" cy="128588"/>
                </a:xfrm>
              </p:grpSpPr>
              <p:sp>
                <p:nvSpPr>
                  <p:cNvPr id="40" name="Freeform: Shape 39">
                    <a:extLst>
                      <a:ext uri="{FF2B5EF4-FFF2-40B4-BE49-F238E27FC236}">
                        <a16:creationId xmlns:a16="http://schemas.microsoft.com/office/drawing/2014/main" id="{F57D91E0-07E8-406D-9841-579D31BD52B6}"/>
                      </a:ext>
                    </a:extLst>
                  </p:cNvPr>
                  <p:cNvSpPr/>
                  <p:nvPr/>
                </p:nvSpPr>
                <p:spPr>
                  <a:xfrm>
                    <a:off x="9511719" y="3643548"/>
                    <a:ext cx="146685" cy="9525"/>
                  </a:xfrm>
                  <a:custGeom>
                    <a:avLst/>
                    <a:gdLst>
                      <a:gd name="connsiteX0" fmla="*/ 0 w 146685"/>
                      <a:gd name="connsiteY0" fmla="*/ 0 h 9525"/>
                      <a:gd name="connsiteX1" fmla="*/ 146685 w 146685"/>
                      <a:gd name="connsiteY1" fmla="*/ 0 h 9525"/>
                    </a:gdLst>
                    <a:ahLst/>
                    <a:cxnLst>
                      <a:cxn ang="0">
                        <a:pos x="connsiteX0" y="connsiteY0"/>
                      </a:cxn>
                      <a:cxn ang="0">
                        <a:pos x="connsiteX1" y="connsiteY1"/>
                      </a:cxn>
                    </a:cxnLst>
                    <a:rect l="l" t="t" r="r" b="b"/>
                    <a:pathLst>
                      <a:path w="146685" h="9525">
                        <a:moveTo>
                          <a:pt x="0" y="0"/>
                        </a:moveTo>
                        <a:lnTo>
                          <a:pt x="146685" y="0"/>
                        </a:lnTo>
                      </a:path>
                    </a:pathLst>
                  </a:custGeom>
                  <a:ln w="9525" cap="rnd">
                    <a:solidFill>
                      <a:srgbClr val="343844"/>
                    </a:solidFill>
                    <a:prstDash val="solid"/>
                    <a:round/>
                  </a:ln>
                </p:spPr>
                <p:txBody>
                  <a:bodyPr rtlCol="0" anchor="ctr"/>
                  <a:lstStyle/>
                  <a:p>
                    <a:endParaRPr lang="en-GB" dirty="0">
                      <a:latin typeface="Segoe UI" panose="020B0502040204020203" pitchFamily="34" charset="0"/>
                    </a:endParaRPr>
                  </a:p>
                </p:txBody>
              </p:sp>
              <p:sp>
                <p:nvSpPr>
                  <p:cNvPr id="41" name="Freeform: Shape 40">
                    <a:extLst>
                      <a:ext uri="{FF2B5EF4-FFF2-40B4-BE49-F238E27FC236}">
                        <a16:creationId xmlns:a16="http://schemas.microsoft.com/office/drawing/2014/main" id="{134CD2CB-5D31-49E5-AAF6-1C343F2CE654}"/>
                      </a:ext>
                    </a:extLst>
                  </p:cNvPr>
                  <p:cNvSpPr/>
                  <p:nvPr/>
                </p:nvSpPr>
                <p:spPr>
                  <a:xfrm>
                    <a:off x="9511719" y="3762611"/>
                    <a:ext cx="99059" cy="9525"/>
                  </a:xfrm>
                  <a:custGeom>
                    <a:avLst/>
                    <a:gdLst>
                      <a:gd name="connsiteX0" fmla="*/ 0 w 99059"/>
                      <a:gd name="connsiteY0" fmla="*/ 0 h 9525"/>
                      <a:gd name="connsiteX1" fmla="*/ 99060 w 99059"/>
                      <a:gd name="connsiteY1" fmla="*/ 0 h 9525"/>
                    </a:gdLst>
                    <a:ahLst/>
                    <a:cxnLst>
                      <a:cxn ang="0">
                        <a:pos x="connsiteX0" y="connsiteY0"/>
                      </a:cxn>
                      <a:cxn ang="0">
                        <a:pos x="connsiteX1" y="connsiteY1"/>
                      </a:cxn>
                    </a:cxnLst>
                    <a:rect l="l" t="t" r="r" b="b"/>
                    <a:pathLst>
                      <a:path w="99059" h="9525">
                        <a:moveTo>
                          <a:pt x="0" y="0"/>
                        </a:moveTo>
                        <a:lnTo>
                          <a:pt x="99060" y="0"/>
                        </a:lnTo>
                      </a:path>
                    </a:pathLst>
                  </a:custGeom>
                  <a:ln w="9525" cap="rnd">
                    <a:solidFill>
                      <a:srgbClr val="343844"/>
                    </a:solidFill>
                    <a:prstDash val="solid"/>
                    <a:round/>
                  </a:ln>
                </p:spPr>
                <p:txBody>
                  <a:bodyPr rtlCol="0" anchor="ctr"/>
                  <a:lstStyle/>
                  <a:p>
                    <a:endParaRPr lang="en-GB" dirty="0">
                      <a:latin typeface="Segoe UI" panose="020B0502040204020203" pitchFamily="34" charset="0"/>
                    </a:endParaRPr>
                  </a:p>
                </p:txBody>
              </p:sp>
              <p:sp>
                <p:nvSpPr>
                  <p:cNvPr id="42" name="Freeform: Shape 41">
                    <a:extLst>
                      <a:ext uri="{FF2B5EF4-FFF2-40B4-BE49-F238E27FC236}">
                        <a16:creationId xmlns:a16="http://schemas.microsoft.com/office/drawing/2014/main" id="{E5AC73A2-189A-41A5-9970-C2123FB0250D}"/>
                      </a:ext>
                    </a:extLst>
                  </p:cNvPr>
                  <p:cNvSpPr/>
                  <p:nvPr/>
                </p:nvSpPr>
                <p:spPr>
                  <a:xfrm>
                    <a:off x="9467904" y="3683553"/>
                    <a:ext cx="159067" cy="9525"/>
                  </a:xfrm>
                  <a:custGeom>
                    <a:avLst/>
                    <a:gdLst>
                      <a:gd name="connsiteX0" fmla="*/ 0 w 159067"/>
                      <a:gd name="connsiteY0" fmla="*/ 0 h 9525"/>
                      <a:gd name="connsiteX1" fmla="*/ 159068 w 159067"/>
                      <a:gd name="connsiteY1" fmla="*/ 0 h 9525"/>
                    </a:gdLst>
                    <a:ahLst/>
                    <a:cxnLst>
                      <a:cxn ang="0">
                        <a:pos x="connsiteX0" y="connsiteY0"/>
                      </a:cxn>
                      <a:cxn ang="0">
                        <a:pos x="connsiteX1" y="connsiteY1"/>
                      </a:cxn>
                    </a:cxnLst>
                    <a:rect l="l" t="t" r="r" b="b"/>
                    <a:pathLst>
                      <a:path w="159067" h="9525">
                        <a:moveTo>
                          <a:pt x="0" y="0"/>
                        </a:moveTo>
                        <a:lnTo>
                          <a:pt x="159068" y="0"/>
                        </a:lnTo>
                      </a:path>
                    </a:pathLst>
                  </a:custGeom>
                  <a:ln w="9525" cap="rnd">
                    <a:solidFill>
                      <a:srgbClr val="343844"/>
                    </a:solidFill>
                    <a:prstDash val="solid"/>
                    <a:round/>
                  </a:ln>
                </p:spPr>
                <p:txBody>
                  <a:bodyPr rtlCol="0" anchor="ctr"/>
                  <a:lstStyle/>
                  <a:p>
                    <a:endParaRPr lang="en-GB" dirty="0">
                      <a:latin typeface="Segoe UI" panose="020B0502040204020203" pitchFamily="34" charset="0"/>
                    </a:endParaRPr>
                  </a:p>
                </p:txBody>
              </p:sp>
              <p:sp>
                <p:nvSpPr>
                  <p:cNvPr id="43" name="Freeform: Shape 42">
                    <a:extLst>
                      <a:ext uri="{FF2B5EF4-FFF2-40B4-BE49-F238E27FC236}">
                        <a16:creationId xmlns:a16="http://schemas.microsoft.com/office/drawing/2014/main" id="{526F7B6D-6006-461F-ACDB-6761392D4CBC}"/>
                      </a:ext>
                    </a:extLst>
                  </p:cNvPr>
                  <p:cNvSpPr/>
                  <p:nvPr/>
                </p:nvSpPr>
                <p:spPr>
                  <a:xfrm>
                    <a:off x="9489811" y="3722606"/>
                    <a:ext cx="120967" cy="9525"/>
                  </a:xfrm>
                  <a:custGeom>
                    <a:avLst/>
                    <a:gdLst>
                      <a:gd name="connsiteX0" fmla="*/ 0 w 120967"/>
                      <a:gd name="connsiteY0" fmla="*/ 0 h 9525"/>
                      <a:gd name="connsiteX1" fmla="*/ 120968 w 120967"/>
                      <a:gd name="connsiteY1" fmla="*/ 0 h 9525"/>
                    </a:gdLst>
                    <a:ahLst/>
                    <a:cxnLst>
                      <a:cxn ang="0">
                        <a:pos x="connsiteX0" y="connsiteY0"/>
                      </a:cxn>
                      <a:cxn ang="0">
                        <a:pos x="connsiteX1" y="connsiteY1"/>
                      </a:cxn>
                    </a:cxnLst>
                    <a:rect l="l" t="t" r="r" b="b"/>
                    <a:pathLst>
                      <a:path w="120967" h="9525">
                        <a:moveTo>
                          <a:pt x="0" y="0"/>
                        </a:moveTo>
                        <a:lnTo>
                          <a:pt x="120968" y="0"/>
                        </a:lnTo>
                      </a:path>
                    </a:pathLst>
                  </a:custGeom>
                  <a:ln w="9525" cap="rnd">
                    <a:solidFill>
                      <a:srgbClr val="343844"/>
                    </a:solidFill>
                    <a:prstDash val="solid"/>
                    <a:round/>
                  </a:ln>
                </p:spPr>
                <p:txBody>
                  <a:bodyPr rtlCol="0" anchor="ctr"/>
                  <a:lstStyle/>
                  <a:p>
                    <a:endParaRPr lang="en-GB" dirty="0">
                      <a:latin typeface="Segoe UI" panose="020B0502040204020203" pitchFamily="34" charset="0"/>
                    </a:endParaRPr>
                  </a:p>
                </p:txBody>
              </p:sp>
            </p:grpSp>
            <p:grpSp>
              <p:nvGrpSpPr>
                <p:cNvPr id="30" name="Graphic 15">
                  <a:extLst>
                    <a:ext uri="{FF2B5EF4-FFF2-40B4-BE49-F238E27FC236}">
                      <a16:creationId xmlns:a16="http://schemas.microsoft.com/office/drawing/2014/main" id="{84D212CB-28BA-4C5D-8603-B1B0D928A7C9}"/>
                    </a:ext>
                  </a:extLst>
                </p:cNvPr>
                <p:cNvGrpSpPr/>
                <p:nvPr/>
              </p:nvGrpSpPr>
              <p:grpSpPr>
                <a:xfrm>
                  <a:off x="9641259" y="3670218"/>
                  <a:ext cx="202882" cy="252412"/>
                  <a:chOff x="9641259" y="3670218"/>
                  <a:chExt cx="202882" cy="252412"/>
                </a:xfrm>
                <a:noFill/>
              </p:grpSpPr>
              <p:sp>
                <p:nvSpPr>
                  <p:cNvPr id="32" name="Freeform: Shape 31">
                    <a:extLst>
                      <a:ext uri="{FF2B5EF4-FFF2-40B4-BE49-F238E27FC236}">
                        <a16:creationId xmlns:a16="http://schemas.microsoft.com/office/drawing/2014/main" id="{77C2B0E0-7078-42B4-A3E2-CA762DC478EF}"/>
                      </a:ext>
                    </a:extLst>
                  </p:cNvPr>
                  <p:cNvSpPr/>
                  <p:nvPr/>
                </p:nvSpPr>
                <p:spPr>
                  <a:xfrm>
                    <a:off x="9701266" y="3729273"/>
                    <a:ext cx="142875" cy="193357"/>
                  </a:xfrm>
                  <a:custGeom>
                    <a:avLst/>
                    <a:gdLst>
                      <a:gd name="connsiteX0" fmla="*/ 142875 w 142875"/>
                      <a:gd name="connsiteY0" fmla="*/ 96203 h 193357"/>
                      <a:gd name="connsiteX1" fmla="*/ 0 w 142875"/>
                      <a:gd name="connsiteY1" fmla="*/ 0 h 193357"/>
                      <a:gd name="connsiteX2" fmla="*/ 0 w 142875"/>
                      <a:gd name="connsiteY2" fmla="*/ 172403 h 193357"/>
                      <a:gd name="connsiteX3" fmla="*/ 44767 w 142875"/>
                      <a:gd name="connsiteY3" fmla="*/ 126683 h 193357"/>
                      <a:gd name="connsiteX4" fmla="*/ 80963 w 142875"/>
                      <a:gd name="connsiteY4" fmla="*/ 193358 h 193357"/>
                      <a:gd name="connsiteX5" fmla="*/ 115252 w 142875"/>
                      <a:gd name="connsiteY5" fmla="*/ 175260 h 193357"/>
                      <a:gd name="connsiteX6" fmla="*/ 80010 w 142875"/>
                      <a:gd name="connsiteY6" fmla="*/ 107633 h 1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193357">
                        <a:moveTo>
                          <a:pt x="142875" y="96203"/>
                        </a:moveTo>
                        <a:lnTo>
                          <a:pt x="0" y="0"/>
                        </a:lnTo>
                        <a:lnTo>
                          <a:pt x="0" y="172403"/>
                        </a:lnTo>
                        <a:lnTo>
                          <a:pt x="44767" y="126683"/>
                        </a:lnTo>
                        <a:lnTo>
                          <a:pt x="80963" y="193358"/>
                        </a:lnTo>
                        <a:lnTo>
                          <a:pt x="115252" y="175260"/>
                        </a:lnTo>
                        <a:lnTo>
                          <a:pt x="80010" y="107633"/>
                        </a:lnTo>
                        <a:close/>
                      </a:path>
                    </a:pathLst>
                  </a:custGeom>
                  <a:noFill/>
                  <a:ln w="9525" cap="rnd">
                    <a:solidFill>
                      <a:srgbClr val="009AD8"/>
                    </a:solidFill>
                    <a:prstDash val="solid"/>
                    <a:round/>
                  </a:ln>
                </p:spPr>
                <p:txBody>
                  <a:bodyPr rtlCol="0" anchor="ctr"/>
                  <a:lstStyle/>
                  <a:p>
                    <a:endParaRPr lang="en-GB" dirty="0">
                      <a:latin typeface="Segoe UI" panose="020B0502040204020203" pitchFamily="34" charset="0"/>
                    </a:endParaRPr>
                  </a:p>
                </p:txBody>
              </p:sp>
              <p:grpSp>
                <p:nvGrpSpPr>
                  <p:cNvPr id="33" name="Graphic 15">
                    <a:extLst>
                      <a:ext uri="{FF2B5EF4-FFF2-40B4-BE49-F238E27FC236}">
                        <a16:creationId xmlns:a16="http://schemas.microsoft.com/office/drawing/2014/main" id="{BFAC54FB-3E2C-4AA0-BC85-E49D4BC75224}"/>
                      </a:ext>
                    </a:extLst>
                  </p:cNvPr>
                  <p:cNvGrpSpPr/>
                  <p:nvPr/>
                </p:nvGrpSpPr>
                <p:grpSpPr>
                  <a:xfrm>
                    <a:off x="9641259" y="3670218"/>
                    <a:ext cx="125729" cy="97155"/>
                    <a:chOff x="9641259" y="3670218"/>
                    <a:chExt cx="125729" cy="97155"/>
                  </a:xfrm>
                </p:grpSpPr>
                <p:sp>
                  <p:nvSpPr>
                    <p:cNvPr id="34" name="Freeform: Shape 33">
                      <a:extLst>
                        <a:ext uri="{FF2B5EF4-FFF2-40B4-BE49-F238E27FC236}">
                          <a16:creationId xmlns:a16="http://schemas.microsoft.com/office/drawing/2014/main" id="{9FFCABFE-D2D8-47F8-884D-36E01DF8A4C3}"/>
                        </a:ext>
                      </a:extLst>
                    </p:cNvPr>
                    <p:cNvSpPr/>
                    <p:nvPr/>
                  </p:nvSpPr>
                  <p:spPr>
                    <a:xfrm>
                      <a:off x="9674596" y="3674981"/>
                      <a:ext cx="12382" cy="22860"/>
                    </a:xfrm>
                    <a:custGeom>
                      <a:avLst/>
                      <a:gdLst>
                        <a:gd name="connsiteX0" fmla="*/ 0 w 12382"/>
                        <a:gd name="connsiteY0" fmla="*/ 0 h 22860"/>
                        <a:gd name="connsiteX1" fmla="*/ 12383 w 12382"/>
                        <a:gd name="connsiteY1" fmla="*/ 22860 h 22860"/>
                      </a:gdLst>
                      <a:ahLst/>
                      <a:cxnLst>
                        <a:cxn ang="0">
                          <a:pos x="connsiteX0" y="connsiteY0"/>
                        </a:cxn>
                        <a:cxn ang="0">
                          <a:pos x="connsiteX1" y="connsiteY1"/>
                        </a:cxn>
                      </a:cxnLst>
                      <a:rect l="l" t="t" r="r" b="b"/>
                      <a:pathLst>
                        <a:path w="12382" h="22860">
                          <a:moveTo>
                            <a:pt x="0" y="0"/>
                          </a:moveTo>
                          <a:lnTo>
                            <a:pt x="12383" y="22860"/>
                          </a:lnTo>
                        </a:path>
                      </a:pathLst>
                    </a:custGeom>
                    <a:ln w="9525" cap="rnd">
                      <a:solidFill>
                        <a:srgbClr val="009AD8"/>
                      </a:solidFill>
                      <a:prstDash val="solid"/>
                      <a:round/>
                    </a:ln>
                  </p:spPr>
                  <p:txBody>
                    <a:bodyPr rtlCol="0" anchor="ctr"/>
                    <a:lstStyle/>
                    <a:p>
                      <a:endParaRPr lang="en-GB" dirty="0">
                        <a:latin typeface="Segoe UI" panose="020B0502040204020203" pitchFamily="34" charset="0"/>
                      </a:endParaRPr>
                    </a:p>
                  </p:txBody>
                </p:sp>
                <p:sp>
                  <p:nvSpPr>
                    <p:cNvPr id="35" name="Freeform: Shape 34">
                      <a:extLst>
                        <a:ext uri="{FF2B5EF4-FFF2-40B4-BE49-F238E27FC236}">
                          <a16:creationId xmlns:a16="http://schemas.microsoft.com/office/drawing/2014/main" id="{EBB665F5-0D2F-40BD-A5D5-70190E81BD20}"/>
                        </a:ext>
                      </a:extLst>
                    </p:cNvPr>
                    <p:cNvSpPr/>
                    <p:nvPr/>
                  </p:nvSpPr>
                  <p:spPr>
                    <a:xfrm>
                      <a:off x="9641259" y="3714986"/>
                      <a:ext cx="25717" cy="7620"/>
                    </a:xfrm>
                    <a:custGeom>
                      <a:avLst/>
                      <a:gdLst>
                        <a:gd name="connsiteX0" fmla="*/ 0 w 25717"/>
                        <a:gd name="connsiteY0" fmla="*/ 0 h 7620"/>
                        <a:gd name="connsiteX1" fmla="*/ 25717 w 25717"/>
                        <a:gd name="connsiteY1" fmla="*/ 7620 h 7620"/>
                      </a:gdLst>
                      <a:ahLst/>
                      <a:cxnLst>
                        <a:cxn ang="0">
                          <a:pos x="connsiteX0" y="connsiteY0"/>
                        </a:cxn>
                        <a:cxn ang="0">
                          <a:pos x="connsiteX1" y="connsiteY1"/>
                        </a:cxn>
                      </a:cxnLst>
                      <a:rect l="l" t="t" r="r" b="b"/>
                      <a:pathLst>
                        <a:path w="25717" h="7620">
                          <a:moveTo>
                            <a:pt x="0" y="0"/>
                          </a:moveTo>
                          <a:lnTo>
                            <a:pt x="25717" y="7620"/>
                          </a:lnTo>
                        </a:path>
                      </a:pathLst>
                    </a:custGeom>
                    <a:ln w="9525" cap="rnd">
                      <a:solidFill>
                        <a:srgbClr val="009AD8"/>
                      </a:solidFill>
                      <a:prstDash val="solid"/>
                      <a:round/>
                    </a:ln>
                  </p:spPr>
                  <p:txBody>
                    <a:bodyPr rtlCol="0" anchor="ctr"/>
                    <a:lstStyle/>
                    <a:p>
                      <a:endParaRPr lang="en-GB" dirty="0">
                        <a:latin typeface="Segoe UI" panose="020B0502040204020203" pitchFamily="34" charset="0"/>
                      </a:endParaRPr>
                    </a:p>
                  </p:txBody>
                </p:sp>
                <p:grpSp>
                  <p:nvGrpSpPr>
                    <p:cNvPr id="36" name="Graphic 15">
                      <a:extLst>
                        <a:ext uri="{FF2B5EF4-FFF2-40B4-BE49-F238E27FC236}">
                          <a16:creationId xmlns:a16="http://schemas.microsoft.com/office/drawing/2014/main" id="{6333C1D7-6E72-41F9-8EE6-FF14436FE5A4}"/>
                        </a:ext>
                      </a:extLst>
                    </p:cNvPr>
                    <p:cNvGrpSpPr/>
                    <p:nvPr/>
                  </p:nvGrpSpPr>
                  <p:grpSpPr>
                    <a:xfrm>
                      <a:off x="9646974" y="3702603"/>
                      <a:ext cx="120014" cy="64769"/>
                      <a:chOff x="9646974" y="3702603"/>
                      <a:chExt cx="120014" cy="64769"/>
                    </a:xfrm>
                  </p:grpSpPr>
                  <p:sp>
                    <p:nvSpPr>
                      <p:cNvPr id="38" name="Freeform: Shape 37">
                        <a:extLst>
                          <a:ext uri="{FF2B5EF4-FFF2-40B4-BE49-F238E27FC236}">
                            <a16:creationId xmlns:a16="http://schemas.microsoft.com/office/drawing/2014/main" id="{3658C549-2253-4C6B-AE66-B2741C5FD856}"/>
                          </a:ext>
                        </a:extLst>
                      </p:cNvPr>
                      <p:cNvSpPr/>
                      <p:nvPr/>
                    </p:nvSpPr>
                    <p:spPr>
                      <a:xfrm>
                        <a:off x="9646974" y="3754991"/>
                        <a:ext cx="22860" cy="12382"/>
                      </a:xfrm>
                      <a:custGeom>
                        <a:avLst/>
                        <a:gdLst>
                          <a:gd name="connsiteX0" fmla="*/ 0 w 22860"/>
                          <a:gd name="connsiteY0" fmla="*/ 12382 h 12382"/>
                          <a:gd name="connsiteX1" fmla="*/ 22860 w 22860"/>
                          <a:gd name="connsiteY1" fmla="*/ 0 h 12382"/>
                        </a:gdLst>
                        <a:ahLst/>
                        <a:cxnLst>
                          <a:cxn ang="0">
                            <a:pos x="connsiteX0" y="connsiteY0"/>
                          </a:cxn>
                          <a:cxn ang="0">
                            <a:pos x="connsiteX1" y="connsiteY1"/>
                          </a:cxn>
                        </a:cxnLst>
                        <a:rect l="l" t="t" r="r" b="b"/>
                        <a:pathLst>
                          <a:path w="22860" h="12382">
                            <a:moveTo>
                              <a:pt x="0" y="12382"/>
                            </a:moveTo>
                            <a:lnTo>
                              <a:pt x="22860" y="0"/>
                            </a:lnTo>
                          </a:path>
                        </a:pathLst>
                      </a:custGeom>
                      <a:ln w="9525" cap="rnd">
                        <a:solidFill>
                          <a:srgbClr val="009AD8"/>
                        </a:solidFill>
                        <a:prstDash val="solid"/>
                        <a:round/>
                      </a:ln>
                    </p:spPr>
                    <p:txBody>
                      <a:bodyPr rtlCol="0" anchor="ctr"/>
                      <a:lstStyle/>
                      <a:p>
                        <a:endParaRPr lang="en-GB" dirty="0">
                          <a:latin typeface="Segoe UI" panose="020B0502040204020203" pitchFamily="34" charset="0"/>
                        </a:endParaRPr>
                      </a:p>
                    </p:txBody>
                  </p:sp>
                  <p:sp>
                    <p:nvSpPr>
                      <p:cNvPr id="39" name="Freeform: Shape 38">
                        <a:extLst>
                          <a:ext uri="{FF2B5EF4-FFF2-40B4-BE49-F238E27FC236}">
                            <a16:creationId xmlns:a16="http://schemas.microsoft.com/office/drawing/2014/main" id="{BC40B386-9D98-4265-A618-35EF0F1327C5}"/>
                          </a:ext>
                        </a:extLst>
                      </p:cNvPr>
                      <p:cNvSpPr/>
                      <p:nvPr/>
                    </p:nvSpPr>
                    <p:spPr>
                      <a:xfrm>
                        <a:off x="9743176" y="3702603"/>
                        <a:ext cx="23812" cy="12382"/>
                      </a:xfrm>
                      <a:custGeom>
                        <a:avLst/>
                        <a:gdLst>
                          <a:gd name="connsiteX0" fmla="*/ 0 w 23812"/>
                          <a:gd name="connsiteY0" fmla="*/ 12382 h 12382"/>
                          <a:gd name="connsiteX1" fmla="*/ 23812 w 23812"/>
                          <a:gd name="connsiteY1" fmla="*/ 0 h 12382"/>
                        </a:gdLst>
                        <a:ahLst/>
                        <a:cxnLst>
                          <a:cxn ang="0">
                            <a:pos x="connsiteX0" y="connsiteY0"/>
                          </a:cxn>
                          <a:cxn ang="0">
                            <a:pos x="connsiteX1" y="connsiteY1"/>
                          </a:cxn>
                        </a:cxnLst>
                        <a:rect l="l" t="t" r="r" b="b"/>
                        <a:pathLst>
                          <a:path w="23812" h="12382">
                            <a:moveTo>
                              <a:pt x="0" y="12382"/>
                            </a:moveTo>
                            <a:lnTo>
                              <a:pt x="23812" y="0"/>
                            </a:lnTo>
                          </a:path>
                        </a:pathLst>
                      </a:custGeom>
                      <a:ln w="9525" cap="rnd">
                        <a:solidFill>
                          <a:srgbClr val="009AD8"/>
                        </a:solidFill>
                        <a:prstDash val="solid"/>
                        <a:round/>
                      </a:ln>
                    </p:spPr>
                    <p:txBody>
                      <a:bodyPr rtlCol="0" anchor="ctr"/>
                      <a:lstStyle/>
                      <a:p>
                        <a:endParaRPr lang="en-GB" dirty="0">
                          <a:latin typeface="Segoe UI" panose="020B0502040204020203" pitchFamily="34" charset="0"/>
                        </a:endParaRPr>
                      </a:p>
                    </p:txBody>
                  </p:sp>
                </p:grpSp>
                <p:sp>
                  <p:nvSpPr>
                    <p:cNvPr id="37" name="Freeform: Shape 36">
                      <a:extLst>
                        <a:ext uri="{FF2B5EF4-FFF2-40B4-BE49-F238E27FC236}">
                          <a16:creationId xmlns:a16="http://schemas.microsoft.com/office/drawing/2014/main" id="{A9771C23-F9A1-487A-AC37-52FDFD88C748}"/>
                        </a:ext>
                      </a:extLst>
                    </p:cNvPr>
                    <p:cNvSpPr/>
                    <p:nvPr/>
                  </p:nvSpPr>
                  <p:spPr>
                    <a:xfrm>
                      <a:off x="9718411" y="3670218"/>
                      <a:ext cx="8572" cy="24765"/>
                    </a:xfrm>
                    <a:custGeom>
                      <a:avLst/>
                      <a:gdLst>
                        <a:gd name="connsiteX0" fmla="*/ 0 w 8572"/>
                        <a:gd name="connsiteY0" fmla="*/ 24765 h 24765"/>
                        <a:gd name="connsiteX1" fmla="*/ 8572 w 8572"/>
                        <a:gd name="connsiteY1" fmla="*/ 0 h 24765"/>
                      </a:gdLst>
                      <a:ahLst/>
                      <a:cxnLst>
                        <a:cxn ang="0">
                          <a:pos x="connsiteX0" y="connsiteY0"/>
                        </a:cxn>
                        <a:cxn ang="0">
                          <a:pos x="connsiteX1" y="connsiteY1"/>
                        </a:cxn>
                      </a:cxnLst>
                      <a:rect l="l" t="t" r="r" b="b"/>
                      <a:pathLst>
                        <a:path w="8572" h="24765">
                          <a:moveTo>
                            <a:pt x="0" y="24765"/>
                          </a:moveTo>
                          <a:lnTo>
                            <a:pt x="8572" y="0"/>
                          </a:lnTo>
                        </a:path>
                      </a:pathLst>
                    </a:custGeom>
                    <a:ln w="9525" cap="rnd">
                      <a:solidFill>
                        <a:srgbClr val="009AD8"/>
                      </a:solidFill>
                      <a:prstDash val="solid"/>
                      <a:round/>
                    </a:ln>
                  </p:spPr>
                  <p:txBody>
                    <a:bodyPr rtlCol="0" anchor="ctr"/>
                    <a:lstStyle/>
                    <a:p>
                      <a:endParaRPr lang="en-GB" dirty="0">
                        <a:latin typeface="Segoe UI" panose="020B0502040204020203" pitchFamily="34" charset="0"/>
                      </a:endParaRPr>
                    </a:p>
                  </p:txBody>
                </p:sp>
              </p:grpSp>
            </p:grpSp>
          </p:grpSp>
        </p:grpSp>
        <p:sp>
          <p:nvSpPr>
            <p:cNvPr id="23" name="Rectángulo 17">
              <a:extLst>
                <a:ext uri="{FF2B5EF4-FFF2-40B4-BE49-F238E27FC236}">
                  <a16:creationId xmlns:a16="http://schemas.microsoft.com/office/drawing/2014/main" id="{052E720D-1F87-404A-9DDB-F2DD390FB0A4}"/>
                </a:ext>
              </a:extLst>
            </p:cNvPr>
            <p:cNvSpPr/>
            <p:nvPr/>
          </p:nvSpPr>
          <p:spPr>
            <a:xfrm>
              <a:off x="7681494" y="2043108"/>
              <a:ext cx="4174707" cy="2400657"/>
            </a:xfrm>
            <a:prstGeom prst="rect">
              <a:avLst/>
            </a:prstGeom>
          </p:spPr>
          <p:txBody>
            <a:bodyPr wrap="square">
              <a:spAutoFit/>
            </a:bodyPr>
            <a:lstStyle/>
            <a:p>
              <a:pPr marL="0" lvl="1" defTabSz="457131">
                <a:spcBef>
                  <a:spcPts val="700"/>
                </a:spcBef>
                <a:buSzPct val="100000"/>
                <a:buNone/>
                <a:defRPr/>
              </a:pPr>
              <a:r>
                <a:rPr lang="es-ES" sz="1500" dirty="0">
                  <a:latin typeface="Segoe UI Semibold" panose="020B0702040204020203" pitchFamily="34" charset="0"/>
                  <a:cs typeface="Segoe UI Semibold" panose="020B0702040204020203" pitchFamily="34" charset="0"/>
                  <a:sym typeface="Montserrat Regular"/>
                  <a:hlinkClick r:id="rId5"/>
                </a:rPr>
                <a:t>https://sede.seg-social.gob.es/wps/portal/sede/sede/Ciudadanos/CiudadanoDetalle/!ut/p/z0/rU_LDoIwEPwVOHA02wIhciTGEJQmGkOEXkgDBeujPFqN_r3UO5y8TDKzk5kdoJADlewlWqZFJ9l94gUNSg8HPg4RTmOUbFGUkX0WekcvTjCcuIId0AWTG5gUdyQb0gLtmb6shGw6yA2OD66sj1XxUYtGVKzuFOQIz56gENdhoBHQqpOavzXkite8_DEpJo-DjOCgSjxrVjNplJk4B803LW-ahv_7FRfhdeBDf4vPh7QhKrLtLwe74DE!/</a:t>
              </a:r>
              <a:endParaRPr lang="es-ES" sz="1500" dirty="0">
                <a:latin typeface="Segoe UI Semibold" panose="020B0702040204020203" pitchFamily="34" charset="0"/>
                <a:cs typeface="Segoe UI Semibold" panose="020B0702040204020203" pitchFamily="34" charset="0"/>
                <a:sym typeface="Montserrat Regular"/>
              </a:endParaRPr>
            </a:p>
          </p:txBody>
        </p:sp>
        <p:sp>
          <p:nvSpPr>
            <p:cNvPr id="51" name="Rectángulo 17">
              <a:extLst>
                <a:ext uri="{FF2B5EF4-FFF2-40B4-BE49-F238E27FC236}">
                  <a16:creationId xmlns:a16="http://schemas.microsoft.com/office/drawing/2014/main" id="{CF8CA04D-D4EE-4204-B954-D8B243708A43}"/>
                </a:ext>
              </a:extLst>
            </p:cNvPr>
            <p:cNvSpPr/>
            <p:nvPr/>
          </p:nvSpPr>
          <p:spPr>
            <a:xfrm>
              <a:off x="7681495" y="1508884"/>
              <a:ext cx="2703753" cy="369332"/>
            </a:xfrm>
            <a:prstGeom prst="rect">
              <a:avLst/>
            </a:prstGeom>
          </p:spPr>
          <p:txBody>
            <a:bodyPr wrap="none">
              <a:spAutoFit/>
            </a:bodyPr>
            <a:lstStyle/>
            <a:p>
              <a:pPr marL="0" lvl="1" defTabSz="457131">
                <a:spcBef>
                  <a:spcPts val="700"/>
                </a:spcBef>
                <a:buSzPct val="100000"/>
                <a:buNone/>
                <a:defRPr/>
              </a:pPr>
              <a:r>
                <a:rPr lang="es-ES" spc="600" dirty="0">
                  <a:solidFill>
                    <a:schemeClr val="accent1"/>
                  </a:solidFill>
                  <a:latin typeface="Segoe UI Semibold" panose="020B0702040204020203" pitchFamily="34" charset="0"/>
                  <a:ea typeface="Open Sans ExtraBold" panose="020B0606030504020204" pitchFamily="34" charset="0"/>
                  <a:cs typeface="Segoe UI Semibold" panose="020B0702040204020203" pitchFamily="34" charset="0"/>
                  <a:sym typeface="Montserrat Regular"/>
                </a:rPr>
                <a:t>VIDA LABORAL</a:t>
              </a:r>
            </a:p>
          </p:txBody>
        </p:sp>
      </p:grpSp>
      <p:sp>
        <p:nvSpPr>
          <p:cNvPr id="12" name="Marcador de pie de página 1">
            <a:extLst>
              <a:ext uri="{FF2B5EF4-FFF2-40B4-BE49-F238E27FC236}">
                <a16:creationId xmlns:a16="http://schemas.microsoft.com/office/drawing/2014/main" id="{7A494644-6CAA-43C6-872E-E6F8964518D5}"/>
              </a:ext>
            </a:extLst>
          </p:cNvPr>
          <p:cNvSpPr txBox="1">
            <a:spLocks/>
          </p:cNvSpPr>
          <p:nvPr/>
        </p:nvSpPr>
        <p:spPr>
          <a:xfrm>
            <a:off x="11595386" y="6601396"/>
            <a:ext cx="407502" cy="170878"/>
          </a:xfrm>
          <a:prstGeom prst="rect">
            <a:avLst/>
          </a:prstGeom>
        </p:spPr>
        <p:txBody>
          <a:bodyPr vert="horz" lIns="0" tIns="0" rIns="0" bIns="0" rtlCol="0" anchor="t"/>
          <a:lstStyle>
            <a:defPPr>
              <a:defRPr lang="es-ES"/>
            </a:defPPr>
            <a:lvl1pPr>
              <a:lnSpc>
                <a:spcPct val="100000"/>
              </a:lnSpc>
              <a:defRPr sz="1300" spc="-30" baseline="0">
                <a:solidFill>
                  <a:schemeClr val="accent1"/>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ES" sz="900" dirty="0">
                <a:solidFill>
                  <a:srgbClr val="5A5B5D"/>
                </a:solidFill>
                <a:latin typeface="Segoe UI" panose="020B0502040204020203" pitchFamily="34" charset="0"/>
              </a:rPr>
              <a:t>p. </a:t>
            </a:r>
            <a:fld id="{C55AD5FC-D658-4668-AADB-0A3BDC5470A2}" type="slidenum">
              <a:rPr lang="es-ES" sz="900" smtClean="0">
                <a:solidFill>
                  <a:srgbClr val="5A5B5D"/>
                </a:solidFill>
                <a:latin typeface="Segoe UI" panose="020B0502040204020203" pitchFamily="34" charset="0"/>
              </a:rPr>
              <a:pPr algn="l"/>
              <a:t>34</a:t>
            </a:fld>
            <a:endParaRPr lang="es-ES" sz="900" dirty="0">
              <a:solidFill>
                <a:srgbClr val="5A5B5D"/>
              </a:solidFill>
              <a:latin typeface="Segoe UI" panose="020B0502040204020203" pitchFamily="34" charset="0"/>
            </a:endParaRPr>
          </a:p>
        </p:txBody>
      </p:sp>
      <p:cxnSp>
        <p:nvCxnSpPr>
          <p:cNvPr id="14" name="Straight Connector 38">
            <a:extLst>
              <a:ext uri="{FF2B5EF4-FFF2-40B4-BE49-F238E27FC236}">
                <a16:creationId xmlns:a16="http://schemas.microsoft.com/office/drawing/2014/main" id="{6EDF973D-24E4-4247-BAAE-F7E0B97408F4}"/>
              </a:ext>
            </a:extLst>
          </p:cNvPr>
          <p:cNvCxnSpPr>
            <a:cxnSpLocks/>
          </p:cNvCxnSpPr>
          <p:nvPr/>
        </p:nvCxnSpPr>
        <p:spPr>
          <a:xfrm>
            <a:off x="570084" y="861156"/>
            <a:ext cx="0" cy="258451"/>
          </a:xfrm>
          <a:prstGeom prst="line">
            <a:avLst/>
          </a:prstGeom>
          <a:ln w="381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5" name="Rectángulo 245">
            <a:extLst>
              <a:ext uri="{FF2B5EF4-FFF2-40B4-BE49-F238E27FC236}">
                <a16:creationId xmlns:a16="http://schemas.microsoft.com/office/drawing/2014/main" id="{DE3DDD95-C928-446C-8DBB-A24C3FEBD69D}"/>
              </a:ext>
            </a:extLst>
          </p:cNvPr>
          <p:cNvSpPr/>
          <p:nvPr/>
        </p:nvSpPr>
        <p:spPr>
          <a:xfrm>
            <a:off x="-162556" y="846389"/>
            <a:ext cx="621068" cy="28798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grpSp>
        <p:nvGrpSpPr>
          <p:cNvPr id="6" name="Group 5">
            <a:extLst>
              <a:ext uri="{FF2B5EF4-FFF2-40B4-BE49-F238E27FC236}">
                <a16:creationId xmlns:a16="http://schemas.microsoft.com/office/drawing/2014/main" id="{791FF460-DA8B-4002-9D05-DCAB91F214FC}"/>
              </a:ext>
            </a:extLst>
          </p:cNvPr>
          <p:cNvGrpSpPr/>
          <p:nvPr/>
        </p:nvGrpSpPr>
        <p:grpSpPr>
          <a:xfrm>
            <a:off x="5105332" y="3066555"/>
            <a:ext cx="2430906" cy="2649070"/>
            <a:chOff x="5105332" y="2880861"/>
            <a:chExt cx="2430906" cy="2649070"/>
          </a:xfrm>
        </p:grpSpPr>
        <p:grpSp>
          <p:nvGrpSpPr>
            <p:cNvPr id="54" name="Group 53">
              <a:extLst>
                <a:ext uri="{FF2B5EF4-FFF2-40B4-BE49-F238E27FC236}">
                  <a16:creationId xmlns:a16="http://schemas.microsoft.com/office/drawing/2014/main" id="{CB53E70B-C41A-4BD6-A229-6E2A8DB2EFA9}"/>
                </a:ext>
              </a:extLst>
            </p:cNvPr>
            <p:cNvGrpSpPr/>
            <p:nvPr/>
          </p:nvGrpSpPr>
          <p:grpSpPr>
            <a:xfrm>
              <a:off x="5105332" y="2880861"/>
              <a:ext cx="2430906" cy="2649070"/>
              <a:chOff x="5062788" y="2619817"/>
              <a:chExt cx="2673996" cy="2913977"/>
            </a:xfrm>
          </p:grpSpPr>
          <p:sp>
            <p:nvSpPr>
              <p:cNvPr id="56" name="Rectangle 55">
                <a:extLst>
                  <a:ext uri="{FF2B5EF4-FFF2-40B4-BE49-F238E27FC236}">
                    <a16:creationId xmlns:a16="http://schemas.microsoft.com/office/drawing/2014/main" id="{577E549A-0F95-41E0-B32B-22C3CB8427B3}"/>
                  </a:ext>
                </a:extLst>
              </p:cNvPr>
              <p:cNvSpPr/>
              <p:nvPr/>
            </p:nvSpPr>
            <p:spPr>
              <a:xfrm>
                <a:off x="5062788" y="2619817"/>
                <a:ext cx="2673996" cy="2913977"/>
              </a:xfrm>
              <a:prstGeom prst="rect">
                <a:avLst/>
              </a:prstGeom>
              <a:solidFill>
                <a:srgbClr val="FFFFFF"/>
              </a:solidFill>
              <a:ln>
                <a:solidFill>
                  <a:srgbClr val="A4A4A4"/>
                </a:solidFill>
              </a:ln>
              <a:effectLst>
                <a:outerShdw blurRad="50800" dist="152400" dir="7920000" algn="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anose="020B0502040204020203" pitchFamily="34" charset="0"/>
                </a:endParaRPr>
              </a:p>
            </p:txBody>
          </p:sp>
          <p:grpSp>
            <p:nvGrpSpPr>
              <p:cNvPr id="57" name="Group 56">
                <a:extLst>
                  <a:ext uri="{FF2B5EF4-FFF2-40B4-BE49-F238E27FC236}">
                    <a16:creationId xmlns:a16="http://schemas.microsoft.com/office/drawing/2014/main" id="{CF90A76F-DC61-40B8-8742-CC409D4AA811}"/>
                  </a:ext>
                </a:extLst>
              </p:cNvPr>
              <p:cNvGrpSpPr/>
              <p:nvPr/>
            </p:nvGrpSpPr>
            <p:grpSpPr>
              <a:xfrm>
                <a:off x="7217398" y="2721797"/>
                <a:ext cx="416698" cy="112520"/>
                <a:chOff x="7736784" y="2228850"/>
                <a:chExt cx="378816" cy="102291"/>
              </a:xfrm>
              <a:solidFill>
                <a:srgbClr val="A4A4A4"/>
              </a:solidFill>
            </p:grpSpPr>
            <p:sp>
              <p:nvSpPr>
                <p:cNvPr id="58" name="Oval 57">
                  <a:extLst>
                    <a:ext uri="{FF2B5EF4-FFF2-40B4-BE49-F238E27FC236}">
                      <a16:creationId xmlns:a16="http://schemas.microsoft.com/office/drawing/2014/main" id="{30C4D87E-766F-4B81-A228-59012B313895}"/>
                    </a:ext>
                  </a:extLst>
                </p:cNvPr>
                <p:cNvSpPr/>
                <p:nvPr/>
              </p:nvSpPr>
              <p:spPr>
                <a:xfrm>
                  <a:off x="7736784" y="2228850"/>
                  <a:ext cx="102291" cy="102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anose="020B0502040204020203" pitchFamily="34" charset="0"/>
                  </a:endParaRPr>
                </a:p>
              </p:txBody>
            </p:sp>
            <p:sp>
              <p:nvSpPr>
                <p:cNvPr id="59" name="Oval 58">
                  <a:extLst>
                    <a:ext uri="{FF2B5EF4-FFF2-40B4-BE49-F238E27FC236}">
                      <a16:creationId xmlns:a16="http://schemas.microsoft.com/office/drawing/2014/main" id="{41F5A00B-9F0F-4EE6-9809-B299F84826D2}"/>
                    </a:ext>
                  </a:extLst>
                </p:cNvPr>
                <p:cNvSpPr/>
                <p:nvPr/>
              </p:nvSpPr>
              <p:spPr>
                <a:xfrm>
                  <a:off x="7875046" y="2228850"/>
                  <a:ext cx="102291" cy="102291"/>
                </a:xfrm>
                <a:prstGeom prst="ellipse">
                  <a:avLst/>
                </a:prstGeom>
                <a:solidFill>
                  <a:srgbClr val="4ABD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anose="020B0502040204020203" pitchFamily="34" charset="0"/>
                  </a:endParaRPr>
                </a:p>
              </p:txBody>
            </p:sp>
            <p:sp>
              <p:nvSpPr>
                <p:cNvPr id="60" name="Oval 59">
                  <a:extLst>
                    <a:ext uri="{FF2B5EF4-FFF2-40B4-BE49-F238E27FC236}">
                      <a16:creationId xmlns:a16="http://schemas.microsoft.com/office/drawing/2014/main" id="{71B5508A-7A78-46E8-9F09-A6D883026CD4}"/>
                    </a:ext>
                  </a:extLst>
                </p:cNvPr>
                <p:cNvSpPr/>
                <p:nvPr/>
              </p:nvSpPr>
              <p:spPr>
                <a:xfrm>
                  <a:off x="8013309" y="2228850"/>
                  <a:ext cx="102291" cy="102291"/>
                </a:xfrm>
                <a:prstGeom prst="ellipse">
                  <a:avLst/>
                </a:prstGeom>
                <a:solidFill>
                  <a:srgbClr val="009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anose="020B0502040204020203" pitchFamily="34" charset="0"/>
                  </a:endParaRPr>
                </a:p>
              </p:txBody>
            </p:sp>
          </p:grpSp>
        </p:grpSp>
        <p:pic>
          <p:nvPicPr>
            <p:cNvPr id="44" name="Picture 43">
              <a:extLst>
                <a:ext uri="{FF2B5EF4-FFF2-40B4-BE49-F238E27FC236}">
                  <a16:creationId xmlns:a16="http://schemas.microsoft.com/office/drawing/2014/main" id="{D512F600-1D7D-4A7C-B94D-5E1E06C33A99}"/>
                </a:ext>
              </a:extLst>
            </p:cNvPr>
            <p:cNvPicPr>
              <a:picLocks noChangeAspect="1"/>
            </p:cNvPicPr>
            <p:nvPr/>
          </p:nvPicPr>
          <p:blipFill>
            <a:blip r:embed="rId6"/>
            <a:stretch>
              <a:fillRect/>
            </a:stretch>
          </p:blipFill>
          <p:spPr>
            <a:xfrm>
              <a:off x="5213205" y="3164410"/>
              <a:ext cx="2215160" cy="2260947"/>
            </a:xfrm>
            <a:prstGeom prst="rect">
              <a:avLst/>
            </a:prstGeom>
          </p:spPr>
        </p:pic>
      </p:grpSp>
      <p:sp>
        <p:nvSpPr>
          <p:cNvPr id="45" name="Titular">
            <a:extLst>
              <a:ext uri="{FF2B5EF4-FFF2-40B4-BE49-F238E27FC236}">
                <a16:creationId xmlns:a16="http://schemas.microsoft.com/office/drawing/2014/main" id="{3C7F6E95-EF49-4F17-B32E-B64C7B2BC0C4}"/>
              </a:ext>
            </a:extLst>
          </p:cNvPr>
          <p:cNvSpPr txBox="1">
            <a:spLocks/>
          </p:cNvSpPr>
          <p:nvPr/>
        </p:nvSpPr>
        <p:spPr>
          <a:xfrm>
            <a:off x="752738" y="740459"/>
            <a:ext cx="7794495" cy="405588"/>
          </a:xfrm>
          <a:prstGeom prst="rect">
            <a:avLst/>
          </a:prstGeom>
        </p:spPr>
        <p:txBody>
          <a:bodyPr spcFirstLastPara="1" vert="horz" wrap="square" lIns="0" tIns="0" rIns="0" bIns="0" rtlCol="0" anchor="t" anchorCtr="0">
            <a:noAutofit/>
          </a:bodyPr>
          <a:lstStyle>
            <a:lvl1pPr marL="0" lvl="0" indent="0" algn="l" defTabSz="685800" rtl="0" eaLnBrk="1" latinLnBrk="0" hangingPunct="1">
              <a:lnSpc>
                <a:spcPts val="4000"/>
              </a:lnSpc>
              <a:spcBef>
                <a:spcPts val="0"/>
              </a:spcBef>
              <a:spcAft>
                <a:spcPts val="0"/>
              </a:spcAft>
              <a:buSzPts val="2000"/>
              <a:buFont typeface="Arial" panose="020B0604020202020204" pitchFamily="34" charset="0"/>
              <a:buNone/>
              <a:defRPr sz="4000" b="1" i="0" kern="1200">
                <a:solidFill>
                  <a:srgbClr val="424242"/>
                </a:solidFill>
                <a:latin typeface="Open Sans ExtraBold" panose="020B0606030504020204" pitchFamily="34" charset="0"/>
                <a:ea typeface="Open Sans ExtraBold" panose="020B0606030504020204" pitchFamily="34" charset="0"/>
                <a:cs typeface="Open Sans ExtraBold" panose="020B0606030504020204" pitchFamily="34" charset="0"/>
                <a:sym typeface="Playfair Display"/>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s-ES" sz="2800" b="0" i="0" u="none" strike="noStrike" cap="none" spc="300" dirty="0">
                <a:solidFill>
                  <a:schemeClr val="tx1"/>
                </a:solidFill>
                <a:latin typeface="Segoe UI Semibold" panose="020B0702040204020203" pitchFamily="34" charset="0"/>
                <a:ea typeface="Segoe UI Black" panose="020B0A02040204020203" pitchFamily="34" charset="0"/>
                <a:cs typeface="Segoe UI Semibold" panose="020B0702040204020203" pitchFamily="34" charset="0"/>
                <a:sym typeface="Open Sans SemiBold"/>
              </a:rPr>
              <a:t>ANNEX 3 – </a:t>
            </a:r>
            <a:r>
              <a:rPr lang="es-ES" sz="2800" b="0" spc="300" dirty="0">
                <a:solidFill>
                  <a:schemeClr val="tx1"/>
                </a:solidFill>
                <a:latin typeface="Segoe UI" panose="020B0502040204020203" pitchFamily="34" charset="0"/>
                <a:ea typeface="Segoe UI Black" panose="020B0A02040204020203" pitchFamily="34" charset="0"/>
                <a:cs typeface="Segoe UI Semibold" panose="020B0702040204020203" pitchFamily="34" charset="0"/>
                <a:sym typeface="Open Sans SemiBold"/>
              </a:rPr>
              <a:t>ADRECES</a:t>
            </a:r>
            <a:r>
              <a:rPr lang="es-ES" sz="2800" b="0" i="0" u="none" strike="noStrike" cap="none" spc="300" dirty="0">
                <a:solidFill>
                  <a:schemeClr val="tx1"/>
                </a:solidFill>
                <a:latin typeface="Segoe UI" panose="020B0502040204020203" pitchFamily="34" charset="0"/>
                <a:ea typeface="Segoe UI Black" panose="020B0A02040204020203" pitchFamily="34" charset="0"/>
                <a:cs typeface="Segoe UI Semibold" panose="020B0702040204020203" pitchFamily="34" charset="0"/>
                <a:sym typeface="Open Sans SemiBold"/>
              </a:rPr>
              <a:t> WEB </a:t>
            </a:r>
            <a:r>
              <a:rPr lang="es-ES" sz="2800" b="0" spc="300" dirty="0">
                <a:solidFill>
                  <a:schemeClr val="tx1"/>
                </a:solidFill>
                <a:latin typeface="Segoe UI" panose="020B0502040204020203" pitchFamily="34" charset="0"/>
                <a:ea typeface="Segoe UI Black" panose="020B0A02040204020203" pitchFamily="34" charset="0"/>
                <a:cs typeface="Segoe UI Semibold" panose="020B0702040204020203" pitchFamily="34" charset="0"/>
                <a:sym typeface="Open Sans SemiBold"/>
              </a:rPr>
              <a:t>AMB</a:t>
            </a:r>
            <a:r>
              <a:rPr lang="es-ES" sz="2800" b="0" i="0" u="none" strike="noStrike" cap="none" spc="300" dirty="0">
                <a:solidFill>
                  <a:schemeClr val="tx1"/>
                </a:solidFill>
                <a:latin typeface="Segoe UI" panose="020B0502040204020203" pitchFamily="34" charset="0"/>
                <a:ea typeface="Segoe UI Black" panose="020B0A02040204020203" pitchFamily="34" charset="0"/>
                <a:cs typeface="Segoe UI Semibold" panose="020B0702040204020203" pitchFamily="34" charset="0"/>
                <a:sym typeface="Open Sans SemiBold"/>
              </a:rPr>
              <a:t> INFORMACIÓ LABORAL INTERESSANT</a:t>
            </a:r>
          </a:p>
        </p:txBody>
      </p:sp>
    </p:spTree>
    <p:extLst>
      <p:ext uri="{BB962C8B-B14F-4D97-AF65-F5344CB8AC3E}">
        <p14:creationId xmlns:p14="http://schemas.microsoft.com/office/powerpoint/2010/main" val="2118797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Elipse 23">
            <a:extLst>
              <a:ext uri="{FF2B5EF4-FFF2-40B4-BE49-F238E27FC236}">
                <a16:creationId xmlns:a16="http://schemas.microsoft.com/office/drawing/2014/main" id="{F55497E5-AB07-4D3E-98F2-D8BCA062CEE1}"/>
              </a:ext>
            </a:extLst>
          </p:cNvPr>
          <p:cNvSpPr/>
          <p:nvPr/>
        </p:nvSpPr>
        <p:spPr>
          <a:xfrm>
            <a:off x="1341081" y="2641252"/>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latin typeface="Segoe UI" panose="020B0502040204020203" pitchFamily="34" charset="0"/>
            </a:endParaRPr>
          </a:p>
        </p:txBody>
      </p:sp>
      <p:sp>
        <p:nvSpPr>
          <p:cNvPr id="67" name="Elipse 23">
            <a:extLst>
              <a:ext uri="{FF2B5EF4-FFF2-40B4-BE49-F238E27FC236}">
                <a16:creationId xmlns:a16="http://schemas.microsoft.com/office/drawing/2014/main" id="{441BEBA2-5C32-44DC-9740-5091E52E5D25}"/>
              </a:ext>
            </a:extLst>
          </p:cNvPr>
          <p:cNvSpPr/>
          <p:nvPr/>
        </p:nvSpPr>
        <p:spPr>
          <a:xfrm>
            <a:off x="1341081" y="3284037"/>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latin typeface="Segoe UI" panose="020B0502040204020203" pitchFamily="34" charset="0"/>
            </a:endParaRPr>
          </a:p>
        </p:txBody>
      </p:sp>
      <p:sp>
        <p:nvSpPr>
          <p:cNvPr id="68" name="Elipse 23">
            <a:extLst>
              <a:ext uri="{FF2B5EF4-FFF2-40B4-BE49-F238E27FC236}">
                <a16:creationId xmlns:a16="http://schemas.microsoft.com/office/drawing/2014/main" id="{98B0E6B1-3E0B-45A7-8C18-A4DEE94DE619}"/>
              </a:ext>
            </a:extLst>
          </p:cNvPr>
          <p:cNvSpPr/>
          <p:nvPr/>
        </p:nvSpPr>
        <p:spPr>
          <a:xfrm>
            <a:off x="1341081" y="4137860"/>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latin typeface="Segoe UI" panose="020B0502040204020203" pitchFamily="34" charset="0"/>
            </a:endParaRPr>
          </a:p>
        </p:txBody>
      </p:sp>
      <p:sp>
        <p:nvSpPr>
          <p:cNvPr id="11" name="Titular">
            <a:extLst>
              <a:ext uri="{FF2B5EF4-FFF2-40B4-BE49-F238E27FC236}">
                <a16:creationId xmlns:a16="http://schemas.microsoft.com/office/drawing/2014/main" id="{61C4BF8F-433D-4F86-891C-0B55CB2FF592}"/>
              </a:ext>
            </a:extLst>
          </p:cNvPr>
          <p:cNvSpPr txBox="1">
            <a:spLocks/>
          </p:cNvSpPr>
          <p:nvPr/>
        </p:nvSpPr>
        <p:spPr>
          <a:xfrm>
            <a:off x="752739" y="740459"/>
            <a:ext cx="6244960" cy="405588"/>
          </a:xfrm>
          <a:prstGeom prst="rect">
            <a:avLst/>
          </a:prstGeom>
        </p:spPr>
        <p:txBody>
          <a:bodyPr spcFirstLastPara="1" vert="horz" wrap="square" lIns="0" tIns="0" rIns="0" bIns="0" rtlCol="0" anchor="t" anchorCtr="0">
            <a:noAutofit/>
          </a:bodyPr>
          <a:lstStyle>
            <a:lvl1pPr marL="0" lvl="0" indent="0" algn="l" defTabSz="685800" rtl="0" eaLnBrk="1" latinLnBrk="0" hangingPunct="1">
              <a:lnSpc>
                <a:spcPts val="4000"/>
              </a:lnSpc>
              <a:spcBef>
                <a:spcPts val="0"/>
              </a:spcBef>
              <a:spcAft>
                <a:spcPts val="0"/>
              </a:spcAft>
              <a:buSzPts val="2000"/>
              <a:buFont typeface="Arial" panose="020B0604020202020204" pitchFamily="34" charset="0"/>
              <a:buNone/>
              <a:defRPr sz="4000" b="1" i="0" kern="1200">
                <a:solidFill>
                  <a:srgbClr val="424242"/>
                </a:solidFill>
                <a:latin typeface="Open Sans ExtraBold" panose="020B0606030504020204" pitchFamily="34" charset="0"/>
                <a:ea typeface="Open Sans ExtraBold" panose="020B0606030504020204" pitchFamily="34" charset="0"/>
                <a:cs typeface="Open Sans ExtraBold" panose="020B0606030504020204" pitchFamily="34" charset="0"/>
                <a:sym typeface="Playfair Display"/>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ca-ES" sz="2800" spc="300" dirty="0">
                <a:solidFill>
                  <a:schemeClr val="accent1"/>
                </a:solidFill>
                <a:latin typeface="Segoe UI Semibold" panose="020B0702040204020203" pitchFamily="34" charset="0"/>
                <a:ea typeface="Segoe UI Black" panose="020B0A02040204020203" pitchFamily="34" charset="0"/>
                <a:cs typeface="Segoe UI Semibold" panose="020B0702040204020203" pitchFamily="34" charset="0"/>
              </a:rPr>
              <a:t>02. </a:t>
            </a:r>
            <a:r>
              <a:rPr lang="ca-ES" sz="2800" b="0" i="0" u="none" strike="noStrike" cap="none" spc="300" dirty="0">
                <a:solidFill>
                  <a:schemeClr val="tx1"/>
                </a:solidFill>
                <a:latin typeface="Segoe UI Semibold" panose="020B0702040204020203" pitchFamily="34" charset="0"/>
                <a:ea typeface="Segoe UI Black" panose="020B0A02040204020203" pitchFamily="34" charset="0"/>
                <a:cs typeface="Segoe UI Semibold" panose="020B0702040204020203" pitchFamily="34" charset="0"/>
                <a:sym typeface="Open Sans SemiBold"/>
              </a:rPr>
              <a:t>EL REBUT </a:t>
            </a:r>
            <a:r>
              <a:rPr lang="ca-ES" sz="2800" b="0" i="0" u="none" strike="noStrike" cap="none" spc="300" dirty="0">
                <a:solidFill>
                  <a:schemeClr val="tx1"/>
                </a:solidFill>
                <a:latin typeface="Segoe UI" panose="020B0502040204020203" pitchFamily="34" charset="0"/>
                <a:ea typeface="Segoe UI Black" panose="020B0A02040204020203" pitchFamily="34" charset="0"/>
                <a:cs typeface="Segoe UI Semibold" panose="020B0702040204020203" pitchFamily="34" charset="0"/>
                <a:sym typeface="Open Sans SemiBold"/>
              </a:rPr>
              <a:t>DE LA NÓMINA </a:t>
            </a:r>
          </a:p>
        </p:txBody>
      </p:sp>
      <p:cxnSp>
        <p:nvCxnSpPr>
          <p:cNvPr id="12" name="Straight Connector 38">
            <a:extLst>
              <a:ext uri="{FF2B5EF4-FFF2-40B4-BE49-F238E27FC236}">
                <a16:creationId xmlns:a16="http://schemas.microsoft.com/office/drawing/2014/main" id="{5924E9D8-8A63-483F-83C4-1D75F7217CE5}"/>
              </a:ext>
            </a:extLst>
          </p:cNvPr>
          <p:cNvCxnSpPr>
            <a:cxnSpLocks/>
          </p:cNvCxnSpPr>
          <p:nvPr/>
        </p:nvCxnSpPr>
        <p:spPr>
          <a:xfrm>
            <a:off x="570084" y="861156"/>
            <a:ext cx="0" cy="258451"/>
          </a:xfrm>
          <a:prstGeom prst="line">
            <a:avLst/>
          </a:prstGeom>
          <a:ln w="381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4" name="Rectángulo 245">
            <a:extLst>
              <a:ext uri="{FF2B5EF4-FFF2-40B4-BE49-F238E27FC236}">
                <a16:creationId xmlns:a16="http://schemas.microsoft.com/office/drawing/2014/main" id="{2C71AA95-13E8-4963-9194-BBA74FB49F0D}"/>
              </a:ext>
            </a:extLst>
          </p:cNvPr>
          <p:cNvSpPr/>
          <p:nvPr/>
        </p:nvSpPr>
        <p:spPr>
          <a:xfrm>
            <a:off x="-162556" y="846389"/>
            <a:ext cx="621068" cy="28798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latin typeface="Segoe UI" panose="020B0502040204020203" pitchFamily="34" charset="0"/>
            </a:endParaRPr>
          </a:p>
        </p:txBody>
      </p:sp>
      <p:sp>
        <p:nvSpPr>
          <p:cNvPr id="15" name="Marcador de texto 5">
            <a:extLst>
              <a:ext uri="{FF2B5EF4-FFF2-40B4-BE49-F238E27FC236}">
                <a16:creationId xmlns:a16="http://schemas.microsoft.com/office/drawing/2014/main" id="{4214941E-87AB-498D-8F41-7FBF89058407}"/>
              </a:ext>
            </a:extLst>
          </p:cNvPr>
          <p:cNvSpPr txBox="1">
            <a:spLocks/>
          </p:cNvSpPr>
          <p:nvPr/>
        </p:nvSpPr>
        <p:spPr>
          <a:xfrm>
            <a:off x="755276" y="1510812"/>
            <a:ext cx="6242423" cy="274445"/>
          </a:xfrm>
          <a:prstGeom prst="rect">
            <a:avLst/>
          </a:prstGeom>
        </p:spPr>
        <p:txBody>
          <a:bodyPr vert="horz" lIns="0" tIns="0" rIns="0" bIns="0" rtlCol="0" anchor="t">
            <a:noAutofit/>
          </a:bodyPr>
          <a:lstStyle>
            <a:lvl1pPr marL="0" indent="0" algn="l" defTabSz="685800" rtl="0" eaLnBrk="1" latinLnBrk="0" hangingPunct="1">
              <a:lnSpc>
                <a:spcPct val="100000"/>
              </a:lnSpc>
              <a:spcBef>
                <a:spcPts val="0"/>
              </a:spcBef>
              <a:buFont typeface="Arial" panose="020B0604020202020204" pitchFamily="34" charset="0"/>
              <a:buNone/>
              <a:defRPr sz="1800" b="1" i="0" kern="1200">
                <a:solidFill>
                  <a:srgbClr val="D0043C"/>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Tx/>
            </a:pPr>
            <a:r>
              <a:rPr lang="ca-ES" b="0" spc="600">
                <a:solidFill>
                  <a:schemeClr val="accent1"/>
                </a:solidFill>
                <a:latin typeface="Segoe UI Semibold" panose="020B0702040204020203" pitchFamily="34" charset="0"/>
                <a:cs typeface="Segoe UI Semibold" panose="020B0702040204020203" pitchFamily="34" charset="0"/>
              </a:rPr>
              <a:t>QUÈ ÉS EL REBUT DE LA NÒMINA?</a:t>
            </a:r>
          </a:p>
        </p:txBody>
      </p:sp>
      <p:pic>
        <p:nvPicPr>
          <p:cNvPr id="3" name="Picture 2" descr="A person writing on a whiteboard&#10;&#10;Description automatically generated with medium confidence">
            <a:extLst>
              <a:ext uri="{FF2B5EF4-FFF2-40B4-BE49-F238E27FC236}">
                <a16:creationId xmlns:a16="http://schemas.microsoft.com/office/drawing/2014/main" id="{8C235DD2-B404-4A05-B6BB-76F954686C2D}"/>
              </a:ext>
            </a:extLst>
          </p:cNvPr>
          <p:cNvPicPr>
            <a:picLocks noChangeAspect="1"/>
          </p:cNvPicPr>
          <p:nvPr/>
        </p:nvPicPr>
        <p:blipFill rotWithShape="1">
          <a:blip r:embed="rId3">
            <a:extLst>
              <a:ext uri="{28A0092B-C50C-407E-A947-70E740481C1C}">
                <a14:useLocalDpi xmlns:a14="http://schemas.microsoft.com/office/drawing/2010/main" val="0"/>
              </a:ext>
            </a:extLst>
          </a:blip>
          <a:srcRect l="34994" t="1704" r="26561" b="20601"/>
          <a:stretch/>
        </p:blipFill>
        <p:spPr>
          <a:xfrm>
            <a:off x="7402286" y="0"/>
            <a:ext cx="4789713" cy="6453189"/>
          </a:xfrm>
          <a:prstGeom prst="rect">
            <a:avLst/>
          </a:prstGeom>
        </p:spPr>
      </p:pic>
      <p:sp>
        <p:nvSpPr>
          <p:cNvPr id="18" name="CuadroTexto 74">
            <a:extLst>
              <a:ext uri="{FF2B5EF4-FFF2-40B4-BE49-F238E27FC236}">
                <a16:creationId xmlns:a16="http://schemas.microsoft.com/office/drawing/2014/main" id="{26B72FC3-FD30-4B03-BB75-27F1F1F61473}"/>
              </a:ext>
            </a:extLst>
          </p:cNvPr>
          <p:cNvSpPr txBox="1"/>
          <p:nvPr/>
        </p:nvSpPr>
        <p:spPr>
          <a:xfrm>
            <a:off x="1603242" y="2127113"/>
            <a:ext cx="3911732" cy="2800767"/>
          </a:xfrm>
          <a:prstGeom prst="rect">
            <a:avLst/>
          </a:prstGeom>
          <a:noFill/>
        </p:spPr>
        <p:txBody>
          <a:bodyPr wrap="square" lIns="0" tIns="0" rIns="0" bIns="0" rtlCol="0">
            <a:spAutoFit/>
          </a:bodyPr>
          <a:lstStyle/>
          <a:p>
            <a:r>
              <a:rPr lang="ca-ES" sz="1400" dirty="0">
                <a:latin typeface="Segoe UI Semibold" panose="020B0702040204020203" pitchFamily="34" charset="0"/>
                <a:ea typeface="Open Sans SemiBold" panose="020B0706030804020204" pitchFamily="34" charset="0"/>
                <a:cs typeface="Segoe UI Semibold" panose="020B0702040204020203" pitchFamily="34" charset="0"/>
              </a:rPr>
              <a:t>El rebut de la </a:t>
            </a:r>
            <a:r>
              <a:rPr lang="ca-ES" sz="1400" dirty="0">
                <a:latin typeface="Segoe UI Semibold" panose="020B0702040204020203" pitchFamily="34" charset="0"/>
                <a:ea typeface="Open Sans Light" panose="020B0306030504020204" pitchFamily="34" charset="0"/>
                <a:cs typeface="Segoe UI Semibold" panose="020B0702040204020203" pitchFamily="34" charset="0"/>
              </a:rPr>
              <a:t>nòmina</a:t>
            </a:r>
            <a:r>
              <a:rPr lang="ca-ES" sz="1400" dirty="0">
                <a:latin typeface="Segoe UI Semibold" panose="020B0702040204020203" pitchFamily="34" charset="0"/>
                <a:ea typeface="Open Sans SemiBold" panose="020B0706030804020204" pitchFamily="34" charset="0"/>
                <a:cs typeface="Segoe UI Semibold" panose="020B0702040204020203" pitchFamily="34" charset="0"/>
              </a:rPr>
              <a:t>, o rebut de salari, és el document que reflecteix:</a:t>
            </a:r>
          </a:p>
          <a:p>
            <a:endParaRPr lang="ca-ES" sz="1400" dirty="0">
              <a:latin typeface="Segoe UI Semibold" panose="020B0702040204020203" pitchFamily="34" charset="0"/>
              <a:ea typeface="Open Sans SemiBold" panose="020B0706030804020204" pitchFamily="34" charset="0"/>
              <a:cs typeface="Segoe UI Semibold" panose="020B0702040204020203" pitchFamily="34" charset="0"/>
            </a:endParaRPr>
          </a:p>
          <a:p>
            <a:pPr>
              <a:buClr>
                <a:srgbClr val="4ABDF0"/>
              </a:buClr>
            </a:pPr>
            <a:r>
              <a:rPr lang="ca-ES" sz="1400" dirty="0">
                <a:latin typeface="Segoe UI" panose="020B0502040204020203" pitchFamily="34" charset="0"/>
                <a:ea typeface="Open Sans Light" panose="020B0306030504020204" pitchFamily="34" charset="0"/>
                <a:cs typeface="Open Sans Light" panose="020B0306030504020204" pitchFamily="34" charset="0"/>
              </a:rPr>
              <a:t>El </a:t>
            </a:r>
            <a:r>
              <a:rPr lang="ca-ES" sz="1400" dirty="0">
                <a:latin typeface="Segoe UI Semibold" panose="020B0702040204020203" pitchFamily="34" charset="0"/>
                <a:ea typeface="Open Sans SemiBold" panose="020B0706030804020204" pitchFamily="34" charset="0"/>
                <a:cs typeface="Segoe UI Semibold" panose="020B0702040204020203" pitchFamily="34" charset="0"/>
              </a:rPr>
              <a:t>pagament</a:t>
            </a:r>
            <a:r>
              <a:rPr lang="ca-ES" sz="1400" dirty="0">
                <a:latin typeface="Segoe UI" panose="020B0502040204020203" pitchFamily="34" charset="0"/>
                <a:ea typeface="Open Sans Light" panose="020B0306030504020204" pitchFamily="34" charset="0"/>
                <a:cs typeface="Open Sans Light" panose="020B0306030504020204" pitchFamily="34" charset="0"/>
              </a:rPr>
              <a:t> que rebem per la nostra feina (MERITACIONS)</a:t>
            </a:r>
          </a:p>
          <a:p>
            <a:pPr>
              <a:buClr>
                <a:srgbClr val="4ABDF0"/>
              </a:buClr>
            </a:pPr>
            <a:endParaRPr lang="ca-ES" sz="1400" dirty="0">
              <a:latin typeface="Segoe UI" panose="020B0502040204020203" pitchFamily="34" charset="0"/>
              <a:ea typeface="Open Sans Light" panose="020B0306030504020204" pitchFamily="34" charset="0"/>
              <a:cs typeface="Open Sans Light" panose="020B0306030504020204" pitchFamily="34" charset="0"/>
            </a:endParaRPr>
          </a:p>
          <a:p>
            <a:pPr>
              <a:buClr>
                <a:srgbClr val="4ABDF0"/>
              </a:buClr>
            </a:pPr>
            <a:r>
              <a:rPr lang="ca-ES" sz="1400" dirty="0">
                <a:latin typeface="Segoe UI" panose="020B0502040204020203" pitchFamily="34" charset="0"/>
                <a:ea typeface="Open Sans Light" panose="020B0306030504020204" pitchFamily="34" charset="0"/>
                <a:cs typeface="Open Sans Light" panose="020B0306030504020204" pitchFamily="34" charset="0"/>
              </a:rPr>
              <a:t>Els </a:t>
            </a:r>
            <a:r>
              <a:rPr lang="ca-ES" sz="1400" dirty="0">
                <a:latin typeface="Segoe UI Semibold" panose="020B0702040204020203" pitchFamily="34" charset="0"/>
                <a:ea typeface="Open Sans SemiBold" panose="020B0706030804020204" pitchFamily="34" charset="0"/>
                <a:cs typeface="Segoe UI Semibold" panose="020B0702040204020203" pitchFamily="34" charset="0"/>
              </a:rPr>
              <a:t>diners que es descompten </a:t>
            </a:r>
            <a:r>
              <a:rPr lang="ca-ES" sz="1400" dirty="0">
                <a:latin typeface="Segoe UI" panose="020B0502040204020203" pitchFamily="34" charset="0"/>
                <a:ea typeface="Open Sans Light" panose="020B0306030504020204" pitchFamily="34" charset="0"/>
                <a:cs typeface="Open Sans Light" panose="020B0306030504020204" pitchFamily="34" charset="0"/>
              </a:rPr>
              <a:t>(DEDUCCIONS) per pagar la Seguretat Social i altres aportacions, així com la retenció a compte de l'IRPF</a:t>
            </a:r>
          </a:p>
          <a:p>
            <a:pPr>
              <a:buClr>
                <a:srgbClr val="4ABDF0"/>
              </a:buClr>
            </a:pPr>
            <a:endParaRPr lang="ca-ES" sz="1400" dirty="0">
              <a:latin typeface="Segoe UI" panose="020B0502040204020203" pitchFamily="34" charset="0"/>
              <a:ea typeface="Open Sans Light" panose="020B0306030504020204" pitchFamily="34" charset="0"/>
              <a:cs typeface="Open Sans Light" panose="020B0306030504020204" pitchFamily="34" charset="0"/>
            </a:endParaRPr>
          </a:p>
          <a:p>
            <a:pPr>
              <a:buClr>
                <a:srgbClr val="4ABDF0"/>
              </a:buClr>
            </a:pPr>
            <a:r>
              <a:rPr lang="ca-ES" sz="1400" dirty="0">
                <a:latin typeface="Segoe UI" panose="020B0502040204020203" pitchFamily="34" charset="0"/>
                <a:ea typeface="Open Sans Light" panose="020B0306030504020204" pitchFamily="34" charset="0"/>
                <a:cs typeface="Open Sans Light" panose="020B0306030504020204" pitchFamily="34" charset="0"/>
              </a:rPr>
              <a:t>Els </a:t>
            </a:r>
            <a:r>
              <a:rPr lang="ca-ES" sz="1400" dirty="0">
                <a:latin typeface="Segoe UI Semibold" panose="020B0702040204020203" pitchFamily="34" charset="0"/>
                <a:ea typeface="Open Sans SemiBold" panose="020B0706030804020204" pitchFamily="34" charset="0"/>
                <a:cs typeface="Segoe UI Semibold" panose="020B0702040204020203" pitchFamily="34" charset="0"/>
              </a:rPr>
              <a:t>diners (LIQUID) a percebre</a:t>
            </a:r>
            <a:r>
              <a:rPr lang="ca-ES" sz="1400" dirty="0">
                <a:latin typeface="Segoe UI" panose="020B0502040204020203" pitchFamily="34" charset="0"/>
                <a:ea typeface="Open Sans Light" panose="020B0306030504020204" pitchFamily="34" charset="0"/>
                <a:cs typeface="Open Sans Light" panose="020B0306030504020204" pitchFamily="34" charset="0"/>
              </a:rPr>
              <a:t>, que són els diners que realment disposarem. És el resultat de restar a les meritacions les deduccions</a:t>
            </a:r>
          </a:p>
        </p:txBody>
      </p:sp>
      <p:cxnSp>
        <p:nvCxnSpPr>
          <p:cNvPr id="19" name="Conector recto 190">
            <a:extLst>
              <a:ext uri="{FF2B5EF4-FFF2-40B4-BE49-F238E27FC236}">
                <a16:creationId xmlns:a16="http://schemas.microsoft.com/office/drawing/2014/main" id="{DC24CCE0-FEBE-49DF-BADE-E60AEB6FCD74}"/>
              </a:ext>
            </a:extLst>
          </p:cNvPr>
          <p:cNvCxnSpPr>
            <a:cxnSpLocks/>
          </p:cNvCxnSpPr>
          <p:nvPr/>
        </p:nvCxnSpPr>
        <p:spPr>
          <a:xfrm flipV="1">
            <a:off x="1445308" y="2207941"/>
            <a:ext cx="0" cy="4245248"/>
          </a:xfrm>
          <a:prstGeom prst="line">
            <a:avLst/>
          </a:prstGeom>
          <a:ln w="19050" cap="rnd">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8" name="Marcador de pie de página 1">
            <a:extLst>
              <a:ext uri="{FF2B5EF4-FFF2-40B4-BE49-F238E27FC236}">
                <a16:creationId xmlns:a16="http://schemas.microsoft.com/office/drawing/2014/main" id="{A9ABE1CA-818F-4F71-B1C7-A48D6B0BECB6}"/>
              </a:ext>
            </a:extLst>
          </p:cNvPr>
          <p:cNvSpPr txBox="1">
            <a:spLocks/>
          </p:cNvSpPr>
          <p:nvPr/>
        </p:nvSpPr>
        <p:spPr>
          <a:xfrm>
            <a:off x="11595386" y="6601396"/>
            <a:ext cx="407502" cy="170878"/>
          </a:xfrm>
          <a:prstGeom prst="rect">
            <a:avLst/>
          </a:prstGeom>
        </p:spPr>
        <p:txBody>
          <a:bodyPr vert="horz" lIns="0" tIns="0" rIns="0" bIns="0" rtlCol="0" anchor="t"/>
          <a:lstStyle>
            <a:defPPr>
              <a:defRPr lang="es-ES"/>
            </a:defPPr>
            <a:lvl1pPr>
              <a:lnSpc>
                <a:spcPct val="100000"/>
              </a:lnSpc>
              <a:defRPr sz="1300" spc="-30" baseline="0">
                <a:solidFill>
                  <a:schemeClr val="accent1"/>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a-ES" sz="900" dirty="0">
                <a:solidFill>
                  <a:srgbClr val="5A5B5D"/>
                </a:solidFill>
                <a:latin typeface="Segoe UI" panose="020B0502040204020203" pitchFamily="34" charset="0"/>
              </a:rPr>
              <a:t>p. </a:t>
            </a:r>
            <a:fld id="{C55AD5FC-D658-4668-AADB-0A3BDC5470A2}" type="slidenum">
              <a:rPr lang="ca-ES" sz="900" smtClean="0">
                <a:solidFill>
                  <a:srgbClr val="5A5B5D"/>
                </a:solidFill>
                <a:latin typeface="Segoe UI" panose="020B0502040204020203" pitchFamily="34" charset="0"/>
              </a:rPr>
              <a:pPr algn="l"/>
              <a:t>4</a:t>
            </a:fld>
            <a:endParaRPr lang="ca-ES" sz="900" dirty="0">
              <a:solidFill>
                <a:srgbClr val="5A5B5D"/>
              </a:solidFill>
              <a:latin typeface="Segoe UI" panose="020B0502040204020203" pitchFamily="34" charset="0"/>
            </a:endParaRPr>
          </a:p>
        </p:txBody>
      </p:sp>
      <p:sp>
        <p:nvSpPr>
          <p:cNvPr id="72" name="Text Placeholder 6">
            <a:extLst>
              <a:ext uri="{FF2B5EF4-FFF2-40B4-BE49-F238E27FC236}">
                <a16:creationId xmlns:a16="http://schemas.microsoft.com/office/drawing/2014/main" id="{DA8A9491-9DFD-450F-9610-5FFF42D3E51D}"/>
              </a:ext>
            </a:extLst>
          </p:cNvPr>
          <p:cNvSpPr txBox="1">
            <a:spLocks/>
          </p:cNvSpPr>
          <p:nvPr/>
        </p:nvSpPr>
        <p:spPr>
          <a:xfrm>
            <a:off x="7402286" y="0"/>
            <a:ext cx="4789714" cy="6453189"/>
          </a:xfrm>
          <a:prstGeom prst="rect">
            <a:avLst/>
          </a:prstGeom>
          <a:gradFill flip="none" rotWithShape="1">
            <a:gsLst>
              <a:gs pos="18000">
                <a:schemeClr val="accent2">
                  <a:alpha val="8000"/>
                </a:schemeClr>
              </a:gs>
              <a:gs pos="87000">
                <a:schemeClr val="accent1">
                  <a:alpha val="20000"/>
                </a:schemeClr>
              </a:gs>
              <a:gs pos="71000">
                <a:schemeClr val="accent1">
                  <a:alpha val="10000"/>
                </a:schemeClr>
              </a:gs>
              <a:gs pos="100000">
                <a:schemeClr val="accent1">
                  <a:alpha val="12000"/>
                </a:schemeClr>
              </a:gs>
            </a:gsLst>
            <a:lin ang="8100000" scaled="1"/>
            <a:tileRect/>
          </a:gradFill>
          <a:ln w="6350" cap="flat" cmpd="sng" algn="ctr">
            <a:noFill/>
            <a:prstDash val="solid"/>
            <a:miter lim="800000"/>
          </a:ln>
        </p:spPr>
        <p:style>
          <a:lnRef idx="1">
            <a:schemeClr val="accent1"/>
          </a:lnRef>
          <a:fillRef idx="3">
            <a:schemeClr val="accent1"/>
          </a:fillRef>
          <a:effectRef idx="2">
            <a:schemeClr val="accent1"/>
          </a:effectRef>
          <a:fontRef idx="minor">
            <a:schemeClr val="lt1"/>
          </a:fontRef>
        </p:style>
        <p:txBody>
          <a:bodyPr rtlCol="0" anchor="ctr"/>
          <a:lstStyle>
            <a:lvl1pPr marL="0" indent="0" algn="l" defTabSz="914400" rtl="0" eaLnBrk="1" latinLnBrk="0" hangingPunct="1">
              <a:lnSpc>
                <a:spcPct val="90000"/>
              </a:lnSpc>
              <a:spcBef>
                <a:spcPts val="1000"/>
              </a:spcBef>
              <a:buFont typeface="Arial" panose="020B0604020202020204" pitchFamily="34" charset="0"/>
              <a:buNone/>
              <a:defRPr lang="en-US" sz="1800" kern="1200" dirty="0">
                <a:solidFill>
                  <a:prstClr val="white">
                    <a:alpha val="0"/>
                  </a:prstClr>
                </a:solidFill>
                <a:latin typeface="Segoe UI"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lgn="ctr"/>
            <a:r>
              <a:rPr lang="ca-ES"/>
              <a:t>.</a:t>
            </a:r>
          </a:p>
        </p:txBody>
      </p:sp>
      <p:pic>
        <p:nvPicPr>
          <p:cNvPr id="71" name="Graphic 70">
            <a:extLst>
              <a:ext uri="{FF2B5EF4-FFF2-40B4-BE49-F238E27FC236}">
                <a16:creationId xmlns:a16="http://schemas.microsoft.com/office/drawing/2014/main" id="{CF3E9870-02B6-4B78-AA47-0AD384BDA86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646978" y="445701"/>
            <a:ext cx="1114004" cy="246619"/>
          </a:xfrm>
          <a:prstGeom prst="rect">
            <a:avLst/>
          </a:prstGeom>
        </p:spPr>
      </p:pic>
      <p:grpSp>
        <p:nvGrpSpPr>
          <p:cNvPr id="136" name="Group 135">
            <a:extLst>
              <a:ext uri="{FF2B5EF4-FFF2-40B4-BE49-F238E27FC236}">
                <a16:creationId xmlns:a16="http://schemas.microsoft.com/office/drawing/2014/main" id="{3F38E0DB-4FBB-4BDC-941C-79B0D3E65773}"/>
              </a:ext>
            </a:extLst>
          </p:cNvPr>
          <p:cNvGrpSpPr/>
          <p:nvPr/>
        </p:nvGrpSpPr>
        <p:grpSpPr>
          <a:xfrm>
            <a:off x="827815" y="3275081"/>
            <a:ext cx="388794" cy="389659"/>
            <a:chOff x="5860256" y="3193256"/>
            <a:chExt cx="470440" cy="471488"/>
          </a:xfrm>
        </p:grpSpPr>
        <p:sp>
          <p:nvSpPr>
            <p:cNvPr id="93" name="Freeform: Shape 92">
              <a:extLst>
                <a:ext uri="{FF2B5EF4-FFF2-40B4-BE49-F238E27FC236}">
                  <a16:creationId xmlns:a16="http://schemas.microsoft.com/office/drawing/2014/main" id="{C177D720-5E5E-4900-8E50-2AAC99ABEE02}"/>
                </a:ext>
              </a:extLst>
            </p:cNvPr>
            <p:cNvSpPr/>
            <p:nvPr/>
          </p:nvSpPr>
          <p:spPr>
            <a:xfrm>
              <a:off x="6097048" y="3266599"/>
              <a:ext cx="233648" cy="169735"/>
            </a:xfrm>
            <a:custGeom>
              <a:avLst/>
              <a:gdLst>
                <a:gd name="connsiteX0" fmla="*/ 233648 w 233648"/>
                <a:gd name="connsiteY0" fmla="*/ 169736 h 169735"/>
                <a:gd name="connsiteX1" fmla="*/ 233648 w 233648"/>
                <a:gd name="connsiteY1" fmla="*/ 162401 h 169735"/>
                <a:gd name="connsiteX2" fmla="*/ 168688 w 233648"/>
                <a:gd name="connsiteY2" fmla="*/ 0 h 169735"/>
                <a:gd name="connsiteX3" fmla="*/ 0 w 233648"/>
                <a:gd name="connsiteY3" fmla="*/ 167640 h 169735"/>
                <a:gd name="connsiteX4" fmla="*/ 0 w 233648"/>
                <a:gd name="connsiteY4" fmla="*/ 167640 h 169735"/>
                <a:gd name="connsiteX5" fmla="*/ 233648 w 233648"/>
                <a:gd name="connsiteY5" fmla="*/ 169736 h 169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648" h="169735">
                  <a:moveTo>
                    <a:pt x="233648" y="169736"/>
                  </a:moveTo>
                  <a:cubicBezTo>
                    <a:pt x="233648" y="167640"/>
                    <a:pt x="233648" y="164497"/>
                    <a:pt x="233648" y="162401"/>
                  </a:cubicBezTo>
                  <a:cubicBezTo>
                    <a:pt x="233648" y="99536"/>
                    <a:pt x="208502" y="41910"/>
                    <a:pt x="168688" y="0"/>
                  </a:cubicBezTo>
                  <a:lnTo>
                    <a:pt x="0" y="167640"/>
                  </a:lnTo>
                  <a:lnTo>
                    <a:pt x="0" y="167640"/>
                  </a:lnTo>
                  <a:lnTo>
                    <a:pt x="233648" y="169736"/>
                  </a:lnTo>
                  <a:close/>
                </a:path>
              </a:pathLst>
            </a:custGeom>
            <a:noFill/>
            <a:ln w="10353" cap="rnd">
              <a:solidFill>
                <a:srgbClr val="4ABDF0"/>
              </a:solidFill>
              <a:prstDash val="solid"/>
              <a:round/>
            </a:ln>
          </p:spPr>
          <p:txBody>
            <a:bodyPr rtlCol="0" anchor="ctr"/>
            <a:lstStyle/>
            <a:p>
              <a:endParaRPr lang="ca-ES" dirty="0">
                <a:latin typeface="Segoe UI" panose="020B0502040204020203" pitchFamily="34" charset="0"/>
              </a:endParaRPr>
            </a:p>
          </p:txBody>
        </p:sp>
        <p:sp>
          <p:nvSpPr>
            <p:cNvPr id="94" name="Freeform: Shape 93">
              <a:extLst>
                <a:ext uri="{FF2B5EF4-FFF2-40B4-BE49-F238E27FC236}">
                  <a16:creationId xmlns:a16="http://schemas.microsoft.com/office/drawing/2014/main" id="{3192834E-0836-479E-80DB-E76AF4A301C1}"/>
                </a:ext>
              </a:extLst>
            </p:cNvPr>
            <p:cNvSpPr/>
            <p:nvPr/>
          </p:nvSpPr>
          <p:spPr>
            <a:xfrm>
              <a:off x="6203918" y="3327368"/>
              <a:ext cx="10477" cy="107918"/>
            </a:xfrm>
            <a:custGeom>
              <a:avLst/>
              <a:gdLst>
                <a:gd name="connsiteX0" fmla="*/ 0 w 10477"/>
                <a:gd name="connsiteY0" fmla="*/ 0 h 107918"/>
                <a:gd name="connsiteX1" fmla="*/ 0 w 10477"/>
                <a:gd name="connsiteY1" fmla="*/ 107918 h 107918"/>
                <a:gd name="connsiteX2" fmla="*/ 0 w 10477"/>
                <a:gd name="connsiteY2" fmla="*/ 0 h 107918"/>
              </a:gdLst>
              <a:ahLst/>
              <a:cxnLst>
                <a:cxn ang="0">
                  <a:pos x="connsiteX0" y="connsiteY0"/>
                </a:cxn>
                <a:cxn ang="0">
                  <a:pos x="connsiteX1" y="connsiteY1"/>
                </a:cxn>
                <a:cxn ang="0">
                  <a:pos x="connsiteX2" y="connsiteY2"/>
                </a:cxn>
              </a:cxnLst>
              <a:rect l="l" t="t" r="r" b="b"/>
              <a:pathLst>
                <a:path w="10477" h="107918">
                  <a:moveTo>
                    <a:pt x="0" y="0"/>
                  </a:moveTo>
                  <a:lnTo>
                    <a:pt x="0" y="107918"/>
                  </a:lnTo>
                  <a:lnTo>
                    <a:pt x="0" y="0"/>
                  </a:lnTo>
                  <a:close/>
                </a:path>
              </a:pathLst>
            </a:custGeom>
            <a:noFill/>
            <a:ln w="10353" cap="rnd">
              <a:solidFill>
                <a:srgbClr val="4ABDF0"/>
              </a:solidFill>
              <a:prstDash val="solid"/>
              <a:round/>
            </a:ln>
          </p:spPr>
          <p:txBody>
            <a:bodyPr rtlCol="0" anchor="ctr"/>
            <a:lstStyle/>
            <a:p>
              <a:endParaRPr lang="ca-ES" dirty="0">
                <a:latin typeface="Segoe UI" panose="020B0502040204020203" pitchFamily="34" charset="0"/>
              </a:endParaRPr>
            </a:p>
          </p:txBody>
        </p:sp>
        <p:sp>
          <p:nvSpPr>
            <p:cNvPr id="95" name="Freeform: Shape 94">
              <a:extLst>
                <a:ext uri="{FF2B5EF4-FFF2-40B4-BE49-F238E27FC236}">
                  <a16:creationId xmlns:a16="http://schemas.microsoft.com/office/drawing/2014/main" id="{739A8EDB-1314-4AD8-A77E-5F7796C58051}"/>
                </a:ext>
              </a:extLst>
            </p:cNvPr>
            <p:cNvSpPr/>
            <p:nvPr/>
          </p:nvSpPr>
          <p:spPr>
            <a:xfrm>
              <a:off x="6160961" y="3371374"/>
              <a:ext cx="10477" cy="64960"/>
            </a:xfrm>
            <a:custGeom>
              <a:avLst/>
              <a:gdLst>
                <a:gd name="connsiteX0" fmla="*/ 0 w 10477"/>
                <a:gd name="connsiteY0" fmla="*/ 0 h 64960"/>
                <a:gd name="connsiteX1" fmla="*/ 0 w 10477"/>
                <a:gd name="connsiteY1" fmla="*/ 64961 h 64960"/>
                <a:gd name="connsiteX2" fmla="*/ 0 w 10477"/>
                <a:gd name="connsiteY2" fmla="*/ 0 h 64960"/>
              </a:gdLst>
              <a:ahLst/>
              <a:cxnLst>
                <a:cxn ang="0">
                  <a:pos x="connsiteX0" y="connsiteY0"/>
                </a:cxn>
                <a:cxn ang="0">
                  <a:pos x="connsiteX1" y="connsiteY1"/>
                </a:cxn>
                <a:cxn ang="0">
                  <a:pos x="connsiteX2" y="connsiteY2"/>
                </a:cxn>
              </a:cxnLst>
              <a:rect l="l" t="t" r="r" b="b"/>
              <a:pathLst>
                <a:path w="10477" h="64960">
                  <a:moveTo>
                    <a:pt x="0" y="0"/>
                  </a:moveTo>
                  <a:lnTo>
                    <a:pt x="0" y="64961"/>
                  </a:lnTo>
                  <a:lnTo>
                    <a:pt x="0" y="0"/>
                  </a:lnTo>
                  <a:close/>
                </a:path>
              </a:pathLst>
            </a:custGeom>
            <a:noFill/>
            <a:ln w="10353" cap="rnd">
              <a:solidFill>
                <a:srgbClr val="4ABDF0"/>
              </a:solidFill>
              <a:prstDash val="solid"/>
              <a:round/>
            </a:ln>
          </p:spPr>
          <p:txBody>
            <a:bodyPr rtlCol="0" anchor="ctr"/>
            <a:lstStyle/>
            <a:p>
              <a:endParaRPr lang="ca-ES" dirty="0">
                <a:latin typeface="Segoe UI" panose="020B0502040204020203" pitchFamily="34" charset="0"/>
              </a:endParaRPr>
            </a:p>
          </p:txBody>
        </p:sp>
        <p:sp>
          <p:nvSpPr>
            <p:cNvPr id="96" name="Freeform: Shape 95">
              <a:extLst>
                <a:ext uri="{FF2B5EF4-FFF2-40B4-BE49-F238E27FC236}">
                  <a16:creationId xmlns:a16="http://schemas.microsoft.com/office/drawing/2014/main" id="{7F9AE7F0-2EF7-4E27-9DDD-8536AFE87689}"/>
                </a:ext>
              </a:extLst>
            </p:cNvPr>
            <p:cNvSpPr/>
            <p:nvPr/>
          </p:nvSpPr>
          <p:spPr>
            <a:xfrm>
              <a:off x="6289834" y="3296983"/>
              <a:ext cx="10477" cy="139350"/>
            </a:xfrm>
            <a:custGeom>
              <a:avLst/>
              <a:gdLst>
                <a:gd name="connsiteX0" fmla="*/ 0 w 10477"/>
                <a:gd name="connsiteY0" fmla="*/ 0 h 139350"/>
                <a:gd name="connsiteX1" fmla="*/ 0 w 10477"/>
                <a:gd name="connsiteY1" fmla="*/ 139351 h 139350"/>
                <a:gd name="connsiteX2" fmla="*/ 0 w 10477"/>
                <a:gd name="connsiteY2" fmla="*/ 0 h 139350"/>
              </a:gdLst>
              <a:ahLst/>
              <a:cxnLst>
                <a:cxn ang="0">
                  <a:pos x="connsiteX0" y="connsiteY0"/>
                </a:cxn>
                <a:cxn ang="0">
                  <a:pos x="connsiteX1" y="connsiteY1"/>
                </a:cxn>
                <a:cxn ang="0">
                  <a:pos x="connsiteX2" y="connsiteY2"/>
                </a:cxn>
              </a:cxnLst>
              <a:rect l="l" t="t" r="r" b="b"/>
              <a:pathLst>
                <a:path w="10477" h="139350">
                  <a:moveTo>
                    <a:pt x="0" y="0"/>
                  </a:moveTo>
                  <a:lnTo>
                    <a:pt x="0" y="139351"/>
                  </a:lnTo>
                  <a:lnTo>
                    <a:pt x="0" y="0"/>
                  </a:lnTo>
                  <a:close/>
                </a:path>
              </a:pathLst>
            </a:custGeom>
            <a:noFill/>
            <a:ln w="10353" cap="rnd">
              <a:solidFill>
                <a:srgbClr val="4ABDF0"/>
              </a:solidFill>
              <a:prstDash val="solid"/>
              <a:round/>
            </a:ln>
          </p:spPr>
          <p:txBody>
            <a:bodyPr rtlCol="0" anchor="ctr"/>
            <a:lstStyle/>
            <a:p>
              <a:endParaRPr lang="ca-ES" dirty="0">
                <a:latin typeface="Segoe UI" panose="020B0502040204020203" pitchFamily="34" charset="0"/>
              </a:endParaRPr>
            </a:p>
          </p:txBody>
        </p:sp>
        <p:sp>
          <p:nvSpPr>
            <p:cNvPr id="97" name="Freeform: Shape 96">
              <a:extLst>
                <a:ext uri="{FF2B5EF4-FFF2-40B4-BE49-F238E27FC236}">
                  <a16:creationId xmlns:a16="http://schemas.microsoft.com/office/drawing/2014/main" id="{3BFB712F-51B1-4741-A38A-5DA4F28D848A}"/>
                </a:ext>
              </a:extLst>
            </p:cNvPr>
            <p:cNvSpPr/>
            <p:nvPr/>
          </p:nvSpPr>
          <p:spPr>
            <a:xfrm>
              <a:off x="6246876" y="3285458"/>
              <a:ext cx="10477" cy="150876"/>
            </a:xfrm>
            <a:custGeom>
              <a:avLst/>
              <a:gdLst>
                <a:gd name="connsiteX0" fmla="*/ 0 w 10477"/>
                <a:gd name="connsiteY0" fmla="*/ 0 h 150876"/>
                <a:gd name="connsiteX1" fmla="*/ 0 w 10477"/>
                <a:gd name="connsiteY1" fmla="*/ 150876 h 150876"/>
                <a:gd name="connsiteX2" fmla="*/ 0 w 10477"/>
                <a:gd name="connsiteY2" fmla="*/ 0 h 150876"/>
              </a:gdLst>
              <a:ahLst/>
              <a:cxnLst>
                <a:cxn ang="0">
                  <a:pos x="connsiteX0" y="connsiteY0"/>
                </a:cxn>
                <a:cxn ang="0">
                  <a:pos x="connsiteX1" y="connsiteY1"/>
                </a:cxn>
                <a:cxn ang="0">
                  <a:pos x="connsiteX2" y="connsiteY2"/>
                </a:cxn>
              </a:cxnLst>
              <a:rect l="l" t="t" r="r" b="b"/>
              <a:pathLst>
                <a:path w="10477" h="150876">
                  <a:moveTo>
                    <a:pt x="0" y="0"/>
                  </a:moveTo>
                  <a:lnTo>
                    <a:pt x="0" y="150876"/>
                  </a:lnTo>
                  <a:lnTo>
                    <a:pt x="0" y="0"/>
                  </a:lnTo>
                  <a:close/>
                </a:path>
              </a:pathLst>
            </a:custGeom>
            <a:noFill/>
            <a:ln w="10353" cap="rnd">
              <a:solidFill>
                <a:srgbClr val="4ABDF0"/>
              </a:solidFill>
              <a:prstDash val="solid"/>
              <a:round/>
            </a:ln>
          </p:spPr>
          <p:txBody>
            <a:bodyPr rtlCol="0" anchor="ctr"/>
            <a:lstStyle/>
            <a:p>
              <a:endParaRPr lang="ca-ES" dirty="0">
                <a:latin typeface="Segoe UI" panose="020B0502040204020203" pitchFamily="34" charset="0"/>
              </a:endParaRPr>
            </a:p>
          </p:txBody>
        </p:sp>
        <p:sp>
          <p:nvSpPr>
            <p:cNvPr id="98" name="Freeform: Shape 97">
              <a:extLst>
                <a:ext uri="{FF2B5EF4-FFF2-40B4-BE49-F238E27FC236}">
                  <a16:creationId xmlns:a16="http://schemas.microsoft.com/office/drawing/2014/main" id="{77D5ADDB-361D-43E4-ABD9-8A9B79D6079F}"/>
                </a:ext>
              </a:extLst>
            </p:cNvPr>
            <p:cNvSpPr/>
            <p:nvPr/>
          </p:nvSpPr>
          <p:spPr>
            <a:xfrm>
              <a:off x="6066663" y="3193256"/>
              <a:ext cx="157162" cy="78581"/>
            </a:xfrm>
            <a:custGeom>
              <a:avLst/>
              <a:gdLst>
                <a:gd name="connsiteX0" fmla="*/ 0 w 157162"/>
                <a:gd name="connsiteY0" fmla="*/ 2095 h 78581"/>
                <a:gd name="connsiteX1" fmla="*/ 29337 w 157162"/>
                <a:gd name="connsiteY1" fmla="*/ 0 h 78581"/>
                <a:gd name="connsiteX2" fmla="*/ 157163 w 157162"/>
                <a:gd name="connsiteY2" fmla="*/ 37719 h 78581"/>
                <a:gd name="connsiteX3" fmla="*/ 115253 w 157162"/>
                <a:gd name="connsiteY3" fmla="*/ 78581 h 78581"/>
                <a:gd name="connsiteX4" fmla="*/ 157163 w 157162"/>
                <a:gd name="connsiteY4" fmla="*/ 37719 h 78581"/>
                <a:gd name="connsiteX5" fmla="*/ 29337 w 157162"/>
                <a:gd name="connsiteY5" fmla="*/ 0 h 78581"/>
                <a:gd name="connsiteX6" fmla="*/ 0 w 157162"/>
                <a:gd name="connsiteY6" fmla="*/ 2095 h 7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162" h="78581">
                  <a:moveTo>
                    <a:pt x="0" y="2095"/>
                  </a:moveTo>
                  <a:cubicBezTo>
                    <a:pt x="9430" y="1048"/>
                    <a:pt x="18859" y="0"/>
                    <a:pt x="29337" y="0"/>
                  </a:cubicBezTo>
                  <a:cubicBezTo>
                    <a:pt x="77533" y="0"/>
                    <a:pt x="119443" y="13621"/>
                    <a:pt x="157163" y="37719"/>
                  </a:cubicBezTo>
                  <a:lnTo>
                    <a:pt x="115253" y="78581"/>
                  </a:lnTo>
                  <a:lnTo>
                    <a:pt x="157163" y="37719"/>
                  </a:lnTo>
                  <a:cubicBezTo>
                    <a:pt x="119443" y="13621"/>
                    <a:pt x="76486" y="0"/>
                    <a:pt x="29337" y="0"/>
                  </a:cubicBezTo>
                  <a:cubicBezTo>
                    <a:pt x="18859" y="0"/>
                    <a:pt x="9430" y="1048"/>
                    <a:pt x="0" y="2095"/>
                  </a:cubicBezTo>
                  <a:close/>
                </a:path>
              </a:pathLst>
            </a:custGeom>
            <a:noFill/>
            <a:ln w="10353"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99" name="Freeform: Shape 98">
              <a:extLst>
                <a:ext uri="{FF2B5EF4-FFF2-40B4-BE49-F238E27FC236}">
                  <a16:creationId xmlns:a16="http://schemas.microsoft.com/office/drawing/2014/main" id="{6F72BC9D-5084-402B-A794-6402AB35F9B3}"/>
                </a:ext>
              </a:extLst>
            </p:cNvPr>
            <p:cNvSpPr/>
            <p:nvPr/>
          </p:nvSpPr>
          <p:spPr>
            <a:xfrm>
              <a:off x="5860256" y="3195352"/>
              <a:ext cx="463105" cy="469392"/>
            </a:xfrm>
            <a:custGeom>
              <a:avLst/>
              <a:gdLst>
                <a:gd name="connsiteX0" fmla="*/ 206407 w 463105"/>
                <a:gd name="connsiteY0" fmla="*/ 0 h 469392"/>
                <a:gd name="connsiteX1" fmla="*/ 0 w 463105"/>
                <a:gd name="connsiteY1" fmla="*/ 233648 h 469392"/>
                <a:gd name="connsiteX2" fmla="*/ 235744 w 463105"/>
                <a:gd name="connsiteY2" fmla="*/ 469392 h 469392"/>
                <a:gd name="connsiteX3" fmla="*/ 463106 w 463105"/>
                <a:gd name="connsiteY3" fmla="*/ 293370 h 469392"/>
                <a:gd name="connsiteX4" fmla="*/ 405479 w 463105"/>
                <a:gd name="connsiteY4" fmla="*/ 293370 h 469392"/>
                <a:gd name="connsiteX5" fmla="*/ 463106 w 463105"/>
                <a:gd name="connsiteY5" fmla="*/ 293370 h 469392"/>
                <a:gd name="connsiteX6" fmla="*/ 235744 w 463105"/>
                <a:gd name="connsiteY6" fmla="*/ 468344 h 469392"/>
                <a:gd name="connsiteX7" fmla="*/ 0 w 463105"/>
                <a:gd name="connsiteY7" fmla="*/ 233648 h 469392"/>
                <a:gd name="connsiteX8" fmla="*/ 206407 w 463105"/>
                <a:gd name="connsiteY8" fmla="*/ 0 h 469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3105" h="469392">
                  <a:moveTo>
                    <a:pt x="206407" y="0"/>
                  </a:moveTo>
                  <a:cubicBezTo>
                    <a:pt x="90107" y="13621"/>
                    <a:pt x="0" y="113157"/>
                    <a:pt x="0" y="233648"/>
                  </a:cubicBezTo>
                  <a:cubicBezTo>
                    <a:pt x="0" y="363569"/>
                    <a:pt x="105823" y="469392"/>
                    <a:pt x="235744" y="469392"/>
                  </a:cubicBezTo>
                  <a:cubicBezTo>
                    <a:pt x="344710" y="469392"/>
                    <a:pt x="436912" y="395002"/>
                    <a:pt x="463106" y="293370"/>
                  </a:cubicBezTo>
                  <a:lnTo>
                    <a:pt x="405479" y="293370"/>
                  </a:lnTo>
                  <a:lnTo>
                    <a:pt x="463106" y="293370"/>
                  </a:lnTo>
                  <a:cubicBezTo>
                    <a:pt x="435864" y="393954"/>
                    <a:pt x="344710" y="468344"/>
                    <a:pt x="235744" y="468344"/>
                  </a:cubicBezTo>
                  <a:cubicBezTo>
                    <a:pt x="105823" y="468344"/>
                    <a:pt x="0" y="363569"/>
                    <a:pt x="0" y="233648"/>
                  </a:cubicBezTo>
                  <a:cubicBezTo>
                    <a:pt x="0" y="113157"/>
                    <a:pt x="90107" y="13621"/>
                    <a:pt x="206407" y="0"/>
                  </a:cubicBezTo>
                  <a:close/>
                </a:path>
              </a:pathLst>
            </a:custGeom>
            <a:noFill/>
            <a:ln w="10353" cap="rnd">
              <a:solidFill>
                <a:srgbClr val="5A5B5D"/>
              </a:solidFill>
              <a:prstDash val="solid"/>
              <a:round/>
            </a:ln>
          </p:spPr>
          <p:txBody>
            <a:bodyPr rtlCol="0" anchor="ctr"/>
            <a:lstStyle/>
            <a:p>
              <a:endParaRPr lang="ca-ES" dirty="0">
                <a:latin typeface="Segoe UI" panose="020B0502040204020203" pitchFamily="34" charset="0"/>
              </a:endParaRPr>
            </a:p>
          </p:txBody>
        </p:sp>
        <p:pic>
          <p:nvPicPr>
            <p:cNvPr id="132" name="Graphic 131">
              <a:extLst>
                <a:ext uri="{FF2B5EF4-FFF2-40B4-BE49-F238E27FC236}">
                  <a16:creationId xmlns:a16="http://schemas.microsoft.com/office/drawing/2014/main" id="{E326F278-079A-4FE0-99EC-56EA21B246B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37927" y="3348974"/>
              <a:ext cx="139456" cy="164812"/>
            </a:xfrm>
            <a:prstGeom prst="rect">
              <a:avLst/>
            </a:prstGeom>
          </p:spPr>
        </p:pic>
      </p:grpSp>
      <p:grpSp>
        <p:nvGrpSpPr>
          <p:cNvPr id="137" name="Group 136">
            <a:extLst>
              <a:ext uri="{FF2B5EF4-FFF2-40B4-BE49-F238E27FC236}">
                <a16:creationId xmlns:a16="http://schemas.microsoft.com/office/drawing/2014/main" id="{20C7B037-6BAA-40CE-88F6-6DE08A1C0E4B}"/>
              </a:ext>
            </a:extLst>
          </p:cNvPr>
          <p:cNvGrpSpPr/>
          <p:nvPr/>
        </p:nvGrpSpPr>
        <p:grpSpPr>
          <a:xfrm>
            <a:off x="804119" y="2567715"/>
            <a:ext cx="436187" cy="480060"/>
            <a:chOff x="5855016" y="2543173"/>
            <a:chExt cx="479806" cy="528066"/>
          </a:xfrm>
        </p:grpSpPr>
        <p:sp>
          <p:nvSpPr>
            <p:cNvPr id="80" name="Freeform: Shape 79">
              <a:extLst>
                <a:ext uri="{FF2B5EF4-FFF2-40B4-BE49-F238E27FC236}">
                  <a16:creationId xmlns:a16="http://schemas.microsoft.com/office/drawing/2014/main" id="{34197630-9073-4520-AF0B-CE8E70E118F3}"/>
                </a:ext>
              </a:extLst>
            </p:cNvPr>
            <p:cNvSpPr/>
            <p:nvPr/>
          </p:nvSpPr>
          <p:spPr>
            <a:xfrm>
              <a:off x="5855016" y="2901504"/>
              <a:ext cx="169735" cy="169735"/>
            </a:xfrm>
            <a:custGeom>
              <a:avLst/>
              <a:gdLst>
                <a:gd name="connsiteX0" fmla="*/ 0 w 169735"/>
                <a:gd name="connsiteY0" fmla="*/ 37719 h 169735"/>
                <a:gd name="connsiteX1" fmla="*/ 37719 w 169735"/>
                <a:gd name="connsiteY1" fmla="*/ 0 h 169735"/>
                <a:gd name="connsiteX2" fmla="*/ 169736 w 169735"/>
                <a:gd name="connsiteY2" fmla="*/ 132017 h 169735"/>
                <a:gd name="connsiteX3" fmla="*/ 132017 w 169735"/>
                <a:gd name="connsiteY3" fmla="*/ 169736 h 169735"/>
                <a:gd name="connsiteX4" fmla="*/ 169736 w 169735"/>
                <a:gd name="connsiteY4" fmla="*/ 132017 h 169735"/>
                <a:gd name="connsiteX5" fmla="*/ 37719 w 169735"/>
                <a:gd name="connsiteY5" fmla="*/ 0 h 169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35" h="169735">
                  <a:moveTo>
                    <a:pt x="0" y="37719"/>
                  </a:moveTo>
                  <a:lnTo>
                    <a:pt x="37719" y="0"/>
                  </a:lnTo>
                  <a:lnTo>
                    <a:pt x="169736" y="132017"/>
                  </a:lnTo>
                  <a:lnTo>
                    <a:pt x="132017" y="169736"/>
                  </a:lnTo>
                  <a:lnTo>
                    <a:pt x="169736" y="132017"/>
                  </a:lnTo>
                  <a:lnTo>
                    <a:pt x="37719" y="0"/>
                  </a:lnTo>
                  <a:close/>
                </a:path>
              </a:pathLst>
            </a:custGeom>
            <a:noFill/>
            <a:ln w="10336"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81" name="Freeform: Shape 80">
              <a:extLst>
                <a:ext uri="{FF2B5EF4-FFF2-40B4-BE49-F238E27FC236}">
                  <a16:creationId xmlns:a16="http://schemas.microsoft.com/office/drawing/2014/main" id="{F126739A-6319-43D6-B578-56B2DBDB0542}"/>
                </a:ext>
              </a:extLst>
            </p:cNvPr>
            <p:cNvSpPr/>
            <p:nvPr/>
          </p:nvSpPr>
          <p:spPr>
            <a:xfrm>
              <a:off x="5885401" y="2954939"/>
              <a:ext cx="14668" cy="14668"/>
            </a:xfrm>
            <a:custGeom>
              <a:avLst/>
              <a:gdLst>
                <a:gd name="connsiteX0" fmla="*/ 0 w 14668"/>
                <a:gd name="connsiteY0" fmla="*/ 14669 h 14668"/>
                <a:gd name="connsiteX1" fmla="*/ 14669 w 14668"/>
                <a:gd name="connsiteY1" fmla="*/ 0 h 14668"/>
                <a:gd name="connsiteX2" fmla="*/ 0 w 14668"/>
                <a:gd name="connsiteY2" fmla="*/ 14669 h 14668"/>
              </a:gdLst>
              <a:ahLst/>
              <a:cxnLst>
                <a:cxn ang="0">
                  <a:pos x="connsiteX0" y="connsiteY0"/>
                </a:cxn>
                <a:cxn ang="0">
                  <a:pos x="connsiteX1" y="connsiteY1"/>
                </a:cxn>
                <a:cxn ang="0">
                  <a:pos x="connsiteX2" y="connsiteY2"/>
                </a:cxn>
              </a:cxnLst>
              <a:rect l="l" t="t" r="r" b="b"/>
              <a:pathLst>
                <a:path w="14668" h="14668">
                  <a:moveTo>
                    <a:pt x="0" y="14669"/>
                  </a:moveTo>
                  <a:lnTo>
                    <a:pt x="14669" y="0"/>
                  </a:lnTo>
                  <a:lnTo>
                    <a:pt x="0" y="14669"/>
                  </a:lnTo>
                  <a:close/>
                </a:path>
              </a:pathLst>
            </a:custGeom>
            <a:noFill/>
            <a:ln w="10336"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82" name="Freeform: Shape 81">
              <a:extLst>
                <a:ext uri="{FF2B5EF4-FFF2-40B4-BE49-F238E27FC236}">
                  <a16:creationId xmlns:a16="http://schemas.microsoft.com/office/drawing/2014/main" id="{191CD11B-66E2-4079-B57F-829034AFB425}"/>
                </a:ext>
              </a:extLst>
            </p:cNvPr>
            <p:cNvSpPr/>
            <p:nvPr/>
          </p:nvSpPr>
          <p:spPr>
            <a:xfrm>
              <a:off x="5913690" y="2848709"/>
              <a:ext cx="279810" cy="89466"/>
            </a:xfrm>
            <a:custGeom>
              <a:avLst/>
              <a:gdLst>
                <a:gd name="connsiteX0" fmla="*/ 0 w 279810"/>
                <a:gd name="connsiteY0" fmla="*/ 73750 h 89466"/>
                <a:gd name="connsiteX1" fmla="*/ 47149 w 279810"/>
                <a:gd name="connsiteY1" fmla="*/ 26601 h 89466"/>
                <a:gd name="connsiteX2" fmla="*/ 171831 w 279810"/>
                <a:gd name="connsiteY2" fmla="*/ 21362 h 89466"/>
                <a:gd name="connsiteX3" fmla="*/ 171831 w 279810"/>
                <a:gd name="connsiteY3" fmla="*/ 21362 h 89466"/>
                <a:gd name="connsiteX4" fmla="*/ 186500 w 279810"/>
                <a:gd name="connsiteY4" fmla="*/ 28697 h 89466"/>
                <a:gd name="connsiteX5" fmla="*/ 251460 w 279810"/>
                <a:gd name="connsiteY5" fmla="*/ 30792 h 89466"/>
                <a:gd name="connsiteX6" fmla="*/ 279750 w 279810"/>
                <a:gd name="connsiteY6" fmla="*/ 62225 h 89466"/>
                <a:gd name="connsiteX7" fmla="*/ 279750 w 279810"/>
                <a:gd name="connsiteY7" fmla="*/ 62225 h 89466"/>
                <a:gd name="connsiteX8" fmla="*/ 250413 w 279810"/>
                <a:gd name="connsiteY8" fmla="*/ 89466 h 89466"/>
                <a:gd name="connsiteX9" fmla="*/ 174974 w 279810"/>
                <a:gd name="connsiteY9" fmla="*/ 89466 h 89466"/>
                <a:gd name="connsiteX10" fmla="*/ 250413 w 279810"/>
                <a:gd name="connsiteY10" fmla="*/ 89466 h 89466"/>
                <a:gd name="connsiteX11" fmla="*/ 279750 w 279810"/>
                <a:gd name="connsiteY11" fmla="*/ 62225 h 89466"/>
                <a:gd name="connsiteX12" fmla="*/ 279750 w 279810"/>
                <a:gd name="connsiteY12" fmla="*/ 62225 h 89466"/>
                <a:gd name="connsiteX13" fmla="*/ 251460 w 279810"/>
                <a:gd name="connsiteY13" fmla="*/ 30792 h 89466"/>
                <a:gd name="connsiteX14" fmla="*/ 186500 w 279810"/>
                <a:gd name="connsiteY14" fmla="*/ 28697 h 89466"/>
                <a:gd name="connsiteX15" fmla="*/ 171831 w 279810"/>
                <a:gd name="connsiteY15" fmla="*/ 21362 h 89466"/>
                <a:gd name="connsiteX16" fmla="*/ 171831 w 279810"/>
                <a:gd name="connsiteY16" fmla="*/ 21362 h 89466"/>
                <a:gd name="connsiteX17" fmla="*/ 47149 w 279810"/>
                <a:gd name="connsiteY17" fmla="*/ 26601 h 89466"/>
                <a:gd name="connsiteX18" fmla="*/ 0 w 279810"/>
                <a:gd name="connsiteY18" fmla="*/ 73750 h 89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9810" h="89466">
                  <a:moveTo>
                    <a:pt x="0" y="73750"/>
                  </a:moveTo>
                  <a:lnTo>
                    <a:pt x="47149" y="26601"/>
                  </a:lnTo>
                  <a:cubicBezTo>
                    <a:pt x="82772" y="-9022"/>
                    <a:pt x="143542" y="-6927"/>
                    <a:pt x="171831" y="21362"/>
                  </a:cubicBezTo>
                  <a:lnTo>
                    <a:pt x="171831" y="21362"/>
                  </a:lnTo>
                  <a:cubicBezTo>
                    <a:pt x="174974" y="24506"/>
                    <a:pt x="180213" y="28697"/>
                    <a:pt x="186500" y="28697"/>
                  </a:cubicBezTo>
                  <a:lnTo>
                    <a:pt x="251460" y="30792"/>
                  </a:lnTo>
                  <a:cubicBezTo>
                    <a:pt x="268224" y="30792"/>
                    <a:pt x="280797" y="45461"/>
                    <a:pt x="279750" y="62225"/>
                  </a:cubicBezTo>
                  <a:lnTo>
                    <a:pt x="279750" y="62225"/>
                  </a:lnTo>
                  <a:cubicBezTo>
                    <a:pt x="278702" y="77941"/>
                    <a:pt x="266129" y="89466"/>
                    <a:pt x="250413" y="89466"/>
                  </a:cubicBezTo>
                  <a:lnTo>
                    <a:pt x="174974" y="89466"/>
                  </a:lnTo>
                  <a:lnTo>
                    <a:pt x="250413" y="89466"/>
                  </a:lnTo>
                  <a:cubicBezTo>
                    <a:pt x="266129" y="89466"/>
                    <a:pt x="278702" y="77941"/>
                    <a:pt x="279750" y="62225"/>
                  </a:cubicBezTo>
                  <a:lnTo>
                    <a:pt x="279750" y="62225"/>
                  </a:lnTo>
                  <a:cubicBezTo>
                    <a:pt x="280797" y="45461"/>
                    <a:pt x="268224" y="31840"/>
                    <a:pt x="251460" y="30792"/>
                  </a:cubicBezTo>
                  <a:lnTo>
                    <a:pt x="186500" y="28697"/>
                  </a:lnTo>
                  <a:cubicBezTo>
                    <a:pt x="181261" y="28697"/>
                    <a:pt x="174974" y="24506"/>
                    <a:pt x="171831" y="21362"/>
                  </a:cubicBezTo>
                  <a:lnTo>
                    <a:pt x="171831" y="21362"/>
                  </a:lnTo>
                  <a:cubicBezTo>
                    <a:pt x="143542" y="-6927"/>
                    <a:pt x="82772" y="-9022"/>
                    <a:pt x="47149" y="26601"/>
                  </a:cubicBezTo>
                  <a:lnTo>
                    <a:pt x="0" y="73750"/>
                  </a:lnTo>
                  <a:close/>
                </a:path>
              </a:pathLst>
            </a:custGeom>
            <a:noFill/>
            <a:ln w="10336"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83" name="Freeform: Shape 82">
              <a:extLst>
                <a:ext uri="{FF2B5EF4-FFF2-40B4-BE49-F238E27FC236}">
                  <a16:creationId xmlns:a16="http://schemas.microsoft.com/office/drawing/2014/main" id="{D5B50578-78D8-497F-8054-5EEFBE6CC1AE}"/>
                </a:ext>
              </a:extLst>
            </p:cNvPr>
            <p:cNvSpPr/>
            <p:nvPr/>
          </p:nvSpPr>
          <p:spPr>
            <a:xfrm>
              <a:off x="6002749" y="2841004"/>
              <a:ext cx="332073" cy="171561"/>
            </a:xfrm>
            <a:custGeom>
              <a:avLst/>
              <a:gdLst>
                <a:gd name="connsiteX0" fmla="*/ 189643 w 332073"/>
                <a:gd name="connsiteY0" fmla="*/ 59452 h 171561"/>
                <a:gd name="connsiteX1" fmla="*/ 260890 w 332073"/>
                <a:gd name="connsiteY1" fmla="*/ 21733 h 171561"/>
                <a:gd name="connsiteX2" fmla="*/ 325851 w 332073"/>
                <a:gd name="connsiteY2" fmla="*/ 8112 h 171561"/>
                <a:gd name="connsiteX3" fmla="*/ 325851 w 332073"/>
                <a:gd name="connsiteY3" fmla="*/ 8112 h 171561"/>
                <a:gd name="connsiteX4" fmla="*/ 327946 w 332073"/>
                <a:gd name="connsiteY4" fmla="*/ 30115 h 171561"/>
                <a:gd name="connsiteX5" fmla="*/ 288132 w 332073"/>
                <a:gd name="connsiteY5" fmla="*/ 66786 h 171561"/>
                <a:gd name="connsiteX6" fmla="*/ 239935 w 332073"/>
                <a:gd name="connsiteY6" fmla="*/ 111840 h 171561"/>
                <a:gd name="connsiteX7" fmla="*/ 200120 w 332073"/>
                <a:gd name="connsiteY7" fmla="*/ 145368 h 171561"/>
                <a:gd name="connsiteX8" fmla="*/ 167640 w 332073"/>
                <a:gd name="connsiteY8" fmla="*/ 156893 h 171561"/>
                <a:gd name="connsiteX9" fmla="*/ 14669 w 332073"/>
                <a:gd name="connsiteY9" fmla="*/ 156893 h 171561"/>
                <a:gd name="connsiteX10" fmla="*/ 0 w 332073"/>
                <a:gd name="connsiteY10" fmla="*/ 171561 h 171561"/>
                <a:gd name="connsiteX11" fmla="*/ 14669 w 332073"/>
                <a:gd name="connsiteY11" fmla="*/ 156893 h 171561"/>
                <a:gd name="connsiteX12" fmla="*/ 166592 w 332073"/>
                <a:gd name="connsiteY12" fmla="*/ 156893 h 171561"/>
                <a:gd name="connsiteX13" fmla="*/ 199073 w 332073"/>
                <a:gd name="connsiteY13" fmla="*/ 145368 h 171561"/>
                <a:gd name="connsiteX14" fmla="*/ 238887 w 332073"/>
                <a:gd name="connsiteY14" fmla="*/ 111840 h 171561"/>
                <a:gd name="connsiteX15" fmla="*/ 287084 w 332073"/>
                <a:gd name="connsiteY15" fmla="*/ 66786 h 171561"/>
                <a:gd name="connsiteX16" fmla="*/ 326898 w 332073"/>
                <a:gd name="connsiteY16" fmla="*/ 30115 h 171561"/>
                <a:gd name="connsiteX17" fmla="*/ 324803 w 332073"/>
                <a:gd name="connsiteY17" fmla="*/ 8112 h 171561"/>
                <a:gd name="connsiteX18" fmla="*/ 324803 w 332073"/>
                <a:gd name="connsiteY18" fmla="*/ 8112 h 171561"/>
                <a:gd name="connsiteX19" fmla="*/ 259842 w 332073"/>
                <a:gd name="connsiteY19" fmla="*/ 21733 h 171561"/>
                <a:gd name="connsiteX20" fmla="*/ 189643 w 332073"/>
                <a:gd name="connsiteY20" fmla="*/ 59452 h 17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2073" h="171561">
                  <a:moveTo>
                    <a:pt x="189643" y="59452"/>
                  </a:moveTo>
                  <a:cubicBezTo>
                    <a:pt x="189643" y="59452"/>
                    <a:pt x="229457" y="42688"/>
                    <a:pt x="260890" y="21733"/>
                  </a:cubicBezTo>
                  <a:cubicBezTo>
                    <a:pt x="290227" y="2874"/>
                    <a:pt x="300705" y="-8652"/>
                    <a:pt x="325851" y="8112"/>
                  </a:cubicBezTo>
                  <a:lnTo>
                    <a:pt x="325851" y="8112"/>
                  </a:lnTo>
                  <a:cubicBezTo>
                    <a:pt x="333185" y="13351"/>
                    <a:pt x="334233" y="23829"/>
                    <a:pt x="327946" y="30115"/>
                  </a:cubicBezTo>
                  <a:lnTo>
                    <a:pt x="288132" y="66786"/>
                  </a:lnTo>
                  <a:cubicBezTo>
                    <a:pt x="270320" y="82503"/>
                    <a:pt x="257747" y="97171"/>
                    <a:pt x="239935" y="111840"/>
                  </a:cubicBezTo>
                  <a:lnTo>
                    <a:pt x="200120" y="145368"/>
                  </a:lnTo>
                  <a:cubicBezTo>
                    <a:pt x="190691" y="152702"/>
                    <a:pt x="180213" y="156893"/>
                    <a:pt x="167640" y="156893"/>
                  </a:cubicBezTo>
                  <a:lnTo>
                    <a:pt x="14669" y="156893"/>
                  </a:lnTo>
                  <a:lnTo>
                    <a:pt x="0" y="171561"/>
                  </a:lnTo>
                  <a:lnTo>
                    <a:pt x="14669" y="156893"/>
                  </a:lnTo>
                  <a:lnTo>
                    <a:pt x="166592" y="156893"/>
                  </a:lnTo>
                  <a:cubicBezTo>
                    <a:pt x="178118" y="156893"/>
                    <a:pt x="189643" y="152702"/>
                    <a:pt x="199073" y="145368"/>
                  </a:cubicBezTo>
                  <a:lnTo>
                    <a:pt x="238887" y="111840"/>
                  </a:lnTo>
                  <a:cubicBezTo>
                    <a:pt x="256699" y="96123"/>
                    <a:pt x="270320" y="82503"/>
                    <a:pt x="287084" y="66786"/>
                  </a:cubicBezTo>
                  <a:lnTo>
                    <a:pt x="326898" y="30115"/>
                  </a:lnTo>
                  <a:cubicBezTo>
                    <a:pt x="334233" y="23829"/>
                    <a:pt x="333185" y="13351"/>
                    <a:pt x="324803" y="8112"/>
                  </a:cubicBezTo>
                  <a:lnTo>
                    <a:pt x="324803" y="8112"/>
                  </a:lnTo>
                  <a:cubicBezTo>
                    <a:pt x="299657" y="-8652"/>
                    <a:pt x="289179" y="2874"/>
                    <a:pt x="259842" y="21733"/>
                  </a:cubicBezTo>
                  <a:cubicBezTo>
                    <a:pt x="229457" y="41640"/>
                    <a:pt x="189643" y="59452"/>
                    <a:pt x="189643" y="59452"/>
                  </a:cubicBezTo>
                  <a:close/>
                </a:path>
              </a:pathLst>
            </a:custGeom>
            <a:noFill/>
            <a:ln w="10336"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86" name="Freeform: Shape 85">
              <a:extLst>
                <a:ext uri="{FF2B5EF4-FFF2-40B4-BE49-F238E27FC236}">
                  <a16:creationId xmlns:a16="http://schemas.microsoft.com/office/drawing/2014/main" id="{690BA90E-FCB4-4852-B735-528E90C8C96F}"/>
                </a:ext>
              </a:extLst>
            </p:cNvPr>
            <p:cNvSpPr/>
            <p:nvPr/>
          </p:nvSpPr>
          <p:spPr>
            <a:xfrm>
              <a:off x="6050946" y="2673094"/>
              <a:ext cx="207454" cy="152971"/>
            </a:xfrm>
            <a:custGeom>
              <a:avLst/>
              <a:gdLst>
                <a:gd name="connsiteX0" fmla="*/ 8382 w 207454"/>
                <a:gd name="connsiteY0" fmla="*/ 144590 h 152971"/>
                <a:gd name="connsiteX1" fmla="*/ 0 w 207454"/>
                <a:gd name="connsiteY1" fmla="*/ 103727 h 152971"/>
                <a:gd name="connsiteX2" fmla="*/ 103727 w 207454"/>
                <a:gd name="connsiteY2" fmla="*/ 0 h 152971"/>
                <a:gd name="connsiteX3" fmla="*/ 207455 w 207454"/>
                <a:gd name="connsiteY3" fmla="*/ 103727 h 152971"/>
                <a:gd name="connsiteX4" fmla="*/ 194882 w 207454"/>
                <a:gd name="connsiteY4" fmla="*/ 152972 h 152971"/>
                <a:gd name="connsiteX5" fmla="*/ 207455 w 207454"/>
                <a:gd name="connsiteY5" fmla="*/ 103727 h 152971"/>
                <a:gd name="connsiteX6" fmla="*/ 103727 w 207454"/>
                <a:gd name="connsiteY6" fmla="*/ 0 h 152971"/>
                <a:gd name="connsiteX7" fmla="*/ 0 w 207454"/>
                <a:gd name="connsiteY7" fmla="*/ 103727 h 152971"/>
                <a:gd name="connsiteX8" fmla="*/ 8382 w 207454"/>
                <a:gd name="connsiteY8" fmla="*/ 144590 h 15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454" h="152971">
                  <a:moveTo>
                    <a:pt x="8382" y="144590"/>
                  </a:moveTo>
                  <a:cubicBezTo>
                    <a:pt x="3143" y="132017"/>
                    <a:pt x="0" y="118396"/>
                    <a:pt x="0" y="103727"/>
                  </a:cubicBezTo>
                  <a:cubicBezTo>
                    <a:pt x="0" y="46101"/>
                    <a:pt x="46101" y="0"/>
                    <a:pt x="103727" y="0"/>
                  </a:cubicBezTo>
                  <a:cubicBezTo>
                    <a:pt x="161354" y="0"/>
                    <a:pt x="207455" y="46101"/>
                    <a:pt x="207455" y="103727"/>
                  </a:cubicBezTo>
                  <a:cubicBezTo>
                    <a:pt x="207455" y="121539"/>
                    <a:pt x="203264" y="138303"/>
                    <a:pt x="194882" y="152972"/>
                  </a:cubicBezTo>
                  <a:cubicBezTo>
                    <a:pt x="203264" y="138303"/>
                    <a:pt x="207455" y="121539"/>
                    <a:pt x="207455" y="103727"/>
                  </a:cubicBezTo>
                  <a:cubicBezTo>
                    <a:pt x="207455" y="46101"/>
                    <a:pt x="161354" y="0"/>
                    <a:pt x="103727" y="0"/>
                  </a:cubicBezTo>
                  <a:cubicBezTo>
                    <a:pt x="46101" y="0"/>
                    <a:pt x="0" y="46101"/>
                    <a:pt x="0" y="103727"/>
                  </a:cubicBezTo>
                  <a:cubicBezTo>
                    <a:pt x="0" y="118396"/>
                    <a:pt x="3143" y="132017"/>
                    <a:pt x="8382" y="144590"/>
                  </a:cubicBezTo>
                  <a:close/>
                </a:path>
              </a:pathLst>
            </a:custGeom>
            <a:noFill/>
            <a:ln w="10336" cap="rnd">
              <a:solidFill>
                <a:srgbClr val="4ABDF0"/>
              </a:solidFill>
              <a:prstDash val="solid"/>
              <a:round/>
            </a:ln>
          </p:spPr>
          <p:txBody>
            <a:bodyPr rtlCol="0" anchor="ctr"/>
            <a:lstStyle/>
            <a:p>
              <a:endParaRPr lang="ca-ES" dirty="0">
                <a:latin typeface="Segoe UI" panose="020B0502040204020203" pitchFamily="34" charset="0"/>
              </a:endParaRPr>
            </a:p>
          </p:txBody>
        </p:sp>
        <p:sp>
          <p:nvSpPr>
            <p:cNvPr id="88" name="Freeform: Shape 87">
              <a:extLst>
                <a:ext uri="{FF2B5EF4-FFF2-40B4-BE49-F238E27FC236}">
                  <a16:creationId xmlns:a16="http://schemas.microsoft.com/office/drawing/2014/main" id="{A603B091-FF67-430F-8517-5CCA83742965}"/>
                </a:ext>
              </a:extLst>
            </p:cNvPr>
            <p:cNvSpPr/>
            <p:nvPr/>
          </p:nvSpPr>
          <p:spPr>
            <a:xfrm>
              <a:off x="5961887" y="2619659"/>
              <a:ext cx="116300" cy="119443"/>
            </a:xfrm>
            <a:custGeom>
              <a:avLst/>
              <a:gdLst>
                <a:gd name="connsiteX0" fmla="*/ 116300 w 116300"/>
                <a:gd name="connsiteY0" fmla="*/ 38767 h 119443"/>
                <a:gd name="connsiteX1" fmla="*/ 59722 w 116300"/>
                <a:gd name="connsiteY1" fmla="*/ 0 h 119443"/>
                <a:gd name="connsiteX2" fmla="*/ 0 w 116300"/>
                <a:gd name="connsiteY2" fmla="*/ 59722 h 119443"/>
                <a:gd name="connsiteX3" fmla="*/ 59722 w 116300"/>
                <a:gd name="connsiteY3" fmla="*/ 119444 h 119443"/>
                <a:gd name="connsiteX4" fmla="*/ 0 w 116300"/>
                <a:gd name="connsiteY4" fmla="*/ 59722 h 119443"/>
                <a:gd name="connsiteX5" fmla="*/ 59722 w 116300"/>
                <a:gd name="connsiteY5" fmla="*/ 0 h 119443"/>
                <a:gd name="connsiteX6" fmla="*/ 116300 w 116300"/>
                <a:gd name="connsiteY6" fmla="*/ 38767 h 11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300" h="119443">
                  <a:moveTo>
                    <a:pt x="116300" y="38767"/>
                  </a:moveTo>
                  <a:cubicBezTo>
                    <a:pt x="107918" y="15716"/>
                    <a:pt x="85916" y="0"/>
                    <a:pt x="59722" y="0"/>
                  </a:cubicBezTo>
                  <a:cubicBezTo>
                    <a:pt x="26194" y="0"/>
                    <a:pt x="0" y="27242"/>
                    <a:pt x="0" y="59722"/>
                  </a:cubicBezTo>
                  <a:cubicBezTo>
                    <a:pt x="0" y="93250"/>
                    <a:pt x="27242" y="119444"/>
                    <a:pt x="59722" y="119444"/>
                  </a:cubicBezTo>
                  <a:cubicBezTo>
                    <a:pt x="26194" y="119444"/>
                    <a:pt x="0" y="92202"/>
                    <a:pt x="0" y="59722"/>
                  </a:cubicBezTo>
                  <a:cubicBezTo>
                    <a:pt x="0" y="26194"/>
                    <a:pt x="27242" y="0"/>
                    <a:pt x="59722" y="0"/>
                  </a:cubicBezTo>
                  <a:cubicBezTo>
                    <a:pt x="85916" y="0"/>
                    <a:pt x="107918" y="15716"/>
                    <a:pt x="116300" y="38767"/>
                  </a:cubicBezTo>
                  <a:close/>
                </a:path>
              </a:pathLst>
            </a:custGeom>
            <a:noFill/>
            <a:ln w="10336"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89" name="Freeform: Shape 88">
              <a:extLst>
                <a:ext uri="{FF2B5EF4-FFF2-40B4-BE49-F238E27FC236}">
                  <a16:creationId xmlns:a16="http://schemas.microsoft.com/office/drawing/2014/main" id="{F38CB508-9F4C-409D-8D8E-AFEA44332966}"/>
                </a:ext>
              </a:extLst>
            </p:cNvPr>
            <p:cNvSpPr/>
            <p:nvPr/>
          </p:nvSpPr>
          <p:spPr>
            <a:xfrm>
              <a:off x="6140005" y="2543173"/>
              <a:ext cx="90106" cy="90106"/>
            </a:xfrm>
            <a:custGeom>
              <a:avLst/>
              <a:gdLst>
                <a:gd name="connsiteX0" fmla="*/ 90107 w 90106"/>
                <a:gd name="connsiteY0" fmla="*/ 45053 h 90106"/>
                <a:gd name="connsiteX1" fmla="*/ 45053 w 90106"/>
                <a:gd name="connsiteY1" fmla="*/ 90107 h 90106"/>
                <a:gd name="connsiteX2" fmla="*/ 0 w 90106"/>
                <a:gd name="connsiteY2" fmla="*/ 45053 h 90106"/>
                <a:gd name="connsiteX3" fmla="*/ 45053 w 90106"/>
                <a:gd name="connsiteY3" fmla="*/ 0 h 90106"/>
                <a:gd name="connsiteX4" fmla="*/ 90107 w 90106"/>
                <a:gd name="connsiteY4" fmla="*/ 45053 h 90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106" h="90106">
                  <a:moveTo>
                    <a:pt x="90107" y="45053"/>
                  </a:moveTo>
                  <a:cubicBezTo>
                    <a:pt x="90107" y="69936"/>
                    <a:pt x="69936" y="90107"/>
                    <a:pt x="45053" y="90107"/>
                  </a:cubicBezTo>
                  <a:cubicBezTo>
                    <a:pt x="20171" y="90107"/>
                    <a:pt x="0" y="69936"/>
                    <a:pt x="0" y="45053"/>
                  </a:cubicBezTo>
                  <a:cubicBezTo>
                    <a:pt x="0" y="20171"/>
                    <a:pt x="20171" y="0"/>
                    <a:pt x="45053" y="0"/>
                  </a:cubicBezTo>
                  <a:cubicBezTo>
                    <a:pt x="69936" y="0"/>
                    <a:pt x="90107" y="20171"/>
                    <a:pt x="90107" y="45053"/>
                  </a:cubicBezTo>
                  <a:close/>
                </a:path>
              </a:pathLst>
            </a:custGeom>
            <a:noFill/>
            <a:ln w="10336"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90" name="Freeform: Shape 89">
              <a:extLst>
                <a:ext uri="{FF2B5EF4-FFF2-40B4-BE49-F238E27FC236}">
                  <a16:creationId xmlns:a16="http://schemas.microsoft.com/office/drawing/2014/main" id="{ABDEF67F-270B-4AB1-A375-DEAB15FEFA71}"/>
                </a:ext>
              </a:extLst>
            </p:cNvPr>
            <p:cNvSpPr/>
            <p:nvPr/>
          </p:nvSpPr>
          <p:spPr>
            <a:xfrm>
              <a:off x="6174580" y="2588227"/>
              <a:ext cx="20955" cy="10477"/>
            </a:xfrm>
            <a:custGeom>
              <a:avLst/>
              <a:gdLst>
                <a:gd name="connsiteX0" fmla="*/ 0 w 20955"/>
                <a:gd name="connsiteY0" fmla="*/ 0 h 10477"/>
                <a:gd name="connsiteX1" fmla="*/ 20955 w 20955"/>
                <a:gd name="connsiteY1" fmla="*/ 0 h 10477"/>
                <a:gd name="connsiteX2" fmla="*/ 0 w 20955"/>
                <a:gd name="connsiteY2" fmla="*/ 0 h 10477"/>
              </a:gdLst>
              <a:ahLst/>
              <a:cxnLst>
                <a:cxn ang="0">
                  <a:pos x="connsiteX0" y="connsiteY0"/>
                </a:cxn>
                <a:cxn ang="0">
                  <a:pos x="connsiteX1" y="connsiteY1"/>
                </a:cxn>
                <a:cxn ang="0">
                  <a:pos x="connsiteX2" y="connsiteY2"/>
                </a:cxn>
              </a:cxnLst>
              <a:rect l="l" t="t" r="r" b="b"/>
              <a:pathLst>
                <a:path w="20955" h="10477">
                  <a:moveTo>
                    <a:pt x="0" y="0"/>
                  </a:moveTo>
                  <a:lnTo>
                    <a:pt x="20955" y="0"/>
                  </a:lnTo>
                  <a:lnTo>
                    <a:pt x="0" y="0"/>
                  </a:lnTo>
                  <a:close/>
                </a:path>
              </a:pathLst>
            </a:custGeom>
            <a:noFill/>
            <a:ln w="10336"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91" name="Freeform: Shape 90">
              <a:extLst>
                <a:ext uri="{FF2B5EF4-FFF2-40B4-BE49-F238E27FC236}">
                  <a16:creationId xmlns:a16="http://schemas.microsoft.com/office/drawing/2014/main" id="{AE9E9B65-E50C-4D64-9F23-5BBD44ED2F8E}"/>
                </a:ext>
              </a:extLst>
            </p:cNvPr>
            <p:cNvSpPr/>
            <p:nvPr/>
          </p:nvSpPr>
          <p:spPr>
            <a:xfrm>
              <a:off x="6009036" y="2679381"/>
              <a:ext cx="20955" cy="10477"/>
            </a:xfrm>
            <a:custGeom>
              <a:avLst/>
              <a:gdLst>
                <a:gd name="connsiteX0" fmla="*/ 0 w 20955"/>
                <a:gd name="connsiteY0" fmla="*/ 0 h 10477"/>
                <a:gd name="connsiteX1" fmla="*/ 20955 w 20955"/>
                <a:gd name="connsiteY1" fmla="*/ 0 h 10477"/>
                <a:gd name="connsiteX2" fmla="*/ 0 w 20955"/>
                <a:gd name="connsiteY2" fmla="*/ 0 h 10477"/>
              </a:gdLst>
              <a:ahLst/>
              <a:cxnLst>
                <a:cxn ang="0">
                  <a:pos x="connsiteX0" y="connsiteY0"/>
                </a:cxn>
                <a:cxn ang="0">
                  <a:pos x="connsiteX1" y="connsiteY1"/>
                </a:cxn>
                <a:cxn ang="0">
                  <a:pos x="connsiteX2" y="connsiteY2"/>
                </a:cxn>
              </a:cxnLst>
              <a:rect l="l" t="t" r="r" b="b"/>
              <a:pathLst>
                <a:path w="20955" h="10477">
                  <a:moveTo>
                    <a:pt x="0" y="0"/>
                  </a:moveTo>
                  <a:lnTo>
                    <a:pt x="20955" y="0"/>
                  </a:lnTo>
                  <a:lnTo>
                    <a:pt x="0" y="0"/>
                  </a:lnTo>
                  <a:close/>
                </a:path>
              </a:pathLst>
            </a:custGeom>
            <a:noFill/>
            <a:ln w="10336" cap="rnd">
              <a:solidFill>
                <a:srgbClr val="5A5B5D"/>
              </a:solidFill>
              <a:prstDash val="solid"/>
              <a:round/>
            </a:ln>
          </p:spPr>
          <p:txBody>
            <a:bodyPr rtlCol="0" anchor="ctr"/>
            <a:lstStyle/>
            <a:p>
              <a:endParaRPr lang="ca-ES" dirty="0">
                <a:latin typeface="Segoe UI" panose="020B0502040204020203" pitchFamily="34" charset="0"/>
              </a:endParaRPr>
            </a:p>
          </p:txBody>
        </p:sp>
        <p:pic>
          <p:nvPicPr>
            <p:cNvPr id="133" name="Graphic 132">
              <a:extLst>
                <a:ext uri="{FF2B5EF4-FFF2-40B4-BE49-F238E27FC236}">
                  <a16:creationId xmlns:a16="http://schemas.microsoft.com/office/drawing/2014/main" id="{63C265F0-B5E3-4F4E-9E34-23326F2531C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03659" y="2731010"/>
              <a:ext cx="86591" cy="102335"/>
            </a:xfrm>
            <a:prstGeom prst="rect">
              <a:avLst/>
            </a:prstGeom>
          </p:spPr>
        </p:pic>
      </p:grpSp>
      <p:grpSp>
        <p:nvGrpSpPr>
          <p:cNvPr id="135" name="Group 134">
            <a:extLst>
              <a:ext uri="{FF2B5EF4-FFF2-40B4-BE49-F238E27FC236}">
                <a16:creationId xmlns:a16="http://schemas.microsoft.com/office/drawing/2014/main" id="{32C81BC6-07EB-4324-9863-F37459F49231}"/>
              </a:ext>
            </a:extLst>
          </p:cNvPr>
          <p:cNvGrpSpPr/>
          <p:nvPr/>
        </p:nvGrpSpPr>
        <p:grpSpPr>
          <a:xfrm>
            <a:off x="922676" y="4137860"/>
            <a:ext cx="336232" cy="382905"/>
            <a:chOff x="5978652" y="3801235"/>
            <a:chExt cx="369855" cy="421195"/>
          </a:xfrm>
        </p:grpSpPr>
        <p:sp>
          <p:nvSpPr>
            <p:cNvPr id="104" name="Freeform: Shape 103">
              <a:extLst>
                <a:ext uri="{FF2B5EF4-FFF2-40B4-BE49-F238E27FC236}">
                  <a16:creationId xmlns:a16="http://schemas.microsoft.com/office/drawing/2014/main" id="{A62D7CD3-DD05-46DB-BEFB-831C9BCBAC25}"/>
                </a:ext>
              </a:extLst>
            </p:cNvPr>
            <p:cNvSpPr/>
            <p:nvPr/>
          </p:nvSpPr>
          <p:spPr>
            <a:xfrm>
              <a:off x="6338030" y="3830572"/>
              <a:ext cx="10477" cy="163449"/>
            </a:xfrm>
            <a:custGeom>
              <a:avLst/>
              <a:gdLst>
                <a:gd name="connsiteX0" fmla="*/ 0 w 10477"/>
                <a:gd name="connsiteY0" fmla="*/ 0 h 163449"/>
                <a:gd name="connsiteX1" fmla="*/ 0 w 10477"/>
                <a:gd name="connsiteY1" fmla="*/ 163449 h 163449"/>
                <a:gd name="connsiteX2" fmla="*/ 0 w 10477"/>
                <a:gd name="connsiteY2" fmla="*/ 0 h 163449"/>
              </a:gdLst>
              <a:ahLst/>
              <a:cxnLst>
                <a:cxn ang="0">
                  <a:pos x="connsiteX0" y="connsiteY0"/>
                </a:cxn>
                <a:cxn ang="0">
                  <a:pos x="connsiteX1" y="connsiteY1"/>
                </a:cxn>
                <a:cxn ang="0">
                  <a:pos x="connsiteX2" y="connsiteY2"/>
                </a:cxn>
              </a:cxnLst>
              <a:rect l="l" t="t" r="r" b="b"/>
              <a:pathLst>
                <a:path w="10477" h="163449">
                  <a:moveTo>
                    <a:pt x="0" y="0"/>
                  </a:moveTo>
                  <a:lnTo>
                    <a:pt x="0" y="163449"/>
                  </a:lnTo>
                  <a:lnTo>
                    <a:pt x="0" y="0"/>
                  </a:lnTo>
                  <a:close/>
                </a:path>
              </a:pathLst>
            </a:custGeom>
            <a:noFill/>
            <a:ln w="10319" cap="rnd">
              <a:solidFill>
                <a:srgbClr val="4ABDF0"/>
              </a:solidFill>
              <a:prstDash val="solid"/>
              <a:round/>
            </a:ln>
          </p:spPr>
          <p:txBody>
            <a:bodyPr rtlCol="0" anchor="ctr"/>
            <a:lstStyle/>
            <a:p>
              <a:endParaRPr lang="ca-ES" dirty="0">
                <a:latin typeface="Segoe UI" panose="020B0502040204020203" pitchFamily="34" charset="0"/>
              </a:endParaRPr>
            </a:p>
          </p:txBody>
        </p:sp>
        <p:sp>
          <p:nvSpPr>
            <p:cNvPr id="105" name="Freeform: Shape 104">
              <a:extLst>
                <a:ext uri="{FF2B5EF4-FFF2-40B4-BE49-F238E27FC236}">
                  <a16:creationId xmlns:a16="http://schemas.microsoft.com/office/drawing/2014/main" id="{1A0D0BB6-DE82-4FC1-B4A0-8A30FC8645FB}"/>
                </a:ext>
              </a:extLst>
            </p:cNvPr>
            <p:cNvSpPr/>
            <p:nvPr/>
          </p:nvSpPr>
          <p:spPr>
            <a:xfrm>
              <a:off x="6295072" y="3994021"/>
              <a:ext cx="10477" cy="20955"/>
            </a:xfrm>
            <a:custGeom>
              <a:avLst/>
              <a:gdLst>
                <a:gd name="connsiteX0" fmla="*/ 0 w 10477"/>
                <a:gd name="connsiteY0" fmla="*/ 0 h 20955"/>
                <a:gd name="connsiteX1" fmla="*/ 0 w 10477"/>
                <a:gd name="connsiteY1" fmla="*/ 20955 h 20955"/>
                <a:gd name="connsiteX2" fmla="*/ 0 w 10477"/>
                <a:gd name="connsiteY2" fmla="*/ 0 h 20955"/>
              </a:gdLst>
              <a:ahLst/>
              <a:cxnLst>
                <a:cxn ang="0">
                  <a:pos x="connsiteX0" y="connsiteY0"/>
                </a:cxn>
                <a:cxn ang="0">
                  <a:pos x="connsiteX1" y="connsiteY1"/>
                </a:cxn>
                <a:cxn ang="0">
                  <a:pos x="connsiteX2" y="connsiteY2"/>
                </a:cxn>
              </a:cxnLst>
              <a:rect l="l" t="t" r="r" b="b"/>
              <a:pathLst>
                <a:path w="10477" h="20955">
                  <a:moveTo>
                    <a:pt x="0" y="0"/>
                  </a:moveTo>
                  <a:lnTo>
                    <a:pt x="0" y="20955"/>
                  </a:lnTo>
                  <a:lnTo>
                    <a:pt x="0" y="0"/>
                  </a:lnTo>
                  <a:close/>
                </a:path>
              </a:pathLst>
            </a:custGeom>
            <a:noFill/>
            <a:ln w="10319" cap="rnd">
              <a:solidFill>
                <a:srgbClr val="4ABDF0"/>
              </a:solidFill>
              <a:prstDash val="solid"/>
              <a:round/>
            </a:ln>
          </p:spPr>
          <p:txBody>
            <a:bodyPr rtlCol="0" anchor="ctr"/>
            <a:lstStyle/>
            <a:p>
              <a:endParaRPr lang="ca-ES" dirty="0">
                <a:latin typeface="Segoe UI" panose="020B0502040204020203" pitchFamily="34" charset="0"/>
              </a:endParaRPr>
            </a:p>
          </p:txBody>
        </p:sp>
        <p:sp>
          <p:nvSpPr>
            <p:cNvPr id="106" name="Freeform: Shape 105">
              <a:extLst>
                <a:ext uri="{FF2B5EF4-FFF2-40B4-BE49-F238E27FC236}">
                  <a16:creationId xmlns:a16="http://schemas.microsoft.com/office/drawing/2014/main" id="{A1E741E1-EB2E-4F9D-B314-1E9D1DCD992F}"/>
                </a:ext>
              </a:extLst>
            </p:cNvPr>
            <p:cNvSpPr/>
            <p:nvPr/>
          </p:nvSpPr>
          <p:spPr>
            <a:xfrm>
              <a:off x="5978652" y="3801235"/>
              <a:ext cx="230504" cy="421195"/>
            </a:xfrm>
            <a:custGeom>
              <a:avLst/>
              <a:gdLst>
                <a:gd name="connsiteX0" fmla="*/ 0 w 230504"/>
                <a:gd name="connsiteY0" fmla="*/ 0 h 421195"/>
                <a:gd name="connsiteX1" fmla="*/ 230505 w 230504"/>
                <a:gd name="connsiteY1" fmla="*/ 0 h 421195"/>
                <a:gd name="connsiteX2" fmla="*/ 230505 w 230504"/>
                <a:gd name="connsiteY2" fmla="*/ 421196 h 421195"/>
                <a:gd name="connsiteX3" fmla="*/ 0 w 230504"/>
                <a:gd name="connsiteY3" fmla="*/ 421196 h 421195"/>
              </a:gdLst>
              <a:ahLst/>
              <a:cxnLst>
                <a:cxn ang="0">
                  <a:pos x="connsiteX0" y="connsiteY0"/>
                </a:cxn>
                <a:cxn ang="0">
                  <a:pos x="connsiteX1" y="connsiteY1"/>
                </a:cxn>
                <a:cxn ang="0">
                  <a:pos x="connsiteX2" y="connsiteY2"/>
                </a:cxn>
                <a:cxn ang="0">
                  <a:pos x="connsiteX3" y="connsiteY3"/>
                </a:cxn>
              </a:cxnLst>
              <a:rect l="l" t="t" r="r" b="b"/>
              <a:pathLst>
                <a:path w="230504" h="421195">
                  <a:moveTo>
                    <a:pt x="0" y="0"/>
                  </a:moveTo>
                  <a:lnTo>
                    <a:pt x="230505" y="0"/>
                  </a:lnTo>
                  <a:lnTo>
                    <a:pt x="230505" y="421196"/>
                  </a:lnTo>
                  <a:lnTo>
                    <a:pt x="0" y="421196"/>
                  </a:lnTo>
                  <a:close/>
                </a:path>
              </a:pathLst>
            </a:custGeom>
            <a:noFill/>
            <a:ln w="10319"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107" name="Freeform: Shape 106">
              <a:extLst>
                <a:ext uri="{FF2B5EF4-FFF2-40B4-BE49-F238E27FC236}">
                  <a16:creationId xmlns:a16="http://schemas.microsoft.com/office/drawing/2014/main" id="{2AC0B18C-F80A-4053-B020-F71B699A056C}"/>
                </a:ext>
              </a:extLst>
            </p:cNvPr>
            <p:cNvSpPr/>
            <p:nvPr/>
          </p:nvSpPr>
          <p:spPr>
            <a:xfrm>
              <a:off x="5978652" y="3801235"/>
              <a:ext cx="68103" cy="68103"/>
            </a:xfrm>
            <a:custGeom>
              <a:avLst/>
              <a:gdLst>
                <a:gd name="connsiteX0" fmla="*/ 68104 w 68103"/>
                <a:gd name="connsiteY0" fmla="*/ 0 h 68103"/>
                <a:gd name="connsiteX1" fmla="*/ 0 w 68103"/>
                <a:gd name="connsiteY1" fmla="*/ 68104 h 68103"/>
                <a:gd name="connsiteX2" fmla="*/ 68104 w 68103"/>
                <a:gd name="connsiteY2" fmla="*/ 0 h 68103"/>
              </a:gdLst>
              <a:ahLst/>
              <a:cxnLst>
                <a:cxn ang="0">
                  <a:pos x="connsiteX0" y="connsiteY0"/>
                </a:cxn>
                <a:cxn ang="0">
                  <a:pos x="connsiteX1" y="connsiteY1"/>
                </a:cxn>
                <a:cxn ang="0">
                  <a:pos x="connsiteX2" y="connsiteY2"/>
                </a:cxn>
              </a:cxnLst>
              <a:rect l="l" t="t" r="r" b="b"/>
              <a:pathLst>
                <a:path w="68103" h="68103">
                  <a:moveTo>
                    <a:pt x="68104" y="0"/>
                  </a:moveTo>
                  <a:cubicBezTo>
                    <a:pt x="68104" y="37719"/>
                    <a:pt x="37719" y="68104"/>
                    <a:pt x="0" y="68104"/>
                  </a:cubicBezTo>
                  <a:cubicBezTo>
                    <a:pt x="37719" y="68104"/>
                    <a:pt x="68104" y="37719"/>
                    <a:pt x="68104" y="0"/>
                  </a:cubicBezTo>
                  <a:close/>
                </a:path>
              </a:pathLst>
            </a:custGeom>
            <a:noFill/>
            <a:ln w="10319"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108" name="Freeform: Shape 107">
              <a:extLst>
                <a:ext uri="{FF2B5EF4-FFF2-40B4-BE49-F238E27FC236}">
                  <a16:creationId xmlns:a16="http://schemas.microsoft.com/office/drawing/2014/main" id="{EA7D43C0-E5F1-4933-856F-E15C222629B5}"/>
                </a:ext>
              </a:extLst>
            </p:cNvPr>
            <p:cNvSpPr/>
            <p:nvPr/>
          </p:nvSpPr>
          <p:spPr>
            <a:xfrm>
              <a:off x="6141053" y="3801235"/>
              <a:ext cx="68103" cy="68103"/>
            </a:xfrm>
            <a:custGeom>
              <a:avLst/>
              <a:gdLst>
                <a:gd name="connsiteX0" fmla="*/ 68104 w 68103"/>
                <a:gd name="connsiteY0" fmla="*/ 68104 h 68103"/>
                <a:gd name="connsiteX1" fmla="*/ 0 w 68103"/>
                <a:gd name="connsiteY1" fmla="*/ 0 h 68103"/>
                <a:gd name="connsiteX2" fmla="*/ 68104 w 68103"/>
                <a:gd name="connsiteY2" fmla="*/ 68104 h 68103"/>
              </a:gdLst>
              <a:ahLst/>
              <a:cxnLst>
                <a:cxn ang="0">
                  <a:pos x="connsiteX0" y="connsiteY0"/>
                </a:cxn>
                <a:cxn ang="0">
                  <a:pos x="connsiteX1" y="connsiteY1"/>
                </a:cxn>
                <a:cxn ang="0">
                  <a:pos x="connsiteX2" y="connsiteY2"/>
                </a:cxn>
              </a:cxnLst>
              <a:rect l="l" t="t" r="r" b="b"/>
              <a:pathLst>
                <a:path w="68103" h="68103">
                  <a:moveTo>
                    <a:pt x="68104" y="68104"/>
                  </a:moveTo>
                  <a:cubicBezTo>
                    <a:pt x="30385" y="68104"/>
                    <a:pt x="0" y="37719"/>
                    <a:pt x="0" y="0"/>
                  </a:cubicBezTo>
                  <a:cubicBezTo>
                    <a:pt x="0" y="37719"/>
                    <a:pt x="30385" y="68104"/>
                    <a:pt x="68104" y="68104"/>
                  </a:cubicBezTo>
                  <a:close/>
                </a:path>
              </a:pathLst>
            </a:custGeom>
            <a:noFill/>
            <a:ln w="10319"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109" name="Freeform: Shape 108">
              <a:extLst>
                <a:ext uri="{FF2B5EF4-FFF2-40B4-BE49-F238E27FC236}">
                  <a16:creationId xmlns:a16="http://schemas.microsoft.com/office/drawing/2014/main" id="{903F97BC-A75B-4D7F-AD23-3FD0E12624FD}"/>
                </a:ext>
              </a:extLst>
            </p:cNvPr>
            <p:cNvSpPr/>
            <p:nvPr/>
          </p:nvSpPr>
          <p:spPr>
            <a:xfrm>
              <a:off x="6141053" y="4154327"/>
              <a:ext cx="68103" cy="68103"/>
            </a:xfrm>
            <a:custGeom>
              <a:avLst/>
              <a:gdLst>
                <a:gd name="connsiteX0" fmla="*/ 0 w 68103"/>
                <a:gd name="connsiteY0" fmla="*/ 68104 h 68103"/>
                <a:gd name="connsiteX1" fmla="*/ 68104 w 68103"/>
                <a:gd name="connsiteY1" fmla="*/ 0 h 68103"/>
                <a:gd name="connsiteX2" fmla="*/ 0 w 68103"/>
                <a:gd name="connsiteY2" fmla="*/ 68104 h 68103"/>
              </a:gdLst>
              <a:ahLst/>
              <a:cxnLst>
                <a:cxn ang="0">
                  <a:pos x="connsiteX0" y="connsiteY0"/>
                </a:cxn>
                <a:cxn ang="0">
                  <a:pos x="connsiteX1" y="connsiteY1"/>
                </a:cxn>
                <a:cxn ang="0">
                  <a:pos x="connsiteX2" y="connsiteY2"/>
                </a:cxn>
              </a:cxnLst>
              <a:rect l="l" t="t" r="r" b="b"/>
              <a:pathLst>
                <a:path w="68103" h="68103">
                  <a:moveTo>
                    <a:pt x="0" y="68104"/>
                  </a:moveTo>
                  <a:cubicBezTo>
                    <a:pt x="0" y="30385"/>
                    <a:pt x="30385" y="0"/>
                    <a:pt x="68104" y="0"/>
                  </a:cubicBezTo>
                  <a:cubicBezTo>
                    <a:pt x="30385" y="0"/>
                    <a:pt x="0" y="30385"/>
                    <a:pt x="0" y="68104"/>
                  </a:cubicBezTo>
                  <a:close/>
                </a:path>
              </a:pathLst>
            </a:custGeom>
            <a:noFill/>
            <a:ln w="10319"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110" name="Freeform: Shape 109">
              <a:extLst>
                <a:ext uri="{FF2B5EF4-FFF2-40B4-BE49-F238E27FC236}">
                  <a16:creationId xmlns:a16="http://schemas.microsoft.com/office/drawing/2014/main" id="{2F78B4E8-3D9B-4D83-BFA9-641076876FDB}"/>
                </a:ext>
              </a:extLst>
            </p:cNvPr>
            <p:cNvSpPr/>
            <p:nvPr/>
          </p:nvSpPr>
          <p:spPr>
            <a:xfrm>
              <a:off x="5978652" y="4154327"/>
              <a:ext cx="68103" cy="68103"/>
            </a:xfrm>
            <a:custGeom>
              <a:avLst/>
              <a:gdLst>
                <a:gd name="connsiteX0" fmla="*/ 0 w 68103"/>
                <a:gd name="connsiteY0" fmla="*/ 0 h 68103"/>
                <a:gd name="connsiteX1" fmla="*/ 68104 w 68103"/>
                <a:gd name="connsiteY1" fmla="*/ 68104 h 68103"/>
                <a:gd name="connsiteX2" fmla="*/ 0 w 68103"/>
                <a:gd name="connsiteY2" fmla="*/ 0 h 68103"/>
              </a:gdLst>
              <a:ahLst/>
              <a:cxnLst>
                <a:cxn ang="0">
                  <a:pos x="connsiteX0" y="connsiteY0"/>
                </a:cxn>
                <a:cxn ang="0">
                  <a:pos x="connsiteX1" y="connsiteY1"/>
                </a:cxn>
                <a:cxn ang="0">
                  <a:pos x="connsiteX2" y="connsiteY2"/>
                </a:cxn>
              </a:cxnLst>
              <a:rect l="l" t="t" r="r" b="b"/>
              <a:pathLst>
                <a:path w="68103" h="68103">
                  <a:moveTo>
                    <a:pt x="0" y="0"/>
                  </a:moveTo>
                  <a:cubicBezTo>
                    <a:pt x="37719" y="0"/>
                    <a:pt x="68104" y="30385"/>
                    <a:pt x="68104" y="68104"/>
                  </a:cubicBezTo>
                  <a:cubicBezTo>
                    <a:pt x="68104" y="30385"/>
                    <a:pt x="37719" y="0"/>
                    <a:pt x="0" y="0"/>
                  </a:cubicBezTo>
                  <a:close/>
                </a:path>
              </a:pathLst>
            </a:custGeom>
            <a:noFill/>
            <a:ln w="10319"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111" name="Freeform: Shape 110">
              <a:extLst>
                <a:ext uri="{FF2B5EF4-FFF2-40B4-BE49-F238E27FC236}">
                  <a16:creationId xmlns:a16="http://schemas.microsoft.com/office/drawing/2014/main" id="{9AB89D41-03D4-4937-8360-1634F6855EC0}"/>
                </a:ext>
              </a:extLst>
            </p:cNvPr>
            <p:cNvSpPr/>
            <p:nvPr/>
          </p:nvSpPr>
          <p:spPr>
            <a:xfrm>
              <a:off x="6016371" y="3934300"/>
              <a:ext cx="155067" cy="155067"/>
            </a:xfrm>
            <a:custGeom>
              <a:avLst/>
              <a:gdLst>
                <a:gd name="connsiteX0" fmla="*/ 155067 w 155067"/>
                <a:gd name="connsiteY0" fmla="*/ 77534 h 155067"/>
                <a:gd name="connsiteX1" fmla="*/ 77534 w 155067"/>
                <a:gd name="connsiteY1" fmla="*/ 155067 h 155067"/>
                <a:gd name="connsiteX2" fmla="*/ 0 w 155067"/>
                <a:gd name="connsiteY2" fmla="*/ 77534 h 155067"/>
                <a:gd name="connsiteX3" fmla="*/ 77534 w 155067"/>
                <a:gd name="connsiteY3" fmla="*/ 0 h 155067"/>
                <a:gd name="connsiteX4" fmla="*/ 155067 w 155067"/>
                <a:gd name="connsiteY4" fmla="*/ 77534 h 155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67" h="155067">
                  <a:moveTo>
                    <a:pt x="155067" y="77534"/>
                  </a:moveTo>
                  <a:cubicBezTo>
                    <a:pt x="155067" y="120354"/>
                    <a:pt x="120354" y="155067"/>
                    <a:pt x="77534" y="155067"/>
                  </a:cubicBezTo>
                  <a:cubicBezTo>
                    <a:pt x="34713" y="155067"/>
                    <a:pt x="0" y="120354"/>
                    <a:pt x="0" y="77534"/>
                  </a:cubicBezTo>
                  <a:cubicBezTo>
                    <a:pt x="0" y="34713"/>
                    <a:pt x="34713" y="0"/>
                    <a:pt x="77534" y="0"/>
                  </a:cubicBezTo>
                  <a:cubicBezTo>
                    <a:pt x="120354" y="0"/>
                    <a:pt x="155067" y="34713"/>
                    <a:pt x="155067" y="77534"/>
                  </a:cubicBezTo>
                  <a:close/>
                </a:path>
              </a:pathLst>
            </a:custGeom>
            <a:noFill/>
            <a:ln w="10319"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115" name="Freeform: Shape 114">
              <a:extLst>
                <a:ext uri="{FF2B5EF4-FFF2-40B4-BE49-F238E27FC236}">
                  <a16:creationId xmlns:a16="http://schemas.microsoft.com/office/drawing/2014/main" id="{54606264-3F9F-400D-A24E-4F8DDFE6D241}"/>
                </a:ext>
              </a:extLst>
            </p:cNvPr>
            <p:cNvSpPr/>
            <p:nvPr/>
          </p:nvSpPr>
          <p:spPr>
            <a:xfrm>
              <a:off x="6093904" y="3880864"/>
              <a:ext cx="10477" cy="20955"/>
            </a:xfrm>
            <a:custGeom>
              <a:avLst/>
              <a:gdLst>
                <a:gd name="connsiteX0" fmla="*/ 0 w 10477"/>
                <a:gd name="connsiteY0" fmla="*/ 0 h 20955"/>
                <a:gd name="connsiteX1" fmla="*/ 0 w 10477"/>
                <a:gd name="connsiteY1" fmla="*/ 20955 h 20955"/>
                <a:gd name="connsiteX2" fmla="*/ 0 w 10477"/>
                <a:gd name="connsiteY2" fmla="*/ 0 h 20955"/>
              </a:gdLst>
              <a:ahLst/>
              <a:cxnLst>
                <a:cxn ang="0">
                  <a:pos x="connsiteX0" y="connsiteY0"/>
                </a:cxn>
                <a:cxn ang="0">
                  <a:pos x="connsiteX1" y="connsiteY1"/>
                </a:cxn>
                <a:cxn ang="0">
                  <a:pos x="connsiteX2" y="connsiteY2"/>
                </a:cxn>
              </a:cxnLst>
              <a:rect l="l" t="t" r="r" b="b"/>
              <a:pathLst>
                <a:path w="10477" h="20955">
                  <a:moveTo>
                    <a:pt x="0" y="0"/>
                  </a:moveTo>
                  <a:lnTo>
                    <a:pt x="0" y="20955"/>
                  </a:lnTo>
                  <a:lnTo>
                    <a:pt x="0" y="0"/>
                  </a:lnTo>
                  <a:close/>
                </a:path>
              </a:pathLst>
            </a:custGeom>
            <a:noFill/>
            <a:ln w="10319"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116" name="Freeform: Shape 115">
              <a:extLst>
                <a:ext uri="{FF2B5EF4-FFF2-40B4-BE49-F238E27FC236}">
                  <a16:creationId xmlns:a16="http://schemas.microsoft.com/office/drawing/2014/main" id="{DC209DDE-0597-47C5-AB19-19108AE19828}"/>
                </a:ext>
              </a:extLst>
            </p:cNvPr>
            <p:cNvSpPr/>
            <p:nvPr/>
          </p:nvSpPr>
          <p:spPr>
            <a:xfrm>
              <a:off x="6093904" y="4121847"/>
              <a:ext cx="10477" cy="20955"/>
            </a:xfrm>
            <a:custGeom>
              <a:avLst/>
              <a:gdLst>
                <a:gd name="connsiteX0" fmla="*/ 0 w 10477"/>
                <a:gd name="connsiteY0" fmla="*/ 0 h 20955"/>
                <a:gd name="connsiteX1" fmla="*/ 0 w 10477"/>
                <a:gd name="connsiteY1" fmla="*/ 20955 h 20955"/>
                <a:gd name="connsiteX2" fmla="*/ 0 w 10477"/>
                <a:gd name="connsiteY2" fmla="*/ 0 h 20955"/>
              </a:gdLst>
              <a:ahLst/>
              <a:cxnLst>
                <a:cxn ang="0">
                  <a:pos x="connsiteX0" y="connsiteY0"/>
                </a:cxn>
                <a:cxn ang="0">
                  <a:pos x="connsiteX1" y="connsiteY1"/>
                </a:cxn>
                <a:cxn ang="0">
                  <a:pos x="connsiteX2" y="connsiteY2"/>
                </a:cxn>
              </a:cxnLst>
              <a:rect l="l" t="t" r="r" b="b"/>
              <a:pathLst>
                <a:path w="10477" h="20955">
                  <a:moveTo>
                    <a:pt x="0" y="0"/>
                  </a:moveTo>
                  <a:lnTo>
                    <a:pt x="0" y="20955"/>
                  </a:lnTo>
                  <a:lnTo>
                    <a:pt x="0" y="0"/>
                  </a:lnTo>
                  <a:close/>
                </a:path>
              </a:pathLst>
            </a:custGeom>
            <a:noFill/>
            <a:ln w="10319"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117" name="Freeform: Shape 116">
              <a:extLst>
                <a:ext uri="{FF2B5EF4-FFF2-40B4-BE49-F238E27FC236}">
                  <a16:creationId xmlns:a16="http://schemas.microsoft.com/office/drawing/2014/main" id="{48862719-508E-46F6-8378-FB34D3646D36}"/>
                </a:ext>
              </a:extLst>
            </p:cNvPr>
            <p:cNvSpPr/>
            <p:nvPr/>
          </p:nvSpPr>
          <p:spPr>
            <a:xfrm>
              <a:off x="6295072" y="4036979"/>
              <a:ext cx="10477" cy="148780"/>
            </a:xfrm>
            <a:custGeom>
              <a:avLst/>
              <a:gdLst>
                <a:gd name="connsiteX0" fmla="*/ 0 w 10477"/>
                <a:gd name="connsiteY0" fmla="*/ 0 h 148780"/>
                <a:gd name="connsiteX1" fmla="*/ 0 w 10477"/>
                <a:gd name="connsiteY1" fmla="*/ 148781 h 148780"/>
                <a:gd name="connsiteX2" fmla="*/ 0 w 10477"/>
                <a:gd name="connsiteY2" fmla="*/ 0 h 148780"/>
              </a:gdLst>
              <a:ahLst/>
              <a:cxnLst>
                <a:cxn ang="0">
                  <a:pos x="connsiteX0" y="connsiteY0"/>
                </a:cxn>
                <a:cxn ang="0">
                  <a:pos x="connsiteX1" y="connsiteY1"/>
                </a:cxn>
                <a:cxn ang="0">
                  <a:pos x="connsiteX2" y="connsiteY2"/>
                </a:cxn>
              </a:cxnLst>
              <a:rect l="l" t="t" r="r" b="b"/>
              <a:pathLst>
                <a:path w="10477" h="148780">
                  <a:moveTo>
                    <a:pt x="0" y="0"/>
                  </a:moveTo>
                  <a:lnTo>
                    <a:pt x="0" y="148781"/>
                  </a:lnTo>
                  <a:lnTo>
                    <a:pt x="0" y="0"/>
                  </a:lnTo>
                  <a:close/>
                </a:path>
              </a:pathLst>
            </a:custGeom>
            <a:noFill/>
            <a:ln w="10319" cap="rnd">
              <a:solidFill>
                <a:srgbClr val="4ABDF0"/>
              </a:solidFill>
              <a:prstDash val="solid"/>
              <a:round/>
            </a:ln>
          </p:spPr>
          <p:txBody>
            <a:bodyPr rtlCol="0" anchor="ctr"/>
            <a:lstStyle/>
            <a:p>
              <a:endParaRPr lang="ca-ES" dirty="0">
                <a:latin typeface="Segoe UI" panose="020B0502040204020203" pitchFamily="34" charset="0"/>
              </a:endParaRPr>
            </a:p>
          </p:txBody>
        </p:sp>
        <p:sp>
          <p:nvSpPr>
            <p:cNvPr id="118" name="Freeform: Shape 117">
              <a:extLst>
                <a:ext uri="{FF2B5EF4-FFF2-40B4-BE49-F238E27FC236}">
                  <a16:creationId xmlns:a16="http://schemas.microsoft.com/office/drawing/2014/main" id="{40260B34-472E-49CD-B9C0-3CD40A1F81DE}"/>
                </a:ext>
              </a:extLst>
            </p:cNvPr>
            <p:cNvSpPr/>
            <p:nvPr/>
          </p:nvSpPr>
          <p:spPr>
            <a:xfrm>
              <a:off x="6252114" y="3832668"/>
              <a:ext cx="10477" cy="161353"/>
            </a:xfrm>
            <a:custGeom>
              <a:avLst/>
              <a:gdLst>
                <a:gd name="connsiteX0" fmla="*/ 0 w 10477"/>
                <a:gd name="connsiteY0" fmla="*/ 0 h 161353"/>
                <a:gd name="connsiteX1" fmla="*/ 0 w 10477"/>
                <a:gd name="connsiteY1" fmla="*/ 161354 h 161353"/>
                <a:gd name="connsiteX2" fmla="*/ 0 w 10477"/>
                <a:gd name="connsiteY2" fmla="*/ 0 h 161353"/>
              </a:gdLst>
              <a:ahLst/>
              <a:cxnLst>
                <a:cxn ang="0">
                  <a:pos x="connsiteX0" y="connsiteY0"/>
                </a:cxn>
                <a:cxn ang="0">
                  <a:pos x="connsiteX1" y="connsiteY1"/>
                </a:cxn>
                <a:cxn ang="0">
                  <a:pos x="connsiteX2" y="connsiteY2"/>
                </a:cxn>
              </a:cxnLst>
              <a:rect l="l" t="t" r="r" b="b"/>
              <a:pathLst>
                <a:path w="10477" h="161353">
                  <a:moveTo>
                    <a:pt x="0" y="0"/>
                  </a:moveTo>
                  <a:lnTo>
                    <a:pt x="0" y="161354"/>
                  </a:lnTo>
                  <a:lnTo>
                    <a:pt x="0" y="0"/>
                  </a:lnTo>
                  <a:close/>
                </a:path>
              </a:pathLst>
            </a:custGeom>
            <a:noFill/>
            <a:ln w="10319" cap="rnd">
              <a:solidFill>
                <a:srgbClr val="4ABDF0"/>
              </a:solidFill>
              <a:prstDash val="solid"/>
              <a:round/>
            </a:ln>
          </p:spPr>
          <p:txBody>
            <a:bodyPr rtlCol="0" anchor="ctr"/>
            <a:lstStyle/>
            <a:p>
              <a:endParaRPr lang="ca-ES" dirty="0">
                <a:latin typeface="Segoe UI" panose="020B0502040204020203" pitchFamily="34" charset="0"/>
              </a:endParaRPr>
            </a:p>
          </p:txBody>
        </p:sp>
        <p:sp>
          <p:nvSpPr>
            <p:cNvPr id="119" name="Freeform: Shape 118">
              <a:extLst>
                <a:ext uri="{FF2B5EF4-FFF2-40B4-BE49-F238E27FC236}">
                  <a16:creationId xmlns:a16="http://schemas.microsoft.com/office/drawing/2014/main" id="{AE926AFF-AA25-4CDB-84D3-434F330A3E47}"/>
                </a:ext>
              </a:extLst>
            </p:cNvPr>
            <p:cNvSpPr/>
            <p:nvPr/>
          </p:nvSpPr>
          <p:spPr>
            <a:xfrm>
              <a:off x="6295072" y="3951064"/>
              <a:ext cx="10477" cy="20955"/>
            </a:xfrm>
            <a:custGeom>
              <a:avLst/>
              <a:gdLst>
                <a:gd name="connsiteX0" fmla="*/ 0 w 10477"/>
                <a:gd name="connsiteY0" fmla="*/ 0 h 20955"/>
                <a:gd name="connsiteX1" fmla="*/ 0 w 10477"/>
                <a:gd name="connsiteY1" fmla="*/ 20955 h 20955"/>
                <a:gd name="connsiteX2" fmla="*/ 0 w 10477"/>
                <a:gd name="connsiteY2" fmla="*/ 0 h 20955"/>
              </a:gdLst>
              <a:ahLst/>
              <a:cxnLst>
                <a:cxn ang="0">
                  <a:pos x="connsiteX0" y="connsiteY0"/>
                </a:cxn>
                <a:cxn ang="0">
                  <a:pos x="connsiteX1" y="connsiteY1"/>
                </a:cxn>
                <a:cxn ang="0">
                  <a:pos x="connsiteX2" y="connsiteY2"/>
                </a:cxn>
              </a:cxnLst>
              <a:rect l="l" t="t" r="r" b="b"/>
              <a:pathLst>
                <a:path w="10477" h="20955">
                  <a:moveTo>
                    <a:pt x="0" y="0"/>
                  </a:moveTo>
                  <a:lnTo>
                    <a:pt x="0" y="20955"/>
                  </a:lnTo>
                  <a:lnTo>
                    <a:pt x="0" y="0"/>
                  </a:lnTo>
                  <a:close/>
                </a:path>
              </a:pathLst>
            </a:custGeom>
            <a:noFill/>
            <a:ln w="10319" cap="rnd">
              <a:solidFill>
                <a:srgbClr val="4ABDF0"/>
              </a:solidFill>
              <a:prstDash val="solid"/>
              <a:round/>
            </a:ln>
          </p:spPr>
          <p:txBody>
            <a:bodyPr rtlCol="0" anchor="ctr"/>
            <a:lstStyle/>
            <a:p>
              <a:endParaRPr lang="ca-ES" dirty="0">
                <a:latin typeface="Segoe UI" panose="020B0502040204020203" pitchFamily="34" charset="0"/>
              </a:endParaRPr>
            </a:p>
          </p:txBody>
        </p:sp>
        <p:sp>
          <p:nvSpPr>
            <p:cNvPr id="120" name="Freeform: Shape 119">
              <a:extLst>
                <a:ext uri="{FF2B5EF4-FFF2-40B4-BE49-F238E27FC236}">
                  <a16:creationId xmlns:a16="http://schemas.microsoft.com/office/drawing/2014/main" id="{0E51FCA8-52D0-4DD5-AF09-53197E9D5644}"/>
                </a:ext>
              </a:extLst>
            </p:cNvPr>
            <p:cNvSpPr/>
            <p:nvPr/>
          </p:nvSpPr>
          <p:spPr>
            <a:xfrm>
              <a:off x="6295072" y="3908106"/>
              <a:ext cx="10477" cy="20955"/>
            </a:xfrm>
            <a:custGeom>
              <a:avLst/>
              <a:gdLst>
                <a:gd name="connsiteX0" fmla="*/ 0 w 10477"/>
                <a:gd name="connsiteY0" fmla="*/ 0 h 20955"/>
                <a:gd name="connsiteX1" fmla="*/ 0 w 10477"/>
                <a:gd name="connsiteY1" fmla="*/ 20955 h 20955"/>
                <a:gd name="connsiteX2" fmla="*/ 0 w 10477"/>
                <a:gd name="connsiteY2" fmla="*/ 0 h 20955"/>
              </a:gdLst>
              <a:ahLst/>
              <a:cxnLst>
                <a:cxn ang="0">
                  <a:pos x="connsiteX0" y="connsiteY0"/>
                </a:cxn>
                <a:cxn ang="0">
                  <a:pos x="connsiteX1" y="connsiteY1"/>
                </a:cxn>
                <a:cxn ang="0">
                  <a:pos x="connsiteX2" y="connsiteY2"/>
                </a:cxn>
              </a:cxnLst>
              <a:rect l="l" t="t" r="r" b="b"/>
              <a:pathLst>
                <a:path w="10477" h="20955">
                  <a:moveTo>
                    <a:pt x="0" y="0"/>
                  </a:moveTo>
                  <a:lnTo>
                    <a:pt x="0" y="20955"/>
                  </a:lnTo>
                  <a:lnTo>
                    <a:pt x="0" y="0"/>
                  </a:lnTo>
                  <a:close/>
                </a:path>
              </a:pathLst>
            </a:custGeom>
            <a:noFill/>
            <a:ln w="10319" cap="rnd">
              <a:solidFill>
                <a:srgbClr val="4ABDF0"/>
              </a:solidFill>
              <a:prstDash val="solid"/>
              <a:round/>
            </a:ln>
          </p:spPr>
          <p:txBody>
            <a:bodyPr rtlCol="0" anchor="ctr"/>
            <a:lstStyle/>
            <a:p>
              <a:endParaRPr lang="ca-ES" dirty="0">
                <a:latin typeface="Segoe UI" panose="020B0502040204020203" pitchFamily="34" charset="0"/>
              </a:endParaRPr>
            </a:p>
          </p:txBody>
        </p:sp>
        <p:sp>
          <p:nvSpPr>
            <p:cNvPr id="121" name="Freeform: Shape 120">
              <a:extLst>
                <a:ext uri="{FF2B5EF4-FFF2-40B4-BE49-F238E27FC236}">
                  <a16:creationId xmlns:a16="http://schemas.microsoft.com/office/drawing/2014/main" id="{F08F6395-E16A-4E37-A9D9-D05B3A646076}"/>
                </a:ext>
              </a:extLst>
            </p:cNvPr>
            <p:cNvSpPr/>
            <p:nvPr/>
          </p:nvSpPr>
          <p:spPr>
            <a:xfrm>
              <a:off x="6295072" y="3866196"/>
              <a:ext cx="10477" cy="20955"/>
            </a:xfrm>
            <a:custGeom>
              <a:avLst/>
              <a:gdLst>
                <a:gd name="connsiteX0" fmla="*/ 0 w 10477"/>
                <a:gd name="connsiteY0" fmla="*/ 0 h 20955"/>
                <a:gd name="connsiteX1" fmla="*/ 0 w 10477"/>
                <a:gd name="connsiteY1" fmla="*/ 20955 h 20955"/>
                <a:gd name="connsiteX2" fmla="*/ 0 w 10477"/>
                <a:gd name="connsiteY2" fmla="*/ 0 h 20955"/>
              </a:gdLst>
              <a:ahLst/>
              <a:cxnLst>
                <a:cxn ang="0">
                  <a:pos x="connsiteX0" y="connsiteY0"/>
                </a:cxn>
                <a:cxn ang="0">
                  <a:pos x="connsiteX1" y="connsiteY1"/>
                </a:cxn>
                <a:cxn ang="0">
                  <a:pos x="connsiteX2" y="connsiteY2"/>
                </a:cxn>
              </a:cxnLst>
              <a:rect l="l" t="t" r="r" b="b"/>
              <a:pathLst>
                <a:path w="10477" h="20955">
                  <a:moveTo>
                    <a:pt x="0" y="0"/>
                  </a:moveTo>
                  <a:lnTo>
                    <a:pt x="0" y="20955"/>
                  </a:lnTo>
                  <a:lnTo>
                    <a:pt x="0" y="0"/>
                  </a:lnTo>
                  <a:close/>
                </a:path>
              </a:pathLst>
            </a:custGeom>
            <a:noFill/>
            <a:ln w="10319" cap="rnd">
              <a:solidFill>
                <a:srgbClr val="4ABDF0"/>
              </a:solidFill>
              <a:prstDash val="solid"/>
              <a:round/>
            </a:ln>
          </p:spPr>
          <p:txBody>
            <a:bodyPr rtlCol="0" anchor="ctr"/>
            <a:lstStyle/>
            <a:p>
              <a:endParaRPr lang="ca-ES" dirty="0">
                <a:latin typeface="Segoe UI" panose="020B0502040204020203" pitchFamily="34" charset="0"/>
              </a:endParaRPr>
            </a:p>
          </p:txBody>
        </p:sp>
        <p:sp>
          <p:nvSpPr>
            <p:cNvPr id="123" name="Freeform: Shape 122">
              <a:extLst>
                <a:ext uri="{FF2B5EF4-FFF2-40B4-BE49-F238E27FC236}">
                  <a16:creationId xmlns:a16="http://schemas.microsoft.com/office/drawing/2014/main" id="{1C5984CF-B98C-49E3-A42F-E35A90ADEA0A}"/>
                </a:ext>
              </a:extLst>
            </p:cNvPr>
            <p:cNvSpPr/>
            <p:nvPr/>
          </p:nvSpPr>
          <p:spPr>
            <a:xfrm>
              <a:off x="6256305" y="4144898"/>
              <a:ext cx="77533" cy="38766"/>
            </a:xfrm>
            <a:custGeom>
              <a:avLst/>
              <a:gdLst>
                <a:gd name="connsiteX0" fmla="*/ 77534 w 77533"/>
                <a:gd name="connsiteY0" fmla="*/ 0 h 38766"/>
                <a:gd name="connsiteX1" fmla="*/ 38767 w 77533"/>
                <a:gd name="connsiteY1" fmla="*/ 38767 h 38766"/>
                <a:gd name="connsiteX2" fmla="*/ 0 w 77533"/>
                <a:gd name="connsiteY2" fmla="*/ 0 h 38766"/>
                <a:gd name="connsiteX3" fmla="*/ 38767 w 77533"/>
                <a:gd name="connsiteY3" fmla="*/ 38767 h 38766"/>
              </a:gdLst>
              <a:ahLst/>
              <a:cxnLst>
                <a:cxn ang="0">
                  <a:pos x="connsiteX0" y="connsiteY0"/>
                </a:cxn>
                <a:cxn ang="0">
                  <a:pos x="connsiteX1" y="connsiteY1"/>
                </a:cxn>
                <a:cxn ang="0">
                  <a:pos x="connsiteX2" y="connsiteY2"/>
                </a:cxn>
                <a:cxn ang="0">
                  <a:pos x="connsiteX3" y="connsiteY3"/>
                </a:cxn>
              </a:cxnLst>
              <a:rect l="l" t="t" r="r" b="b"/>
              <a:pathLst>
                <a:path w="77533" h="38766">
                  <a:moveTo>
                    <a:pt x="77534" y="0"/>
                  </a:moveTo>
                  <a:lnTo>
                    <a:pt x="38767" y="38767"/>
                  </a:lnTo>
                  <a:lnTo>
                    <a:pt x="0" y="0"/>
                  </a:lnTo>
                  <a:lnTo>
                    <a:pt x="38767" y="38767"/>
                  </a:lnTo>
                  <a:close/>
                </a:path>
              </a:pathLst>
            </a:custGeom>
            <a:noFill/>
            <a:ln w="10319" cap="rnd">
              <a:solidFill>
                <a:srgbClr val="4ABDF0"/>
              </a:solidFill>
              <a:prstDash val="solid"/>
              <a:round/>
            </a:ln>
          </p:spPr>
          <p:txBody>
            <a:bodyPr rtlCol="0" anchor="ctr"/>
            <a:lstStyle/>
            <a:p>
              <a:endParaRPr lang="ca-ES" dirty="0">
                <a:latin typeface="Segoe UI" panose="020B0502040204020203" pitchFamily="34" charset="0"/>
              </a:endParaRPr>
            </a:p>
          </p:txBody>
        </p:sp>
        <p:pic>
          <p:nvPicPr>
            <p:cNvPr id="134" name="Graphic 133">
              <a:extLst>
                <a:ext uri="{FF2B5EF4-FFF2-40B4-BE49-F238E27FC236}">
                  <a16:creationId xmlns:a16="http://schemas.microsoft.com/office/drawing/2014/main" id="{688B6F53-7BB0-4CA5-9C67-BCE3F8D190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51214" y="3969858"/>
              <a:ext cx="71563" cy="84575"/>
            </a:xfrm>
            <a:prstGeom prst="rect">
              <a:avLst/>
            </a:prstGeom>
          </p:spPr>
        </p:pic>
      </p:grpSp>
    </p:spTree>
    <p:extLst>
      <p:ext uri="{BB962C8B-B14F-4D97-AF65-F5344CB8AC3E}">
        <p14:creationId xmlns:p14="http://schemas.microsoft.com/office/powerpoint/2010/main" val="455076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pie de página 1">
            <a:extLst>
              <a:ext uri="{FF2B5EF4-FFF2-40B4-BE49-F238E27FC236}">
                <a16:creationId xmlns:a16="http://schemas.microsoft.com/office/drawing/2014/main" id="{E0BCDEB7-04A4-487B-B209-B4E80DCC78DD}"/>
              </a:ext>
            </a:extLst>
          </p:cNvPr>
          <p:cNvSpPr txBox="1">
            <a:spLocks/>
          </p:cNvSpPr>
          <p:nvPr/>
        </p:nvSpPr>
        <p:spPr>
          <a:xfrm>
            <a:off x="11595386" y="6601396"/>
            <a:ext cx="407502" cy="170878"/>
          </a:xfrm>
          <a:prstGeom prst="rect">
            <a:avLst/>
          </a:prstGeom>
        </p:spPr>
        <p:txBody>
          <a:bodyPr vert="horz" lIns="0" tIns="0" rIns="0" bIns="0" rtlCol="0" anchor="t"/>
          <a:lstStyle>
            <a:defPPr>
              <a:defRPr lang="es-ES"/>
            </a:defPPr>
            <a:lvl1pPr>
              <a:lnSpc>
                <a:spcPct val="100000"/>
              </a:lnSpc>
              <a:defRPr sz="1300" spc="-30" baseline="0">
                <a:solidFill>
                  <a:schemeClr val="accent1"/>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a-ES" sz="900" dirty="0">
                <a:solidFill>
                  <a:srgbClr val="5A5B5D"/>
                </a:solidFill>
                <a:latin typeface="Segoe UI" panose="020B0502040204020203" pitchFamily="34" charset="0"/>
              </a:rPr>
              <a:t>p. </a:t>
            </a:r>
            <a:fld id="{C55AD5FC-D658-4668-AADB-0A3BDC5470A2}" type="slidenum">
              <a:rPr lang="ca-ES" sz="900" smtClean="0">
                <a:solidFill>
                  <a:srgbClr val="5A5B5D"/>
                </a:solidFill>
                <a:latin typeface="Segoe UI" panose="020B0502040204020203" pitchFamily="34" charset="0"/>
              </a:rPr>
              <a:pPr algn="l"/>
              <a:t>5</a:t>
            </a:fld>
            <a:endParaRPr lang="ca-ES" sz="900" dirty="0">
              <a:solidFill>
                <a:srgbClr val="5A5B5D"/>
              </a:solidFill>
              <a:latin typeface="Segoe UI" panose="020B0502040204020203" pitchFamily="34" charset="0"/>
            </a:endParaRPr>
          </a:p>
        </p:txBody>
      </p:sp>
      <p:sp>
        <p:nvSpPr>
          <p:cNvPr id="13" name="Titular">
            <a:extLst>
              <a:ext uri="{FF2B5EF4-FFF2-40B4-BE49-F238E27FC236}">
                <a16:creationId xmlns:a16="http://schemas.microsoft.com/office/drawing/2014/main" id="{F9C09713-8D6D-4BC2-90AF-2F407EA1331E}"/>
              </a:ext>
            </a:extLst>
          </p:cNvPr>
          <p:cNvSpPr txBox="1">
            <a:spLocks/>
          </p:cNvSpPr>
          <p:nvPr/>
        </p:nvSpPr>
        <p:spPr>
          <a:xfrm>
            <a:off x="752739" y="740459"/>
            <a:ext cx="6244960" cy="405588"/>
          </a:xfrm>
          <a:prstGeom prst="rect">
            <a:avLst/>
          </a:prstGeom>
        </p:spPr>
        <p:txBody>
          <a:bodyPr spcFirstLastPara="1" vert="horz" wrap="square" lIns="0" tIns="0" rIns="0" bIns="0" rtlCol="0" anchor="t" anchorCtr="0">
            <a:noAutofit/>
          </a:bodyPr>
          <a:lstStyle>
            <a:lvl1pPr marL="0" lvl="0" indent="0" algn="l" defTabSz="685800" rtl="0" eaLnBrk="1" latinLnBrk="0" hangingPunct="1">
              <a:lnSpc>
                <a:spcPts val="4000"/>
              </a:lnSpc>
              <a:spcBef>
                <a:spcPts val="0"/>
              </a:spcBef>
              <a:spcAft>
                <a:spcPts val="0"/>
              </a:spcAft>
              <a:buSzPts val="2000"/>
              <a:buFont typeface="Arial" panose="020B0604020202020204" pitchFamily="34" charset="0"/>
              <a:buNone/>
              <a:defRPr sz="4000" b="1" i="0" kern="1200">
                <a:solidFill>
                  <a:srgbClr val="424242"/>
                </a:solidFill>
                <a:latin typeface="Open Sans ExtraBold" panose="020B0606030504020204" pitchFamily="34" charset="0"/>
                <a:ea typeface="Open Sans ExtraBold" panose="020B0606030504020204" pitchFamily="34" charset="0"/>
                <a:cs typeface="Open Sans ExtraBold" panose="020B0606030504020204" pitchFamily="34" charset="0"/>
                <a:sym typeface="Playfair Display"/>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ca-ES" sz="2800" spc="300" dirty="0">
                <a:solidFill>
                  <a:schemeClr val="accent1"/>
                </a:solidFill>
                <a:latin typeface="Segoe UI Semibold" panose="020B0702040204020203" pitchFamily="34" charset="0"/>
                <a:ea typeface="Segoe UI Black" panose="020B0A02040204020203" pitchFamily="34" charset="0"/>
                <a:cs typeface="Segoe UI Semibold" panose="020B0702040204020203" pitchFamily="34" charset="0"/>
              </a:rPr>
              <a:t>03. </a:t>
            </a:r>
            <a:r>
              <a:rPr lang="ca-ES" sz="2800" b="0" spc="300" dirty="0">
                <a:solidFill>
                  <a:schemeClr val="tx1"/>
                </a:solidFill>
                <a:latin typeface="Segoe UI" panose="020B0502040204020203" pitchFamily="34" charset="0"/>
                <a:ea typeface="Segoe UI Black" panose="020B0A02040204020203" pitchFamily="34" charset="0"/>
                <a:cs typeface="Segoe UI Semibold" panose="020B0702040204020203" pitchFamily="34" charset="0"/>
                <a:sym typeface="Open Sans SemiBold"/>
              </a:rPr>
              <a:t>EL NOSTRE </a:t>
            </a:r>
            <a:r>
              <a:rPr lang="ca-ES" sz="2800" b="0" i="0" u="none" strike="noStrike" cap="none" spc="300" dirty="0">
                <a:solidFill>
                  <a:schemeClr val="tx1"/>
                </a:solidFill>
                <a:latin typeface="Segoe UI Semibold" panose="020B0702040204020203" pitchFamily="34" charset="0"/>
                <a:ea typeface="Segoe UI Black" panose="020B0A02040204020203" pitchFamily="34" charset="0"/>
                <a:cs typeface="Segoe UI Semibold" panose="020B0702040204020203" pitchFamily="34" charset="0"/>
                <a:sym typeface="Open Sans SemiBold"/>
              </a:rPr>
              <a:t>SALARI</a:t>
            </a:r>
          </a:p>
        </p:txBody>
      </p:sp>
      <p:cxnSp>
        <p:nvCxnSpPr>
          <p:cNvPr id="14" name="Straight Connector 38">
            <a:extLst>
              <a:ext uri="{FF2B5EF4-FFF2-40B4-BE49-F238E27FC236}">
                <a16:creationId xmlns:a16="http://schemas.microsoft.com/office/drawing/2014/main" id="{A7A817DD-6665-472E-86C1-515C1FE32459}"/>
              </a:ext>
            </a:extLst>
          </p:cNvPr>
          <p:cNvCxnSpPr>
            <a:cxnSpLocks/>
          </p:cNvCxnSpPr>
          <p:nvPr/>
        </p:nvCxnSpPr>
        <p:spPr>
          <a:xfrm>
            <a:off x="570084" y="861156"/>
            <a:ext cx="0" cy="258451"/>
          </a:xfrm>
          <a:prstGeom prst="line">
            <a:avLst/>
          </a:prstGeom>
          <a:ln w="381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5" name="Rectángulo 245">
            <a:extLst>
              <a:ext uri="{FF2B5EF4-FFF2-40B4-BE49-F238E27FC236}">
                <a16:creationId xmlns:a16="http://schemas.microsoft.com/office/drawing/2014/main" id="{02509FDE-E8D9-4372-9899-1CCF0E2EDAC4}"/>
              </a:ext>
            </a:extLst>
          </p:cNvPr>
          <p:cNvSpPr/>
          <p:nvPr/>
        </p:nvSpPr>
        <p:spPr>
          <a:xfrm>
            <a:off x="-162556" y="846389"/>
            <a:ext cx="621068" cy="28798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latin typeface="Segoe UI" panose="020B0502040204020203" pitchFamily="34" charset="0"/>
            </a:endParaRPr>
          </a:p>
        </p:txBody>
      </p:sp>
      <p:pic>
        <p:nvPicPr>
          <p:cNvPr id="4" name="Picture 3" descr="A picture containing text, indoor, computer, computer&#10;&#10;Description automatically generated">
            <a:extLst>
              <a:ext uri="{FF2B5EF4-FFF2-40B4-BE49-F238E27FC236}">
                <a16:creationId xmlns:a16="http://schemas.microsoft.com/office/drawing/2014/main" id="{6FFFAD85-F638-4B8E-8C44-7EF91E4E18FC}"/>
              </a:ext>
            </a:extLst>
          </p:cNvPr>
          <p:cNvPicPr>
            <a:picLocks noChangeAspect="1"/>
          </p:cNvPicPr>
          <p:nvPr/>
        </p:nvPicPr>
        <p:blipFill rotWithShape="1">
          <a:blip r:embed="rId3">
            <a:extLst>
              <a:ext uri="{28A0092B-C50C-407E-A947-70E740481C1C}">
                <a14:useLocalDpi xmlns:a14="http://schemas.microsoft.com/office/drawing/2010/main" val="0"/>
              </a:ext>
            </a:extLst>
          </a:blip>
          <a:srcRect l="13554"/>
          <a:stretch/>
        </p:blipFill>
        <p:spPr>
          <a:xfrm>
            <a:off x="0" y="1557338"/>
            <a:ext cx="6348413" cy="4895850"/>
          </a:xfrm>
          <a:prstGeom prst="rect">
            <a:avLst/>
          </a:prstGeom>
        </p:spPr>
      </p:pic>
      <p:sp>
        <p:nvSpPr>
          <p:cNvPr id="27" name="TextBox 26">
            <a:extLst>
              <a:ext uri="{FF2B5EF4-FFF2-40B4-BE49-F238E27FC236}">
                <a16:creationId xmlns:a16="http://schemas.microsoft.com/office/drawing/2014/main" id="{1606F1C1-0352-49ED-B3D5-6D87B73541EE}"/>
              </a:ext>
            </a:extLst>
          </p:cNvPr>
          <p:cNvSpPr txBox="1"/>
          <p:nvPr/>
        </p:nvSpPr>
        <p:spPr>
          <a:xfrm>
            <a:off x="6997699" y="2773879"/>
            <a:ext cx="3775209" cy="3170740"/>
          </a:xfrm>
          <a:prstGeom prst="rect">
            <a:avLst/>
          </a:prstGeom>
          <a:noFill/>
        </p:spPr>
        <p:txBody>
          <a:bodyPr wrap="square">
            <a:spAutoFit/>
          </a:bodyPr>
          <a:lstStyle/>
          <a:p>
            <a:pPr marL="180000" indent="-180000">
              <a:lnSpc>
                <a:spcPct val="120000"/>
              </a:lnSpc>
              <a:buClr>
                <a:srgbClr val="4ABDF0"/>
              </a:buClr>
              <a:buFont typeface="Arial" panose="020B0604020202020204" pitchFamily="34" charset="0"/>
              <a:buChar char="•"/>
            </a:pPr>
            <a:r>
              <a:rPr lang="ca-ES" sz="1400" dirty="0">
                <a:latin typeface="Segoe UI" panose="020B0502040204020203" pitchFamily="34" charset="0"/>
              </a:rPr>
              <a:t>El nostre </a:t>
            </a:r>
            <a:r>
              <a:rPr lang="ca-ES" sz="1400" dirty="0">
                <a:latin typeface="Segoe UI Semibold" panose="020B0702040204020203" pitchFamily="34" charset="0"/>
                <a:cs typeface="Segoe UI Semibold" panose="020B0702040204020203" pitchFamily="34" charset="0"/>
              </a:rPr>
              <a:t>Salari o Sou </a:t>
            </a:r>
            <a:r>
              <a:rPr lang="ca-ES" sz="1400" dirty="0">
                <a:latin typeface="Segoe UI" panose="020B0502040204020203" pitchFamily="34" charset="0"/>
              </a:rPr>
              <a:t>és la </a:t>
            </a:r>
            <a:r>
              <a:rPr lang="ca-ES" sz="1400" dirty="0">
                <a:latin typeface="Segoe UI Semibold" panose="020B0702040204020203" pitchFamily="34" charset="0"/>
                <a:cs typeface="Segoe UI Semibold" panose="020B0702040204020203" pitchFamily="34" charset="0"/>
              </a:rPr>
              <a:t>retribució que percebem </a:t>
            </a:r>
            <a:r>
              <a:rPr lang="ca-ES" sz="1400" dirty="0">
                <a:latin typeface="Segoe UI" panose="020B0502040204020203" pitchFamily="34" charset="0"/>
              </a:rPr>
              <a:t>pel nostre treball</a:t>
            </a:r>
          </a:p>
          <a:p>
            <a:pPr marL="180000" indent="-180000">
              <a:lnSpc>
                <a:spcPct val="120000"/>
              </a:lnSpc>
              <a:buClr>
                <a:srgbClr val="4ABDF0"/>
              </a:buClr>
              <a:buFont typeface="Arial" panose="020B0604020202020204" pitchFamily="34" charset="0"/>
              <a:buChar char="•"/>
            </a:pPr>
            <a:r>
              <a:rPr lang="ca-ES" sz="1400" dirty="0">
                <a:latin typeface="Segoe UI" panose="020B0502040204020203" pitchFamily="34" charset="0"/>
              </a:rPr>
              <a:t> Inclou tots els conceptes pactats en el Contracte i en el Conveni</a:t>
            </a:r>
          </a:p>
          <a:p>
            <a:pPr marL="180000" indent="-180000">
              <a:lnSpc>
                <a:spcPct val="120000"/>
              </a:lnSpc>
              <a:buClr>
                <a:srgbClr val="4ABDF0"/>
              </a:buClr>
              <a:buFont typeface="Arial" panose="020B0604020202020204" pitchFamily="34" charset="0"/>
              <a:buChar char="•"/>
            </a:pPr>
            <a:r>
              <a:rPr lang="ca-ES" sz="1400" dirty="0">
                <a:latin typeface="Segoe UI" panose="020B0502040204020203" pitchFamily="34" charset="0"/>
              </a:rPr>
              <a:t>Habitualment, es pacta per una quantitat global anual (</a:t>
            </a:r>
            <a:r>
              <a:rPr lang="ca-ES" sz="1400" dirty="0">
                <a:latin typeface="Segoe UI Semibold" panose="020B0702040204020203" pitchFamily="34" charset="0"/>
                <a:cs typeface="Segoe UI Semibold" panose="020B0702040204020203" pitchFamily="34" charset="0"/>
              </a:rPr>
              <a:t>Salari Brut Anual</a:t>
            </a:r>
            <a:r>
              <a:rPr lang="ca-ES" sz="1400" dirty="0">
                <a:latin typeface="Segoe UI" panose="020B0502040204020203" pitchFamily="34" charset="0"/>
              </a:rPr>
              <a:t>)</a:t>
            </a:r>
          </a:p>
          <a:p>
            <a:pPr marL="180000" indent="-180000">
              <a:lnSpc>
                <a:spcPct val="120000"/>
              </a:lnSpc>
              <a:buClr>
                <a:srgbClr val="4ABDF0"/>
              </a:buClr>
              <a:buFont typeface="Arial" panose="020B0604020202020204" pitchFamily="34" charset="0"/>
              <a:buChar char="•"/>
            </a:pPr>
            <a:r>
              <a:rPr lang="ca-ES" sz="1400" dirty="0">
                <a:latin typeface="Segoe UI" panose="020B0502040204020203" pitchFamily="34" charset="0"/>
              </a:rPr>
              <a:t>Sol repartir-se entre 14 pagues (12 mensuals i 2 extres)</a:t>
            </a:r>
          </a:p>
          <a:p>
            <a:pPr marL="180000" indent="-180000">
              <a:lnSpc>
                <a:spcPct val="120000"/>
              </a:lnSpc>
              <a:buClr>
                <a:srgbClr val="4ABDF0"/>
              </a:buClr>
              <a:buFont typeface="Arial" panose="020B0604020202020204" pitchFamily="34" charset="0"/>
              <a:buChar char="•"/>
            </a:pPr>
            <a:r>
              <a:rPr lang="ca-ES" sz="1400" dirty="0">
                <a:latin typeface="Segoe UI" panose="020B0502040204020203" pitchFamily="34" charset="0"/>
              </a:rPr>
              <a:t>Al </a:t>
            </a:r>
            <a:r>
              <a:rPr lang="ca-ES" sz="1400" dirty="0">
                <a:latin typeface="Segoe UI Semibold" panose="020B0702040204020203" pitchFamily="34" charset="0"/>
                <a:cs typeface="Segoe UI Semibold" panose="020B0702040204020203" pitchFamily="34" charset="0"/>
              </a:rPr>
              <a:t>Salari Brut </a:t>
            </a:r>
            <a:r>
              <a:rPr lang="ca-ES" sz="1400" dirty="0">
                <a:latin typeface="Segoe UI" panose="020B0502040204020203" pitchFamily="34" charset="0"/>
              </a:rPr>
              <a:t>se li resten diverses </a:t>
            </a:r>
            <a:r>
              <a:rPr lang="ca-ES" sz="1400" dirty="0">
                <a:latin typeface="Segoe UI Semibold" panose="020B0702040204020203" pitchFamily="34" charset="0"/>
                <a:cs typeface="Segoe UI Semibold" panose="020B0702040204020203" pitchFamily="34" charset="0"/>
              </a:rPr>
              <a:t>deduccions</a:t>
            </a:r>
            <a:r>
              <a:rPr lang="ca-ES" sz="1400" dirty="0">
                <a:latin typeface="Segoe UI" panose="020B0502040204020203" pitchFamily="34" charset="0"/>
              </a:rPr>
              <a:t> resultant el </a:t>
            </a:r>
            <a:r>
              <a:rPr lang="ca-ES" sz="1400" dirty="0">
                <a:latin typeface="Segoe UI Semibold" panose="020B0702040204020203" pitchFamily="34" charset="0"/>
                <a:cs typeface="Segoe UI Semibold" panose="020B0702040204020203" pitchFamily="34" charset="0"/>
              </a:rPr>
              <a:t>Salari Net</a:t>
            </a:r>
          </a:p>
          <a:p>
            <a:pPr marL="180000" indent="-180000">
              <a:lnSpc>
                <a:spcPct val="120000"/>
              </a:lnSpc>
              <a:buClr>
                <a:srgbClr val="4ABDF0"/>
              </a:buClr>
              <a:buFont typeface="Arial" panose="020B0604020202020204" pitchFamily="34" charset="0"/>
              <a:buChar char="•"/>
            </a:pPr>
            <a:r>
              <a:rPr lang="ca-ES" sz="1400" dirty="0">
                <a:latin typeface="Segoe UI" panose="020B0502040204020203" pitchFamily="34" charset="0"/>
              </a:rPr>
              <a:t>El </a:t>
            </a:r>
            <a:r>
              <a:rPr lang="ca-ES" sz="1400" dirty="0">
                <a:latin typeface="Segoe UI Semibold" panose="020B0702040204020203" pitchFamily="34" charset="0"/>
                <a:cs typeface="Segoe UI Semibold" panose="020B0702040204020203" pitchFamily="34" charset="0"/>
              </a:rPr>
              <a:t>Salari Net </a:t>
            </a:r>
            <a:r>
              <a:rPr lang="ca-ES" sz="1400" dirty="0">
                <a:latin typeface="Segoe UI" panose="020B0502040204020203" pitchFamily="34" charset="0"/>
              </a:rPr>
              <a:t>són els diners que es reben i els que realment es pot disposar</a:t>
            </a:r>
          </a:p>
        </p:txBody>
      </p:sp>
      <p:sp>
        <p:nvSpPr>
          <p:cNvPr id="30" name="Elipse 23">
            <a:extLst>
              <a:ext uri="{FF2B5EF4-FFF2-40B4-BE49-F238E27FC236}">
                <a16:creationId xmlns:a16="http://schemas.microsoft.com/office/drawing/2014/main" id="{0346DCAA-62DA-436B-9D20-A9B8BFF8A980}"/>
              </a:ext>
            </a:extLst>
          </p:cNvPr>
          <p:cNvSpPr/>
          <p:nvPr/>
        </p:nvSpPr>
        <p:spPr>
          <a:xfrm>
            <a:off x="6936818" y="2398142"/>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latin typeface="Segoe UI" panose="020B0502040204020203" pitchFamily="34" charset="0"/>
            </a:endParaRPr>
          </a:p>
        </p:txBody>
      </p:sp>
      <p:cxnSp>
        <p:nvCxnSpPr>
          <p:cNvPr id="16" name="Conector recto 133">
            <a:extLst>
              <a:ext uri="{FF2B5EF4-FFF2-40B4-BE49-F238E27FC236}">
                <a16:creationId xmlns:a16="http://schemas.microsoft.com/office/drawing/2014/main" id="{A1FEFA7C-E632-4335-B865-E42C0B0E5109}"/>
              </a:ext>
            </a:extLst>
          </p:cNvPr>
          <p:cNvCxnSpPr>
            <a:cxnSpLocks/>
          </p:cNvCxnSpPr>
          <p:nvPr/>
        </p:nvCxnSpPr>
        <p:spPr>
          <a:xfrm>
            <a:off x="7035799" y="2621867"/>
            <a:ext cx="5156201" cy="0"/>
          </a:xfrm>
          <a:prstGeom prst="line">
            <a:avLst/>
          </a:prstGeom>
          <a:ln w="19050">
            <a:solidFill>
              <a:srgbClr val="009AD8"/>
            </a:solidFill>
          </a:ln>
        </p:spPr>
        <p:style>
          <a:lnRef idx="1">
            <a:schemeClr val="accent1"/>
          </a:lnRef>
          <a:fillRef idx="0">
            <a:schemeClr val="accent1"/>
          </a:fillRef>
          <a:effectRef idx="0">
            <a:schemeClr val="accent1"/>
          </a:effectRef>
          <a:fontRef idx="minor">
            <a:schemeClr val="tx1"/>
          </a:fontRef>
        </p:style>
      </p:cxnSp>
      <p:grpSp>
        <p:nvGrpSpPr>
          <p:cNvPr id="61" name="Group 60">
            <a:extLst>
              <a:ext uri="{FF2B5EF4-FFF2-40B4-BE49-F238E27FC236}">
                <a16:creationId xmlns:a16="http://schemas.microsoft.com/office/drawing/2014/main" id="{0DAD6B56-B50A-4B19-98BD-8A0C7D065561}"/>
              </a:ext>
            </a:extLst>
          </p:cNvPr>
          <p:cNvGrpSpPr/>
          <p:nvPr/>
        </p:nvGrpSpPr>
        <p:grpSpPr>
          <a:xfrm flipH="1">
            <a:off x="7035799" y="1986025"/>
            <a:ext cx="495701" cy="542608"/>
            <a:chOff x="7095298" y="1983890"/>
            <a:chExt cx="495701" cy="542608"/>
          </a:xfrm>
        </p:grpSpPr>
        <p:sp>
          <p:nvSpPr>
            <p:cNvPr id="34" name="Freeform: Shape 33">
              <a:extLst>
                <a:ext uri="{FF2B5EF4-FFF2-40B4-BE49-F238E27FC236}">
                  <a16:creationId xmlns:a16="http://schemas.microsoft.com/office/drawing/2014/main" id="{45F5941A-1844-45F2-AE30-2DEF36B552C6}"/>
                </a:ext>
              </a:extLst>
            </p:cNvPr>
            <p:cNvSpPr/>
            <p:nvPr/>
          </p:nvSpPr>
          <p:spPr>
            <a:xfrm>
              <a:off x="7095298" y="2513821"/>
              <a:ext cx="102690" cy="12677"/>
            </a:xfrm>
            <a:custGeom>
              <a:avLst/>
              <a:gdLst>
                <a:gd name="connsiteX0" fmla="*/ 0 w 102690"/>
                <a:gd name="connsiteY0" fmla="*/ 0 h 12677"/>
                <a:gd name="connsiteX1" fmla="*/ 102690 w 102690"/>
                <a:gd name="connsiteY1" fmla="*/ 0 h 12677"/>
                <a:gd name="connsiteX2" fmla="*/ 0 w 102690"/>
                <a:gd name="connsiteY2" fmla="*/ 0 h 12677"/>
              </a:gdLst>
              <a:ahLst/>
              <a:cxnLst>
                <a:cxn ang="0">
                  <a:pos x="connsiteX0" y="connsiteY0"/>
                </a:cxn>
                <a:cxn ang="0">
                  <a:pos x="connsiteX1" y="connsiteY1"/>
                </a:cxn>
                <a:cxn ang="0">
                  <a:pos x="connsiteX2" y="connsiteY2"/>
                </a:cxn>
              </a:cxnLst>
              <a:rect l="l" t="t" r="r" b="b"/>
              <a:pathLst>
                <a:path w="102690" h="12677">
                  <a:moveTo>
                    <a:pt x="0" y="0"/>
                  </a:moveTo>
                  <a:lnTo>
                    <a:pt x="102690" y="0"/>
                  </a:lnTo>
                  <a:lnTo>
                    <a:pt x="0" y="0"/>
                  </a:lnTo>
                  <a:close/>
                </a:path>
              </a:pathLst>
            </a:custGeom>
            <a:noFill/>
            <a:ln w="12456" cap="flat">
              <a:solidFill>
                <a:srgbClr val="5A5B5D"/>
              </a:solidFill>
              <a:prstDash val="solid"/>
              <a:miter/>
            </a:ln>
          </p:spPr>
          <p:txBody>
            <a:bodyPr rtlCol="0" anchor="ctr"/>
            <a:lstStyle/>
            <a:p>
              <a:endParaRPr lang="ca-ES" dirty="0">
                <a:latin typeface="Segoe UI" panose="020B0502040204020203" pitchFamily="34" charset="0"/>
              </a:endParaRPr>
            </a:p>
          </p:txBody>
        </p:sp>
        <p:sp>
          <p:nvSpPr>
            <p:cNvPr id="35" name="Freeform: Shape 34">
              <a:extLst>
                <a:ext uri="{FF2B5EF4-FFF2-40B4-BE49-F238E27FC236}">
                  <a16:creationId xmlns:a16="http://schemas.microsoft.com/office/drawing/2014/main" id="{17DDAAC2-5DF5-41A3-A387-C5AD1A929124}"/>
                </a:ext>
              </a:extLst>
            </p:cNvPr>
            <p:cNvSpPr/>
            <p:nvPr/>
          </p:nvSpPr>
          <p:spPr>
            <a:xfrm>
              <a:off x="7223343" y="2513821"/>
              <a:ext cx="102690" cy="12677"/>
            </a:xfrm>
            <a:custGeom>
              <a:avLst/>
              <a:gdLst>
                <a:gd name="connsiteX0" fmla="*/ 0 w 102690"/>
                <a:gd name="connsiteY0" fmla="*/ 0 h 12677"/>
                <a:gd name="connsiteX1" fmla="*/ 102690 w 102690"/>
                <a:gd name="connsiteY1" fmla="*/ 0 h 12677"/>
                <a:gd name="connsiteX2" fmla="*/ 0 w 102690"/>
                <a:gd name="connsiteY2" fmla="*/ 0 h 12677"/>
              </a:gdLst>
              <a:ahLst/>
              <a:cxnLst>
                <a:cxn ang="0">
                  <a:pos x="connsiteX0" y="connsiteY0"/>
                </a:cxn>
                <a:cxn ang="0">
                  <a:pos x="connsiteX1" y="connsiteY1"/>
                </a:cxn>
                <a:cxn ang="0">
                  <a:pos x="connsiteX2" y="connsiteY2"/>
                </a:cxn>
              </a:cxnLst>
              <a:rect l="l" t="t" r="r" b="b"/>
              <a:pathLst>
                <a:path w="102690" h="12677">
                  <a:moveTo>
                    <a:pt x="0" y="0"/>
                  </a:moveTo>
                  <a:lnTo>
                    <a:pt x="102690" y="0"/>
                  </a:lnTo>
                  <a:lnTo>
                    <a:pt x="0" y="0"/>
                  </a:lnTo>
                  <a:close/>
                </a:path>
              </a:pathLst>
            </a:custGeom>
            <a:noFill/>
            <a:ln w="12456" cap="flat">
              <a:solidFill>
                <a:srgbClr val="5A5B5D"/>
              </a:solidFill>
              <a:prstDash val="solid"/>
              <a:miter/>
            </a:ln>
          </p:spPr>
          <p:txBody>
            <a:bodyPr rtlCol="0" anchor="ctr"/>
            <a:lstStyle/>
            <a:p>
              <a:endParaRPr lang="ca-ES" dirty="0">
                <a:latin typeface="Segoe UI" panose="020B0502040204020203" pitchFamily="34" charset="0"/>
              </a:endParaRPr>
            </a:p>
          </p:txBody>
        </p:sp>
        <p:sp>
          <p:nvSpPr>
            <p:cNvPr id="36" name="Freeform: Shape 35">
              <a:extLst>
                <a:ext uri="{FF2B5EF4-FFF2-40B4-BE49-F238E27FC236}">
                  <a16:creationId xmlns:a16="http://schemas.microsoft.com/office/drawing/2014/main" id="{AA798663-F4CE-4FFC-A987-B74B3985ACDD}"/>
                </a:ext>
              </a:extLst>
            </p:cNvPr>
            <p:cNvSpPr/>
            <p:nvPr/>
          </p:nvSpPr>
          <p:spPr>
            <a:xfrm>
              <a:off x="7095298" y="2461842"/>
              <a:ext cx="102690" cy="12677"/>
            </a:xfrm>
            <a:custGeom>
              <a:avLst/>
              <a:gdLst>
                <a:gd name="connsiteX0" fmla="*/ 0 w 102690"/>
                <a:gd name="connsiteY0" fmla="*/ 0 h 12677"/>
                <a:gd name="connsiteX1" fmla="*/ 102690 w 102690"/>
                <a:gd name="connsiteY1" fmla="*/ 0 h 12677"/>
                <a:gd name="connsiteX2" fmla="*/ 0 w 102690"/>
                <a:gd name="connsiteY2" fmla="*/ 0 h 12677"/>
              </a:gdLst>
              <a:ahLst/>
              <a:cxnLst>
                <a:cxn ang="0">
                  <a:pos x="connsiteX0" y="connsiteY0"/>
                </a:cxn>
                <a:cxn ang="0">
                  <a:pos x="connsiteX1" y="connsiteY1"/>
                </a:cxn>
                <a:cxn ang="0">
                  <a:pos x="connsiteX2" y="connsiteY2"/>
                </a:cxn>
              </a:cxnLst>
              <a:rect l="l" t="t" r="r" b="b"/>
              <a:pathLst>
                <a:path w="102690" h="12677">
                  <a:moveTo>
                    <a:pt x="0" y="0"/>
                  </a:moveTo>
                  <a:lnTo>
                    <a:pt x="102690" y="0"/>
                  </a:lnTo>
                  <a:lnTo>
                    <a:pt x="0" y="0"/>
                  </a:lnTo>
                  <a:close/>
                </a:path>
              </a:pathLst>
            </a:custGeom>
            <a:noFill/>
            <a:ln w="12456" cap="flat">
              <a:solidFill>
                <a:srgbClr val="5A5B5D"/>
              </a:solidFill>
              <a:prstDash val="solid"/>
              <a:miter/>
            </a:ln>
          </p:spPr>
          <p:txBody>
            <a:bodyPr rtlCol="0" anchor="ctr"/>
            <a:lstStyle/>
            <a:p>
              <a:endParaRPr lang="ca-ES" dirty="0">
                <a:latin typeface="Segoe UI" panose="020B0502040204020203" pitchFamily="34" charset="0"/>
              </a:endParaRPr>
            </a:p>
          </p:txBody>
        </p:sp>
        <p:sp>
          <p:nvSpPr>
            <p:cNvPr id="37" name="Freeform: Shape 36">
              <a:extLst>
                <a:ext uri="{FF2B5EF4-FFF2-40B4-BE49-F238E27FC236}">
                  <a16:creationId xmlns:a16="http://schemas.microsoft.com/office/drawing/2014/main" id="{71A2341B-DF7F-4F76-8C9C-14BE3675FC55}"/>
                </a:ext>
              </a:extLst>
            </p:cNvPr>
            <p:cNvSpPr/>
            <p:nvPr/>
          </p:nvSpPr>
          <p:spPr>
            <a:xfrm>
              <a:off x="7223343" y="2461842"/>
              <a:ext cx="102690" cy="12677"/>
            </a:xfrm>
            <a:custGeom>
              <a:avLst/>
              <a:gdLst>
                <a:gd name="connsiteX0" fmla="*/ 0 w 102690"/>
                <a:gd name="connsiteY0" fmla="*/ 0 h 12677"/>
                <a:gd name="connsiteX1" fmla="*/ 102690 w 102690"/>
                <a:gd name="connsiteY1" fmla="*/ 0 h 12677"/>
                <a:gd name="connsiteX2" fmla="*/ 0 w 102690"/>
                <a:gd name="connsiteY2" fmla="*/ 0 h 12677"/>
              </a:gdLst>
              <a:ahLst/>
              <a:cxnLst>
                <a:cxn ang="0">
                  <a:pos x="connsiteX0" y="connsiteY0"/>
                </a:cxn>
                <a:cxn ang="0">
                  <a:pos x="connsiteX1" y="connsiteY1"/>
                </a:cxn>
                <a:cxn ang="0">
                  <a:pos x="connsiteX2" y="connsiteY2"/>
                </a:cxn>
              </a:cxnLst>
              <a:rect l="l" t="t" r="r" b="b"/>
              <a:pathLst>
                <a:path w="102690" h="12677">
                  <a:moveTo>
                    <a:pt x="0" y="0"/>
                  </a:moveTo>
                  <a:lnTo>
                    <a:pt x="102690" y="0"/>
                  </a:lnTo>
                  <a:lnTo>
                    <a:pt x="0" y="0"/>
                  </a:lnTo>
                  <a:close/>
                </a:path>
              </a:pathLst>
            </a:custGeom>
            <a:noFill/>
            <a:ln w="12456" cap="flat">
              <a:solidFill>
                <a:srgbClr val="5A5B5D"/>
              </a:solidFill>
              <a:prstDash val="solid"/>
              <a:miter/>
            </a:ln>
          </p:spPr>
          <p:txBody>
            <a:bodyPr rtlCol="0" anchor="ctr"/>
            <a:lstStyle/>
            <a:p>
              <a:endParaRPr lang="ca-ES" dirty="0">
                <a:latin typeface="Segoe UI" panose="020B0502040204020203" pitchFamily="34" charset="0"/>
              </a:endParaRPr>
            </a:p>
          </p:txBody>
        </p:sp>
        <p:sp>
          <p:nvSpPr>
            <p:cNvPr id="38" name="Freeform: Shape 37">
              <a:extLst>
                <a:ext uri="{FF2B5EF4-FFF2-40B4-BE49-F238E27FC236}">
                  <a16:creationId xmlns:a16="http://schemas.microsoft.com/office/drawing/2014/main" id="{62762BB8-5457-4C22-9C86-DF97A47B052C}"/>
                </a:ext>
              </a:extLst>
            </p:cNvPr>
            <p:cNvSpPr/>
            <p:nvPr/>
          </p:nvSpPr>
          <p:spPr>
            <a:xfrm>
              <a:off x="7095298" y="2411131"/>
              <a:ext cx="102690" cy="12677"/>
            </a:xfrm>
            <a:custGeom>
              <a:avLst/>
              <a:gdLst>
                <a:gd name="connsiteX0" fmla="*/ 0 w 102690"/>
                <a:gd name="connsiteY0" fmla="*/ 0 h 12677"/>
                <a:gd name="connsiteX1" fmla="*/ 102690 w 102690"/>
                <a:gd name="connsiteY1" fmla="*/ 0 h 12677"/>
                <a:gd name="connsiteX2" fmla="*/ 0 w 102690"/>
                <a:gd name="connsiteY2" fmla="*/ 0 h 12677"/>
              </a:gdLst>
              <a:ahLst/>
              <a:cxnLst>
                <a:cxn ang="0">
                  <a:pos x="connsiteX0" y="connsiteY0"/>
                </a:cxn>
                <a:cxn ang="0">
                  <a:pos x="connsiteX1" y="connsiteY1"/>
                </a:cxn>
                <a:cxn ang="0">
                  <a:pos x="connsiteX2" y="connsiteY2"/>
                </a:cxn>
              </a:cxnLst>
              <a:rect l="l" t="t" r="r" b="b"/>
              <a:pathLst>
                <a:path w="102690" h="12677">
                  <a:moveTo>
                    <a:pt x="0" y="0"/>
                  </a:moveTo>
                  <a:lnTo>
                    <a:pt x="102690" y="0"/>
                  </a:lnTo>
                  <a:lnTo>
                    <a:pt x="0" y="0"/>
                  </a:lnTo>
                  <a:close/>
                </a:path>
              </a:pathLst>
            </a:custGeom>
            <a:noFill/>
            <a:ln w="12456" cap="flat">
              <a:solidFill>
                <a:srgbClr val="5A5B5D"/>
              </a:solidFill>
              <a:prstDash val="solid"/>
              <a:miter/>
            </a:ln>
          </p:spPr>
          <p:txBody>
            <a:bodyPr rtlCol="0" anchor="ctr"/>
            <a:lstStyle/>
            <a:p>
              <a:endParaRPr lang="ca-ES" dirty="0">
                <a:latin typeface="Segoe UI" panose="020B0502040204020203" pitchFamily="34" charset="0"/>
              </a:endParaRPr>
            </a:p>
          </p:txBody>
        </p:sp>
        <p:sp>
          <p:nvSpPr>
            <p:cNvPr id="39" name="Freeform: Shape 38">
              <a:extLst>
                <a:ext uri="{FF2B5EF4-FFF2-40B4-BE49-F238E27FC236}">
                  <a16:creationId xmlns:a16="http://schemas.microsoft.com/office/drawing/2014/main" id="{D9413C26-BAE6-4FA3-908A-72B8B6D87E53}"/>
                </a:ext>
              </a:extLst>
            </p:cNvPr>
            <p:cNvSpPr/>
            <p:nvPr/>
          </p:nvSpPr>
          <p:spPr>
            <a:xfrm>
              <a:off x="7223343" y="2411131"/>
              <a:ext cx="102690" cy="12677"/>
            </a:xfrm>
            <a:custGeom>
              <a:avLst/>
              <a:gdLst>
                <a:gd name="connsiteX0" fmla="*/ 0 w 102690"/>
                <a:gd name="connsiteY0" fmla="*/ 0 h 12677"/>
                <a:gd name="connsiteX1" fmla="*/ 102690 w 102690"/>
                <a:gd name="connsiteY1" fmla="*/ 0 h 12677"/>
                <a:gd name="connsiteX2" fmla="*/ 0 w 102690"/>
                <a:gd name="connsiteY2" fmla="*/ 0 h 12677"/>
              </a:gdLst>
              <a:ahLst/>
              <a:cxnLst>
                <a:cxn ang="0">
                  <a:pos x="connsiteX0" y="connsiteY0"/>
                </a:cxn>
                <a:cxn ang="0">
                  <a:pos x="connsiteX1" y="connsiteY1"/>
                </a:cxn>
                <a:cxn ang="0">
                  <a:pos x="connsiteX2" y="connsiteY2"/>
                </a:cxn>
              </a:cxnLst>
              <a:rect l="l" t="t" r="r" b="b"/>
              <a:pathLst>
                <a:path w="102690" h="12677">
                  <a:moveTo>
                    <a:pt x="0" y="0"/>
                  </a:moveTo>
                  <a:lnTo>
                    <a:pt x="102690" y="0"/>
                  </a:lnTo>
                  <a:lnTo>
                    <a:pt x="0" y="0"/>
                  </a:lnTo>
                  <a:close/>
                </a:path>
              </a:pathLst>
            </a:custGeom>
            <a:noFill/>
            <a:ln w="12456" cap="flat">
              <a:solidFill>
                <a:srgbClr val="5A5B5D"/>
              </a:solidFill>
              <a:prstDash val="solid"/>
              <a:miter/>
            </a:ln>
          </p:spPr>
          <p:txBody>
            <a:bodyPr rtlCol="0" anchor="ctr"/>
            <a:lstStyle/>
            <a:p>
              <a:endParaRPr lang="ca-ES" dirty="0">
                <a:latin typeface="Segoe UI" panose="020B0502040204020203" pitchFamily="34" charset="0"/>
              </a:endParaRPr>
            </a:p>
          </p:txBody>
        </p:sp>
        <p:sp>
          <p:nvSpPr>
            <p:cNvPr id="40" name="Freeform: Shape 39">
              <a:extLst>
                <a:ext uri="{FF2B5EF4-FFF2-40B4-BE49-F238E27FC236}">
                  <a16:creationId xmlns:a16="http://schemas.microsoft.com/office/drawing/2014/main" id="{9297F654-8F10-4D6C-BEEA-FF29AF704430}"/>
                </a:ext>
              </a:extLst>
            </p:cNvPr>
            <p:cNvSpPr/>
            <p:nvPr/>
          </p:nvSpPr>
          <p:spPr>
            <a:xfrm>
              <a:off x="7095298" y="2359152"/>
              <a:ext cx="102690" cy="12677"/>
            </a:xfrm>
            <a:custGeom>
              <a:avLst/>
              <a:gdLst>
                <a:gd name="connsiteX0" fmla="*/ 102690 w 102690"/>
                <a:gd name="connsiteY0" fmla="*/ 0 h 12677"/>
                <a:gd name="connsiteX1" fmla="*/ 0 w 102690"/>
                <a:gd name="connsiteY1" fmla="*/ 0 h 12677"/>
                <a:gd name="connsiteX2" fmla="*/ 102690 w 102690"/>
                <a:gd name="connsiteY2" fmla="*/ 0 h 12677"/>
              </a:gdLst>
              <a:ahLst/>
              <a:cxnLst>
                <a:cxn ang="0">
                  <a:pos x="connsiteX0" y="connsiteY0"/>
                </a:cxn>
                <a:cxn ang="0">
                  <a:pos x="connsiteX1" y="connsiteY1"/>
                </a:cxn>
                <a:cxn ang="0">
                  <a:pos x="connsiteX2" y="connsiteY2"/>
                </a:cxn>
              </a:cxnLst>
              <a:rect l="l" t="t" r="r" b="b"/>
              <a:pathLst>
                <a:path w="102690" h="12677">
                  <a:moveTo>
                    <a:pt x="102690" y="0"/>
                  </a:moveTo>
                  <a:lnTo>
                    <a:pt x="0" y="0"/>
                  </a:lnTo>
                  <a:lnTo>
                    <a:pt x="102690" y="0"/>
                  </a:lnTo>
                  <a:close/>
                </a:path>
              </a:pathLst>
            </a:custGeom>
            <a:noFill/>
            <a:ln w="12456" cap="flat">
              <a:solidFill>
                <a:srgbClr val="5A5B5D"/>
              </a:solidFill>
              <a:prstDash val="solid"/>
              <a:miter/>
            </a:ln>
          </p:spPr>
          <p:txBody>
            <a:bodyPr rtlCol="0" anchor="ctr"/>
            <a:lstStyle/>
            <a:p>
              <a:endParaRPr lang="ca-ES" dirty="0">
                <a:latin typeface="Segoe UI" panose="020B0502040204020203" pitchFamily="34" charset="0"/>
              </a:endParaRPr>
            </a:p>
          </p:txBody>
        </p:sp>
        <p:sp>
          <p:nvSpPr>
            <p:cNvPr id="41" name="Freeform: Shape 40">
              <a:extLst>
                <a:ext uri="{FF2B5EF4-FFF2-40B4-BE49-F238E27FC236}">
                  <a16:creationId xmlns:a16="http://schemas.microsoft.com/office/drawing/2014/main" id="{0502B584-A8BA-4C80-AD9E-183A2899397D}"/>
                </a:ext>
              </a:extLst>
            </p:cNvPr>
            <p:cNvSpPr/>
            <p:nvPr/>
          </p:nvSpPr>
          <p:spPr>
            <a:xfrm>
              <a:off x="7095298" y="2307173"/>
              <a:ext cx="102690" cy="12677"/>
            </a:xfrm>
            <a:custGeom>
              <a:avLst/>
              <a:gdLst>
                <a:gd name="connsiteX0" fmla="*/ 102690 w 102690"/>
                <a:gd name="connsiteY0" fmla="*/ 0 h 12677"/>
                <a:gd name="connsiteX1" fmla="*/ 0 w 102690"/>
                <a:gd name="connsiteY1" fmla="*/ 0 h 12677"/>
                <a:gd name="connsiteX2" fmla="*/ 102690 w 102690"/>
                <a:gd name="connsiteY2" fmla="*/ 0 h 12677"/>
              </a:gdLst>
              <a:ahLst/>
              <a:cxnLst>
                <a:cxn ang="0">
                  <a:pos x="connsiteX0" y="connsiteY0"/>
                </a:cxn>
                <a:cxn ang="0">
                  <a:pos x="connsiteX1" y="connsiteY1"/>
                </a:cxn>
                <a:cxn ang="0">
                  <a:pos x="connsiteX2" y="connsiteY2"/>
                </a:cxn>
              </a:cxnLst>
              <a:rect l="l" t="t" r="r" b="b"/>
              <a:pathLst>
                <a:path w="102690" h="12677">
                  <a:moveTo>
                    <a:pt x="102690" y="0"/>
                  </a:moveTo>
                  <a:lnTo>
                    <a:pt x="0" y="0"/>
                  </a:lnTo>
                  <a:lnTo>
                    <a:pt x="102690" y="0"/>
                  </a:lnTo>
                  <a:close/>
                </a:path>
              </a:pathLst>
            </a:custGeom>
            <a:noFill/>
            <a:ln w="12456" cap="flat">
              <a:solidFill>
                <a:srgbClr val="5A5B5D"/>
              </a:solidFill>
              <a:prstDash val="solid"/>
              <a:miter/>
            </a:ln>
          </p:spPr>
          <p:txBody>
            <a:bodyPr rtlCol="0" anchor="ctr"/>
            <a:lstStyle/>
            <a:p>
              <a:endParaRPr lang="ca-ES" dirty="0">
                <a:latin typeface="Segoe UI" panose="020B0502040204020203" pitchFamily="34" charset="0"/>
              </a:endParaRPr>
            </a:p>
          </p:txBody>
        </p:sp>
        <p:sp>
          <p:nvSpPr>
            <p:cNvPr id="42" name="Freeform: Shape 41">
              <a:extLst>
                <a:ext uri="{FF2B5EF4-FFF2-40B4-BE49-F238E27FC236}">
                  <a16:creationId xmlns:a16="http://schemas.microsoft.com/office/drawing/2014/main" id="{E40F5FC8-1E61-44C7-8B27-3D5B95CD1A6D}"/>
                </a:ext>
              </a:extLst>
            </p:cNvPr>
            <p:cNvSpPr/>
            <p:nvPr/>
          </p:nvSpPr>
          <p:spPr>
            <a:xfrm>
              <a:off x="7095298" y="2256462"/>
              <a:ext cx="102690" cy="12677"/>
            </a:xfrm>
            <a:custGeom>
              <a:avLst/>
              <a:gdLst>
                <a:gd name="connsiteX0" fmla="*/ 102690 w 102690"/>
                <a:gd name="connsiteY0" fmla="*/ 0 h 12677"/>
                <a:gd name="connsiteX1" fmla="*/ 0 w 102690"/>
                <a:gd name="connsiteY1" fmla="*/ 0 h 12677"/>
                <a:gd name="connsiteX2" fmla="*/ 102690 w 102690"/>
                <a:gd name="connsiteY2" fmla="*/ 0 h 12677"/>
              </a:gdLst>
              <a:ahLst/>
              <a:cxnLst>
                <a:cxn ang="0">
                  <a:pos x="connsiteX0" y="connsiteY0"/>
                </a:cxn>
                <a:cxn ang="0">
                  <a:pos x="connsiteX1" y="connsiteY1"/>
                </a:cxn>
                <a:cxn ang="0">
                  <a:pos x="connsiteX2" y="connsiteY2"/>
                </a:cxn>
              </a:cxnLst>
              <a:rect l="l" t="t" r="r" b="b"/>
              <a:pathLst>
                <a:path w="102690" h="12677">
                  <a:moveTo>
                    <a:pt x="102690" y="0"/>
                  </a:moveTo>
                  <a:lnTo>
                    <a:pt x="0" y="0"/>
                  </a:lnTo>
                  <a:lnTo>
                    <a:pt x="102690" y="0"/>
                  </a:lnTo>
                  <a:close/>
                </a:path>
              </a:pathLst>
            </a:custGeom>
            <a:noFill/>
            <a:ln w="12456" cap="flat">
              <a:solidFill>
                <a:srgbClr val="5A5B5D"/>
              </a:solidFill>
              <a:prstDash val="solid"/>
              <a:miter/>
            </a:ln>
          </p:spPr>
          <p:txBody>
            <a:bodyPr rtlCol="0" anchor="ctr"/>
            <a:lstStyle/>
            <a:p>
              <a:endParaRPr lang="ca-ES" dirty="0">
                <a:latin typeface="Segoe UI" panose="020B0502040204020203" pitchFamily="34" charset="0"/>
              </a:endParaRPr>
            </a:p>
          </p:txBody>
        </p:sp>
        <p:sp>
          <p:nvSpPr>
            <p:cNvPr id="45" name="Freeform: Shape 44">
              <a:extLst>
                <a:ext uri="{FF2B5EF4-FFF2-40B4-BE49-F238E27FC236}">
                  <a16:creationId xmlns:a16="http://schemas.microsoft.com/office/drawing/2014/main" id="{0CC04907-1793-4D4D-AE6D-7C1314DD940E}"/>
                </a:ext>
              </a:extLst>
            </p:cNvPr>
            <p:cNvSpPr/>
            <p:nvPr/>
          </p:nvSpPr>
          <p:spPr>
            <a:xfrm>
              <a:off x="7497184" y="2256462"/>
              <a:ext cx="83673" cy="83673"/>
            </a:xfrm>
            <a:custGeom>
              <a:avLst/>
              <a:gdLst>
                <a:gd name="connsiteX0" fmla="*/ 0 w 83673"/>
                <a:gd name="connsiteY0" fmla="*/ 0 h 83673"/>
                <a:gd name="connsiteX1" fmla="*/ 83673 w 83673"/>
                <a:gd name="connsiteY1" fmla="*/ 83673 h 83673"/>
                <a:gd name="connsiteX2" fmla="*/ 0 w 83673"/>
                <a:gd name="connsiteY2" fmla="*/ 0 h 83673"/>
              </a:gdLst>
              <a:ahLst/>
              <a:cxnLst>
                <a:cxn ang="0">
                  <a:pos x="connsiteX0" y="connsiteY0"/>
                </a:cxn>
                <a:cxn ang="0">
                  <a:pos x="connsiteX1" y="connsiteY1"/>
                </a:cxn>
                <a:cxn ang="0">
                  <a:pos x="connsiteX2" y="connsiteY2"/>
                </a:cxn>
              </a:cxnLst>
              <a:rect l="l" t="t" r="r" b="b"/>
              <a:pathLst>
                <a:path w="83673" h="83673">
                  <a:moveTo>
                    <a:pt x="0" y="0"/>
                  </a:moveTo>
                  <a:cubicBezTo>
                    <a:pt x="0" y="45640"/>
                    <a:pt x="36766" y="83673"/>
                    <a:pt x="83673" y="83673"/>
                  </a:cubicBezTo>
                  <a:cubicBezTo>
                    <a:pt x="36766" y="83673"/>
                    <a:pt x="0" y="45640"/>
                    <a:pt x="0" y="0"/>
                  </a:cubicBezTo>
                  <a:close/>
                </a:path>
              </a:pathLst>
            </a:custGeom>
            <a:noFill/>
            <a:ln w="12456" cap="flat">
              <a:solidFill>
                <a:srgbClr val="5A5B5D"/>
              </a:solidFill>
              <a:prstDash val="solid"/>
              <a:miter/>
            </a:ln>
          </p:spPr>
          <p:txBody>
            <a:bodyPr rtlCol="0" anchor="ctr"/>
            <a:lstStyle/>
            <a:p>
              <a:endParaRPr lang="ca-ES" dirty="0">
                <a:latin typeface="Segoe UI" panose="020B0502040204020203" pitchFamily="34" charset="0"/>
              </a:endParaRPr>
            </a:p>
          </p:txBody>
        </p:sp>
        <p:sp>
          <p:nvSpPr>
            <p:cNvPr id="46" name="Freeform: Shape 45">
              <a:extLst>
                <a:ext uri="{FF2B5EF4-FFF2-40B4-BE49-F238E27FC236}">
                  <a16:creationId xmlns:a16="http://schemas.microsoft.com/office/drawing/2014/main" id="{D97809E4-4851-4B00-BB38-4D82EDE39C4E}"/>
                </a:ext>
              </a:extLst>
            </p:cNvPr>
            <p:cNvSpPr/>
            <p:nvPr/>
          </p:nvSpPr>
          <p:spPr>
            <a:xfrm>
              <a:off x="7497184" y="2428880"/>
              <a:ext cx="83673" cy="83673"/>
            </a:xfrm>
            <a:custGeom>
              <a:avLst/>
              <a:gdLst>
                <a:gd name="connsiteX0" fmla="*/ 0 w 83673"/>
                <a:gd name="connsiteY0" fmla="*/ 83673 h 83673"/>
                <a:gd name="connsiteX1" fmla="*/ 83673 w 83673"/>
                <a:gd name="connsiteY1" fmla="*/ 0 h 83673"/>
                <a:gd name="connsiteX2" fmla="*/ 0 w 83673"/>
                <a:gd name="connsiteY2" fmla="*/ 83673 h 83673"/>
              </a:gdLst>
              <a:ahLst/>
              <a:cxnLst>
                <a:cxn ang="0">
                  <a:pos x="connsiteX0" y="connsiteY0"/>
                </a:cxn>
                <a:cxn ang="0">
                  <a:pos x="connsiteX1" y="connsiteY1"/>
                </a:cxn>
                <a:cxn ang="0">
                  <a:pos x="connsiteX2" y="connsiteY2"/>
                </a:cxn>
              </a:cxnLst>
              <a:rect l="l" t="t" r="r" b="b"/>
              <a:pathLst>
                <a:path w="83673" h="83673">
                  <a:moveTo>
                    <a:pt x="0" y="83673"/>
                  </a:moveTo>
                  <a:cubicBezTo>
                    <a:pt x="0" y="38033"/>
                    <a:pt x="36766" y="0"/>
                    <a:pt x="83673" y="0"/>
                  </a:cubicBezTo>
                  <a:cubicBezTo>
                    <a:pt x="36766" y="1268"/>
                    <a:pt x="0" y="38033"/>
                    <a:pt x="0" y="83673"/>
                  </a:cubicBezTo>
                  <a:close/>
                </a:path>
              </a:pathLst>
            </a:custGeom>
            <a:noFill/>
            <a:ln w="12456" cap="flat">
              <a:solidFill>
                <a:srgbClr val="5A5B5D"/>
              </a:solidFill>
              <a:prstDash val="solid"/>
              <a:miter/>
            </a:ln>
          </p:spPr>
          <p:txBody>
            <a:bodyPr rtlCol="0" anchor="ctr"/>
            <a:lstStyle/>
            <a:p>
              <a:endParaRPr lang="ca-ES" dirty="0">
                <a:latin typeface="Segoe UI" panose="020B0502040204020203" pitchFamily="34" charset="0"/>
              </a:endParaRPr>
            </a:p>
          </p:txBody>
        </p:sp>
        <p:sp>
          <p:nvSpPr>
            <p:cNvPr id="48" name="Freeform: Shape 47">
              <a:extLst>
                <a:ext uri="{FF2B5EF4-FFF2-40B4-BE49-F238E27FC236}">
                  <a16:creationId xmlns:a16="http://schemas.microsoft.com/office/drawing/2014/main" id="{3992E731-D9C0-4CA7-B62E-2B34DBA71C84}"/>
                </a:ext>
              </a:extLst>
            </p:cNvPr>
            <p:cNvSpPr/>
            <p:nvPr/>
          </p:nvSpPr>
          <p:spPr>
            <a:xfrm>
              <a:off x="7352657" y="2256462"/>
              <a:ext cx="226932" cy="256091"/>
            </a:xfrm>
            <a:custGeom>
              <a:avLst/>
              <a:gdLst>
                <a:gd name="connsiteX0" fmla="*/ 0 w 226932"/>
                <a:gd name="connsiteY0" fmla="*/ 0 h 256091"/>
                <a:gd name="connsiteX1" fmla="*/ 226933 w 226932"/>
                <a:gd name="connsiteY1" fmla="*/ 0 h 256091"/>
                <a:gd name="connsiteX2" fmla="*/ 226933 w 226932"/>
                <a:gd name="connsiteY2" fmla="*/ 256091 h 256091"/>
                <a:gd name="connsiteX3" fmla="*/ 0 w 226932"/>
                <a:gd name="connsiteY3" fmla="*/ 256091 h 256091"/>
                <a:gd name="connsiteX4" fmla="*/ 226933 w 226932"/>
                <a:gd name="connsiteY4" fmla="*/ 256091 h 256091"/>
                <a:gd name="connsiteX5" fmla="*/ 226933 w 226932"/>
                <a:gd name="connsiteY5" fmla="*/ 0 h 256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932" h="256091">
                  <a:moveTo>
                    <a:pt x="0" y="0"/>
                  </a:moveTo>
                  <a:lnTo>
                    <a:pt x="226933" y="0"/>
                  </a:lnTo>
                  <a:lnTo>
                    <a:pt x="226933" y="256091"/>
                  </a:lnTo>
                  <a:lnTo>
                    <a:pt x="0" y="256091"/>
                  </a:lnTo>
                  <a:lnTo>
                    <a:pt x="226933" y="256091"/>
                  </a:lnTo>
                  <a:lnTo>
                    <a:pt x="226933" y="0"/>
                  </a:lnTo>
                  <a:close/>
                </a:path>
              </a:pathLst>
            </a:custGeom>
            <a:noFill/>
            <a:ln w="12456" cap="flat">
              <a:solidFill>
                <a:srgbClr val="5A5B5D"/>
              </a:solidFill>
              <a:prstDash val="solid"/>
              <a:miter/>
            </a:ln>
          </p:spPr>
          <p:txBody>
            <a:bodyPr rtlCol="0" anchor="ctr"/>
            <a:lstStyle/>
            <a:p>
              <a:endParaRPr lang="ca-ES" dirty="0">
                <a:latin typeface="Segoe UI" panose="020B0502040204020203" pitchFamily="34" charset="0"/>
              </a:endParaRPr>
            </a:p>
          </p:txBody>
        </p:sp>
        <p:sp>
          <p:nvSpPr>
            <p:cNvPr id="49" name="Freeform: Shape 48">
              <a:extLst>
                <a:ext uri="{FF2B5EF4-FFF2-40B4-BE49-F238E27FC236}">
                  <a16:creationId xmlns:a16="http://schemas.microsoft.com/office/drawing/2014/main" id="{6E96A706-55BA-4546-B288-B0F815CD04A4}"/>
                </a:ext>
              </a:extLst>
            </p:cNvPr>
            <p:cNvSpPr/>
            <p:nvPr/>
          </p:nvSpPr>
          <p:spPr>
            <a:xfrm>
              <a:off x="7352657" y="2310976"/>
              <a:ext cx="73531" cy="147062"/>
            </a:xfrm>
            <a:custGeom>
              <a:avLst/>
              <a:gdLst>
                <a:gd name="connsiteX0" fmla="*/ 0 w 73531"/>
                <a:gd name="connsiteY0" fmla="*/ 147062 h 147062"/>
                <a:gd name="connsiteX1" fmla="*/ 73531 w 73531"/>
                <a:gd name="connsiteY1" fmla="*/ 73531 h 147062"/>
                <a:gd name="connsiteX2" fmla="*/ 0 w 73531"/>
                <a:gd name="connsiteY2" fmla="*/ 0 h 147062"/>
                <a:gd name="connsiteX3" fmla="*/ 73531 w 73531"/>
                <a:gd name="connsiteY3" fmla="*/ 73531 h 147062"/>
                <a:gd name="connsiteX4" fmla="*/ 0 w 73531"/>
                <a:gd name="connsiteY4" fmla="*/ 147062 h 147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531" h="147062">
                  <a:moveTo>
                    <a:pt x="0" y="147062"/>
                  </a:moveTo>
                  <a:cubicBezTo>
                    <a:pt x="40569" y="147062"/>
                    <a:pt x="73531" y="114100"/>
                    <a:pt x="73531" y="73531"/>
                  </a:cubicBezTo>
                  <a:cubicBezTo>
                    <a:pt x="73531" y="32962"/>
                    <a:pt x="40569" y="0"/>
                    <a:pt x="0" y="0"/>
                  </a:cubicBezTo>
                  <a:cubicBezTo>
                    <a:pt x="40569" y="0"/>
                    <a:pt x="73531" y="32962"/>
                    <a:pt x="73531" y="73531"/>
                  </a:cubicBezTo>
                  <a:cubicBezTo>
                    <a:pt x="72263" y="114100"/>
                    <a:pt x="40569" y="147062"/>
                    <a:pt x="0" y="147062"/>
                  </a:cubicBezTo>
                  <a:close/>
                </a:path>
              </a:pathLst>
            </a:custGeom>
            <a:noFill/>
            <a:ln w="12456" cap="flat">
              <a:solidFill>
                <a:srgbClr val="5A5B5D"/>
              </a:solidFill>
              <a:prstDash val="solid"/>
              <a:miter/>
            </a:ln>
          </p:spPr>
          <p:txBody>
            <a:bodyPr rtlCol="0" anchor="ctr"/>
            <a:lstStyle/>
            <a:p>
              <a:endParaRPr lang="ca-ES" dirty="0">
                <a:latin typeface="Segoe UI" panose="020B0502040204020203" pitchFamily="34" charset="0"/>
              </a:endParaRPr>
            </a:p>
          </p:txBody>
        </p:sp>
        <p:sp>
          <p:nvSpPr>
            <p:cNvPr id="50" name="Freeform: Shape 49">
              <a:extLst>
                <a:ext uri="{FF2B5EF4-FFF2-40B4-BE49-F238E27FC236}">
                  <a16:creationId xmlns:a16="http://schemas.microsoft.com/office/drawing/2014/main" id="{411C1D3D-9A2E-456B-9E9F-0ADACB679347}"/>
                </a:ext>
              </a:extLst>
            </p:cNvPr>
            <p:cNvSpPr/>
            <p:nvPr/>
          </p:nvSpPr>
          <p:spPr>
            <a:xfrm>
              <a:off x="7476899" y="2384508"/>
              <a:ext cx="25355" cy="12677"/>
            </a:xfrm>
            <a:custGeom>
              <a:avLst/>
              <a:gdLst>
                <a:gd name="connsiteX0" fmla="*/ 0 w 25355"/>
                <a:gd name="connsiteY0" fmla="*/ 0 h 12677"/>
                <a:gd name="connsiteX1" fmla="*/ 25356 w 25355"/>
                <a:gd name="connsiteY1" fmla="*/ 0 h 12677"/>
                <a:gd name="connsiteX2" fmla="*/ 0 w 25355"/>
                <a:gd name="connsiteY2" fmla="*/ 0 h 12677"/>
              </a:gdLst>
              <a:ahLst/>
              <a:cxnLst>
                <a:cxn ang="0">
                  <a:pos x="connsiteX0" y="connsiteY0"/>
                </a:cxn>
                <a:cxn ang="0">
                  <a:pos x="connsiteX1" y="connsiteY1"/>
                </a:cxn>
                <a:cxn ang="0">
                  <a:pos x="connsiteX2" y="connsiteY2"/>
                </a:cxn>
              </a:cxnLst>
              <a:rect l="l" t="t" r="r" b="b"/>
              <a:pathLst>
                <a:path w="25355" h="12677">
                  <a:moveTo>
                    <a:pt x="0" y="0"/>
                  </a:moveTo>
                  <a:lnTo>
                    <a:pt x="25356" y="0"/>
                  </a:lnTo>
                  <a:lnTo>
                    <a:pt x="0" y="0"/>
                  </a:lnTo>
                  <a:close/>
                </a:path>
              </a:pathLst>
            </a:custGeom>
            <a:noFill/>
            <a:ln w="12456" cap="flat">
              <a:solidFill>
                <a:srgbClr val="5A5B5D"/>
              </a:solidFill>
              <a:prstDash val="solid"/>
              <a:miter/>
            </a:ln>
          </p:spPr>
          <p:txBody>
            <a:bodyPr rtlCol="0" anchor="ctr"/>
            <a:lstStyle/>
            <a:p>
              <a:endParaRPr lang="ca-ES" dirty="0">
                <a:latin typeface="Segoe UI" panose="020B0502040204020203" pitchFamily="34" charset="0"/>
              </a:endParaRPr>
            </a:p>
          </p:txBody>
        </p:sp>
        <p:sp>
          <p:nvSpPr>
            <p:cNvPr id="51" name="Freeform: Shape 50">
              <a:extLst>
                <a:ext uri="{FF2B5EF4-FFF2-40B4-BE49-F238E27FC236}">
                  <a16:creationId xmlns:a16="http://schemas.microsoft.com/office/drawing/2014/main" id="{58CB6D5D-9948-475A-810A-FC5A516BB172}"/>
                </a:ext>
              </a:extLst>
            </p:cNvPr>
            <p:cNvSpPr/>
            <p:nvPr/>
          </p:nvSpPr>
          <p:spPr>
            <a:xfrm>
              <a:off x="7362799" y="2096722"/>
              <a:ext cx="12677" cy="102690"/>
            </a:xfrm>
            <a:custGeom>
              <a:avLst/>
              <a:gdLst>
                <a:gd name="connsiteX0" fmla="*/ 0 w 12677"/>
                <a:gd name="connsiteY0" fmla="*/ 0 h 102690"/>
                <a:gd name="connsiteX1" fmla="*/ 0 w 12677"/>
                <a:gd name="connsiteY1" fmla="*/ 102690 h 102690"/>
                <a:gd name="connsiteX2" fmla="*/ 0 w 12677"/>
                <a:gd name="connsiteY2" fmla="*/ 0 h 102690"/>
              </a:gdLst>
              <a:ahLst/>
              <a:cxnLst>
                <a:cxn ang="0">
                  <a:pos x="connsiteX0" y="connsiteY0"/>
                </a:cxn>
                <a:cxn ang="0">
                  <a:pos x="connsiteX1" y="connsiteY1"/>
                </a:cxn>
                <a:cxn ang="0">
                  <a:pos x="connsiteX2" y="connsiteY2"/>
                </a:cxn>
              </a:cxnLst>
              <a:rect l="l" t="t" r="r" b="b"/>
              <a:pathLst>
                <a:path w="12677" h="102690">
                  <a:moveTo>
                    <a:pt x="0" y="0"/>
                  </a:moveTo>
                  <a:lnTo>
                    <a:pt x="0" y="102690"/>
                  </a:lnTo>
                  <a:lnTo>
                    <a:pt x="0" y="0"/>
                  </a:lnTo>
                  <a:close/>
                </a:path>
              </a:pathLst>
            </a:custGeom>
            <a:noFill/>
            <a:ln w="12456" cap="flat">
              <a:solidFill>
                <a:srgbClr val="4ABDF0"/>
              </a:solidFill>
              <a:prstDash val="solid"/>
              <a:miter/>
            </a:ln>
          </p:spPr>
          <p:txBody>
            <a:bodyPr rtlCol="0" anchor="ctr"/>
            <a:lstStyle/>
            <a:p>
              <a:endParaRPr lang="ca-ES" dirty="0">
                <a:latin typeface="Segoe UI" panose="020B0502040204020203" pitchFamily="34" charset="0"/>
              </a:endParaRPr>
            </a:p>
          </p:txBody>
        </p:sp>
        <p:sp>
          <p:nvSpPr>
            <p:cNvPr id="52" name="Freeform: Shape 51">
              <a:extLst>
                <a:ext uri="{FF2B5EF4-FFF2-40B4-BE49-F238E27FC236}">
                  <a16:creationId xmlns:a16="http://schemas.microsoft.com/office/drawing/2014/main" id="{D29A3972-7B05-4F00-AC05-CE2416A0A623}"/>
                </a:ext>
              </a:extLst>
            </p:cNvPr>
            <p:cNvSpPr/>
            <p:nvPr/>
          </p:nvSpPr>
          <p:spPr>
            <a:xfrm>
              <a:off x="7312088" y="2148701"/>
              <a:ext cx="102690" cy="12677"/>
            </a:xfrm>
            <a:custGeom>
              <a:avLst/>
              <a:gdLst>
                <a:gd name="connsiteX0" fmla="*/ 0 w 102690"/>
                <a:gd name="connsiteY0" fmla="*/ 0 h 12677"/>
                <a:gd name="connsiteX1" fmla="*/ 102690 w 102690"/>
                <a:gd name="connsiteY1" fmla="*/ 0 h 12677"/>
                <a:gd name="connsiteX2" fmla="*/ 0 w 102690"/>
                <a:gd name="connsiteY2" fmla="*/ 0 h 12677"/>
              </a:gdLst>
              <a:ahLst/>
              <a:cxnLst>
                <a:cxn ang="0">
                  <a:pos x="connsiteX0" y="connsiteY0"/>
                </a:cxn>
                <a:cxn ang="0">
                  <a:pos x="connsiteX1" y="connsiteY1"/>
                </a:cxn>
                <a:cxn ang="0">
                  <a:pos x="connsiteX2" y="connsiteY2"/>
                </a:cxn>
              </a:cxnLst>
              <a:rect l="l" t="t" r="r" b="b"/>
              <a:pathLst>
                <a:path w="102690" h="12677">
                  <a:moveTo>
                    <a:pt x="0" y="0"/>
                  </a:moveTo>
                  <a:lnTo>
                    <a:pt x="102690" y="0"/>
                  </a:lnTo>
                  <a:lnTo>
                    <a:pt x="0" y="0"/>
                  </a:lnTo>
                  <a:close/>
                </a:path>
              </a:pathLst>
            </a:custGeom>
            <a:noFill/>
            <a:ln w="12456" cap="flat">
              <a:solidFill>
                <a:srgbClr val="4ABDF0"/>
              </a:solidFill>
              <a:prstDash val="solid"/>
              <a:miter/>
            </a:ln>
          </p:spPr>
          <p:txBody>
            <a:bodyPr rtlCol="0" anchor="ctr"/>
            <a:lstStyle/>
            <a:p>
              <a:endParaRPr lang="ca-ES" dirty="0">
                <a:latin typeface="Segoe UI" panose="020B0502040204020203" pitchFamily="34" charset="0"/>
              </a:endParaRPr>
            </a:p>
          </p:txBody>
        </p:sp>
        <p:sp>
          <p:nvSpPr>
            <p:cNvPr id="53" name="Freeform: Shape 52">
              <a:extLst>
                <a:ext uri="{FF2B5EF4-FFF2-40B4-BE49-F238E27FC236}">
                  <a16:creationId xmlns:a16="http://schemas.microsoft.com/office/drawing/2014/main" id="{FB2D4CE1-3108-442F-9CF7-EF15E45D2F92}"/>
                </a:ext>
              </a:extLst>
            </p:cNvPr>
            <p:cNvSpPr/>
            <p:nvPr/>
          </p:nvSpPr>
          <p:spPr>
            <a:xfrm>
              <a:off x="7552966" y="2130952"/>
              <a:ext cx="12677" cy="77334"/>
            </a:xfrm>
            <a:custGeom>
              <a:avLst/>
              <a:gdLst>
                <a:gd name="connsiteX0" fmla="*/ 0 w 12677"/>
                <a:gd name="connsiteY0" fmla="*/ 0 h 77334"/>
                <a:gd name="connsiteX1" fmla="*/ 0 w 12677"/>
                <a:gd name="connsiteY1" fmla="*/ 77335 h 77334"/>
                <a:gd name="connsiteX2" fmla="*/ 0 w 12677"/>
                <a:gd name="connsiteY2" fmla="*/ 0 h 77334"/>
              </a:gdLst>
              <a:ahLst/>
              <a:cxnLst>
                <a:cxn ang="0">
                  <a:pos x="connsiteX0" y="connsiteY0"/>
                </a:cxn>
                <a:cxn ang="0">
                  <a:pos x="connsiteX1" y="connsiteY1"/>
                </a:cxn>
                <a:cxn ang="0">
                  <a:pos x="connsiteX2" y="connsiteY2"/>
                </a:cxn>
              </a:cxnLst>
              <a:rect l="l" t="t" r="r" b="b"/>
              <a:pathLst>
                <a:path w="12677" h="77334">
                  <a:moveTo>
                    <a:pt x="0" y="0"/>
                  </a:moveTo>
                  <a:lnTo>
                    <a:pt x="0" y="77335"/>
                  </a:lnTo>
                  <a:lnTo>
                    <a:pt x="0" y="0"/>
                  </a:lnTo>
                  <a:close/>
                </a:path>
              </a:pathLst>
            </a:custGeom>
            <a:noFill/>
            <a:ln w="12456" cap="flat">
              <a:solidFill>
                <a:srgbClr val="5A5B5D"/>
              </a:solidFill>
              <a:prstDash val="solid"/>
              <a:miter/>
            </a:ln>
          </p:spPr>
          <p:txBody>
            <a:bodyPr rtlCol="0" anchor="ctr"/>
            <a:lstStyle/>
            <a:p>
              <a:endParaRPr lang="ca-ES" dirty="0">
                <a:latin typeface="Segoe UI" panose="020B0502040204020203" pitchFamily="34" charset="0"/>
              </a:endParaRPr>
            </a:p>
          </p:txBody>
        </p:sp>
        <p:sp>
          <p:nvSpPr>
            <p:cNvPr id="54" name="Freeform: Shape 53">
              <a:extLst>
                <a:ext uri="{FF2B5EF4-FFF2-40B4-BE49-F238E27FC236}">
                  <a16:creationId xmlns:a16="http://schemas.microsoft.com/office/drawing/2014/main" id="{02B29A22-B6A4-49D0-8B87-FB7895C69A0F}"/>
                </a:ext>
              </a:extLst>
            </p:cNvPr>
            <p:cNvSpPr/>
            <p:nvPr/>
          </p:nvSpPr>
          <p:spPr>
            <a:xfrm>
              <a:off x="7513665" y="2170253"/>
              <a:ext cx="77334" cy="12677"/>
            </a:xfrm>
            <a:custGeom>
              <a:avLst/>
              <a:gdLst>
                <a:gd name="connsiteX0" fmla="*/ 0 w 77334"/>
                <a:gd name="connsiteY0" fmla="*/ 0 h 12677"/>
                <a:gd name="connsiteX1" fmla="*/ 77335 w 77334"/>
                <a:gd name="connsiteY1" fmla="*/ 0 h 12677"/>
                <a:gd name="connsiteX2" fmla="*/ 0 w 77334"/>
                <a:gd name="connsiteY2" fmla="*/ 0 h 12677"/>
              </a:gdLst>
              <a:ahLst/>
              <a:cxnLst>
                <a:cxn ang="0">
                  <a:pos x="connsiteX0" y="connsiteY0"/>
                </a:cxn>
                <a:cxn ang="0">
                  <a:pos x="connsiteX1" y="connsiteY1"/>
                </a:cxn>
                <a:cxn ang="0">
                  <a:pos x="connsiteX2" y="connsiteY2"/>
                </a:cxn>
              </a:cxnLst>
              <a:rect l="l" t="t" r="r" b="b"/>
              <a:pathLst>
                <a:path w="77334" h="12677">
                  <a:moveTo>
                    <a:pt x="0" y="0"/>
                  </a:moveTo>
                  <a:lnTo>
                    <a:pt x="77335" y="0"/>
                  </a:lnTo>
                  <a:lnTo>
                    <a:pt x="0" y="0"/>
                  </a:lnTo>
                  <a:close/>
                </a:path>
              </a:pathLst>
            </a:custGeom>
            <a:noFill/>
            <a:ln w="12456" cap="flat">
              <a:solidFill>
                <a:srgbClr val="5A5B5D"/>
              </a:solidFill>
              <a:prstDash val="solid"/>
              <a:miter/>
            </a:ln>
          </p:spPr>
          <p:txBody>
            <a:bodyPr rtlCol="0" anchor="ctr"/>
            <a:lstStyle/>
            <a:p>
              <a:endParaRPr lang="ca-ES" dirty="0">
                <a:latin typeface="Segoe UI" panose="020B0502040204020203" pitchFamily="34" charset="0"/>
              </a:endParaRPr>
            </a:p>
          </p:txBody>
        </p:sp>
        <p:sp>
          <p:nvSpPr>
            <p:cNvPr id="55" name="Freeform: Shape 54">
              <a:extLst>
                <a:ext uri="{FF2B5EF4-FFF2-40B4-BE49-F238E27FC236}">
                  <a16:creationId xmlns:a16="http://schemas.microsoft.com/office/drawing/2014/main" id="{520DA116-CEA3-4A6B-8B75-29E833C63158}"/>
                </a:ext>
              </a:extLst>
            </p:cNvPr>
            <p:cNvSpPr/>
            <p:nvPr/>
          </p:nvSpPr>
          <p:spPr>
            <a:xfrm>
              <a:off x="7476899" y="2018120"/>
              <a:ext cx="12677" cy="77334"/>
            </a:xfrm>
            <a:custGeom>
              <a:avLst/>
              <a:gdLst>
                <a:gd name="connsiteX0" fmla="*/ 0 w 12677"/>
                <a:gd name="connsiteY0" fmla="*/ 0 h 77334"/>
                <a:gd name="connsiteX1" fmla="*/ 0 w 12677"/>
                <a:gd name="connsiteY1" fmla="*/ 77334 h 77334"/>
                <a:gd name="connsiteX2" fmla="*/ 0 w 12677"/>
                <a:gd name="connsiteY2" fmla="*/ 0 h 77334"/>
              </a:gdLst>
              <a:ahLst/>
              <a:cxnLst>
                <a:cxn ang="0">
                  <a:pos x="connsiteX0" y="connsiteY0"/>
                </a:cxn>
                <a:cxn ang="0">
                  <a:pos x="connsiteX1" y="connsiteY1"/>
                </a:cxn>
                <a:cxn ang="0">
                  <a:pos x="connsiteX2" y="connsiteY2"/>
                </a:cxn>
              </a:cxnLst>
              <a:rect l="l" t="t" r="r" b="b"/>
              <a:pathLst>
                <a:path w="12677" h="77334">
                  <a:moveTo>
                    <a:pt x="0" y="0"/>
                  </a:moveTo>
                  <a:lnTo>
                    <a:pt x="0" y="77334"/>
                  </a:lnTo>
                  <a:lnTo>
                    <a:pt x="0" y="0"/>
                  </a:lnTo>
                  <a:close/>
                </a:path>
              </a:pathLst>
            </a:custGeom>
            <a:noFill/>
            <a:ln w="12456" cap="flat">
              <a:solidFill>
                <a:srgbClr val="5A5B5D"/>
              </a:solidFill>
              <a:prstDash val="solid"/>
              <a:miter/>
            </a:ln>
          </p:spPr>
          <p:txBody>
            <a:bodyPr rtlCol="0" anchor="ctr"/>
            <a:lstStyle/>
            <a:p>
              <a:endParaRPr lang="ca-ES" dirty="0">
                <a:latin typeface="Segoe UI" panose="020B0502040204020203" pitchFamily="34" charset="0"/>
              </a:endParaRPr>
            </a:p>
          </p:txBody>
        </p:sp>
        <p:sp>
          <p:nvSpPr>
            <p:cNvPr id="56" name="Freeform: Shape 55">
              <a:extLst>
                <a:ext uri="{FF2B5EF4-FFF2-40B4-BE49-F238E27FC236}">
                  <a16:creationId xmlns:a16="http://schemas.microsoft.com/office/drawing/2014/main" id="{A5C5DF22-3361-4593-A026-69081AF30A26}"/>
                </a:ext>
              </a:extLst>
            </p:cNvPr>
            <p:cNvSpPr/>
            <p:nvPr/>
          </p:nvSpPr>
          <p:spPr>
            <a:xfrm>
              <a:off x="7437598" y="2056153"/>
              <a:ext cx="77334" cy="12677"/>
            </a:xfrm>
            <a:custGeom>
              <a:avLst/>
              <a:gdLst>
                <a:gd name="connsiteX0" fmla="*/ 0 w 77334"/>
                <a:gd name="connsiteY0" fmla="*/ 0 h 12677"/>
                <a:gd name="connsiteX1" fmla="*/ 77335 w 77334"/>
                <a:gd name="connsiteY1" fmla="*/ 0 h 12677"/>
                <a:gd name="connsiteX2" fmla="*/ 0 w 77334"/>
                <a:gd name="connsiteY2" fmla="*/ 0 h 12677"/>
              </a:gdLst>
              <a:ahLst/>
              <a:cxnLst>
                <a:cxn ang="0">
                  <a:pos x="connsiteX0" y="connsiteY0"/>
                </a:cxn>
                <a:cxn ang="0">
                  <a:pos x="connsiteX1" y="connsiteY1"/>
                </a:cxn>
                <a:cxn ang="0">
                  <a:pos x="connsiteX2" y="connsiteY2"/>
                </a:cxn>
              </a:cxnLst>
              <a:rect l="l" t="t" r="r" b="b"/>
              <a:pathLst>
                <a:path w="77334" h="12677">
                  <a:moveTo>
                    <a:pt x="0" y="0"/>
                  </a:moveTo>
                  <a:lnTo>
                    <a:pt x="77335" y="0"/>
                  </a:lnTo>
                  <a:lnTo>
                    <a:pt x="0" y="0"/>
                  </a:lnTo>
                  <a:close/>
                </a:path>
              </a:pathLst>
            </a:custGeom>
            <a:noFill/>
            <a:ln w="12456" cap="flat">
              <a:solidFill>
                <a:srgbClr val="5A5B5D"/>
              </a:solidFill>
              <a:prstDash val="solid"/>
              <a:miter/>
            </a:ln>
          </p:spPr>
          <p:txBody>
            <a:bodyPr rtlCol="0" anchor="ctr"/>
            <a:lstStyle/>
            <a:p>
              <a:endParaRPr lang="ca-ES" dirty="0">
                <a:latin typeface="Segoe UI" panose="020B0502040204020203" pitchFamily="34" charset="0"/>
              </a:endParaRPr>
            </a:p>
          </p:txBody>
        </p:sp>
        <p:sp>
          <p:nvSpPr>
            <p:cNvPr id="57" name="Freeform: Shape 56">
              <a:extLst>
                <a:ext uri="{FF2B5EF4-FFF2-40B4-BE49-F238E27FC236}">
                  <a16:creationId xmlns:a16="http://schemas.microsoft.com/office/drawing/2014/main" id="{49C4C2BE-9646-4C63-A5FE-25F9DF420D65}"/>
                </a:ext>
              </a:extLst>
            </p:cNvPr>
            <p:cNvSpPr/>
            <p:nvPr/>
          </p:nvSpPr>
          <p:spPr>
            <a:xfrm>
              <a:off x="7267716" y="1983890"/>
              <a:ext cx="12677" cy="77334"/>
            </a:xfrm>
            <a:custGeom>
              <a:avLst/>
              <a:gdLst>
                <a:gd name="connsiteX0" fmla="*/ 0 w 12677"/>
                <a:gd name="connsiteY0" fmla="*/ 0 h 77334"/>
                <a:gd name="connsiteX1" fmla="*/ 0 w 12677"/>
                <a:gd name="connsiteY1" fmla="*/ 77334 h 77334"/>
                <a:gd name="connsiteX2" fmla="*/ 0 w 12677"/>
                <a:gd name="connsiteY2" fmla="*/ 0 h 77334"/>
              </a:gdLst>
              <a:ahLst/>
              <a:cxnLst>
                <a:cxn ang="0">
                  <a:pos x="connsiteX0" y="connsiteY0"/>
                </a:cxn>
                <a:cxn ang="0">
                  <a:pos x="connsiteX1" y="connsiteY1"/>
                </a:cxn>
                <a:cxn ang="0">
                  <a:pos x="connsiteX2" y="connsiteY2"/>
                </a:cxn>
              </a:cxnLst>
              <a:rect l="l" t="t" r="r" b="b"/>
              <a:pathLst>
                <a:path w="12677" h="77334">
                  <a:moveTo>
                    <a:pt x="0" y="0"/>
                  </a:moveTo>
                  <a:lnTo>
                    <a:pt x="0" y="77334"/>
                  </a:lnTo>
                  <a:lnTo>
                    <a:pt x="0" y="0"/>
                  </a:lnTo>
                  <a:close/>
                </a:path>
              </a:pathLst>
            </a:custGeom>
            <a:noFill/>
            <a:ln w="12456" cap="flat">
              <a:solidFill>
                <a:srgbClr val="4ABDF0"/>
              </a:solidFill>
              <a:prstDash val="solid"/>
              <a:miter/>
            </a:ln>
          </p:spPr>
          <p:txBody>
            <a:bodyPr rtlCol="0" anchor="ctr"/>
            <a:lstStyle/>
            <a:p>
              <a:endParaRPr lang="ca-ES" dirty="0">
                <a:latin typeface="Segoe UI" panose="020B0502040204020203" pitchFamily="34" charset="0"/>
              </a:endParaRPr>
            </a:p>
          </p:txBody>
        </p:sp>
        <p:sp>
          <p:nvSpPr>
            <p:cNvPr id="58" name="Freeform: Shape 57">
              <a:extLst>
                <a:ext uri="{FF2B5EF4-FFF2-40B4-BE49-F238E27FC236}">
                  <a16:creationId xmlns:a16="http://schemas.microsoft.com/office/drawing/2014/main" id="{4831D9E7-6394-49C3-A38D-1D4F1E72B2E4}"/>
                </a:ext>
              </a:extLst>
            </p:cNvPr>
            <p:cNvSpPr/>
            <p:nvPr/>
          </p:nvSpPr>
          <p:spPr>
            <a:xfrm>
              <a:off x="7228414" y="2021923"/>
              <a:ext cx="77334" cy="12677"/>
            </a:xfrm>
            <a:custGeom>
              <a:avLst/>
              <a:gdLst>
                <a:gd name="connsiteX0" fmla="*/ 0 w 77334"/>
                <a:gd name="connsiteY0" fmla="*/ 0 h 12677"/>
                <a:gd name="connsiteX1" fmla="*/ 77335 w 77334"/>
                <a:gd name="connsiteY1" fmla="*/ 0 h 12677"/>
                <a:gd name="connsiteX2" fmla="*/ 0 w 77334"/>
                <a:gd name="connsiteY2" fmla="*/ 0 h 12677"/>
              </a:gdLst>
              <a:ahLst/>
              <a:cxnLst>
                <a:cxn ang="0">
                  <a:pos x="connsiteX0" y="connsiteY0"/>
                </a:cxn>
                <a:cxn ang="0">
                  <a:pos x="connsiteX1" y="connsiteY1"/>
                </a:cxn>
                <a:cxn ang="0">
                  <a:pos x="connsiteX2" y="connsiteY2"/>
                </a:cxn>
              </a:cxnLst>
              <a:rect l="l" t="t" r="r" b="b"/>
              <a:pathLst>
                <a:path w="77334" h="12677">
                  <a:moveTo>
                    <a:pt x="0" y="0"/>
                  </a:moveTo>
                  <a:lnTo>
                    <a:pt x="77335" y="0"/>
                  </a:lnTo>
                  <a:lnTo>
                    <a:pt x="0" y="0"/>
                  </a:lnTo>
                  <a:close/>
                </a:path>
              </a:pathLst>
            </a:custGeom>
            <a:noFill/>
            <a:ln w="12456" cap="flat">
              <a:solidFill>
                <a:srgbClr val="4ABDF0"/>
              </a:solidFill>
              <a:prstDash val="solid"/>
              <a:miter/>
            </a:ln>
          </p:spPr>
          <p:txBody>
            <a:bodyPr rtlCol="0" anchor="ctr"/>
            <a:lstStyle/>
            <a:p>
              <a:endParaRPr lang="ca-ES" dirty="0">
                <a:latin typeface="Segoe UI" panose="020B0502040204020203" pitchFamily="34" charset="0"/>
              </a:endParaRPr>
            </a:p>
          </p:txBody>
        </p:sp>
        <p:sp>
          <p:nvSpPr>
            <p:cNvPr id="59" name="Freeform: Shape 58">
              <a:extLst>
                <a:ext uri="{FF2B5EF4-FFF2-40B4-BE49-F238E27FC236}">
                  <a16:creationId xmlns:a16="http://schemas.microsoft.com/office/drawing/2014/main" id="{4B92E46E-394C-424D-8DE2-A2F6CFC3E6D3}"/>
                </a:ext>
              </a:extLst>
            </p:cNvPr>
            <p:cNvSpPr/>
            <p:nvPr/>
          </p:nvSpPr>
          <p:spPr>
            <a:xfrm>
              <a:off x="7147276" y="2114471"/>
              <a:ext cx="12677" cy="77334"/>
            </a:xfrm>
            <a:custGeom>
              <a:avLst/>
              <a:gdLst>
                <a:gd name="connsiteX0" fmla="*/ 0 w 12677"/>
                <a:gd name="connsiteY0" fmla="*/ 0 h 77334"/>
                <a:gd name="connsiteX1" fmla="*/ 0 w 12677"/>
                <a:gd name="connsiteY1" fmla="*/ 77334 h 77334"/>
                <a:gd name="connsiteX2" fmla="*/ 0 w 12677"/>
                <a:gd name="connsiteY2" fmla="*/ 0 h 77334"/>
              </a:gdLst>
              <a:ahLst/>
              <a:cxnLst>
                <a:cxn ang="0">
                  <a:pos x="connsiteX0" y="connsiteY0"/>
                </a:cxn>
                <a:cxn ang="0">
                  <a:pos x="connsiteX1" y="connsiteY1"/>
                </a:cxn>
                <a:cxn ang="0">
                  <a:pos x="connsiteX2" y="connsiteY2"/>
                </a:cxn>
              </a:cxnLst>
              <a:rect l="l" t="t" r="r" b="b"/>
              <a:pathLst>
                <a:path w="12677" h="77334">
                  <a:moveTo>
                    <a:pt x="0" y="0"/>
                  </a:moveTo>
                  <a:lnTo>
                    <a:pt x="0" y="77334"/>
                  </a:lnTo>
                  <a:lnTo>
                    <a:pt x="0" y="0"/>
                  </a:lnTo>
                  <a:close/>
                </a:path>
              </a:pathLst>
            </a:custGeom>
            <a:noFill/>
            <a:ln w="12456" cap="flat">
              <a:solidFill>
                <a:srgbClr val="4ABDF0"/>
              </a:solidFill>
              <a:prstDash val="solid"/>
              <a:miter/>
            </a:ln>
          </p:spPr>
          <p:txBody>
            <a:bodyPr rtlCol="0" anchor="ctr"/>
            <a:lstStyle/>
            <a:p>
              <a:endParaRPr lang="ca-ES" dirty="0">
                <a:latin typeface="Segoe UI" panose="020B0502040204020203" pitchFamily="34" charset="0"/>
              </a:endParaRPr>
            </a:p>
          </p:txBody>
        </p:sp>
        <p:sp>
          <p:nvSpPr>
            <p:cNvPr id="60" name="Freeform: Shape 59">
              <a:extLst>
                <a:ext uri="{FF2B5EF4-FFF2-40B4-BE49-F238E27FC236}">
                  <a16:creationId xmlns:a16="http://schemas.microsoft.com/office/drawing/2014/main" id="{532ECAEE-444D-4C2F-83B7-0687801BBD43}"/>
                </a:ext>
              </a:extLst>
            </p:cNvPr>
            <p:cNvSpPr/>
            <p:nvPr/>
          </p:nvSpPr>
          <p:spPr>
            <a:xfrm>
              <a:off x="7107975" y="2153772"/>
              <a:ext cx="77334" cy="12677"/>
            </a:xfrm>
            <a:custGeom>
              <a:avLst/>
              <a:gdLst>
                <a:gd name="connsiteX0" fmla="*/ 0 w 77334"/>
                <a:gd name="connsiteY0" fmla="*/ 0 h 12677"/>
                <a:gd name="connsiteX1" fmla="*/ 77335 w 77334"/>
                <a:gd name="connsiteY1" fmla="*/ 0 h 12677"/>
                <a:gd name="connsiteX2" fmla="*/ 0 w 77334"/>
                <a:gd name="connsiteY2" fmla="*/ 0 h 12677"/>
              </a:gdLst>
              <a:ahLst/>
              <a:cxnLst>
                <a:cxn ang="0">
                  <a:pos x="connsiteX0" y="connsiteY0"/>
                </a:cxn>
                <a:cxn ang="0">
                  <a:pos x="connsiteX1" y="connsiteY1"/>
                </a:cxn>
                <a:cxn ang="0">
                  <a:pos x="connsiteX2" y="connsiteY2"/>
                </a:cxn>
              </a:cxnLst>
              <a:rect l="l" t="t" r="r" b="b"/>
              <a:pathLst>
                <a:path w="77334" h="12677">
                  <a:moveTo>
                    <a:pt x="0" y="0"/>
                  </a:moveTo>
                  <a:lnTo>
                    <a:pt x="77335" y="0"/>
                  </a:lnTo>
                  <a:lnTo>
                    <a:pt x="0" y="0"/>
                  </a:lnTo>
                  <a:close/>
                </a:path>
              </a:pathLst>
            </a:custGeom>
            <a:noFill/>
            <a:ln w="12456" cap="flat">
              <a:solidFill>
                <a:srgbClr val="4ABDF0"/>
              </a:solidFill>
              <a:prstDash val="solid"/>
              <a:miter/>
            </a:ln>
          </p:spPr>
          <p:txBody>
            <a:bodyPr rtlCol="0" anchor="ctr"/>
            <a:lstStyle/>
            <a:p>
              <a:endParaRPr lang="ca-ES" dirty="0">
                <a:latin typeface="Segoe UI" panose="020B0502040204020203" pitchFamily="34" charset="0"/>
              </a:endParaRPr>
            </a:p>
          </p:txBody>
        </p:sp>
      </p:grpSp>
      <p:sp>
        <p:nvSpPr>
          <p:cNvPr id="62" name="Text Placeholder 6">
            <a:extLst>
              <a:ext uri="{FF2B5EF4-FFF2-40B4-BE49-F238E27FC236}">
                <a16:creationId xmlns:a16="http://schemas.microsoft.com/office/drawing/2014/main" id="{317CB1E6-9E04-4570-B17C-F536D8F78C26}"/>
              </a:ext>
            </a:extLst>
          </p:cNvPr>
          <p:cNvSpPr txBox="1">
            <a:spLocks/>
          </p:cNvSpPr>
          <p:nvPr/>
        </p:nvSpPr>
        <p:spPr>
          <a:xfrm flipH="1">
            <a:off x="0" y="1557338"/>
            <a:ext cx="6348413" cy="4895851"/>
          </a:xfrm>
          <a:prstGeom prst="rect">
            <a:avLst/>
          </a:prstGeom>
          <a:gradFill flip="none" rotWithShape="1">
            <a:gsLst>
              <a:gs pos="18000">
                <a:schemeClr val="accent2">
                  <a:alpha val="8000"/>
                </a:schemeClr>
              </a:gs>
              <a:gs pos="87000">
                <a:schemeClr val="accent1">
                  <a:alpha val="20000"/>
                </a:schemeClr>
              </a:gs>
              <a:gs pos="71000">
                <a:schemeClr val="accent1">
                  <a:alpha val="10000"/>
                </a:schemeClr>
              </a:gs>
              <a:gs pos="100000">
                <a:schemeClr val="accent1">
                  <a:alpha val="12000"/>
                </a:schemeClr>
              </a:gs>
            </a:gsLst>
            <a:lin ang="8100000" scaled="1"/>
            <a:tileRect/>
          </a:gradFill>
          <a:ln w="6350" cap="flat" cmpd="sng" algn="ctr">
            <a:noFill/>
            <a:prstDash val="solid"/>
            <a:miter lim="800000"/>
          </a:ln>
        </p:spPr>
        <p:style>
          <a:lnRef idx="1">
            <a:schemeClr val="accent1"/>
          </a:lnRef>
          <a:fillRef idx="3">
            <a:schemeClr val="accent1"/>
          </a:fillRef>
          <a:effectRef idx="2">
            <a:schemeClr val="accent1"/>
          </a:effectRef>
          <a:fontRef idx="minor">
            <a:schemeClr val="lt1"/>
          </a:fontRef>
        </p:style>
        <p:txBody>
          <a:bodyPr rtlCol="0" anchor="ctr"/>
          <a:lstStyle>
            <a:lvl1pPr marL="0" indent="0" algn="l" defTabSz="914400" rtl="0" eaLnBrk="1" latinLnBrk="0" hangingPunct="1">
              <a:lnSpc>
                <a:spcPct val="90000"/>
              </a:lnSpc>
              <a:spcBef>
                <a:spcPts val="1000"/>
              </a:spcBef>
              <a:buFont typeface="Arial" panose="020B0604020202020204" pitchFamily="34" charset="0"/>
              <a:buNone/>
              <a:defRPr lang="en-US" sz="1800" kern="1200" dirty="0">
                <a:solidFill>
                  <a:prstClr val="white">
                    <a:alpha val="0"/>
                  </a:prstClr>
                </a:solidFill>
                <a:latin typeface="Segoe UI"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lgn="ctr"/>
            <a:r>
              <a:rPr lang="ca-ES"/>
              <a:t>.</a:t>
            </a:r>
          </a:p>
        </p:txBody>
      </p:sp>
    </p:spTree>
    <p:extLst>
      <p:ext uri="{BB962C8B-B14F-4D97-AF65-F5344CB8AC3E}">
        <p14:creationId xmlns:p14="http://schemas.microsoft.com/office/powerpoint/2010/main" val="1365245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electronics, calculator&#10;&#10;Description automatically generated">
            <a:extLst>
              <a:ext uri="{FF2B5EF4-FFF2-40B4-BE49-F238E27FC236}">
                <a16:creationId xmlns:a16="http://schemas.microsoft.com/office/drawing/2014/main" id="{FA0DD7A4-EB4F-4EC1-B81F-4A2FE65F66DE}"/>
              </a:ext>
            </a:extLst>
          </p:cNvPr>
          <p:cNvPicPr>
            <a:picLocks noChangeAspect="1"/>
          </p:cNvPicPr>
          <p:nvPr/>
        </p:nvPicPr>
        <p:blipFill rotWithShape="1">
          <a:blip r:embed="rId3">
            <a:extLst>
              <a:ext uri="{28A0092B-C50C-407E-A947-70E740481C1C}">
                <a14:useLocalDpi xmlns:a14="http://schemas.microsoft.com/office/drawing/2010/main" val="0"/>
              </a:ext>
            </a:extLst>
          </a:blip>
          <a:srcRect l="25293" r="37907"/>
          <a:stretch/>
        </p:blipFill>
        <p:spPr>
          <a:xfrm>
            <a:off x="6482250" y="0"/>
            <a:ext cx="3785699" cy="6858000"/>
          </a:xfrm>
          <a:prstGeom prst="rect">
            <a:avLst/>
          </a:prstGeom>
        </p:spPr>
      </p:pic>
      <p:sp>
        <p:nvSpPr>
          <p:cNvPr id="67" name="Text Placeholder 6">
            <a:extLst>
              <a:ext uri="{FF2B5EF4-FFF2-40B4-BE49-F238E27FC236}">
                <a16:creationId xmlns:a16="http://schemas.microsoft.com/office/drawing/2014/main" id="{10BF038B-A28D-4D92-8E5B-74D3426CE021}"/>
              </a:ext>
            </a:extLst>
          </p:cNvPr>
          <p:cNvSpPr txBox="1">
            <a:spLocks/>
          </p:cNvSpPr>
          <p:nvPr/>
        </p:nvSpPr>
        <p:spPr>
          <a:xfrm>
            <a:off x="6481764" y="0"/>
            <a:ext cx="3786186" cy="6858001"/>
          </a:xfrm>
          <a:prstGeom prst="rect">
            <a:avLst/>
          </a:prstGeom>
          <a:gradFill flip="none" rotWithShape="1">
            <a:gsLst>
              <a:gs pos="18000">
                <a:schemeClr val="accent2">
                  <a:alpha val="8000"/>
                </a:schemeClr>
              </a:gs>
              <a:gs pos="87000">
                <a:schemeClr val="accent1">
                  <a:alpha val="20000"/>
                </a:schemeClr>
              </a:gs>
              <a:gs pos="71000">
                <a:schemeClr val="accent1">
                  <a:alpha val="10000"/>
                </a:schemeClr>
              </a:gs>
              <a:gs pos="100000">
                <a:schemeClr val="accent1">
                  <a:alpha val="12000"/>
                </a:schemeClr>
              </a:gs>
            </a:gsLst>
            <a:lin ang="8100000" scaled="1"/>
            <a:tileRect/>
          </a:gradFill>
          <a:ln w="6350" cap="flat" cmpd="sng" algn="ctr">
            <a:noFill/>
            <a:prstDash val="solid"/>
            <a:miter lim="800000"/>
          </a:ln>
        </p:spPr>
        <p:style>
          <a:lnRef idx="1">
            <a:schemeClr val="accent1"/>
          </a:lnRef>
          <a:fillRef idx="3">
            <a:schemeClr val="accent1"/>
          </a:fillRef>
          <a:effectRef idx="2">
            <a:schemeClr val="accent1"/>
          </a:effectRef>
          <a:fontRef idx="minor">
            <a:schemeClr val="lt1"/>
          </a:fontRef>
        </p:style>
        <p:txBody>
          <a:bodyPr rtlCol="0" anchor="ctr"/>
          <a:lstStyle>
            <a:lvl1pPr marL="0" indent="0" algn="l" defTabSz="914400" rtl="0" eaLnBrk="1" latinLnBrk="0" hangingPunct="1">
              <a:lnSpc>
                <a:spcPct val="90000"/>
              </a:lnSpc>
              <a:spcBef>
                <a:spcPts val="1000"/>
              </a:spcBef>
              <a:buFont typeface="Arial" panose="020B0604020202020204" pitchFamily="34" charset="0"/>
              <a:buNone/>
              <a:defRPr lang="en-US" sz="1800" kern="1200" dirty="0">
                <a:solidFill>
                  <a:prstClr val="white">
                    <a:alpha val="0"/>
                  </a:prstClr>
                </a:solidFill>
                <a:latin typeface="Segoe UI"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lgn="ctr"/>
            <a:r>
              <a:rPr lang="ca-ES"/>
              <a:t>.</a:t>
            </a:r>
          </a:p>
        </p:txBody>
      </p:sp>
      <p:sp>
        <p:nvSpPr>
          <p:cNvPr id="66" name="Elipse 23">
            <a:extLst>
              <a:ext uri="{FF2B5EF4-FFF2-40B4-BE49-F238E27FC236}">
                <a16:creationId xmlns:a16="http://schemas.microsoft.com/office/drawing/2014/main" id="{1C1E7ACC-0AB9-41FC-BDAD-555AE9169C27}"/>
              </a:ext>
            </a:extLst>
          </p:cNvPr>
          <p:cNvSpPr/>
          <p:nvPr/>
        </p:nvSpPr>
        <p:spPr>
          <a:xfrm>
            <a:off x="999049" y="2059364"/>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latin typeface="Segoe UI" panose="020B0502040204020203" pitchFamily="34" charset="0"/>
            </a:endParaRPr>
          </a:p>
        </p:txBody>
      </p:sp>
      <p:sp>
        <p:nvSpPr>
          <p:cNvPr id="65" name="Rectángulo 385">
            <a:extLst>
              <a:ext uri="{FF2B5EF4-FFF2-40B4-BE49-F238E27FC236}">
                <a16:creationId xmlns:a16="http://schemas.microsoft.com/office/drawing/2014/main" id="{463E5FEA-EE36-4FD5-BF69-96587C6B846B}"/>
              </a:ext>
            </a:extLst>
          </p:cNvPr>
          <p:cNvSpPr/>
          <p:nvPr/>
        </p:nvSpPr>
        <p:spPr>
          <a:xfrm>
            <a:off x="-162556" y="3264728"/>
            <a:ext cx="4210278" cy="384008"/>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latin typeface="Segoe UI" panose="020B0502040204020203" pitchFamily="34" charset="0"/>
            </a:endParaRPr>
          </a:p>
        </p:txBody>
      </p:sp>
      <p:sp>
        <p:nvSpPr>
          <p:cNvPr id="12" name="Marcador de pie de página 1">
            <a:extLst>
              <a:ext uri="{FF2B5EF4-FFF2-40B4-BE49-F238E27FC236}">
                <a16:creationId xmlns:a16="http://schemas.microsoft.com/office/drawing/2014/main" id="{65F29E72-D580-42CA-A95A-16603A037CB2}"/>
              </a:ext>
            </a:extLst>
          </p:cNvPr>
          <p:cNvSpPr txBox="1">
            <a:spLocks/>
          </p:cNvSpPr>
          <p:nvPr/>
        </p:nvSpPr>
        <p:spPr>
          <a:xfrm>
            <a:off x="11595386" y="6601396"/>
            <a:ext cx="407502" cy="170878"/>
          </a:xfrm>
          <a:prstGeom prst="rect">
            <a:avLst/>
          </a:prstGeom>
        </p:spPr>
        <p:txBody>
          <a:bodyPr vert="horz" lIns="0" tIns="0" rIns="0" bIns="0" rtlCol="0" anchor="t"/>
          <a:lstStyle>
            <a:defPPr>
              <a:defRPr lang="es-ES"/>
            </a:defPPr>
            <a:lvl1pPr>
              <a:lnSpc>
                <a:spcPct val="100000"/>
              </a:lnSpc>
              <a:defRPr sz="1300" spc="-30" baseline="0">
                <a:solidFill>
                  <a:schemeClr val="accent1"/>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a-ES" sz="900" dirty="0">
                <a:solidFill>
                  <a:srgbClr val="5A5B5D"/>
                </a:solidFill>
                <a:latin typeface="Segoe UI" panose="020B0502040204020203" pitchFamily="34" charset="0"/>
              </a:rPr>
              <a:t>p. </a:t>
            </a:r>
            <a:fld id="{C55AD5FC-D658-4668-AADB-0A3BDC5470A2}" type="slidenum">
              <a:rPr lang="ca-ES" sz="900" smtClean="0">
                <a:solidFill>
                  <a:srgbClr val="5A5B5D"/>
                </a:solidFill>
                <a:latin typeface="Segoe UI" panose="020B0502040204020203" pitchFamily="34" charset="0"/>
              </a:rPr>
              <a:pPr algn="l"/>
              <a:t>6</a:t>
            </a:fld>
            <a:endParaRPr lang="ca-ES" sz="900" dirty="0">
              <a:solidFill>
                <a:srgbClr val="5A5B5D"/>
              </a:solidFill>
              <a:latin typeface="Segoe UI" panose="020B0502040204020203" pitchFamily="34" charset="0"/>
            </a:endParaRPr>
          </a:p>
        </p:txBody>
      </p:sp>
      <p:sp>
        <p:nvSpPr>
          <p:cNvPr id="13" name="Titular">
            <a:extLst>
              <a:ext uri="{FF2B5EF4-FFF2-40B4-BE49-F238E27FC236}">
                <a16:creationId xmlns:a16="http://schemas.microsoft.com/office/drawing/2014/main" id="{022DEDCB-9D0D-489F-99AB-0C794E4A018A}"/>
              </a:ext>
            </a:extLst>
          </p:cNvPr>
          <p:cNvSpPr txBox="1">
            <a:spLocks/>
          </p:cNvSpPr>
          <p:nvPr/>
        </p:nvSpPr>
        <p:spPr>
          <a:xfrm>
            <a:off x="752739" y="740459"/>
            <a:ext cx="6244960" cy="405588"/>
          </a:xfrm>
          <a:prstGeom prst="rect">
            <a:avLst/>
          </a:prstGeom>
        </p:spPr>
        <p:txBody>
          <a:bodyPr spcFirstLastPara="1" vert="horz" wrap="square" lIns="0" tIns="0" rIns="0" bIns="0" rtlCol="0" anchor="t" anchorCtr="0">
            <a:noAutofit/>
          </a:bodyPr>
          <a:lstStyle>
            <a:lvl1pPr marL="0" lvl="0" indent="0" algn="l" defTabSz="685800" rtl="0" eaLnBrk="1" latinLnBrk="0" hangingPunct="1">
              <a:lnSpc>
                <a:spcPts val="4000"/>
              </a:lnSpc>
              <a:spcBef>
                <a:spcPts val="0"/>
              </a:spcBef>
              <a:spcAft>
                <a:spcPts val="0"/>
              </a:spcAft>
              <a:buSzPts val="2000"/>
              <a:buFont typeface="Arial" panose="020B0604020202020204" pitchFamily="34" charset="0"/>
              <a:buNone/>
              <a:defRPr sz="4000" b="1" i="0" kern="1200">
                <a:solidFill>
                  <a:srgbClr val="424242"/>
                </a:solidFill>
                <a:latin typeface="Open Sans ExtraBold" panose="020B0606030504020204" pitchFamily="34" charset="0"/>
                <a:ea typeface="Open Sans ExtraBold" panose="020B0606030504020204" pitchFamily="34" charset="0"/>
                <a:cs typeface="Open Sans ExtraBold" panose="020B0606030504020204" pitchFamily="34" charset="0"/>
                <a:sym typeface="Playfair Display"/>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ca-ES" sz="2800" spc="300" dirty="0">
                <a:solidFill>
                  <a:schemeClr val="accent1"/>
                </a:solidFill>
                <a:latin typeface="Segoe UI Semibold" panose="020B0702040204020203" pitchFamily="34" charset="0"/>
                <a:ea typeface="Segoe UI Black" panose="020B0A02040204020203" pitchFamily="34" charset="0"/>
                <a:cs typeface="Segoe UI Semibold" panose="020B0702040204020203" pitchFamily="34" charset="0"/>
              </a:rPr>
              <a:t>03. </a:t>
            </a:r>
            <a:r>
              <a:rPr lang="ca-ES" sz="2800" b="0" spc="300" dirty="0">
                <a:solidFill>
                  <a:schemeClr val="tx1"/>
                </a:solidFill>
                <a:latin typeface="Segoe UI" panose="020B0502040204020203" pitchFamily="34" charset="0"/>
                <a:ea typeface="Segoe UI Black" panose="020B0A02040204020203" pitchFamily="34" charset="0"/>
                <a:cs typeface="Segoe UI Semibold" panose="020B0702040204020203" pitchFamily="34" charset="0"/>
                <a:sym typeface="Open Sans SemiBold"/>
              </a:rPr>
              <a:t>EL NOSTRE </a:t>
            </a:r>
            <a:r>
              <a:rPr lang="ca-ES" sz="2800" b="0" i="0" u="none" strike="noStrike" cap="none" spc="300" dirty="0">
                <a:solidFill>
                  <a:schemeClr val="tx1"/>
                </a:solidFill>
                <a:latin typeface="Segoe UI Semibold" panose="020B0702040204020203" pitchFamily="34" charset="0"/>
                <a:ea typeface="Segoe UI Black" panose="020B0A02040204020203" pitchFamily="34" charset="0"/>
                <a:cs typeface="Segoe UI Semibold" panose="020B0702040204020203" pitchFamily="34" charset="0"/>
                <a:sym typeface="Open Sans SemiBold"/>
              </a:rPr>
              <a:t>SALARI</a:t>
            </a:r>
          </a:p>
        </p:txBody>
      </p:sp>
      <p:cxnSp>
        <p:nvCxnSpPr>
          <p:cNvPr id="14" name="Straight Connector 38">
            <a:extLst>
              <a:ext uri="{FF2B5EF4-FFF2-40B4-BE49-F238E27FC236}">
                <a16:creationId xmlns:a16="http://schemas.microsoft.com/office/drawing/2014/main" id="{7D3B5642-890D-4EF8-9105-E8F26A512FFF}"/>
              </a:ext>
            </a:extLst>
          </p:cNvPr>
          <p:cNvCxnSpPr>
            <a:cxnSpLocks/>
          </p:cNvCxnSpPr>
          <p:nvPr/>
        </p:nvCxnSpPr>
        <p:spPr>
          <a:xfrm>
            <a:off x="570084" y="861156"/>
            <a:ext cx="0" cy="258451"/>
          </a:xfrm>
          <a:prstGeom prst="line">
            <a:avLst/>
          </a:prstGeom>
          <a:ln w="381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5" name="Rectángulo 245">
            <a:extLst>
              <a:ext uri="{FF2B5EF4-FFF2-40B4-BE49-F238E27FC236}">
                <a16:creationId xmlns:a16="http://schemas.microsoft.com/office/drawing/2014/main" id="{5FE74CFA-7848-4DAF-BE54-05A21B99221A}"/>
              </a:ext>
            </a:extLst>
          </p:cNvPr>
          <p:cNvSpPr/>
          <p:nvPr/>
        </p:nvSpPr>
        <p:spPr>
          <a:xfrm>
            <a:off x="-162556" y="846389"/>
            <a:ext cx="621068" cy="28798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latin typeface="Segoe UI" panose="020B0502040204020203" pitchFamily="34" charset="0"/>
            </a:endParaRPr>
          </a:p>
        </p:txBody>
      </p:sp>
      <p:sp>
        <p:nvSpPr>
          <p:cNvPr id="16" name="Marcador de texto 5">
            <a:extLst>
              <a:ext uri="{FF2B5EF4-FFF2-40B4-BE49-F238E27FC236}">
                <a16:creationId xmlns:a16="http://schemas.microsoft.com/office/drawing/2014/main" id="{87BCD515-4512-4B32-82CE-4C4D70FB3D04}"/>
              </a:ext>
            </a:extLst>
          </p:cNvPr>
          <p:cNvSpPr txBox="1">
            <a:spLocks/>
          </p:cNvSpPr>
          <p:nvPr/>
        </p:nvSpPr>
        <p:spPr>
          <a:xfrm>
            <a:off x="755277" y="1510812"/>
            <a:ext cx="5593624" cy="262247"/>
          </a:xfrm>
          <a:prstGeom prst="rect">
            <a:avLst/>
          </a:prstGeom>
        </p:spPr>
        <p:txBody>
          <a:bodyPr vert="horz" lIns="0" tIns="0" rIns="0" bIns="0" rtlCol="0" anchor="t">
            <a:noAutofit/>
          </a:bodyPr>
          <a:lstStyle>
            <a:lvl1pPr marL="0" indent="0" algn="l" defTabSz="685800" rtl="0" eaLnBrk="1" latinLnBrk="0" hangingPunct="1">
              <a:lnSpc>
                <a:spcPct val="100000"/>
              </a:lnSpc>
              <a:spcBef>
                <a:spcPts val="0"/>
              </a:spcBef>
              <a:buFont typeface="Arial" panose="020B0604020202020204" pitchFamily="34" charset="0"/>
              <a:buNone/>
              <a:defRPr sz="1800" b="1" i="0" kern="1200">
                <a:solidFill>
                  <a:srgbClr val="D0043C"/>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Tx/>
            </a:pPr>
            <a:r>
              <a:rPr lang="ca-ES" b="0" spc="600">
                <a:solidFill>
                  <a:schemeClr val="accent1"/>
                </a:solidFill>
                <a:latin typeface="Segoe UI Semibold" panose="020B0702040204020203" pitchFamily="34" charset="0"/>
                <a:cs typeface="Segoe UI Semibold" panose="020B0702040204020203" pitchFamily="34" charset="0"/>
              </a:rPr>
              <a:t>COM ES REPARTEIX EL SALARI</a:t>
            </a:r>
          </a:p>
        </p:txBody>
      </p:sp>
      <p:sp>
        <p:nvSpPr>
          <p:cNvPr id="17" name="Rectángulo 144">
            <a:extLst>
              <a:ext uri="{FF2B5EF4-FFF2-40B4-BE49-F238E27FC236}">
                <a16:creationId xmlns:a16="http://schemas.microsoft.com/office/drawing/2014/main" id="{46696E1A-94B0-4AEA-8CAE-B049CA5BB2BE}"/>
              </a:ext>
            </a:extLst>
          </p:cNvPr>
          <p:cNvSpPr/>
          <p:nvPr/>
        </p:nvSpPr>
        <p:spPr>
          <a:xfrm>
            <a:off x="1322" y="5210962"/>
            <a:ext cx="12189357" cy="12374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latin typeface="Segoe UI" panose="020B0502040204020203" pitchFamily="34" charset="0"/>
            </a:endParaRPr>
          </a:p>
        </p:txBody>
      </p:sp>
      <p:sp>
        <p:nvSpPr>
          <p:cNvPr id="18" name="TextBox 18">
            <a:extLst>
              <a:ext uri="{FF2B5EF4-FFF2-40B4-BE49-F238E27FC236}">
                <a16:creationId xmlns:a16="http://schemas.microsoft.com/office/drawing/2014/main" id="{6D7D4F0C-4DDA-479E-B06B-A1D91FBE687F}"/>
              </a:ext>
            </a:extLst>
          </p:cNvPr>
          <p:cNvSpPr txBox="1"/>
          <p:nvPr/>
        </p:nvSpPr>
        <p:spPr>
          <a:xfrm>
            <a:off x="752739" y="5548734"/>
            <a:ext cx="9880990" cy="553998"/>
          </a:xfrm>
          <a:prstGeom prst="rect">
            <a:avLst/>
          </a:prstGeom>
          <a:noFill/>
        </p:spPr>
        <p:txBody>
          <a:bodyPr wrap="square" lIns="0" tIns="0" rIns="0" bIns="0">
            <a:spAutoFit/>
          </a:bodyPr>
          <a:lstStyle/>
          <a:p>
            <a:pPr marR="0" lvl="0" rtl="0">
              <a:lnSpc>
                <a:spcPct val="100000"/>
              </a:lnSpc>
              <a:spcBef>
                <a:spcPts val="0"/>
              </a:spcBef>
              <a:spcAft>
                <a:spcPts val="0"/>
              </a:spcAft>
              <a:buClr>
                <a:srgbClr val="000000"/>
              </a:buClr>
              <a:buSzPts val="1200"/>
            </a:pPr>
            <a:r>
              <a:rPr lang="ca-ES" b="0" i="0" u="none" strike="noStrike" cap="none">
                <a:solidFill>
                  <a:schemeClr val="bg1"/>
                </a:solidFill>
                <a:latin typeface="Segoe UI Semibold" panose="020B0702040204020203" pitchFamily="34" charset="0"/>
                <a:ea typeface="Open Sans Light"/>
                <a:cs typeface="Segoe UI Semibold" panose="020B0702040204020203" pitchFamily="34" charset="0"/>
                <a:sym typeface="Open Sans Light"/>
              </a:rPr>
              <a:t>Algunes empreses abonen una paga addicional en funció dels resultats, normalment coneguda com "paga de beneficis" o "Incentius". El seu abonament es regula en el conveni</a:t>
            </a:r>
          </a:p>
        </p:txBody>
      </p:sp>
      <p:cxnSp>
        <p:nvCxnSpPr>
          <p:cNvPr id="19" name="Conector recto 230">
            <a:extLst>
              <a:ext uri="{FF2B5EF4-FFF2-40B4-BE49-F238E27FC236}">
                <a16:creationId xmlns:a16="http://schemas.microsoft.com/office/drawing/2014/main" id="{1ED41FF4-D325-44E9-B56A-F713C0305F28}"/>
              </a:ext>
            </a:extLst>
          </p:cNvPr>
          <p:cNvCxnSpPr>
            <a:cxnSpLocks/>
          </p:cNvCxnSpPr>
          <p:nvPr/>
        </p:nvCxnSpPr>
        <p:spPr>
          <a:xfrm flipV="1">
            <a:off x="615695" y="5582384"/>
            <a:ext cx="0" cy="1121046"/>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20" name="Elipse 23">
            <a:extLst>
              <a:ext uri="{FF2B5EF4-FFF2-40B4-BE49-F238E27FC236}">
                <a16:creationId xmlns:a16="http://schemas.microsoft.com/office/drawing/2014/main" id="{121AF116-47AE-45A3-908A-87B6F17AEBBC}"/>
              </a:ext>
            </a:extLst>
          </p:cNvPr>
          <p:cNvSpPr/>
          <p:nvPr/>
        </p:nvSpPr>
        <p:spPr>
          <a:xfrm>
            <a:off x="517699" y="5451197"/>
            <a:ext cx="316960" cy="316960"/>
          </a:xfrm>
          <a:prstGeom prst="ellipse">
            <a:avLst/>
          </a:prstGeom>
          <a:solidFill>
            <a:schemeClr val="bg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latin typeface="Segoe UI" panose="020B0502040204020203" pitchFamily="34" charset="0"/>
            </a:endParaRPr>
          </a:p>
        </p:txBody>
      </p:sp>
      <p:sp>
        <p:nvSpPr>
          <p:cNvPr id="22" name="Text Placeholder 22">
            <a:extLst>
              <a:ext uri="{FF2B5EF4-FFF2-40B4-BE49-F238E27FC236}">
                <a16:creationId xmlns:a16="http://schemas.microsoft.com/office/drawing/2014/main" id="{D50CB402-DAB7-45C9-87DE-E5BD3B7A9897}"/>
              </a:ext>
            </a:extLst>
          </p:cNvPr>
          <p:cNvSpPr txBox="1">
            <a:spLocks/>
          </p:cNvSpPr>
          <p:nvPr/>
        </p:nvSpPr>
        <p:spPr>
          <a:xfrm>
            <a:off x="772076" y="2752888"/>
            <a:ext cx="3683452" cy="236753"/>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700" kern="1200">
                <a:solidFill>
                  <a:schemeClr val="accent1"/>
                </a:solidFill>
                <a:latin typeface="Segoe UI Semibold" panose="020B0702040204020203" pitchFamily="34" charset="0"/>
                <a:ea typeface="+mn-ea"/>
                <a:cs typeface="Segoe UI Semibold" panose="020B07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sz="1600">
                <a:solidFill>
                  <a:schemeClr val="tx1"/>
                </a:solidFill>
              </a:rPr>
              <a:t>Salari en 12 o 14 pagues</a:t>
            </a:r>
          </a:p>
        </p:txBody>
      </p:sp>
      <p:cxnSp>
        <p:nvCxnSpPr>
          <p:cNvPr id="23" name="Conector recto 186">
            <a:extLst>
              <a:ext uri="{FF2B5EF4-FFF2-40B4-BE49-F238E27FC236}">
                <a16:creationId xmlns:a16="http://schemas.microsoft.com/office/drawing/2014/main" id="{1301D95F-1EF9-401E-AB74-9C169C3BE1DE}"/>
              </a:ext>
            </a:extLst>
          </p:cNvPr>
          <p:cNvCxnSpPr>
            <a:cxnSpLocks/>
          </p:cNvCxnSpPr>
          <p:nvPr/>
        </p:nvCxnSpPr>
        <p:spPr>
          <a:xfrm>
            <a:off x="774442" y="3085837"/>
            <a:ext cx="256384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63" name="Group 62">
            <a:extLst>
              <a:ext uri="{FF2B5EF4-FFF2-40B4-BE49-F238E27FC236}">
                <a16:creationId xmlns:a16="http://schemas.microsoft.com/office/drawing/2014/main" id="{E3885504-D5AF-48ED-89D8-3A7AF2A1B037}"/>
              </a:ext>
            </a:extLst>
          </p:cNvPr>
          <p:cNvGrpSpPr/>
          <p:nvPr/>
        </p:nvGrpSpPr>
        <p:grpSpPr>
          <a:xfrm>
            <a:off x="624228" y="2132362"/>
            <a:ext cx="557822" cy="532467"/>
            <a:chOff x="2569797" y="1982601"/>
            <a:chExt cx="507111" cy="484061"/>
          </a:xfrm>
        </p:grpSpPr>
        <p:pic>
          <p:nvPicPr>
            <p:cNvPr id="52" name="Graphic 51">
              <a:extLst>
                <a:ext uri="{FF2B5EF4-FFF2-40B4-BE49-F238E27FC236}">
                  <a16:creationId xmlns:a16="http://schemas.microsoft.com/office/drawing/2014/main" id="{A3752244-1ACC-4F67-8A87-AA33B4448A2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69797" y="1982601"/>
              <a:ext cx="507111" cy="484061"/>
            </a:xfrm>
            <a:prstGeom prst="rect">
              <a:avLst/>
            </a:prstGeom>
          </p:spPr>
        </p:pic>
        <p:pic>
          <p:nvPicPr>
            <p:cNvPr id="62" name="Graphic 61">
              <a:extLst>
                <a:ext uri="{FF2B5EF4-FFF2-40B4-BE49-F238E27FC236}">
                  <a16:creationId xmlns:a16="http://schemas.microsoft.com/office/drawing/2014/main" id="{F6ADD902-067F-4D52-BC1A-D32411DDFF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47628" y="2274719"/>
              <a:ext cx="95250" cy="112568"/>
            </a:xfrm>
            <a:prstGeom prst="rect">
              <a:avLst/>
            </a:prstGeom>
          </p:spPr>
        </p:pic>
      </p:grpSp>
      <p:sp>
        <p:nvSpPr>
          <p:cNvPr id="64" name="TextBox 63">
            <a:extLst>
              <a:ext uri="{FF2B5EF4-FFF2-40B4-BE49-F238E27FC236}">
                <a16:creationId xmlns:a16="http://schemas.microsoft.com/office/drawing/2014/main" id="{447D363B-17C4-4EAC-A64A-0B8DF005EC26}"/>
              </a:ext>
            </a:extLst>
          </p:cNvPr>
          <p:cNvSpPr txBox="1"/>
          <p:nvPr/>
        </p:nvSpPr>
        <p:spPr>
          <a:xfrm>
            <a:off x="669190" y="3301622"/>
            <a:ext cx="4484754" cy="1453347"/>
          </a:xfrm>
          <a:prstGeom prst="rect">
            <a:avLst/>
          </a:prstGeom>
          <a:noFill/>
        </p:spPr>
        <p:txBody>
          <a:bodyPr wrap="square">
            <a:spAutoFit/>
          </a:bodyPr>
          <a:lstStyle/>
          <a:p>
            <a:pPr>
              <a:lnSpc>
                <a:spcPct val="120000"/>
              </a:lnSpc>
              <a:buClr>
                <a:srgbClr val="4ABDF0"/>
              </a:buClr>
            </a:pPr>
            <a:r>
              <a:rPr lang="ca-ES" sz="1400" dirty="0">
                <a:latin typeface="Segoe UI Semibold" panose="020B0702040204020203" pitchFamily="34" charset="0"/>
                <a:cs typeface="Segoe UI Semibold" panose="020B0702040204020203" pitchFamily="34" charset="0"/>
              </a:rPr>
              <a:t>Exemple: Salari brut anual = 16.800 €</a:t>
            </a:r>
          </a:p>
          <a:p>
            <a:pPr>
              <a:lnSpc>
                <a:spcPct val="120000"/>
              </a:lnSpc>
              <a:buClr>
                <a:srgbClr val="4ABDF0"/>
              </a:buClr>
            </a:pPr>
            <a:endParaRPr lang="ca-ES" sz="500" dirty="0">
              <a:latin typeface="Segoe UI" panose="020B0502040204020203" pitchFamily="34" charset="0"/>
            </a:endParaRPr>
          </a:p>
          <a:p>
            <a:pPr marL="180000" indent="-180000">
              <a:lnSpc>
                <a:spcPct val="120000"/>
              </a:lnSpc>
              <a:buClr>
                <a:srgbClr val="4ABDF0"/>
              </a:buClr>
              <a:buFont typeface="Arial" panose="020B0604020202020204" pitchFamily="34" charset="0"/>
              <a:buChar char="•"/>
            </a:pPr>
            <a:r>
              <a:rPr lang="ca-ES" sz="1400" dirty="0">
                <a:latin typeface="Segoe UI" panose="020B0502040204020203" pitchFamily="34" charset="0"/>
              </a:rPr>
              <a:t> 12 mensualitats i 2 pagues extres =</a:t>
            </a:r>
          </a:p>
          <a:p>
            <a:pPr>
              <a:lnSpc>
                <a:spcPct val="120000"/>
              </a:lnSpc>
              <a:buClr>
                <a:srgbClr val="4ABDF0"/>
              </a:buClr>
            </a:pPr>
            <a:r>
              <a:rPr lang="ca-ES" sz="1400" dirty="0">
                <a:latin typeface="Segoe UI Semibold" panose="020B0702040204020203" pitchFamily="34" charset="0"/>
                <a:cs typeface="Segoe UI Semibold" panose="020B0702040204020203" pitchFamily="34" charset="0"/>
              </a:rPr>
              <a:t>    16.800 / 14 = 1.200 € bruts en cada paga</a:t>
            </a:r>
          </a:p>
          <a:p>
            <a:pPr marL="180000" indent="-180000">
              <a:lnSpc>
                <a:spcPct val="120000"/>
              </a:lnSpc>
              <a:buClr>
                <a:srgbClr val="4ABDF0"/>
              </a:buClr>
              <a:buFont typeface="Arial" panose="020B0604020202020204" pitchFamily="34" charset="0"/>
              <a:buChar char="•"/>
            </a:pPr>
            <a:r>
              <a:rPr lang="ca-ES" sz="1400" dirty="0">
                <a:latin typeface="Segoe UI" panose="020B0502040204020203" pitchFamily="34" charset="0"/>
              </a:rPr>
              <a:t> 12 mensualitats amb prorrateig de les pagues extres = </a:t>
            </a:r>
            <a:r>
              <a:rPr lang="ca-ES" sz="1400" dirty="0">
                <a:latin typeface="Segoe UI Semibold" panose="020B0702040204020203" pitchFamily="34" charset="0"/>
                <a:cs typeface="Segoe UI Semibold" panose="020B0702040204020203" pitchFamily="34" charset="0"/>
              </a:rPr>
              <a:t>16.800 / 12 = 1.400 € bruts en cada paga</a:t>
            </a:r>
          </a:p>
        </p:txBody>
      </p:sp>
    </p:spTree>
    <p:extLst>
      <p:ext uri="{BB962C8B-B14F-4D97-AF65-F5344CB8AC3E}">
        <p14:creationId xmlns:p14="http://schemas.microsoft.com/office/powerpoint/2010/main" val="3005990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pie de página 1">
            <a:extLst>
              <a:ext uri="{FF2B5EF4-FFF2-40B4-BE49-F238E27FC236}">
                <a16:creationId xmlns:a16="http://schemas.microsoft.com/office/drawing/2014/main" id="{38AFC8C1-2128-4CCF-8FB9-19AB2AC2B38B}"/>
              </a:ext>
            </a:extLst>
          </p:cNvPr>
          <p:cNvSpPr txBox="1">
            <a:spLocks/>
          </p:cNvSpPr>
          <p:nvPr/>
        </p:nvSpPr>
        <p:spPr>
          <a:xfrm>
            <a:off x="11595386" y="6601396"/>
            <a:ext cx="407502" cy="170878"/>
          </a:xfrm>
          <a:prstGeom prst="rect">
            <a:avLst/>
          </a:prstGeom>
        </p:spPr>
        <p:txBody>
          <a:bodyPr vert="horz" lIns="0" tIns="0" rIns="0" bIns="0" rtlCol="0" anchor="t"/>
          <a:lstStyle>
            <a:defPPr>
              <a:defRPr lang="es-ES"/>
            </a:defPPr>
            <a:lvl1pPr>
              <a:lnSpc>
                <a:spcPct val="100000"/>
              </a:lnSpc>
              <a:defRPr sz="1300" spc="-30" baseline="0">
                <a:solidFill>
                  <a:schemeClr val="accent1"/>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ES" sz="900" dirty="0">
                <a:solidFill>
                  <a:srgbClr val="5A5B5D"/>
                </a:solidFill>
                <a:latin typeface="Segoe UI" panose="020B0502040204020203" pitchFamily="34" charset="0"/>
              </a:rPr>
              <a:t>p. </a:t>
            </a:r>
            <a:fld id="{C55AD5FC-D658-4668-AADB-0A3BDC5470A2}" type="slidenum">
              <a:rPr lang="es-ES" sz="900" smtClean="0">
                <a:solidFill>
                  <a:srgbClr val="5A5B5D"/>
                </a:solidFill>
                <a:latin typeface="Segoe UI" panose="020B0502040204020203" pitchFamily="34" charset="0"/>
              </a:rPr>
              <a:pPr algn="l"/>
              <a:t>7</a:t>
            </a:fld>
            <a:endParaRPr lang="es-ES" sz="900" dirty="0">
              <a:solidFill>
                <a:srgbClr val="5A5B5D"/>
              </a:solidFill>
              <a:latin typeface="Segoe UI" panose="020B0502040204020203" pitchFamily="34" charset="0"/>
            </a:endParaRPr>
          </a:p>
        </p:txBody>
      </p:sp>
      <p:sp>
        <p:nvSpPr>
          <p:cNvPr id="11" name="Titular">
            <a:extLst>
              <a:ext uri="{FF2B5EF4-FFF2-40B4-BE49-F238E27FC236}">
                <a16:creationId xmlns:a16="http://schemas.microsoft.com/office/drawing/2014/main" id="{EAF73CEA-64B5-4EFF-BA91-154A3EFBF626}"/>
              </a:ext>
            </a:extLst>
          </p:cNvPr>
          <p:cNvSpPr txBox="1">
            <a:spLocks/>
          </p:cNvSpPr>
          <p:nvPr/>
        </p:nvSpPr>
        <p:spPr>
          <a:xfrm>
            <a:off x="752739" y="740459"/>
            <a:ext cx="6244960" cy="405588"/>
          </a:xfrm>
          <a:prstGeom prst="rect">
            <a:avLst/>
          </a:prstGeom>
        </p:spPr>
        <p:txBody>
          <a:bodyPr spcFirstLastPara="1" vert="horz" wrap="square" lIns="0" tIns="0" rIns="0" bIns="0" rtlCol="0" anchor="t" anchorCtr="0">
            <a:noAutofit/>
          </a:bodyPr>
          <a:lstStyle>
            <a:lvl1pPr marL="0" lvl="0" indent="0" algn="l" defTabSz="685800" rtl="0" eaLnBrk="1" latinLnBrk="0" hangingPunct="1">
              <a:lnSpc>
                <a:spcPts val="4000"/>
              </a:lnSpc>
              <a:spcBef>
                <a:spcPts val="0"/>
              </a:spcBef>
              <a:spcAft>
                <a:spcPts val="0"/>
              </a:spcAft>
              <a:buSzPts val="2000"/>
              <a:buFont typeface="Arial" panose="020B0604020202020204" pitchFamily="34" charset="0"/>
              <a:buNone/>
              <a:defRPr sz="4000" b="1" i="0" kern="1200">
                <a:solidFill>
                  <a:srgbClr val="424242"/>
                </a:solidFill>
                <a:latin typeface="Open Sans ExtraBold" panose="020B0606030504020204" pitchFamily="34" charset="0"/>
                <a:ea typeface="Open Sans ExtraBold" panose="020B0606030504020204" pitchFamily="34" charset="0"/>
                <a:cs typeface="Open Sans ExtraBold" panose="020B0606030504020204" pitchFamily="34" charset="0"/>
                <a:sym typeface="Playfair Display"/>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ca-ES" sz="2800" spc="300" dirty="0">
                <a:solidFill>
                  <a:schemeClr val="accent1"/>
                </a:solidFill>
                <a:latin typeface="Segoe UI Semibold" panose="020B0702040204020203" pitchFamily="34" charset="0"/>
                <a:ea typeface="Segoe UI Black" panose="020B0A02040204020203" pitchFamily="34" charset="0"/>
                <a:cs typeface="Segoe UI Semibold" panose="020B0702040204020203" pitchFamily="34" charset="0"/>
              </a:rPr>
              <a:t>03. </a:t>
            </a:r>
            <a:r>
              <a:rPr lang="ca-ES" sz="2800" b="0" spc="300" dirty="0">
                <a:solidFill>
                  <a:schemeClr val="tx1"/>
                </a:solidFill>
                <a:latin typeface="Segoe UI" panose="020B0502040204020203" pitchFamily="34" charset="0"/>
                <a:ea typeface="Segoe UI Black" panose="020B0A02040204020203" pitchFamily="34" charset="0"/>
                <a:cs typeface="Segoe UI Semibold" panose="020B0702040204020203" pitchFamily="34" charset="0"/>
                <a:sym typeface="Open Sans SemiBold"/>
              </a:rPr>
              <a:t>EL NOSTRE </a:t>
            </a:r>
            <a:r>
              <a:rPr lang="ca-ES" sz="2800" b="0" i="0" u="none" strike="noStrike" cap="none" spc="300" dirty="0">
                <a:solidFill>
                  <a:schemeClr val="tx1"/>
                </a:solidFill>
                <a:latin typeface="Segoe UI Semibold" panose="020B0702040204020203" pitchFamily="34" charset="0"/>
                <a:ea typeface="Segoe UI Black" panose="020B0A02040204020203" pitchFamily="34" charset="0"/>
                <a:cs typeface="Segoe UI Semibold" panose="020B0702040204020203" pitchFamily="34" charset="0"/>
                <a:sym typeface="Open Sans SemiBold"/>
              </a:rPr>
              <a:t>SALARI</a:t>
            </a:r>
          </a:p>
        </p:txBody>
      </p:sp>
      <p:cxnSp>
        <p:nvCxnSpPr>
          <p:cNvPr id="12" name="Straight Connector 38">
            <a:extLst>
              <a:ext uri="{FF2B5EF4-FFF2-40B4-BE49-F238E27FC236}">
                <a16:creationId xmlns:a16="http://schemas.microsoft.com/office/drawing/2014/main" id="{C4A49D3F-7EAD-4862-98B8-BD27F22900AA}"/>
              </a:ext>
            </a:extLst>
          </p:cNvPr>
          <p:cNvCxnSpPr>
            <a:cxnSpLocks/>
          </p:cNvCxnSpPr>
          <p:nvPr/>
        </p:nvCxnSpPr>
        <p:spPr>
          <a:xfrm>
            <a:off x="570084" y="861156"/>
            <a:ext cx="0" cy="258451"/>
          </a:xfrm>
          <a:prstGeom prst="line">
            <a:avLst/>
          </a:prstGeom>
          <a:ln w="381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3" name="Rectángulo 245">
            <a:extLst>
              <a:ext uri="{FF2B5EF4-FFF2-40B4-BE49-F238E27FC236}">
                <a16:creationId xmlns:a16="http://schemas.microsoft.com/office/drawing/2014/main" id="{EB91E485-9AD2-4158-B2CB-79FE1C9F9E02}"/>
              </a:ext>
            </a:extLst>
          </p:cNvPr>
          <p:cNvSpPr/>
          <p:nvPr/>
        </p:nvSpPr>
        <p:spPr>
          <a:xfrm>
            <a:off x="-162556" y="846389"/>
            <a:ext cx="621068" cy="28798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latin typeface="Segoe UI" panose="020B0502040204020203" pitchFamily="34" charset="0"/>
            </a:endParaRPr>
          </a:p>
        </p:txBody>
      </p:sp>
      <p:sp>
        <p:nvSpPr>
          <p:cNvPr id="14" name="Marcador de texto 5">
            <a:extLst>
              <a:ext uri="{FF2B5EF4-FFF2-40B4-BE49-F238E27FC236}">
                <a16:creationId xmlns:a16="http://schemas.microsoft.com/office/drawing/2014/main" id="{D98EBAA9-CF30-48CE-AFAB-EB74D0E382D1}"/>
              </a:ext>
            </a:extLst>
          </p:cNvPr>
          <p:cNvSpPr txBox="1">
            <a:spLocks/>
          </p:cNvSpPr>
          <p:nvPr/>
        </p:nvSpPr>
        <p:spPr>
          <a:xfrm>
            <a:off x="755276" y="1510812"/>
            <a:ext cx="7067923" cy="303473"/>
          </a:xfrm>
          <a:prstGeom prst="rect">
            <a:avLst/>
          </a:prstGeom>
        </p:spPr>
        <p:txBody>
          <a:bodyPr vert="horz" lIns="0" tIns="0" rIns="0" bIns="0" rtlCol="0" anchor="t">
            <a:noAutofit/>
          </a:bodyPr>
          <a:lstStyle>
            <a:lvl1pPr marL="0" indent="0" algn="l" defTabSz="685800" rtl="0" eaLnBrk="1" latinLnBrk="0" hangingPunct="1">
              <a:lnSpc>
                <a:spcPct val="100000"/>
              </a:lnSpc>
              <a:spcBef>
                <a:spcPts val="0"/>
              </a:spcBef>
              <a:buFont typeface="Arial" panose="020B0604020202020204" pitchFamily="34" charset="0"/>
              <a:buNone/>
              <a:defRPr sz="1800" b="1" i="0" kern="1200">
                <a:solidFill>
                  <a:srgbClr val="D0043C"/>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Tx/>
            </a:pPr>
            <a:r>
              <a:rPr lang="ca-ES" b="0" spc="600">
                <a:solidFill>
                  <a:schemeClr val="accent1"/>
                </a:solidFill>
                <a:latin typeface="Segoe UI Semibold" panose="020B0702040204020203" pitchFamily="34" charset="0"/>
                <a:cs typeface="Segoe UI Semibold" panose="020B0702040204020203" pitchFamily="34" charset="0"/>
              </a:rPr>
              <a:t>COM HA DE SER EL REBUT DE SALARI</a:t>
            </a:r>
          </a:p>
        </p:txBody>
      </p:sp>
      <p:grpSp>
        <p:nvGrpSpPr>
          <p:cNvPr id="15" name="Grupo 46">
            <a:extLst>
              <a:ext uri="{FF2B5EF4-FFF2-40B4-BE49-F238E27FC236}">
                <a16:creationId xmlns:a16="http://schemas.microsoft.com/office/drawing/2014/main" id="{F5DED07F-B87E-4383-BF2B-72D06BDC5D37}"/>
              </a:ext>
            </a:extLst>
          </p:cNvPr>
          <p:cNvGrpSpPr/>
          <p:nvPr/>
        </p:nvGrpSpPr>
        <p:grpSpPr>
          <a:xfrm>
            <a:off x="3368434" y="2306188"/>
            <a:ext cx="1749667" cy="777083"/>
            <a:chOff x="6713534" y="1874585"/>
            <a:chExt cx="1749667" cy="777083"/>
          </a:xfrm>
        </p:grpSpPr>
        <p:sp>
          <p:nvSpPr>
            <p:cNvPr id="16" name="Elipse 23">
              <a:extLst>
                <a:ext uri="{FF2B5EF4-FFF2-40B4-BE49-F238E27FC236}">
                  <a16:creationId xmlns:a16="http://schemas.microsoft.com/office/drawing/2014/main" id="{244572B7-38AF-449B-962F-D60EAA0A192E}"/>
                </a:ext>
              </a:extLst>
            </p:cNvPr>
            <p:cNvSpPr/>
            <p:nvPr/>
          </p:nvSpPr>
          <p:spPr>
            <a:xfrm>
              <a:off x="6713534" y="1874585"/>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solidFill>
                  <a:schemeClr val="tx1"/>
                </a:solidFill>
                <a:latin typeface="Segoe UI" panose="020B0502040204020203" pitchFamily="34" charset="0"/>
              </a:endParaRPr>
            </a:p>
          </p:txBody>
        </p:sp>
        <p:sp>
          <p:nvSpPr>
            <p:cNvPr id="17" name="CuadroTexto 74">
              <a:extLst>
                <a:ext uri="{FF2B5EF4-FFF2-40B4-BE49-F238E27FC236}">
                  <a16:creationId xmlns:a16="http://schemas.microsoft.com/office/drawing/2014/main" id="{20C9FBA2-535D-4EBE-A06D-FE3121761F86}"/>
                </a:ext>
              </a:extLst>
            </p:cNvPr>
            <p:cNvSpPr txBox="1"/>
            <p:nvPr/>
          </p:nvSpPr>
          <p:spPr>
            <a:xfrm>
              <a:off x="6942243" y="2005337"/>
              <a:ext cx="1520958" cy="646331"/>
            </a:xfrm>
            <a:prstGeom prst="rect">
              <a:avLst/>
            </a:prstGeom>
            <a:noFill/>
          </p:spPr>
          <p:txBody>
            <a:bodyPr wrap="square" lIns="0" tIns="0" rIns="0" bIns="0" rtlCol="0">
              <a:spAutoFit/>
            </a:bodyPr>
            <a:lstStyle/>
            <a:p>
              <a:r>
                <a:rPr lang="ca-ES" sz="1400" dirty="0">
                  <a:latin typeface="Segoe UI" panose="020B0502040204020203" pitchFamily="34" charset="0"/>
                  <a:ea typeface="Open Sans SemiBold" panose="020B0706030804020204" pitchFamily="34" charset="0"/>
                  <a:cs typeface="Segoe UI Semibold" panose="020B0702040204020203" pitchFamily="34" charset="0"/>
                </a:rPr>
                <a:t>Al que s’ha pactat en el </a:t>
              </a:r>
              <a:r>
                <a:rPr lang="ca-ES" sz="1400" dirty="0">
                  <a:latin typeface="Segoe UI Semibold" panose="020B0702040204020203" pitchFamily="34" charset="0"/>
                  <a:ea typeface="Open Sans SemiBold" panose="020B0706030804020204" pitchFamily="34" charset="0"/>
                  <a:cs typeface="Segoe UI Semibold" panose="020B0702040204020203" pitchFamily="34" charset="0"/>
                </a:rPr>
                <a:t>contracte</a:t>
              </a:r>
              <a:r>
                <a:rPr lang="ca-ES" sz="1400" dirty="0">
                  <a:latin typeface="Segoe UI" panose="020B0502040204020203" pitchFamily="34" charset="0"/>
                  <a:ea typeface="Open Sans SemiBold" panose="020B0706030804020204" pitchFamily="34" charset="0"/>
                  <a:cs typeface="Segoe UI Semibold" panose="020B0702040204020203" pitchFamily="34" charset="0"/>
                </a:rPr>
                <a:t> laboral</a:t>
              </a:r>
            </a:p>
          </p:txBody>
        </p:sp>
      </p:grpSp>
      <p:cxnSp>
        <p:nvCxnSpPr>
          <p:cNvPr id="18" name="Conector recto 190">
            <a:extLst>
              <a:ext uri="{FF2B5EF4-FFF2-40B4-BE49-F238E27FC236}">
                <a16:creationId xmlns:a16="http://schemas.microsoft.com/office/drawing/2014/main" id="{DDE52CC8-A77A-42F3-98A2-0B6C264471AF}"/>
              </a:ext>
            </a:extLst>
          </p:cNvPr>
          <p:cNvCxnSpPr>
            <a:cxnSpLocks/>
          </p:cNvCxnSpPr>
          <p:nvPr/>
        </p:nvCxnSpPr>
        <p:spPr>
          <a:xfrm flipV="1">
            <a:off x="3439208" y="2485217"/>
            <a:ext cx="0" cy="1280160"/>
          </a:xfrm>
          <a:prstGeom prst="line">
            <a:avLst/>
          </a:prstGeom>
          <a:ln w="19050" cap="rnd">
            <a:solidFill>
              <a:schemeClr val="accent2"/>
            </a:solidFill>
            <a:round/>
          </a:ln>
        </p:spPr>
        <p:style>
          <a:lnRef idx="1">
            <a:schemeClr val="accent1"/>
          </a:lnRef>
          <a:fillRef idx="0">
            <a:schemeClr val="accent1"/>
          </a:fillRef>
          <a:effectRef idx="0">
            <a:schemeClr val="accent1"/>
          </a:effectRef>
          <a:fontRef idx="minor">
            <a:schemeClr val="tx1"/>
          </a:fontRef>
        </p:style>
      </p:cxnSp>
      <p:grpSp>
        <p:nvGrpSpPr>
          <p:cNvPr id="65" name="Grupo 46">
            <a:extLst>
              <a:ext uri="{FF2B5EF4-FFF2-40B4-BE49-F238E27FC236}">
                <a16:creationId xmlns:a16="http://schemas.microsoft.com/office/drawing/2014/main" id="{9C8C5B95-1F08-4DEB-8483-5B17100B4F3E}"/>
              </a:ext>
            </a:extLst>
          </p:cNvPr>
          <p:cNvGrpSpPr/>
          <p:nvPr/>
        </p:nvGrpSpPr>
        <p:grpSpPr>
          <a:xfrm>
            <a:off x="6010034" y="2306188"/>
            <a:ext cx="1872933" cy="561639"/>
            <a:chOff x="6713534" y="1874585"/>
            <a:chExt cx="1872933" cy="561639"/>
          </a:xfrm>
        </p:grpSpPr>
        <p:sp>
          <p:nvSpPr>
            <p:cNvPr id="66" name="Elipse 23">
              <a:extLst>
                <a:ext uri="{FF2B5EF4-FFF2-40B4-BE49-F238E27FC236}">
                  <a16:creationId xmlns:a16="http://schemas.microsoft.com/office/drawing/2014/main" id="{D4E6BE4F-4654-4E47-A8A4-F04BE4B57B62}"/>
                </a:ext>
              </a:extLst>
            </p:cNvPr>
            <p:cNvSpPr/>
            <p:nvPr/>
          </p:nvSpPr>
          <p:spPr>
            <a:xfrm>
              <a:off x="6713534" y="1874585"/>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solidFill>
                  <a:schemeClr val="tx1"/>
                </a:solidFill>
                <a:latin typeface="Segoe UI" panose="020B0502040204020203" pitchFamily="34" charset="0"/>
              </a:endParaRPr>
            </a:p>
          </p:txBody>
        </p:sp>
        <p:sp>
          <p:nvSpPr>
            <p:cNvPr id="67" name="CuadroTexto 74">
              <a:extLst>
                <a:ext uri="{FF2B5EF4-FFF2-40B4-BE49-F238E27FC236}">
                  <a16:creationId xmlns:a16="http://schemas.microsoft.com/office/drawing/2014/main" id="{79EC7A41-9E6B-40E3-976A-45AF3EDAC518}"/>
                </a:ext>
              </a:extLst>
            </p:cNvPr>
            <p:cNvSpPr txBox="1"/>
            <p:nvPr/>
          </p:nvSpPr>
          <p:spPr>
            <a:xfrm>
              <a:off x="6942242" y="2005337"/>
              <a:ext cx="1644225" cy="430887"/>
            </a:xfrm>
            <a:prstGeom prst="rect">
              <a:avLst/>
            </a:prstGeom>
            <a:noFill/>
          </p:spPr>
          <p:txBody>
            <a:bodyPr wrap="square" lIns="0" tIns="0" rIns="0" bIns="0" rtlCol="0">
              <a:spAutoFit/>
            </a:bodyPr>
            <a:lstStyle/>
            <a:p>
              <a:r>
                <a:rPr lang="ca-ES" sz="1400" dirty="0">
                  <a:latin typeface="Segoe UI" panose="020B0502040204020203" pitchFamily="34" charset="0"/>
                  <a:ea typeface="Open Sans SemiBold" panose="020B0706030804020204" pitchFamily="34" charset="0"/>
                  <a:cs typeface="Segoe UI Semibold" panose="020B0702040204020203" pitchFamily="34" charset="0"/>
                </a:rPr>
                <a:t>EL que estableix el </a:t>
              </a:r>
              <a:r>
                <a:rPr lang="ca-ES" sz="1400" dirty="0">
                  <a:latin typeface="Segoe UI Semibold" panose="020B0702040204020203" pitchFamily="34" charset="0"/>
                  <a:ea typeface="Open Sans SemiBold" panose="020B0706030804020204" pitchFamily="34" charset="0"/>
                  <a:cs typeface="Segoe UI Semibold" panose="020B0702040204020203" pitchFamily="34" charset="0"/>
                </a:rPr>
                <a:t>conveni</a:t>
              </a:r>
              <a:r>
                <a:rPr lang="ca-ES" sz="1400" dirty="0">
                  <a:latin typeface="Segoe UI" panose="020B0502040204020203" pitchFamily="34" charset="0"/>
                  <a:ea typeface="Open Sans SemiBold" panose="020B0706030804020204" pitchFamily="34" charset="0"/>
                  <a:cs typeface="Segoe UI Semibold" panose="020B0702040204020203" pitchFamily="34" charset="0"/>
                </a:rPr>
                <a:t> col·lectiu</a:t>
              </a:r>
            </a:p>
          </p:txBody>
        </p:sp>
      </p:grpSp>
      <p:cxnSp>
        <p:nvCxnSpPr>
          <p:cNvPr id="68" name="Conector recto 190">
            <a:extLst>
              <a:ext uri="{FF2B5EF4-FFF2-40B4-BE49-F238E27FC236}">
                <a16:creationId xmlns:a16="http://schemas.microsoft.com/office/drawing/2014/main" id="{32581E16-C719-4A0A-A982-A2CFA989C96E}"/>
              </a:ext>
            </a:extLst>
          </p:cNvPr>
          <p:cNvCxnSpPr>
            <a:cxnSpLocks/>
          </p:cNvCxnSpPr>
          <p:nvPr/>
        </p:nvCxnSpPr>
        <p:spPr>
          <a:xfrm flipV="1">
            <a:off x="6080808" y="2485217"/>
            <a:ext cx="0" cy="1280160"/>
          </a:xfrm>
          <a:prstGeom prst="line">
            <a:avLst/>
          </a:prstGeom>
          <a:ln w="19050" cap="rnd">
            <a:solidFill>
              <a:schemeClr val="accent2"/>
            </a:solidFill>
            <a:round/>
          </a:ln>
        </p:spPr>
        <p:style>
          <a:lnRef idx="1">
            <a:schemeClr val="accent1"/>
          </a:lnRef>
          <a:fillRef idx="0">
            <a:schemeClr val="accent1"/>
          </a:fillRef>
          <a:effectRef idx="0">
            <a:schemeClr val="accent1"/>
          </a:effectRef>
          <a:fontRef idx="minor">
            <a:schemeClr val="tx1"/>
          </a:fontRef>
        </p:style>
      </p:cxnSp>
      <p:grpSp>
        <p:nvGrpSpPr>
          <p:cNvPr id="114" name="Grupo 46">
            <a:extLst>
              <a:ext uri="{FF2B5EF4-FFF2-40B4-BE49-F238E27FC236}">
                <a16:creationId xmlns:a16="http://schemas.microsoft.com/office/drawing/2014/main" id="{E7AC6FA5-D8F5-4DBD-AC59-F40D06523729}"/>
              </a:ext>
            </a:extLst>
          </p:cNvPr>
          <p:cNvGrpSpPr/>
          <p:nvPr/>
        </p:nvGrpSpPr>
        <p:grpSpPr>
          <a:xfrm>
            <a:off x="8662646" y="2306188"/>
            <a:ext cx="2027117" cy="561639"/>
            <a:chOff x="6713534" y="1874585"/>
            <a:chExt cx="2027117" cy="561639"/>
          </a:xfrm>
        </p:grpSpPr>
        <p:sp>
          <p:nvSpPr>
            <p:cNvPr id="115" name="Elipse 23">
              <a:extLst>
                <a:ext uri="{FF2B5EF4-FFF2-40B4-BE49-F238E27FC236}">
                  <a16:creationId xmlns:a16="http://schemas.microsoft.com/office/drawing/2014/main" id="{DDD05BEE-0786-4E75-841B-BCA90521DF06}"/>
                </a:ext>
              </a:extLst>
            </p:cNvPr>
            <p:cNvSpPr/>
            <p:nvPr/>
          </p:nvSpPr>
          <p:spPr>
            <a:xfrm>
              <a:off x="6713534" y="1874585"/>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solidFill>
                  <a:schemeClr val="tx1"/>
                </a:solidFill>
                <a:latin typeface="Segoe UI" panose="020B0502040204020203" pitchFamily="34" charset="0"/>
              </a:endParaRPr>
            </a:p>
          </p:txBody>
        </p:sp>
        <p:sp>
          <p:nvSpPr>
            <p:cNvPr id="116" name="CuadroTexto 74">
              <a:extLst>
                <a:ext uri="{FF2B5EF4-FFF2-40B4-BE49-F238E27FC236}">
                  <a16:creationId xmlns:a16="http://schemas.microsoft.com/office/drawing/2014/main" id="{5CF2BE40-07B7-4F04-B6AD-02DB528EB873}"/>
                </a:ext>
              </a:extLst>
            </p:cNvPr>
            <p:cNvSpPr txBox="1"/>
            <p:nvPr/>
          </p:nvSpPr>
          <p:spPr>
            <a:xfrm>
              <a:off x="6942242" y="2005337"/>
              <a:ext cx="1798409" cy="430887"/>
            </a:xfrm>
            <a:prstGeom prst="rect">
              <a:avLst/>
            </a:prstGeom>
            <a:noFill/>
          </p:spPr>
          <p:txBody>
            <a:bodyPr wrap="square" lIns="0" tIns="0" rIns="0" bIns="0" rtlCol="0">
              <a:spAutoFit/>
            </a:bodyPr>
            <a:lstStyle/>
            <a:p>
              <a:r>
                <a:rPr lang="ca-ES" sz="1400" dirty="0">
                  <a:latin typeface="Segoe UI" panose="020B0502040204020203" pitchFamily="34" charset="0"/>
                  <a:ea typeface="Open Sans SemiBold" panose="020B0706030804020204" pitchFamily="34" charset="0"/>
                  <a:cs typeface="Segoe UI Semibold" panose="020B0702040204020203" pitchFamily="34" charset="0"/>
                </a:rPr>
                <a:t>A les </a:t>
              </a:r>
              <a:r>
                <a:rPr lang="ca-ES" sz="1400" dirty="0">
                  <a:latin typeface="Segoe UI Semibold" panose="020B0702040204020203" pitchFamily="34" charset="0"/>
                  <a:ea typeface="Open Sans SemiBold" panose="020B0706030804020204" pitchFamily="34" charset="0"/>
                  <a:cs typeface="Segoe UI Semibold" panose="020B0702040204020203" pitchFamily="34" charset="0"/>
                </a:rPr>
                <a:t>lleis</a:t>
              </a:r>
              <a:r>
                <a:rPr lang="ca-ES" sz="1400" dirty="0">
                  <a:latin typeface="Segoe UI" panose="020B0502040204020203" pitchFamily="34" charset="0"/>
                  <a:ea typeface="Open Sans SemiBold" panose="020B0706030804020204" pitchFamily="34" charset="0"/>
                  <a:cs typeface="Segoe UI Semibold" panose="020B0702040204020203" pitchFamily="34" charset="0"/>
                </a:rPr>
                <a:t> que regulen les relacions laborals</a:t>
              </a:r>
            </a:p>
          </p:txBody>
        </p:sp>
      </p:grpSp>
      <p:cxnSp>
        <p:nvCxnSpPr>
          <p:cNvPr id="117" name="Conector recto 190">
            <a:extLst>
              <a:ext uri="{FF2B5EF4-FFF2-40B4-BE49-F238E27FC236}">
                <a16:creationId xmlns:a16="http://schemas.microsoft.com/office/drawing/2014/main" id="{CE465518-53B8-41D1-A0CC-0A5A8BFF3868}"/>
              </a:ext>
            </a:extLst>
          </p:cNvPr>
          <p:cNvCxnSpPr>
            <a:cxnSpLocks/>
          </p:cNvCxnSpPr>
          <p:nvPr/>
        </p:nvCxnSpPr>
        <p:spPr>
          <a:xfrm flipV="1">
            <a:off x="8733420" y="2485217"/>
            <a:ext cx="0" cy="1280160"/>
          </a:xfrm>
          <a:prstGeom prst="line">
            <a:avLst/>
          </a:prstGeom>
          <a:ln w="19050" cap="rnd">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163" name="TextBox 162">
            <a:extLst>
              <a:ext uri="{FF2B5EF4-FFF2-40B4-BE49-F238E27FC236}">
                <a16:creationId xmlns:a16="http://schemas.microsoft.com/office/drawing/2014/main" id="{4770989C-5E1E-49F6-B8F0-A95B128B32F3}"/>
              </a:ext>
            </a:extLst>
          </p:cNvPr>
          <p:cNvSpPr txBox="1"/>
          <p:nvPr/>
        </p:nvSpPr>
        <p:spPr>
          <a:xfrm>
            <a:off x="663755" y="2560050"/>
            <a:ext cx="2200350" cy="307777"/>
          </a:xfrm>
          <a:prstGeom prst="rect">
            <a:avLst/>
          </a:prstGeom>
          <a:noFill/>
        </p:spPr>
        <p:txBody>
          <a:bodyPr wrap="square">
            <a:spAutoFit/>
          </a:bodyPr>
          <a:lstStyle/>
          <a:p>
            <a:pPr defTabSz="457131">
              <a:spcBef>
                <a:spcPts val="700"/>
              </a:spcBef>
              <a:buSzPct val="100000"/>
              <a:defRPr/>
            </a:pPr>
            <a:r>
              <a:rPr lang="ca-ES" sz="1400" spc="300" dirty="0">
                <a:latin typeface="Segoe UI Semibold" panose="020B0702040204020203" pitchFamily="34" charset="0"/>
                <a:cs typeface="Segoe UI Semibold" panose="020B0702040204020203" pitchFamily="34" charset="0"/>
                <a:sym typeface="Montserrat Regular"/>
              </a:rPr>
              <a:t>HA DE SER FIDEL:</a:t>
            </a:r>
          </a:p>
        </p:txBody>
      </p:sp>
      <p:pic>
        <p:nvPicPr>
          <p:cNvPr id="4" name="Picture 3" descr="A picture containing text&#10;&#10;Description automatically generated">
            <a:extLst>
              <a:ext uri="{FF2B5EF4-FFF2-40B4-BE49-F238E27FC236}">
                <a16:creationId xmlns:a16="http://schemas.microsoft.com/office/drawing/2014/main" id="{0D9BBA4F-0E66-4519-8C98-2DCA5F8DA53D}"/>
              </a:ext>
            </a:extLst>
          </p:cNvPr>
          <p:cNvPicPr>
            <a:picLocks noChangeAspect="1"/>
          </p:cNvPicPr>
          <p:nvPr/>
        </p:nvPicPr>
        <p:blipFill rotWithShape="1">
          <a:blip r:embed="rId3">
            <a:extLst>
              <a:ext uri="{28A0092B-C50C-407E-A947-70E740481C1C}">
                <a14:useLocalDpi xmlns:a14="http://schemas.microsoft.com/office/drawing/2010/main" val="0"/>
              </a:ext>
            </a:extLst>
          </a:blip>
          <a:srcRect l="1" t="58910" r="-2" b="2368"/>
          <a:stretch/>
        </p:blipFill>
        <p:spPr>
          <a:xfrm flipH="1">
            <a:off x="752738" y="3559412"/>
            <a:ext cx="11067787" cy="2410729"/>
          </a:xfrm>
          <a:prstGeom prst="rect">
            <a:avLst/>
          </a:prstGeom>
        </p:spPr>
      </p:pic>
      <p:grpSp>
        <p:nvGrpSpPr>
          <p:cNvPr id="197" name="Graphic 165">
            <a:extLst>
              <a:ext uri="{FF2B5EF4-FFF2-40B4-BE49-F238E27FC236}">
                <a16:creationId xmlns:a16="http://schemas.microsoft.com/office/drawing/2014/main" id="{4C2BD332-A181-451A-9A69-DC8F8FAA2554}"/>
              </a:ext>
            </a:extLst>
          </p:cNvPr>
          <p:cNvGrpSpPr/>
          <p:nvPr/>
        </p:nvGrpSpPr>
        <p:grpSpPr>
          <a:xfrm>
            <a:off x="8071076" y="2482564"/>
            <a:ext cx="493490" cy="427482"/>
            <a:chOff x="8071076" y="3219448"/>
            <a:chExt cx="493490" cy="427482"/>
          </a:xfrm>
          <a:noFill/>
        </p:grpSpPr>
        <p:sp>
          <p:nvSpPr>
            <p:cNvPr id="198" name="Freeform: Shape 197">
              <a:extLst>
                <a:ext uri="{FF2B5EF4-FFF2-40B4-BE49-F238E27FC236}">
                  <a16:creationId xmlns:a16="http://schemas.microsoft.com/office/drawing/2014/main" id="{9B3F3755-DE0F-4F18-A66F-0AFEC8BE9D4B}"/>
                </a:ext>
              </a:extLst>
            </p:cNvPr>
            <p:cNvSpPr/>
            <p:nvPr/>
          </p:nvSpPr>
          <p:spPr>
            <a:xfrm>
              <a:off x="8317298" y="3350506"/>
              <a:ext cx="10477" cy="59826"/>
            </a:xfrm>
            <a:custGeom>
              <a:avLst/>
              <a:gdLst>
                <a:gd name="connsiteX0" fmla="*/ 0 w 10477"/>
                <a:gd name="connsiteY0" fmla="*/ 79629 h 79629"/>
                <a:gd name="connsiteX1" fmla="*/ 0 w 10477"/>
                <a:gd name="connsiteY1" fmla="*/ 0 h 79629"/>
                <a:gd name="connsiteX2" fmla="*/ 0 w 10477"/>
                <a:gd name="connsiteY2" fmla="*/ 79629 h 79629"/>
              </a:gdLst>
              <a:ahLst/>
              <a:cxnLst>
                <a:cxn ang="0">
                  <a:pos x="connsiteX0" y="connsiteY0"/>
                </a:cxn>
                <a:cxn ang="0">
                  <a:pos x="connsiteX1" y="connsiteY1"/>
                </a:cxn>
                <a:cxn ang="0">
                  <a:pos x="connsiteX2" y="connsiteY2"/>
                </a:cxn>
              </a:cxnLst>
              <a:rect l="l" t="t" r="r" b="b"/>
              <a:pathLst>
                <a:path w="10477" h="79629">
                  <a:moveTo>
                    <a:pt x="0" y="79629"/>
                  </a:moveTo>
                  <a:lnTo>
                    <a:pt x="0" y="0"/>
                  </a:lnTo>
                  <a:lnTo>
                    <a:pt x="0" y="79629"/>
                  </a:lnTo>
                  <a:close/>
                </a:path>
              </a:pathLst>
            </a:custGeom>
            <a:noFill/>
            <a:ln w="10319"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199" name="Freeform: Shape 198">
              <a:extLst>
                <a:ext uri="{FF2B5EF4-FFF2-40B4-BE49-F238E27FC236}">
                  <a16:creationId xmlns:a16="http://schemas.microsoft.com/office/drawing/2014/main" id="{6DBAA8BA-62EE-4CC1-9996-51A465323048}"/>
                </a:ext>
              </a:extLst>
            </p:cNvPr>
            <p:cNvSpPr/>
            <p:nvPr/>
          </p:nvSpPr>
          <p:spPr>
            <a:xfrm>
              <a:off x="8317298" y="3596639"/>
              <a:ext cx="10477" cy="39814"/>
            </a:xfrm>
            <a:custGeom>
              <a:avLst/>
              <a:gdLst>
                <a:gd name="connsiteX0" fmla="*/ 0 w 10477"/>
                <a:gd name="connsiteY0" fmla="*/ 39815 h 39814"/>
                <a:gd name="connsiteX1" fmla="*/ 0 w 10477"/>
                <a:gd name="connsiteY1" fmla="*/ 0 h 39814"/>
                <a:gd name="connsiteX2" fmla="*/ 0 w 10477"/>
                <a:gd name="connsiteY2" fmla="*/ 39815 h 39814"/>
              </a:gdLst>
              <a:ahLst/>
              <a:cxnLst>
                <a:cxn ang="0">
                  <a:pos x="connsiteX0" y="connsiteY0"/>
                </a:cxn>
                <a:cxn ang="0">
                  <a:pos x="connsiteX1" y="connsiteY1"/>
                </a:cxn>
                <a:cxn ang="0">
                  <a:pos x="connsiteX2" y="connsiteY2"/>
                </a:cxn>
              </a:cxnLst>
              <a:rect l="l" t="t" r="r" b="b"/>
              <a:pathLst>
                <a:path w="10477" h="39814">
                  <a:moveTo>
                    <a:pt x="0" y="39815"/>
                  </a:moveTo>
                  <a:lnTo>
                    <a:pt x="0" y="0"/>
                  </a:lnTo>
                  <a:lnTo>
                    <a:pt x="0" y="39815"/>
                  </a:lnTo>
                  <a:close/>
                </a:path>
              </a:pathLst>
            </a:custGeom>
            <a:noFill/>
            <a:ln w="10319"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200" name="Freeform: Shape 199">
              <a:extLst>
                <a:ext uri="{FF2B5EF4-FFF2-40B4-BE49-F238E27FC236}">
                  <a16:creationId xmlns:a16="http://schemas.microsoft.com/office/drawing/2014/main" id="{E05CD8C7-639B-43B0-9E4F-79E65E4509E7}"/>
                </a:ext>
              </a:extLst>
            </p:cNvPr>
            <p:cNvSpPr/>
            <p:nvPr/>
          </p:nvSpPr>
          <p:spPr>
            <a:xfrm>
              <a:off x="8280626" y="3219448"/>
              <a:ext cx="74390" cy="107918"/>
            </a:xfrm>
            <a:custGeom>
              <a:avLst/>
              <a:gdLst>
                <a:gd name="connsiteX0" fmla="*/ 74390 w 74390"/>
                <a:gd name="connsiteY0" fmla="*/ 107918 h 107918"/>
                <a:gd name="connsiteX1" fmla="*/ 0 w 74390"/>
                <a:gd name="connsiteY1" fmla="*/ 107918 h 107918"/>
                <a:gd name="connsiteX2" fmla="*/ 0 w 74390"/>
                <a:gd name="connsiteY2" fmla="*/ 17812 h 107918"/>
                <a:gd name="connsiteX3" fmla="*/ 17812 w 74390"/>
                <a:gd name="connsiteY3" fmla="*/ 0 h 107918"/>
                <a:gd name="connsiteX4" fmla="*/ 56578 w 74390"/>
                <a:gd name="connsiteY4" fmla="*/ 0 h 107918"/>
                <a:gd name="connsiteX5" fmla="*/ 74390 w 74390"/>
                <a:gd name="connsiteY5" fmla="*/ 17812 h 107918"/>
                <a:gd name="connsiteX6" fmla="*/ 74390 w 74390"/>
                <a:gd name="connsiteY6" fmla="*/ 107918 h 107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390" h="107918">
                  <a:moveTo>
                    <a:pt x="74390" y="107918"/>
                  </a:moveTo>
                  <a:lnTo>
                    <a:pt x="0" y="107918"/>
                  </a:lnTo>
                  <a:lnTo>
                    <a:pt x="0" y="17812"/>
                  </a:lnTo>
                  <a:cubicBezTo>
                    <a:pt x="0" y="7334"/>
                    <a:pt x="8382" y="0"/>
                    <a:pt x="17812" y="0"/>
                  </a:cubicBezTo>
                  <a:lnTo>
                    <a:pt x="56578" y="0"/>
                  </a:lnTo>
                  <a:cubicBezTo>
                    <a:pt x="67056" y="0"/>
                    <a:pt x="74390" y="8382"/>
                    <a:pt x="74390" y="17812"/>
                  </a:cubicBezTo>
                  <a:lnTo>
                    <a:pt x="74390" y="107918"/>
                  </a:lnTo>
                  <a:close/>
                </a:path>
              </a:pathLst>
            </a:custGeom>
            <a:noFill/>
            <a:ln w="10319" cap="rnd">
              <a:solidFill>
                <a:srgbClr val="4ABDF0"/>
              </a:solidFill>
              <a:prstDash val="solid"/>
              <a:round/>
            </a:ln>
          </p:spPr>
          <p:txBody>
            <a:bodyPr rtlCol="0" anchor="ctr"/>
            <a:lstStyle/>
            <a:p>
              <a:endParaRPr lang="ca-ES" dirty="0">
                <a:latin typeface="Segoe UI" panose="020B0502040204020203" pitchFamily="34" charset="0"/>
              </a:endParaRPr>
            </a:p>
          </p:txBody>
        </p:sp>
        <p:sp>
          <p:nvSpPr>
            <p:cNvPr id="201" name="Freeform: Shape 200">
              <a:extLst>
                <a:ext uri="{FF2B5EF4-FFF2-40B4-BE49-F238E27FC236}">
                  <a16:creationId xmlns:a16="http://schemas.microsoft.com/office/drawing/2014/main" id="{6CF317BC-79C2-4F33-A33C-21FFDF17236A}"/>
                </a:ext>
              </a:extLst>
            </p:cNvPr>
            <p:cNvSpPr/>
            <p:nvPr/>
          </p:nvSpPr>
          <p:spPr>
            <a:xfrm>
              <a:off x="8071076" y="3636453"/>
              <a:ext cx="492442" cy="10477"/>
            </a:xfrm>
            <a:custGeom>
              <a:avLst/>
              <a:gdLst>
                <a:gd name="connsiteX0" fmla="*/ 0 w 492442"/>
                <a:gd name="connsiteY0" fmla="*/ 0 h 10477"/>
                <a:gd name="connsiteX1" fmla="*/ 492443 w 492442"/>
                <a:gd name="connsiteY1" fmla="*/ 0 h 10477"/>
                <a:gd name="connsiteX2" fmla="*/ 0 w 492442"/>
                <a:gd name="connsiteY2" fmla="*/ 0 h 10477"/>
              </a:gdLst>
              <a:ahLst/>
              <a:cxnLst>
                <a:cxn ang="0">
                  <a:pos x="connsiteX0" y="connsiteY0"/>
                </a:cxn>
                <a:cxn ang="0">
                  <a:pos x="connsiteX1" y="connsiteY1"/>
                </a:cxn>
                <a:cxn ang="0">
                  <a:pos x="connsiteX2" y="connsiteY2"/>
                </a:cxn>
              </a:cxnLst>
              <a:rect l="l" t="t" r="r" b="b"/>
              <a:pathLst>
                <a:path w="492442" h="10477">
                  <a:moveTo>
                    <a:pt x="0" y="0"/>
                  </a:moveTo>
                  <a:lnTo>
                    <a:pt x="492443" y="0"/>
                  </a:lnTo>
                  <a:lnTo>
                    <a:pt x="0" y="0"/>
                  </a:lnTo>
                  <a:close/>
                </a:path>
              </a:pathLst>
            </a:custGeom>
            <a:noFill/>
            <a:ln w="10319"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202" name="Freeform: Shape 201">
              <a:extLst>
                <a:ext uri="{FF2B5EF4-FFF2-40B4-BE49-F238E27FC236}">
                  <a16:creationId xmlns:a16="http://schemas.microsoft.com/office/drawing/2014/main" id="{7BBDBED0-D27D-4911-BF74-1E6141767654}"/>
                </a:ext>
              </a:extLst>
            </p:cNvPr>
            <p:cNvSpPr/>
            <p:nvPr/>
          </p:nvSpPr>
          <p:spPr>
            <a:xfrm>
              <a:off x="8410547" y="3437381"/>
              <a:ext cx="129920" cy="42957"/>
            </a:xfrm>
            <a:custGeom>
              <a:avLst/>
              <a:gdLst>
                <a:gd name="connsiteX0" fmla="*/ 0 w 129920"/>
                <a:gd name="connsiteY0" fmla="*/ 0 h 42957"/>
                <a:gd name="connsiteX1" fmla="*/ 32480 w 129920"/>
                <a:gd name="connsiteY1" fmla="*/ 42958 h 42957"/>
                <a:gd name="connsiteX2" fmla="*/ 97441 w 129920"/>
                <a:gd name="connsiteY2" fmla="*/ 42958 h 42957"/>
                <a:gd name="connsiteX3" fmla="*/ 129921 w 129920"/>
                <a:gd name="connsiteY3" fmla="*/ 0 h 42957"/>
              </a:gdLst>
              <a:ahLst/>
              <a:cxnLst>
                <a:cxn ang="0">
                  <a:pos x="connsiteX0" y="connsiteY0"/>
                </a:cxn>
                <a:cxn ang="0">
                  <a:pos x="connsiteX1" y="connsiteY1"/>
                </a:cxn>
                <a:cxn ang="0">
                  <a:pos x="connsiteX2" y="connsiteY2"/>
                </a:cxn>
                <a:cxn ang="0">
                  <a:pos x="connsiteX3" y="connsiteY3"/>
                </a:cxn>
              </a:cxnLst>
              <a:rect l="l" t="t" r="r" b="b"/>
              <a:pathLst>
                <a:path w="129920" h="42957">
                  <a:moveTo>
                    <a:pt x="0" y="0"/>
                  </a:moveTo>
                  <a:lnTo>
                    <a:pt x="32480" y="42958"/>
                  </a:lnTo>
                  <a:lnTo>
                    <a:pt x="97441" y="42958"/>
                  </a:lnTo>
                  <a:lnTo>
                    <a:pt x="129921" y="0"/>
                  </a:lnTo>
                  <a:close/>
                </a:path>
              </a:pathLst>
            </a:custGeom>
            <a:noFill/>
            <a:ln w="10319" cap="rnd">
              <a:solidFill>
                <a:srgbClr val="4ABDF0"/>
              </a:solidFill>
              <a:prstDash val="solid"/>
              <a:round/>
            </a:ln>
          </p:spPr>
          <p:txBody>
            <a:bodyPr rtlCol="0" anchor="ctr"/>
            <a:lstStyle/>
            <a:p>
              <a:endParaRPr lang="ca-ES" dirty="0">
                <a:latin typeface="Segoe UI" panose="020B0502040204020203" pitchFamily="34" charset="0"/>
              </a:endParaRPr>
            </a:p>
          </p:txBody>
        </p:sp>
        <p:sp>
          <p:nvSpPr>
            <p:cNvPr id="203" name="Freeform: Shape 202">
              <a:extLst>
                <a:ext uri="{FF2B5EF4-FFF2-40B4-BE49-F238E27FC236}">
                  <a16:creationId xmlns:a16="http://schemas.microsoft.com/office/drawing/2014/main" id="{7DBB33D2-78E2-45BC-8DF7-E48CA062BE2F}"/>
                </a:ext>
              </a:extLst>
            </p:cNvPr>
            <p:cNvSpPr/>
            <p:nvPr/>
          </p:nvSpPr>
          <p:spPr>
            <a:xfrm>
              <a:off x="8095174" y="3437381"/>
              <a:ext cx="128873" cy="42957"/>
            </a:xfrm>
            <a:custGeom>
              <a:avLst/>
              <a:gdLst>
                <a:gd name="connsiteX0" fmla="*/ 0 w 128873"/>
                <a:gd name="connsiteY0" fmla="*/ 0 h 42957"/>
                <a:gd name="connsiteX1" fmla="*/ 32480 w 128873"/>
                <a:gd name="connsiteY1" fmla="*/ 42958 h 42957"/>
                <a:gd name="connsiteX2" fmla="*/ 96393 w 128873"/>
                <a:gd name="connsiteY2" fmla="*/ 42958 h 42957"/>
                <a:gd name="connsiteX3" fmla="*/ 128873 w 128873"/>
                <a:gd name="connsiteY3" fmla="*/ 0 h 42957"/>
              </a:gdLst>
              <a:ahLst/>
              <a:cxnLst>
                <a:cxn ang="0">
                  <a:pos x="connsiteX0" y="connsiteY0"/>
                </a:cxn>
                <a:cxn ang="0">
                  <a:pos x="connsiteX1" y="connsiteY1"/>
                </a:cxn>
                <a:cxn ang="0">
                  <a:pos x="connsiteX2" y="connsiteY2"/>
                </a:cxn>
                <a:cxn ang="0">
                  <a:pos x="connsiteX3" y="connsiteY3"/>
                </a:cxn>
              </a:cxnLst>
              <a:rect l="l" t="t" r="r" b="b"/>
              <a:pathLst>
                <a:path w="128873" h="42957">
                  <a:moveTo>
                    <a:pt x="0" y="0"/>
                  </a:moveTo>
                  <a:lnTo>
                    <a:pt x="32480" y="42958"/>
                  </a:lnTo>
                  <a:lnTo>
                    <a:pt x="96393" y="42958"/>
                  </a:lnTo>
                  <a:lnTo>
                    <a:pt x="128873" y="0"/>
                  </a:lnTo>
                  <a:close/>
                </a:path>
              </a:pathLst>
            </a:custGeom>
            <a:noFill/>
            <a:ln w="10319" cap="rnd">
              <a:solidFill>
                <a:srgbClr val="4ABDF0"/>
              </a:solidFill>
              <a:prstDash val="solid"/>
              <a:round/>
            </a:ln>
          </p:spPr>
          <p:txBody>
            <a:bodyPr rtlCol="0" anchor="ctr"/>
            <a:lstStyle/>
            <a:p>
              <a:endParaRPr lang="ca-ES" dirty="0">
                <a:latin typeface="Segoe UI" panose="020B0502040204020203" pitchFamily="34" charset="0"/>
              </a:endParaRPr>
            </a:p>
          </p:txBody>
        </p:sp>
        <p:sp>
          <p:nvSpPr>
            <p:cNvPr id="204" name="Freeform: Shape 203">
              <a:extLst>
                <a:ext uri="{FF2B5EF4-FFF2-40B4-BE49-F238E27FC236}">
                  <a16:creationId xmlns:a16="http://schemas.microsoft.com/office/drawing/2014/main" id="{6B00D49C-318A-4034-89A3-B095D9723B77}"/>
                </a:ext>
              </a:extLst>
            </p:cNvPr>
            <p:cNvSpPr/>
            <p:nvPr/>
          </p:nvSpPr>
          <p:spPr>
            <a:xfrm>
              <a:off x="8423120" y="3315841"/>
              <a:ext cx="104775" cy="123634"/>
            </a:xfrm>
            <a:custGeom>
              <a:avLst/>
              <a:gdLst>
                <a:gd name="connsiteX0" fmla="*/ 104775 w 104775"/>
                <a:gd name="connsiteY0" fmla="*/ 123635 h 123634"/>
                <a:gd name="connsiteX1" fmla="*/ 57626 w 104775"/>
                <a:gd name="connsiteY1" fmla="*/ 3143 h 123634"/>
                <a:gd name="connsiteX2" fmla="*/ 47149 w 104775"/>
                <a:gd name="connsiteY2" fmla="*/ 3143 h 123634"/>
                <a:gd name="connsiteX3" fmla="*/ 0 w 104775"/>
                <a:gd name="connsiteY3" fmla="*/ 123635 h 123634"/>
                <a:gd name="connsiteX4" fmla="*/ 47149 w 104775"/>
                <a:gd name="connsiteY4" fmla="*/ 3143 h 123634"/>
                <a:gd name="connsiteX5" fmla="*/ 57626 w 104775"/>
                <a:gd name="connsiteY5" fmla="*/ 3143 h 123634"/>
                <a:gd name="connsiteX6" fmla="*/ 104775 w 104775"/>
                <a:gd name="connsiteY6" fmla="*/ 123635 h 123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 h="123634">
                  <a:moveTo>
                    <a:pt x="104775" y="123635"/>
                  </a:moveTo>
                  <a:lnTo>
                    <a:pt x="57626" y="3143"/>
                  </a:lnTo>
                  <a:cubicBezTo>
                    <a:pt x="55531" y="-1048"/>
                    <a:pt x="49244" y="-1048"/>
                    <a:pt x="47149" y="3143"/>
                  </a:cubicBezTo>
                  <a:lnTo>
                    <a:pt x="0" y="123635"/>
                  </a:lnTo>
                  <a:lnTo>
                    <a:pt x="47149" y="3143"/>
                  </a:lnTo>
                  <a:cubicBezTo>
                    <a:pt x="49244" y="-1048"/>
                    <a:pt x="55531" y="-1048"/>
                    <a:pt x="57626" y="3143"/>
                  </a:cubicBezTo>
                  <a:lnTo>
                    <a:pt x="104775" y="123635"/>
                  </a:lnTo>
                  <a:close/>
                </a:path>
              </a:pathLst>
            </a:custGeom>
            <a:noFill/>
            <a:ln w="10319" cap="rnd">
              <a:solidFill>
                <a:srgbClr val="4ABDF0"/>
              </a:solidFill>
              <a:prstDash val="solid"/>
              <a:round/>
            </a:ln>
          </p:spPr>
          <p:txBody>
            <a:bodyPr rtlCol="0" anchor="ctr"/>
            <a:lstStyle/>
            <a:p>
              <a:endParaRPr lang="ca-ES" dirty="0">
                <a:latin typeface="Segoe UI" panose="020B0502040204020203" pitchFamily="34" charset="0"/>
              </a:endParaRPr>
            </a:p>
          </p:txBody>
        </p:sp>
        <p:sp>
          <p:nvSpPr>
            <p:cNvPr id="205" name="Freeform: Shape 204">
              <a:extLst>
                <a:ext uri="{FF2B5EF4-FFF2-40B4-BE49-F238E27FC236}">
                  <a16:creationId xmlns:a16="http://schemas.microsoft.com/office/drawing/2014/main" id="{B253DBFD-CE41-4DFF-8956-0689306806EF}"/>
                </a:ext>
              </a:extLst>
            </p:cNvPr>
            <p:cNvSpPr/>
            <p:nvPr/>
          </p:nvSpPr>
          <p:spPr>
            <a:xfrm>
              <a:off x="8106700" y="3315841"/>
              <a:ext cx="105822" cy="123634"/>
            </a:xfrm>
            <a:custGeom>
              <a:avLst/>
              <a:gdLst>
                <a:gd name="connsiteX0" fmla="*/ 0 w 105822"/>
                <a:gd name="connsiteY0" fmla="*/ 123635 h 123634"/>
                <a:gd name="connsiteX1" fmla="*/ 48197 w 105822"/>
                <a:gd name="connsiteY1" fmla="*/ 3143 h 123634"/>
                <a:gd name="connsiteX2" fmla="*/ 58674 w 105822"/>
                <a:gd name="connsiteY2" fmla="*/ 3143 h 123634"/>
                <a:gd name="connsiteX3" fmla="*/ 105823 w 105822"/>
                <a:gd name="connsiteY3" fmla="*/ 123635 h 123634"/>
                <a:gd name="connsiteX4" fmla="*/ 57626 w 105822"/>
                <a:gd name="connsiteY4" fmla="*/ 3143 h 123634"/>
                <a:gd name="connsiteX5" fmla="*/ 47149 w 105822"/>
                <a:gd name="connsiteY5" fmla="*/ 3143 h 123634"/>
                <a:gd name="connsiteX6" fmla="*/ 0 w 105822"/>
                <a:gd name="connsiteY6" fmla="*/ 123635 h 123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822" h="123634">
                  <a:moveTo>
                    <a:pt x="0" y="123635"/>
                  </a:moveTo>
                  <a:lnTo>
                    <a:pt x="48197" y="3143"/>
                  </a:lnTo>
                  <a:cubicBezTo>
                    <a:pt x="50292" y="-1048"/>
                    <a:pt x="56579" y="-1048"/>
                    <a:pt x="58674" y="3143"/>
                  </a:cubicBezTo>
                  <a:lnTo>
                    <a:pt x="105823" y="123635"/>
                  </a:lnTo>
                  <a:lnTo>
                    <a:pt x="57626" y="3143"/>
                  </a:lnTo>
                  <a:cubicBezTo>
                    <a:pt x="55531" y="-1048"/>
                    <a:pt x="49244" y="-1048"/>
                    <a:pt x="47149" y="3143"/>
                  </a:cubicBezTo>
                  <a:lnTo>
                    <a:pt x="0" y="123635"/>
                  </a:lnTo>
                  <a:close/>
                </a:path>
              </a:pathLst>
            </a:custGeom>
            <a:noFill/>
            <a:ln w="10319" cap="rnd">
              <a:solidFill>
                <a:srgbClr val="4ABDF0"/>
              </a:solidFill>
              <a:prstDash val="solid"/>
              <a:round/>
            </a:ln>
          </p:spPr>
          <p:txBody>
            <a:bodyPr rtlCol="0" anchor="ctr"/>
            <a:lstStyle/>
            <a:p>
              <a:endParaRPr lang="ca-ES" dirty="0">
                <a:latin typeface="Segoe UI" panose="020B0502040204020203" pitchFamily="34" charset="0"/>
              </a:endParaRPr>
            </a:p>
          </p:txBody>
        </p:sp>
        <p:sp>
          <p:nvSpPr>
            <p:cNvPr id="206" name="Freeform: Shape 205">
              <a:extLst>
                <a:ext uri="{FF2B5EF4-FFF2-40B4-BE49-F238E27FC236}">
                  <a16:creationId xmlns:a16="http://schemas.microsoft.com/office/drawing/2014/main" id="{3A703E2E-36DF-4CB6-ACB7-43835835E727}"/>
                </a:ext>
              </a:extLst>
            </p:cNvPr>
            <p:cNvSpPr/>
            <p:nvPr/>
          </p:nvSpPr>
          <p:spPr>
            <a:xfrm>
              <a:off x="8071076" y="3269740"/>
              <a:ext cx="209550" cy="44005"/>
            </a:xfrm>
            <a:custGeom>
              <a:avLst/>
              <a:gdLst>
                <a:gd name="connsiteX0" fmla="*/ 47149 w 209550"/>
                <a:gd name="connsiteY0" fmla="*/ 44006 h 44005"/>
                <a:gd name="connsiteX1" fmla="*/ 22003 w 209550"/>
                <a:gd name="connsiteY1" fmla="*/ 44006 h 44005"/>
                <a:gd name="connsiteX2" fmla="*/ 0 w 209550"/>
                <a:gd name="connsiteY2" fmla="*/ 22003 h 44005"/>
                <a:gd name="connsiteX3" fmla="*/ 0 w 209550"/>
                <a:gd name="connsiteY3" fmla="*/ 22003 h 44005"/>
                <a:gd name="connsiteX4" fmla="*/ 22003 w 209550"/>
                <a:gd name="connsiteY4" fmla="*/ 0 h 44005"/>
                <a:gd name="connsiteX5" fmla="*/ 209550 w 209550"/>
                <a:gd name="connsiteY5" fmla="*/ 0 h 44005"/>
                <a:gd name="connsiteX6" fmla="*/ 209550 w 209550"/>
                <a:gd name="connsiteY6" fmla="*/ 44006 h 44005"/>
                <a:gd name="connsiteX7" fmla="*/ 129921 w 209550"/>
                <a:gd name="connsiteY7" fmla="*/ 44006 h 44005"/>
                <a:gd name="connsiteX8" fmla="*/ 209550 w 209550"/>
                <a:gd name="connsiteY8" fmla="*/ 44006 h 44005"/>
                <a:gd name="connsiteX9" fmla="*/ 209550 w 209550"/>
                <a:gd name="connsiteY9" fmla="*/ 0 h 44005"/>
                <a:gd name="connsiteX10" fmla="*/ 22003 w 209550"/>
                <a:gd name="connsiteY10" fmla="*/ 0 h 44005"/>
                <a:gd name="connsiteX11" fmla="*/ 0 w 209550"/>
                <a:gd name="connsiteY11" fmla="*/ 22003 h 44005"/>
                <a:gd name="connsiteX12" fmla="*/ 0 w 209550"/>
                <a:gd name="connsiteY12" fmla="*/ 22003 h 44005"/>
                <a:gd name="connsiteX13" fmla="*/ 22003 w 209550"/>
                <a:gd name="connsiteY13" fmla="*/ 44006 h 44005"/>
                <a:gd name="connsiteX14" fmla="*/ 47149 w 209550"/>
                <a:gd name="connsiteY14" fmla="*/ 44006 h 44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9550" h="44005">
                  <a:moveTo>
                    <a:pt x="47149" y="44006"/>
                  </a:moveTo>
                  <a:lnTo>
                    <a:pt x="22003" y="44006"/>
                  </a:lnTo>
                  <a:cubicBezTo>
                    <a:pt x="9430" y="44006"/>
                    <a:pt x="0" y="34576"/>
                    <a:pt x="0" y="22003"/>
                  </a:cubicBezTo>
                  <a:lnTo>
                    <a:pt x="0" y="22003"/>
                  </a:lnTo>
                  <a:cubicBezTo>
                    <a:pt x="0" y="9430"/>
                    <a:pt x="9430" y="0"/>
                    <a:pt x="22003" y="0"/>
                  </a:cubicBezTo>
                  <a:lnTo>
                    <a:pt x="209550" y="0"/>
                  </a:lnTo>
                  <a:lnTo>
                    <a:pt x="209550" y="44006"/>
                  </a:lnTo>
                  <a:lnTo>
                    <a:pt x="129921" y="44006"/>
                  </a:lnTo>
                  <a:lnTo>
                    <a:pt x="209550" y="44006"/>
                  </a:lnTo>
                  <a:lnTo>
                    <a:pt x="209550" y="0"/>
                  </a:lnTo>
                  <a:lnTo>
                    <a:pt x="22003" y="0"/>
                  </a:lnTo>
                  <a:cubicBezTo>
                    <a:pt x="9430" y="0"/>
                    <a:pt x="0" y="9430"/>
                    <a:pt x="0" y="22003"/>
                  </a:cubicBezTo>
                  <a:lnTo>
                    <a:pt x="0" y="22003"/>
                  </a:lnTo>
                  <a:cubicBezTo>
                    <a:pt x="0" y="34576"/>
                    <a:pt x="9430" y="44006"/>
                    <a:pt x="22003" y="44006"/>
                  </a:cubicBezTo>
                  <a:lnTo>
                    <a:pt x="47149" y="44006"/>
                  </a:lnTo>
                  <a:close/>
                </a:path>
              </a:pathLst>
            </a:custGeom>
            <a:noFill/>
            <a:ln w="10319" cap="rnd">
              <a:solidFill>
                <a:srgbClr val="4ABDF0"/>
              </a:solidFill>
              <a:prstDash val="solid"/>
              <a:round/>
            </a:ln>
          </p:spPr>
          <p:txBody>
            <a:bodyPr rtlCol="0" anchor="ctr"/>
            <a:lstStyle/>
            <a:p>
              <a:endParaRPr lang="ca-ES" dirty="0">
                <a:latin typeface="Segoe UI" panose="020B0502040204020203" pitchFamily="34" charset="0"/>
              </a:endParaRPr>
            </a:p>
          </p:txBody>
        </p:sp>
        <p:sp>
          <p:nvSpPr>
            <p:cNvPr id="207" name="Freeform: Shape 206">
              <a:extLst>
                <a:ext uri="{FF2B5EF4-FFF2-40B4-BE49-F238E27FC236}">
                  <a16:creationId xmlns:a16="http://schemas.microsoft.com/office/drawing/2014/main" id="{B054335B-F586-433D-951C-E971FF903F98}"/>
                </a:ext>
              </a:extLst>
            </p:cNvPr>
            <p:cNvSpPr/>
            <p:nvPr/>
          </p:nvSpPr>
          <p:spPr>
            <a:xfrm>
              <a:off x="8355017" y="3269740"/>
              <a:ext cx="209549" cy="44005"/>
            </a:xfrm>
            <a:custGeom>
              <a:avLst/>
              <a:gdLst>
                <a:gd name="connsiteX0" fmla="*/ 162401 w 209549"/>
                <a:gd name="connsiteY0" fmla="*/ 44006 h 44005"/>
                <a:gd name="connsiteX1" fmla="*/ 187547 w 209549"/>
                <a:gd name="connsiteY1" fmla="*/ 44006 h 44005"/>
                <a:gd name="connsiteX2" fmla="*/ 209550 w 209549"/>
                <a:gd name="connsiteY2" fmla="*/ 22003 h 44005"/>
                <a:gd name="connsiteX3" fmla="*/ 209550 w 209549"/>
                <a:gd name="connsiteY3" fmla="*/ 22003 h 44005"/>
                <a:gd name="connsiteX4" fmla="*/ 187547 w 209549"/>
                <a:gd name="connsiteY4" fmla="*/ 0 h 44005"/>
                <a:gd name="connsiteX5" fmla="*/ 0 w 209549"/>
                <a:gd name="connsiteY5" fmla="*/ 0 h 44005"/>
                <a:gd name="connsiteX6" fmla="*/ 0 w 209549"/>
                <a:gd name="connsiteY6" fmla="*/ 44006 h 44005"/>
                <a:gd name="connsiteX7" fmla="*/ 79629 w 209549"/>
                <a:gd name="connsiteY7" fmla="*/ 44006 h 44005"/>
                <a:gd name="connsiteX8" fmla="*/ 0 w 209549"/>
                <a:gd name="connsiteY8" fmla="*/ 44006 h 44005"/>
                <a:gd name="connsiteX9" fmla="*/ 0 w 209549"/>
                <a:gd name="connsiteY9" fmla="*/ 0 h 44005"/>
                <a:gd name="connsiteX10" fmla="*/ 187547 w 209549"/>
                <a:gd name="connsiteY10" fmla="*/ 0 h 44005"/>
                <a:gd name="connsiteX11" fmla="*/ 209550 w 209549"/>
                <a:gd name="connsiteY11" fmla="*/ 22003 h 44005"/>
                <a:gd name="connsiteX12" fmla="*/ 209550 w 209549"/>
                <a:gd name="connsiteY12" fmla="*/ 22003 h 44005"/>
                <a:gd name="connsiteX13" fmla="*/ 187547 w 209549"/>
                <a:gd name="connsiteY13" fmla="*/ 44006 h 44005"/>
                <a:gd name="connsiteX14" fmla="*/ 162401 w 209549"/>
                <a:gd name="connsiteY14" fmla="*/ 44006 h 44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9549" h="44005">
                  <a:moveTo>
                    <a:pt x="162401" y="44006"/>
                  </a:moveTo>
                  <a:lnTo>
                    <a:pt x="187547" y="44006"/>
                  </a:lnTo>
                  <a:cubicBezTo>
                    <a:pt x="200120" y="44006"/>
                    <a:pt x="209550" y="34576"/>
                    <a:pt x="209550" y="22003"/>
                  </a:cubicBezTo>
                  <a:lnTo>
                    <a:pt x="209550" y="22003"/>
                  </a:lnTo>
                  <a:cubicBezTo>
                    <a:pt x="209550" y="9430"/>
                    <a:pt x="200120" y="0"/>
                    <a:pt x="187547" y="0"/>
                  </a:cubicBezTo>
                  <a:lnTo>
                    <a:pt x="0" y="0"/>
                  </a:lnTo>
                  <a:lnTo>
                    <a:pt x="0" y="44006"/>
                  </a:lnTo>
                  <a:lnTo>
                    <a:pt x="79629" y="44006"/>
                  </a:lnTo>
                  <a:lnTo>
                    <a:pt x="0" y="44006"/>
                  </a:lnTo>
                  <a:lnTo>
                    <a:pt x="0" y="0"/>
                  </a:lnTo>
                  <a:lnTo>
                    <a:pt x="187547" y="0"/>
                  </a:lnTo>
                  <a:cubicBezTo>
                    <a:pt x="200120" y="0"/>
                    <a:pt x="209550" y="9430"/>
                    <a:pt x="209550" y="22003"/>
                  </a:cubicBezTo>
                  <a:lnTo>
                    <a:pt x="209550" y="22003"/>
                  </a:lnTo>
                  <a:cubicBezTo>
                    <a:pt x="209550" y="34576"/>
                    <a:pt x="200120" y="44006"/>
                    <a:pt x="187547" y="44006"/>
                  </a:cubicBezTo>
                  <a:lnTo>
                    <a:pt x="162401" y="44006"/>
                  </a:lnTo>
                  <a:close/>
                </a:path>
              </a:pathLst>
            </a:custGeom>
            <a:noFill/>
            <a:ln w="10319" cap="rnd">
              <a:solidFill>
                <a:srgbClr val="4ABDF0"/>
              </a:solidFill>
              <a:prstDash val="solid"/>
              <a:round/>
            </a:ln>
          </p:spPr>
          <p:txBody>
            <a:bodyPr rtlCol="0" anchor="ctr"/>
            <a:lstStyle/>
            <a:p>
              <a:endParaRPr lang="ca-ES" dirty="0">
                <a:latin typeface="Segoe UI" panose="020B0502040204020203" pitchFamily="34" charset="0"/>
              </a:endParaRPr>
            </a:p>
          </p:txBody>
        </p:sp>
        <p:sp>
          <p:nvSpPr>
            <p:cNvPr id="208" name="Freeform: Shape 207">
              <a:extLst>
                <a:ext uri="{FF2B5EF4-FFF2-40B4-BE49-F238E27FC236}">
                  <a16:creationId xmlns:a16="http://schemas.microsoft.com/office/drawing/2014/main" id="{81B774AF-FD89-4C73-8FEE-9F5C09D42999}"/>
                </a:ext>
              </a:extLst>
            </p:cNvPr>
            <p:cNvSpPr/>
            <p:nvPr/>
          </p:nvSpPr>
          <p:spPr>
            <a:xfrm>
              <a:off x="8290056" y="3455192"/>
              <a:ext cx="54483" cy="92202"/>
            </a:xfrm>
            <a:custGeom>
              <a:avLst/>
              <a:gdLst>
                <a:gd name="connsiteX0" fmla="*/ 0 w 54483"/>
                <a:gd name="connsiteY0" fmla="*/ 69152 h 92202"/>
                <a:gd name="connsiteX1" fmla="*/ 27242 w 54483"/>
                <a:gd name="connsiteY1" fmla="*/ 92202 h 92202"/>
                <a:gd name="connsiteX2" fmla="*/ 54483 w 54483"/>
                <a:gd name="connsiteY2" fmla="*/ 69152 h 92202"/>
                <a:gd name="connsiteX3" fmla="*/ 27242 w 54483"/>
                <a:gd name="connsiteY3" fmla="*/ 46101 h 92202"/>
                <a:gd name="connsiteX4" fmla="*/ 0 w 54483"/>
                <a:gd name="connsiteY4" fmla="*/ 23051 h 92202"/>
                <a:gd name="connsiteX5" fmla="*/ 27242 w 54483"/>
                <a:gd name="connsiteY5" fmla="*/ 0 h 92202"/>
                <a:gd name="connsiteX6" fmla="*/ 54483 w 54483"/>
                <a:gd name="connsiteY6" fmla="*/ 23051 h 92202"/>
                <a:gd name="connsiteX7" fmla="*/ 27242 w 54483"/>
                <a:gd name="connsiteY7" fmla="*/ 0 h 92202"/>
                <a:gd name="connsiteX8" fmla="*/ 0 w 54483"/>
                <a:gd name="connsiteY8" fmla="*/ 23051 h 92202"/>
                <a:gd name="connsiteX9" fmla="*/ 27242 w 54483"/>
                <a:gd name="connsiteY9" fmla="*/ 46101 h 92202"/>
                <a:gd name="connsiteX10" fmla="*/ 54483 w 54483"/>
                <a:gd name="connsiteY10" fmla="*/ 69152 h 92202"/>
                <a:gd name="connsiteX11" fmla="*/ 27242 w 54483"/>
                <a:gd name="connsiteY11" fmla="*/ 92202 h 92202"/>
                <a:gd name="connsiteX12" fmla="*/ 0 w 54483"/>
                <a:gd name="connsiteY12" fmla="*/ 69152 h 9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483" h="92202">
                  <a:moveTo>
                    <a:pt x="0" y="69152"/>
                  </a:moveTo>
                  <a:cubicBezTo>
                    <a:pt x="0" y="81725"/>
                    <a:pt x="12573" y="92202"/>
                    <a:pt x="27242" y="92202"/>
                  </a:cubicBezTo>
                  <a:cubicBezTo>
                    <a:pt x="41910" y="92202"/>
                    <a:pt x="54483" y="81725"/>
                    <a:pt x="54483" y="69152"/>
                  </a:cubicBezTo>
                  <a:cubicBezTo>
                    <a:pt x="54483" y="56579"/>
                    <a:pt x="45053" y="46101"/>
                    <a:pt x="27242" y="46101"/>
                  </a:cubicBezTo>
                  <a:cubicBezTo>
                    <a:pt x="9430" y="46101"/>
                    <a:pt x="0" y="35624"/>
                    <a:pt x="0" y="23051"/>
                  </a:cubicBezTo>
                  <a:cubicBezTo>
                    <a:pt x="0" y="10478"/>
                    <a:pt x="12573" y="0"/>
                    <a:pt x="27242" y="0"/>
                  </a:cubicBezTo>
                  <a:cubicBezTo>
                    <a:pt x="41910" y="0"/>
                    <a:pt x="54483" y="10478"/>
                    <a:pt x="54483" y="23051"/>
                  </a:cubicBezTo>
                  <a:cubicBezTo>
                    <a:pt x="54483" y="10478"/>
                    <a:pt x="41910" y="0"/>
                    <a:pt x="27242" y="0"/>
                  </a:cubicBezTo>
                  <a:cubicBezTo>
                    <a:pt x="12573" y="0"/>
                    <a:pt x="0" y="10478"/>
                    <a:pt x="0" y="23051"/>
                  </a:cubicBezTo>
                  <a:cubicBezTo>
                    <a:pt x="0" y="35624"/>
                    <a:pt x="9430" y="46101"/>
                    <a:pt x="27242" y="46101"/>
                  </a:cubicBezTo>
                  <a:cubicBezTo>
                    <a:pt x="45053" y="46101"/>
                    <a:pt x="54483" y="56579"/>
                    <a:pt x="54483" y="69152"/>
                  </a:cubicBezTo>
                  <a:cubicBezTo>
                    <a:pt x="54483" y="81725"/>
                    <a:pt x="41910" y="92202"/>
                    <a:pt x="27242" y="92202"/>
                  </a:cubicBezTo>
                  <a:cubicBezTo>
                    <a:pt x="12573" y="92202"/>
                    <a:pt x="0" y="82772"/>
                    <a:pt x="0" y="69152"/>
                  </a:cubicBezTo>
                  <a:close/>
                </a:path>
              </a:pathLst>
            </a:custGeom>
            <a:noFill/>
            <a:ln w="10319"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209" name="Freeform: Shape 208">
              <a:extLst>
                <a:ext uri="{FF2B5EF4-FFF2-40B4-BE49-F238E27FC236}">
                  <a16:creationId xmlns:a16="http://schemas.microsoft.com/office/drawing/2014/main" id="{8AF5825F-03B8-44E7-AEF4-DA8678F8CCBA}"/>
                </a:ext>
              </a:extLst>
            </p:cNvPr>
            <p:cNvSpPr/>
            <p:nvPr/>
          </p:nvSpPr>
          <p:spPr>
            <a:xfrm>
              <a:off x="8317298" y="3438428"/>
              <a:ext cx="10477" cy="17811"/>
            </a:xfrm>
            <a:custGeom>
              <a:avLst/>
              <a:gdLst>
                <a:gd name="connsiteX0" fmla="*/ 0 w 10477"/>
                <a:gd name="connsiteY0" fmla="*/ 17812 h 17811"/>
                <a:gd name="connsiteX1" fmla="*/ 0 w 10477"/>
                <a:gd name="connsiteY1" fmla="*/ 0 h 17811"/>
                <a:gd name="connsiteX2" fmla="*/ 0 w 10477"/>
                <a:gd name="connsiteY2" fmla="*/ 17812 h 17811"/>
              </a:gdLst>
              <a:ahLst/>
              <a:cxnLst>
                <a:cxn ang="0">
                  <a:pos x="connsiteX0" y="connsiteY0"/>
                </a:cxn>
                <a:cxn ang="0">
                  <a:pos x="connsiteX1" y="connsiteY1"/>
                </a:cxn>
                <a:cxn ang="0">
                  <a:pos x="connsiteX2" y="connsiteY2"/>
                </a:cxn>
              </a:cxnLst>
              <a:rect l="l" t="t" r="r" b="b"/>
              <a:pathLst>
                <a:path w="10477" h="17811">
                  <a:moveTo>
                    <a:pt x="0" y="17812"/>
                  </a:moveTo>
                  <a:lnTo>
                    <a:pt x="0" y="0"/>
                  </a:lnTo>
                  <a:lnTo>
                    <a:pt x="0" y="17812"/>
                  </a:lnTo>
                  <a:close/>
                </a:path>
              </a:pathLst>
            </a:custGeom>
            <a:noFill/>
            <a:ln w="10319"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210" name="Freeform: Shape 209">
              <a:extLst>
                <a:ext uri="{FF2B5EF4-FFF2-40B4-BE49-F238E27FC236}">
                  <a16:creationId xmlns:a16="http://schemas.microsoft.com/office/drawing/2014/main" id="{3E8C774B-1025-4CEC-8033-6018E9D2CEF8}"/>
                </a:ext>
              </a:extLst>
            </p:cNvPr>
            <p:cNvSpPr/>
            <p:nvPr/>
          </p:nvSpPr>
          <p:spPr>
            <a:xfrm>
              <a:off x="8317298" y="3547394"/>
              <a:ext cx="10477" cy="17811"/>
            </a:xfrm>
            <a:custGeom>
              <a:avLst/>
              <a:gdLst>
                <a:gd name="connsiteX0" fmla="*/ 0 w 10477"/>
                <a:gd name="connsiteY0" fmla="*/ 17812 h 17811"/>
                <a:gd name="connsiteX1" fmla="*/ 0 w 10477"/>
                <a:gd name="connsiteY1" fmla="*/ 0 h 17811"/>
                <a:gd name="connsiteX2" fmla="*/ 0 w 10477"/>
                <a:gd name="connsiteY2" fmla="*/ 17812 h 17811"/>
              </a:gdLst>
              <a:ahLst/>
              <a:cxnLst>
                <a:cxn ang="0">
                  <a:pos x="connsiteX0" y="connsiteY0"/>
                </a:cxn>
                <a:cxn ang="0">
                  <a:pos x="connsiteX1" y="connsiteY1"/>
                </a:cxn>
                <a:cxn ang="0">
                  <a:pos x="connsiteX2" y="connsiteY2"/>
                </a:cxn>
              </a:cxnLst>
              <a:rect l="l" t="t" r="r" b="b"/>
              <a:pathLst>
                <a:path w="10477" h="17811">
                  <a:moveTo>
                    <a:pt x="0" y="17812"/>
                  </a:moveTo>
                  <a:lnTo>
                    <a:pt x="0" y="0"/>
                  </a:lnTo>
                  <a:lnTo>
                    <a:pt x="0" y="17812"/>
                  </a:lnTo>
                  <a:close/>
                </a:path>
              </a:pathLst>
            </a:custGeom>
            <a:noFill/>
            <a:ln w="10319" cap="rnd">
              <a:solidFill>
                <a:srgbClr val="5A5B5D"/>
              </a:solidFill>
              <a:prstDash val="solid"/>
              <a:round/>
            </a:ln>
          </p:spPr>
          <p:txBody>
            <a:bodyPr rtlCol="0" anchor="ctr"/>
            <a:lstStyle/>
            <a:p>
              <a:endParaRPr lang="ca-ES" dirty="0">
                <a:latin typeface="Segoe UI" panose="020B0502040204020203" pitchFamily="34" charset="0"/>
              </a:endParaRPr>
            </a:p>
          </p:txBody>
        </p:sp>
      </p:grpSp>
      <p:grpSp>
        <p:nvGrpSpPr>
          <p:cNvPr id="176" name="Graphic 167">
            <a:extLst>
              <a:ext uri="{FF2B5EF4-FFF2-40B4-BE49-F238E27FC236}">
                <a16:creationId xmlns:a16="http://schemas.microsoft.com/office/drawing/2014/main" id="{DAB57B11-6C05-47D0-A507-C0187BC0BF40}"/>
              </a:ext>
            </a:extLst>
          </p:cNvPr>
          <p:cNvGrpSpPr/>
          <p:nvPr/>
        </p:nvGrpSpPr>
        <p:grpSpPr>
          <a:xfrm>
            <a:off x="5398103" y="2445894"/>
            <a:ext cx="497682" cy="506063"/>
            <a:chOff x="5398103" y="3182778"/>
            <a:chExt cx="497682" cy="506063"/>
          </a:xfrm>
          <a:noFill/>
        </p:grpSpPr>
        <p:sp>
          <p:nvSpPr>
            <p:cNvPr id="177" name="Freeform: Shape 176">
              <a:extLst>
                <a:ext uri="{FF2B5EF4-FFF2-40B4-BE49-F238E27FC236}">
                  <a16:creationId xmlns:a16="http://schemas.microsoft.com/office/drawing/2014/main" id="{010EBE82-F881-467F-A1E5-6784EFF3A908}"/>
                </a:ext>
              </a:extLst>
            </p:cNvPr>
            <p:cNvSpPr/>
            <p:nvPr/>
          </p:nvSpPr>
          <p:spPr>
            <a:xfrm>
              <a:off x="5720811" y="3678364"/>
              <a:ext cx="127825" cy="10477"/>
            </a:xfrm>
            <a:custGeom>
              <a:avLst/>
              <a:gdLst>
                <a:gd name="connsiteX0" fmla="*/ 0 w 127825"/>
                <a:gd name="connsiteY0" fmla="*/ 0 h 10477"/>
                <a:gd name="connsiteX1" fmla="*/ 127826 w 127825"/>
                <a:gd name="connsiteY1" fmla="*/ 0 h 10477"/>
                <a:gd name="connsiteX2" fmla="*/ 0 w 127825"/>
                <a:gd name="connsiteY2" fmla="*/ 0 h 10477"/>
              </a:gdLst>
              <a:ahLst/>
              <a:cxnLst>
                <a:cxn ang="0">
                  <a:pos x="connsiteX0" y="connsiteY0"/>
                </a:cxn>
                <a:cxn ang="0">
                  <a:pos x="connsiteX1" y="connsiteY1"/>
                </a:cxn>
                <a:cxn ang="0">
                  <a:pos x="connsiteX2" y="connsiteY2"/>
                </a:cxn>
              </a:cxnLst>
              <a:rect l="l" t="t" r="r" b="b"/>
              <a:pathLst>
                <a:path w="127825" h="10477">
                  <a:moveTo>
                    <a:pt x="0" y="0"/>
                  </a:moveTo>
                  <a:lnTo>
                    <a:pt x="127826" y="0"/>
                  </a:lnTo>
                  <a:lnTo>
                    <a:pt x="0" y="0"/>
                  </a:lnTo>
                  <a:close/>
                </a:path>
              </a:pathLst>
            </a:custGeom>
            <a:noFill/>
            <a:ln w="10303" cap="rnd">
              <a:solidFill>
                <a:srgbClr val="5A5B5D"/>
              </a:solidFill>
              <a:prstDash val="solid"/>
              <a:round/>
            </a:ln>
          </p:spPr>
          <p:txBody>
            <a:bodyPr rtlCol="0" anchor="ctr"/>
            <a:lstStyle/>
            <a:p>
              <a:endParaRPr lang="ca-ES" dirty="0">
                <a:latin typeface="Segoe UI" panose="020B0502040204020203" pitchFamily="34" charset="0"/>
              </a:endParaRPr>
            </a:p>
          </p:txBody>
        </p:sp>
        <p:grpSp>
          <p:nvGrpSpPr>
            <p:cNvPr id="178" name="Graphic 167">
              <a:extLst>
                <a:ext uri="{FF2B5EF4-FFF2-40B4-BE49-F238E27FC236}">
                  <a16:creationId xmlns:a16="http://schemas.microsoft.com/office/drawing/2014/main" id="{18B14D94-66A5-46E5-8FA2-0ADFBAA2220D}"/>
                </a:ext>
              </a:extLst>
            </p:cNvPr>
            <p:cNvGrpSpPr/>
            <p:nvPr/>
          </p:nvGrpSpPr>
          <p:grpSpPr>
            <a:xfrm>
              <a:off x="5398103" y="3182778"/>
              <a:ext cx="497682" cy="495585"/>
              <a:chOff x="5398103" y="3182778"/>
              <a:chExt cx="497682" cy="495585"/>
            </a:xfrm>
            <a:noFill/>
          </p:grpSpPr>
          <p:sp>
            <p:nvSpPr>
              <p:cNvPr id="179" name="Freeform: Shape 178">
                <a:extLst>
                  <a:ext uri="{FF2B5EF4-FFF2-40B4-BE49-F238E27FC236}">
                    <a16:creationId xmlns:a16="http://schemas.microsoft.com/office/drawing/2014/main" id="{6E4E44DA-71FD-4276-8A8D-909BEF010439}"/>
                  </a:ext>
                </a:extLst>
              </p:cNvPr>
              <p:cNvSpPr/>
              <p:nvPr/>
            </p:nvSpPr>
            <p:spPr>
              <a:xfrm>
                <a:off x="5398103" y="3333654"/>
                <a:ext cx="330041" cy="237839"/>
              </a:xfrm>
              <a:custGeom>
                <a:avLst/>
                <a:gdLst>
                  <a:gd name="connsiteX0" fmla="*/ 330042 w 330041"/>
                  <a:gd name="connsiteY0" fmla="*/ 237839 h 237839"/>
                  <a:gd name="connsiteX1" fmla="*/ 0 w 330041"/>
                  <a:gd name="connsiteY1" fmla="*/ 237839 h 237839"/>
                  <a:gd name="connsiteX2" fmla="*/ 0 w 330041"/>
                  <a:gd name="connsiteY2" fmla="*/ 0 h 237839"/>
                  <a:gd name="connsiteX3" fmla="*/ 330042 w 330041"/>
                  <a:gd name="connsiteY3" fmla="*/ 0 h 237839"/>
                  <a:gd name="connsiteX4" fmla="*/ 0 w 330041"/>
                  <a:gd name="connsiteY4" fmla="*/ 0 h 237839"/>
                  <a:gd name="connsiteX5" fmla="*/ 0 w 330041"/>
                  <a:gd name="connsiteY5" fmla="*/ 237839 h 23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041" h="237839">
                    <a:moveTo>
                      <a:pt x="330042" y="237839"/>
                    </a:moveTo>
                    <a:lnTo>
                      <a:pt x="0" y="237839"/>
                    </a:lnTo>
                    <a:lnTo>
                      <a:pt x="0" y="0"/>
                    </a:lnTo>
                    <a:lnTo>
                      <a:pt x="330042" y="0"/>
                    </a:lnTo>
                    <a:lnTo>
                      <a:pt x="0" y="0"/>
                    </a:lnTo>
                    <a:lnTo>
                      <a:pt x="0" y="237839"/>
                    </a:lnTo>
                    <a:close/>
                  </a:path>
                </a:pathLst>
              </a:custGeom>
              <a:noFill/>
              <a:ln w="10303"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180" name="Freeform: Shape 179">
                <a:extLst>
                  <a:ext uri="{FF2B5EF4-FFF2-40B4-BE49-F238E27FC236}">
                    <a16:creationId xmlns:a16="http://schemas.microsoft.com/office/drawing/2014/main" id="{BE244D8D-6302-49BC-81FF-A8B8B6532BC6}"/>
                  </a:ext>
                </a:extLst>
              </p:cNvPr>
              <p:cNvSpPr/>
              <p:nvPr/>
            </p:nvSpPr>
            <p:spPr>
              <a:xfrm>
                <a:off x="5398103" y="3333654"/>
                <a:ext cx="330041" cy="237839"/>
              </a:xfrm>
              <a:custGeom>
                <a:avLst/>
                <a:gdLst>
                  <a:gd name="connsiteX0" fmla="*/ 330042 w 330041"/>
                  <a:gd name="connsiteY0" fmla="*/ 237839 h 237839"/>
                  <a:gd name="connsiteX1" fmla="*/ 0 w 330041"/>
                  <a:gd name="connsiteY1" fmla="*/ 237839 h 237839"/>
                  <a:gd name="connsiteX2" fmla="*/ 0 w 330041"/>
                  <a:gd name="connsiteY2" fmla="*/ 0 h 237839"/>
                  <a:gd name="connsiteX3" fmla="*/ 330042 w 330041"/>
                  <a:gd name="connsiteY3" fmla="*/ 0 h 237839"/>
                  <a:gd name="connsiteX4" fmla="*/ 0 w 330041"/>
                  <a:gd name="connsiteY4" fmla="*/ 0 h 237839"/>
                  <a:gd name="connsiteX5" fmla="*/ 0 w 330041"/>
                  <a:gd name="connsiteY5" fmla="*/ 237839 h 23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041" h="237839">
                    <a:moveTo>
                      <a:pt x="330042" y="237839"/>
                    </a:moveTo>
                    <a:lnTo>
                      <a:pt x="0" y="237839"/>
                    </a:lnTo>
                    <a:lnTo>
                      <a:pt x="0" y="0"/>
                    </a:lnTo>
                    <a:lnTo>
                      <a:pt x="330042" y="0"/>
                    </a:lnTo>
                    <a:lnTo>
                      <a:pt x="0" y="0"/>
                    </a:lnTo>
                    <a:lnTo>
                      <a:pt x="0" y="237839"/>
                    </a:lnTo>
                    <a:close/>
                  </a:path>
                </a:pathLst>
              </a:custGeom>
              <a:noFill/>
              <a:ln w="10303"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181" name="Freeform: Shape 180">
                <a:extLst>
                  <a:ext uri="{FF2B5EF4-FFF2-40B4-BE49-F238E27FC236}">
                    <a16:creationId xmlns:a16="http://schemas.microsoft.com/office/drawing/2014/main" id="{9FE9BDE5-A28F-4DAD-B7FD-264A63C8C258}"/>
                  </a:ext>
                </a:extLst>
              </p:cNvPr>
              <p:cNvSpPr/>
              <p:nvPr/>
            </p:nvSpPr>
            <p:spPr>
              <a:xfrm>
                <a:off x="5842350" y="3333654"/>
                <a:ext cx="53435" cy="237839"/>
              </a:xfrm>
              <a:custGeom>
                <a:avLst/>
                <a:gdLst>
                  <a:gd name="connsiteX0" fmla="*/ 0 w 53435"/>
                  <a:gd name="connsiteY0" fmla="*/ 0 h 237839"/>
                  <a:gd name="connsiteX1" fmla="*/ 53435 w 53435"/>
                  <a:gd name="connsiteY1" fmla="*/ 0 h 237839"/>
                  <a:gd name="connsiteX2" fmla="*/ 53435 w 53435"/>
                  <a:gd name="connsiteY2" fmla="*/ 237839 h 237839"/>
                  <a:gd name="connsiteX3" fmla="*/ 0 w 53435"/>
                  <a:gd name="connsiteY3" fmla="*/ 237839 h 237839"/>
                  <a:gd name="connsiteX4" fmla="*/ 53435 w 53435"/>
                  <a:gd name="connsiteY4" fmla="*/ 237839 h 237839"/>
                  <a:gd name="connsiteX5" fmla="*/ 53435 w 53435"/>
                  <a:gd name="connsiteY5" fmla="*/ 0 h 23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35" h="237839">
                    <a:moveTo>
                      <a:pt x="0" y="0"/>
                    </a:moveTo>
                    <a:lnTo>
                      <a:pt x="53435" y="0"/>
                    </a:lnTo>
                    <a:lnTo>
                      <a:pt x="53435" y="237839"/>
                    </a:lnTo>
                    <a:lnTo>
                      <a:pt x="0" y="237839"/>
                    </a:lnTo>
                    <a:lnTo>
                      <a:pt x="53435" y="237839"/>
                    </a:lnTo>
                    <a:lnTo>
                      <a:pt x="53435" y="0"/>
                    </a:lnTo>
                    <a:close/>
                  </a:path>
                </a:pathLst>
              </a:custGeom>
              <a:noFill/>
              <a:ln w="10303"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185" name="Freeform: Shape 184">
                <a:extLst>
                  <a:ext uri="{FF2B5EF4-FFF2-40B4-BE49-F238E27FC236}">
                    <a16:creationId xmlns:a16="http://schemas.microsoft.com/office/drawing/2014/main" id="{922117F4-8E3B-43CB-999D-CD406DE01CBB}"/>
                  </a:ext>
                </a:extLst>
              </p:cNvPr>
              <p:cNvSpPr/>
              <p:nvPr/>
            </p:nvSpPr>
            <p:spPr>
              <a:xfrm>
                <a:off x="5511692" y="3388137"/>
                <a:ext cx="155916" cy="10477"/>
              </a:xfrm>
              <a:custGeom>
                <a:avLst/>
                <a:gdLst>
                  <a:gd name="connsiteX0" fmla="*/ 0 w 88011"/>
                  <a:gd name="connsiteY0" fmla="*/ 0 h 10477"/>
                  <a:gd name="connsiteX1" fmla="*/ 88011 w 88011"/>
                  <a:gd name="connsiteY1" fmla="*/ 0 h 10477"/>
                  <a:gd name="connsiteX2" fmla="*/ 0 w 88011"/>
                  <a:gd name="connsiteY2" fmla="*/ 0 h 10477"/>
                </a:gdLst>
                <a:ahLst/>
                <a:cxnLst>
                  <a:cxn ang="0">
                    <a:pos x="connsiteX0" y="connsiteY0"/>
                  </a:cxn>
                  <a:cxn ang="0">
                    <a:pos x="connsiteX1" y="connsiteY1"/>
                  </a:cxn>
                  <a:cxn ang="0">
                    <a:pos x="connsiteX2" y="connsiteY2"/>
                  </a:cxn>
                </a:cxnLst>
                <a:rect l="l" t="t" r="r" b="b"/>
                <a:pathLst>
                  <a:path w="88011" h="10477">
                    <a:moveTo>
                      <a:pt x="0" y="0"/>
                    </a:moveTo>
                    <a:lnTo>
                      <a:pt x="88011" y="0"/>
                    </a:lnTo>
                    <a:lnTo>
                      <a:pt x="0" y="0"/>
                    </a:lnTo>
                    <a:close/>
                  </a:path>
                </a:pathLst>
              </a:custGeom>
              <a:noFill/>
              <a:ln w="10303"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186" name="Freeform: Shape 185">
                <a:extLst>
                  <a:ext uri="{FF2B5EF4-FFF2-40B4-BE49-F238E27FC236}">
                    <a16:creationId xmlns:a16="http://schemas.microsoft.com/office/drawing/2014/main" id="{7AE9D214-12FB-4D63-864F-A7E2F2D45EAA}"/>
                  </a:ext>
                </a:extLst>
              </p:cNvPr>
              <p:cNvSpPr/>
              <p:nvPr/>
            </p:nvSpPr>
            <p:spPr>
              <a:xfrm>
                <a:off x="5502800" y="3431095"/>
                <a:ext cx="196750" cy="10477"/>
              </a:xfrm>
              <a:custGeom>
                <a:avLst/>
                <a:gdLst>
                  <a:gd name="connsiteX0" fmla="*/ 0 w 111061"/>
                  <a:gd name="connsiteY0" fmla="*/ 0 h 10477"/>
                  <a:gd name="connsiteX1" fmla="*/ 111062 w 111061"/>
                  <a:gd name="connsiteY1" fmla="*/ 0 h 10477"/>
                  <a:gd name="connsiteX2" fmla="*/ 0 w 111061"/>
                  <a:gd name="connsiteY2" fmla="*/ 0 h 10477"/>
                </a:gdLst>
                <a:ahLst/>
                <a:cxnLst>
                  <a:cxn ang="0">
                    <a:pos x="connsiteX0" y="connsiteY0"/>
                  </a:cxn>
                  <a:cxn ang="0">
                    <a:pos x="connsiteX1" y="connsiteY1"/>
                  </a:cxn>
                  <a:cxn ang="0">
                    <a:pos x="connsiteX2" y="connsiteY2"/>
                  </a:cxn>
                </a:cxnLst>
                <a:rect l="l" t="t" r="r" b="b"/>
                <a:pathLst>
                  <a:path w="111061" h="10477">
                    <a:moveTo>
                      <a:pt x="0" y="0"/>
                    </a:moveTo>
                    <a:lnTo>
                      <a:pt x="111062" y="0"/>
                    </a:lnTo>
                    <a:lnTo>
                      <a:pt x="0" y="0"/>
                    </a:lnTo>
                    <a:close/>
                  </a:path>
                </a:pathLst>
              </a:custGeom>
              <a:noFill/>
              <a:ln w="10303"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187" name="Freeform: Shape 186">
                <a:extLst>
                  <a:ext uri="{FF2B5EF4-FFF2-40B4-BE49-F238E27FC236}">
                    <a16:creationId xmlns:a16="http://schemas.microsoft.com/office/drawing/2014/main" id="{23348A72-E22B-4A6F-837A-21C3C3777FFE}"/>
                  </a:ext>
                </a:extLst>
              </p:cNvPr>
              <p:cNvSpPr/>
              <p:nvPr/>
            </p:nvSpPr>
            <p:spPr>
              <a:xfrm>
                <a:off x="5497545" y="3474053"/>
                <a:ext cx="220882" cy="10477"/>
              </a:xfrm>
              <a:custGeom>
                <a:avLst/>
                <a:gdLst>
                  <a:gd name="connsiteX0" fmla="*/ 0 w 124682"/>
                  <a:gd name="connsiteY0" fmla="*/ 0 h 10477"/>
                  <a:gd name="connsiteX1" fmla="*/ 124682 w 124682"/>
                  <a:gd name="connsiteY1" fmla="*/ 0 h 10477"/>
                  <a:gd name="connsiteX2" fmla="*/ 0 w 124682"/>
                  <a:gd name="connsiteY2" fmla="*/ 0 h 10477"/>
                </a:gdLst>
                <a:ahLst/>
                <a:cxnLst>
                  <a:cxn ang="0">
                    <a:pos x="connsiteX0" y="connsiteY0"/>
                  </a:cxn>
                  <a:cxn ang="0">
                    <a:pos x="connsiteX1" y="connsiteY1"/>
                  </a:cxn>
                  <a:cxn ang="0">
                    <a:pos x="connsiteX2" y="connsiteY2"/>
                  </a:cxn>
                </a:cxnLst>
                <a:rect l="l" t="t" r="r" b="b"/>
                <a:pathLst>
                  <a:path w="124682" h="10477">
                    <a:moveTo>
                      <a:pt x="0" y="0"/>
                    </a:moveTo>
                    <a:lnTo>
                      <a:pt x="124682" y="0"/>
                    </a:lnTo>
                    <a:lnTo>
                      <a:pt x="0" y="0"/>
                    </a:lnTo>
                    <a:close/>
                  </a:path>
                </a:pathLst>
              </a:custGeom>
              <a:noFill/>
              <a:ln w="10303"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188" name="Freeform: Shape 187">
                <a:extLst>
                  <a:ext uri="{FF2B5EF4-FFF2-40B4-BE49-F238E27FC236}">
                    <a16:creationId xmlns:a16="http://schemas.microsoft.com/office/drawing/2014/main" id="{0AF30606-5007-435E-B5D5-F6A23E787C34}"/>
                  </a:ext>
                </a:extLst>
              </p:cNvPr>
              <p:cNvSpPr/>
              <p:nvPr/>
            </p:nvSpPr>
            <p:spPr>
              <a:xfrm>
                <a:off x="5511692" y="3517011"/>
                <a:ext cx="155916" cy="10477"/>
              </a:xfrm>
              <a:custGeom>
                <a:avLst/>
                <a:gdLst>
                  <a:gd name="connsiteX0" fmla="*/ 0 w 88011"/>
                  <a:gd name="connsiteY0" fmla="*/ 0 h 10477"/>
                  <a:gd name="connsiteX1" fmla="*/ 88011 w 88011"/>
                  <a:gd name="connsiteY1" fmla="*/ 0 h 10477"/>
                  <a:gd name="connsiteX2" fmla="*/ 0 w 88011"/>
                  <a:gd name="connsiteY2" fmla="*/ 0 h 10477"/>
                </a:gdLst>
                <a:ahLst/>
                <a:cxnLst>
                  <a:cxn ang="0">
                    <a:pos x="connsiteX0" y="connsiteY0"/>
                  </a:cxn>
                  <a:cxn ang="0">
                    <a:pos x="connsiteX1" y="connsiteY1"/>
                  </a:cxn>
                  <a:cxn ang="0">
                    <a:pos x="connsiteX2" y="connsiteY2"/>
                  </a:cxn>
                </a:cxnLst>
                <a:rect l="l" t="t" r="r" b="b"/>
                <a:pathLst>
                  <a:path w="88011" h="10477">
                    <a:moveTo>
                      <a:pt x="0" y="0"/>
                    </a:moveTo>
                    <a:lnTo>
                      <a:pt x="88011" y="0"/>
                    </a:lnTo>
                    <a:lnTo>
                      <a:pt x="0" y="0"/>
                    </a:lnTo>
                    <a:close/>
                  </a:path>
                </a:pathLst>
              </a:custGeom>
              <a:noFill/>
              <a:ln w="10303"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189" name="Freeform: Shape 188">
                <a:extLst>
                  <a:ext uri="{FF2B5EF4-FFF2-40B4-BE49-F238E27FC236}">
                    <a16:creationId xmlns:a16="http://schemas.microsoft.com/office/drawing/2014/main" id="{0D07594D-BB3C-45B4-BE86-CAEAA262F08B}"/>
                  </a:ext>
                </a:extLst>
              </p:cNvPr>
              <p:cNvSpPr/>
              <p:nvPr/>
            </p:nvSpPr>
            <p:spPr>
              <a:xfrm>
                <a:off x="5842350" y="3377660"/>
                <a:ext cx="22002" cy="10477"/>
              </a:xfrm>
              <a:custGeom>
                <a:avLst/>
                <a:gdLst>
                  <a:gd name="connsiteX0" fmla="*/ 0 w 22002"/>
                  <a:gd name="connsiteY0" fmla="*/ 0 h 10477"/>
                  <a:gd name="connsiteX1" fmla="*/ 22003 w 22002"/>
                  <a:gd name="connsiteY1" fmla="*/ 0 h 10477"/>
                  <a:gd name="connsiteX2" fmla="*/ 0 w 22002"/>
                  <a:gd name="connsiteY2" fmla="*/ 0 h 10477"/>
                </a:gdLst>
                <a:ahLst/>
                <a:cxnLst>
                  <a:cxn ang="0">
                    <a:pos x="connsiteX0" y="connsiteY0"/>
                  </a:cxn>
                  <a:cxn ang="0">
                    <a:pos x="connsiteX1" y="connsiteY1"/>
                  </a:cxn>
                  <a:cxn ang="0">
                    <a:pos x="connsiteX2" y="connsiteY2"/>
                  </a:cxn>
                </a:cxnLst>
                <a:rect l="l" t="t" r="r" b="b"/>
                <a:pathLst>
                  <a:path w="22002" h="10477">
                    <a:moveTo>
                      <a:pt x="0" y="0"/>
                    </a:moveTo>
                    <a:lnTo>
                      <a:pt x="22003" y="0"/>
                    </a:lnTo>
                    <a:lnTo>
                      <a:pt x="0" y="0"/>
                    </a:lnTo>
                    <a:close/>
                  </a:path>
                </a:pathLst>
              </a:custGeom>
              <a:noFill/>
              <a:ln w="10303"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190" name="Freeform: Shape 189">
                <a:extLst>
                  <a:ext uri="{FF2B5EF4-FFF2-40B4-BE49-F238E27FC236}">
                    <a16:creationId xmlns:a16="http://schemas.microsoft.com/office/drawing/2014/main" id="{03EF6E1D-793E-484A-96B4-22BFEFC7EC6C}"/>
                  </a:ext>
                </a:extLst>
              </p:cNvPr>
              <p:cNvSpPr/>
              <p:nvPr/>
            </p:nvSpPr>
            <p:spPr>
              <a:xfrm>
                <a:off x="5842350" y="3528536"/>
                <a:ext cx="22002" cy="10477"/>
              </a:xfrm>
              <a:custGeom>
                <a:avLst/>
                <a:gdLst>
                  <a:gd name="connsiteX0" fmla="*/ 0 w 22002"/>
                  <a:gd name="connsiteY0" fmla="*/ 0 h 10477"/>
                  <a:gd name="connsiteX1" fmla="*/ 22003 w 22002"/>
                  <a:gd name="connsiteY1" fmla="*/ 0 h 10477"/>
                  <a:gd name="connsiteX2" fmla="*/ 0 w 22002"/>
                  <a:gd name="connsiteY2" fmla="*/ 0 h 10477"/>
                </a:gdLst>
                <a:ahLst/>
                <a:cxnLst>
                  <a:cxn ang="0">
                    <a:pos x="connsiteX0" y="connsiteY0"/>
                  </a:cxn>
                  <a:cxn ang="0">
                    <a:pos x="connsiteX1" y="connsiteY1"/>
                  </a:cxn>
                  <a:cxn ang="0">
                    <a:pos x="connsiteX2" y="connsiteY2"/>
                  </a:cxn>
                </a:cxnLst>
                <a:rect l="l" t="t" r="r" b="b"/>
                <a:pathLst>
                  <a:path w="22002" h="10477">
                    <a:moveTo>
                      <a:pt x="0" y="0"/>
                    </a:moveTo>
                    <a:lnTo>
                      <a:pt x="22003" y="0"/>
                    </a:lnTo>
                    <a:lnTo>
                      <a:pt x="0" y="0"/>
                    </a:lnTo>
                    <a:close/>
                  </a:path>
                </a:pathLst>
              </a:custGeom>
              <a:noFill/>
              <a:ln w="10303"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191" name="Freeform: Shape 190">
                <a:extLst>
                  <a:ext uri="{FF2B5EF4-FFF2-40B4-BE49-F238E27FC236}">
                    <a16:creationId xmlns:a16="http://schemas.microsoft.com/office/drawing/2014/main" id="{273A8DA6-4B2F-44BC-960C-D0137E4EC5F9}"/>
                  </a:ext>
                </a:extLst>
              </p:cNvPr>
              <p:cNvSpPr/>
              <p:nvPr/>
            </p:nvSpPr>
            <p:spPr>
              <a:xfrm>
                <a:off x="5430584" y="3377660"/>
                <a:ext cx="22002" cy="10477"/>
              </a:xfrm>
              <a:custGeom>
                <a:avLst/>
                <a:gdLst>
                  <a:gd name="connsiteX0" fmla="*/ 0 w 22002"/>
                  <a:gd name="connsiteY0" fmla="*/ 0 h 10477"/>
                  <a:gd name="connsiteX1" fmla="*/ 22003 w 22002"/>
                  <a:gd name="connsiteY1" fmla="*/ 0 h 10477"/>
                  <a:gd name="connsiteX2" fmla="*/ 0 w 22002"/>
                  <a:gd name="connsiteY2" fmla="*/ 0 h 10477"/>
                </a:gdLst>
                <a:ahLst/>
                <a:cxnLst>
                  <a:cxn ang="0">
                    <a:pos x="connsiteX0" y="connsiteY0"/>
                  </a:cxn>
                  <a:cxn ang="0">
                    <a:pos x="connsiteX1" y="connsiteY1"/>
                  </a:cxn>
                  <a:cxn ang="0">
                    <a:pos x="connsiteX2" y="connsiteY2"/>
                  </a:cxn>
                </a:cxnLst>
                <a:rect l="l" t="t" r="r" b="b"/>
                <a:pathLst>
                  <a:path w="22002" h="10477">
                    <a:moveTo>
                      <a:pt x="0" y="0"/>
                    </a:moveTo>
                    <a:lnTo>
                      <a:pt x="22003" y="0"/>
                    </a:lnTo>
                    <a:lnTo>
                      <a:pt x="0" y="0"/>
                    </a:lnTo>
                    <a:close/>
                  </a:path>
                </a:pathLst>
              </a:custGeom>
              <a:noFill/>
              <a:ln w="10303"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192" name="Freeform: Shape 191">
                <a:extLst>
                  <a:ext uri="{FF2B5EF4-FFF2-40B4-BE49-F238E27FC236}">
                    <a16:creationId xmlns:a16="http://schemas.microsoft.com/office/drawing/2014/main" id="{86FA2CC7-BF31-4592-AC6C-8DC681856233}"/>
                  </a:ext>
                </a:extLst>
              </p:cNvPr>
              <p:cNvSpPr/>
              <p:nvPr/>
            </p:nvSpPr>
            <p:spPr>
              <a:xfrm>
                <a:off x="5430584" y="3528536"/>
                <a:ext cx="22002" cy="10477"/>
              </a:xfrm>
              <a:custGeom>
                <a:avLst/>
                <a:gdLst>
                  <a:gd name="connsiteX0" fmla="*/ 0 w 22002"/>
                  <a:gd name="connsiteY0" fmla="*/ 0 h 10477"/>
                  <a:gd name="connsiteX1" fmla="*/ 22003 w 22002"/>
                  <a:gd name="connsiteY1" fmla="*/ 0 h 10477"/>
                  <a:gd name="connsiteX2" fmla="*/ 0 w 22002"/>
                  <a:gd name="connsiteY2" fmla="*/ 0 h 10477"/>
                </a:gdLst>
                <a:ahLst/>
                <a:cxnLst>
                  <a:cxn ang="0">
                    <a:pos x="connsiteX0" y="connsiteY0"/>
                  </a:cxn>
                  <a:cxn ang="0">
                    <a:pos x="connsiteX1" y="connsiteY1"/>
                  </a:cxn>
                  <a:cxn ang="0">
                    <a:pos x="connsiteX2" y="connsiteY2"/>
                  </a:cxn>
                </a:cxnLst>
                <a:rect l="l" t="t" r="r" b="b"/>
                <a:pathLst>
                  <a:path w="22002" h="10477">
                    <a:moveTo>
                      <a:pt x="0" y="0"/>
                    </a:moveTo>
                    <a:lnTo>
                      <a:pt x="22003" y="0"/>
                    </a:lnTo>
                    <a:lnTo>
                      <a:pt x="0" y="0"/>
                    </a:lnTo>
                    <a:close/>
                  </a:path>
                </a:pathLst>
              </a:custGeom>
              <a:noFill/>
              <a:ln w="10303"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193" name="Freeform: Shape 192">
                <a:extLst>
                  <a:ext uri="{FF2B5EF4-FFF2-40B4-BE49-F238E27FC236}">
                    <a16:creationId xmlns:a16="http://schemas.microsoft.com/office/drawing/2014/main" id="{33542EE7-6E74-4FD1-BE09-1F981E2E83D8}"/>
                  </a:ext>
                </a:extLst>
              </p:cNvPr>
              <p:cNvSpPr/>
              <p:nvPr/>
            </p:nvSpPr>
            <p:spPr>
              <a:xfrm>
                <a:off x="5757482" y="3182778"/>
                <a:ext cx="53435" cy="495585"/>
              </a:xfrm>
              <a:custGeom>
                <a:avLst/>
                <a:gdLst>
                  <a:gd name="connsiteX0" fmla="*/ 53435 w 53435"/>
                  <a:gd name="connsiteY0" fmla="*/ 415957 h 495585"/>
                  <a:gd name="connsiteX1" fmla="*/ 28289 w 53435"/>
                  <a:gd name="connsiteY1" fmla="*/ 495586 h 495585"/>
                  <a:gd name="connsiteX2" fmla="*/ 27242 w 53435"/>
                  <a:gd name="connsiteY2" fmla="*/ 495586 h 495585"/>
                  <a:gd name="connsiteX3" fmla="*/ 3143 w 53435"/>
                  <a:gd name="connsiteY3" fmla="*/ 415957 h 495585"/>
                  <a:gd name="connsiteX4" fmla="*/ 2096 w 53435"/>
                  <a:gd name="connsiteY4" fmla="*/ 266129 h 495585"/>
                  <a:gd name="connsiteX5" fmla="*/ 0 w 53435"/>
                  <a:gd name="connsiteY5" fmla="*/ 0 h 495585"/>
                  <a:gd name="connsiteX6" fmla="*/ 50292 w 53435"/>
                  <a:gd name="connsiteY6" fmla="*/ 0 h 49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35" h="495585">
                    <a:moveTo>
                      <a:pt x="53435" y="415957"/>
                    </a:moveTo>
                    <a:lnTo>
                      <a:pt x="28289" y="495586"/>
                    </a:lnTo>
                    <a:lnTo>
                      <a:pt x="27242" y="495586"/>
                    </a:lnTo>
                    <a:lnTo>
                      <a:pt x="3143" y="415957"/>
                    </a:lnTo>
                    <a:lnTo>
                      <a:pt x="2096" y="266129"/>
                    </a:lnTo>
                    <a:lnTo>
                      <a:pt x="0" y="0"/>
                    </a:lnTo>
                    <a:lnTo>
                      <a:pt x="50292" y="0"/>
                    </a:lnTo>
                    <a:close/>
                  </a:path>
                </a:pathLst>
              </a:custGeom>
              <a:noFill/>
              <a:ln w="10303" cap="rnd">
                <a:solidFill>
                  <a:srgbClr val="4ABDF0"/>
                </a:solidFill>
                <a:prstDash val="solid"/>
                <a:round/>
              </a:ln>
            </p:spPr>
            <p:txBody>
              <a:bodyPr rtlCol="0" anchor="ctr"/>
              <a:lstStyle/>
              <a:p>
                <a:endParaRPr lang="ca-ES" dirty="0">
                  <a:latin typeface="Segoe UI" panose="020B0502040204020203" pitchFamily="34" charset="0"/>
                </a:endParaRPr>
              </a:p>
            </p:txBody>
          </p:sp>
          <p:sp>
            <p:nvSpPr>
              <p:cNvPr id="194" name="Freeform: Shape 193">
                <a:extLst>
                  <a:ext uri="{FF2B5EF4-FFF2-40B4-BE49-F238E27FC236}">
                    <a16:creationId xmlns:a16="http://schemas.microsoft.com/office/drawing/2014/main" id="{828F6A73-8DFD-4488-A2E1-0EA7F8CF8DAB}"/>
                  </a:ext>
                </a:extLst>
              </p:cNvPr>
              <p:cNvSpPr/>
              <p:nvPr/>
            </p:nvSpPr>
            <p:spPr>
              <a:xfrm>
                <a:off x="5808822" y="3212115"/>
                <a:ext cx="42957" cy="95345"/>
              </a:xfrm>
              <a:custGeom>
                <a:avLst/>
                <a:gdLst>
                  <a:gd name="connsiteX0" fmla="*/ 0 w 42957"/>
                  <a:gd name="connsiteY0" fmla="*/ 0 h 95345"/>
                  <a:gd name="connsiteX1" fmla="*/ 42958 w 42957"/>
                  <a:gd name="connsiteY1" fmla="*/ 0 h 95345"/>
                  <a:gd name="connsiteX2" fmla="*/ 42958 w 42957"/>
                  <a:gd name="connsiteY2" fmla="*/ 95345 h 95345"/>
                  <a:gd name="connsiteX3" fmla="*/ 42958 w 42957"/>
                  <a:gd name="connsiteY3" fmla="*/ 0 h 95345"/>
                </a:gdLst>
                <a:ahLst/>
                <a:cxnLst>
                  <a:cxn ang="0">
                    <a:pos x="connsiteX0" y="connsiteY0"/>
                  </a:cxn>
                  <a:cxn ang="0">
                    <a:pos x="connsiteX1" y="connsiteY1"/>
                  </a:cxn>
                  <a:cxn ang="0">
                    <a:pos x="connsiteX2" y="connsiteY2"/>
                  </a:cxn>
                  <a:cxn ang="0">
                    <a:pos x="connsiteX3" y="connsiteY3"/>
                  </a:cxn>
                </a:cxnLst>
                <a:rect l="l" t="t" r="r" b="b"/>
                <a:pathLst>
                  <a:path w="42957" h="95345">
                    <a:moveTo>
                      <a:pt x="0" y="0"/>
                    </a:moveTo>
                    <a:lnTo>
                      <a:pt x="42958" y="0"/>
                    </a:lnTo>
                    <a:lnTo>
                      <a:pt x="42958" y="95345"/>
                    </a:lnTo>
                    <a:lnTo>
                      <a:pt x="42958" y="0"/>
                    </a:lnTo>
                    <a:close/>
                  </a:path>
                </a:pathLst>
              </a:custGeom>
              <a:noFill/>
              <a:ln w="10303" cap="rnd">
                <a:solidFill>
                  <a:srgbClr val="4ABDF0"/>
                </a:solidFill>
                <a:prstDash val="solid"/>
                <a:round/>
              </a:ln>
            </p:spPr>
            <p:txBody>
              <a:bodyPr rtlCol="0" anchor="ctr"/>
              <a:lstStyle/>
              <a:p>
                <a:endParaRPr lang="ca-ES" dirty="0">
                  <a:latin typeface="Segoe UI" panose="020B0502040204020203" pitchFamily="34" charset="0"/>
                </a:endParaRPr>
              </a:p>
            </p:txBody>
          </p:sp>
          <p:sp>
            <p:nvSpPr>
              <p:cNvPr id="195" name="Freeform: Shape 194">
                <a:extLst>
                  <a:ext uri="{FF2B5EF4-FFF2-40B4-BE49-F238E27FC236}">
                    <a16:creationId xmlns:a16="http://schemas.microsoft.com/office/drawing/2014/main" id="{267CE99A-6214-4ED0-A6FF-C8748620EAB5}"/>
                  </a:ext>
                </a:extLst>
              </p:cNvPr>
              <p:cNvSpPr/>
              <p:nvPr/>
            </p:nvSpPr>
            <p:spPr>
              <a:xfrm>
                <a:off x="5759577" y="3455193"/>
                <a:ext cx="50292" cy="10477"/>
              </a:xfrm>
              <a:custGeom>
                <a:avLst/>
                <a:gdLst>
                  <a:gd name="connsiteX0" fmla="*/ 0 w 50292"/>
                  <a:gd name="connsiteY0" fmla="*/ 0 h 10477"/>
                  <a:gd name="connsiteX1" fmla="*/ 50292 w 50292"/>
                  <a:gd name="connsiteY1" fmla="*/ 0 h 10477"/>
                  <a:gd name="connsiteX2" fmla="*/ 0 w 50292"/>
                  <a:gd name="connsiteY2" fmla="*/ 0 h 10477"/>
                </a:gdLst>
                <a:ahLst/>
                <a:cxnLst>
                  <a:cxn ang="0">
                    <a:pos x="connsiteX0" y="connsiteY0"/>
                  </a:cxn>
                  <a:cxn ang="0">
                    <a:pos x="connsiteX1" y="connsiteY1"/>
                  </a:cxn>
                  <a:cxn ang="0">
                    <a:pos x="connsiteX2" y="connsiteY2"/>
                  </a:cxn>
                </a:cxnLst>
                <a:rect l="l" t="t" r="r" b="b"/>
                <a:pathLst>
                  <a:path w="50292" h="10477">
                    <a:moveTo>
                      <a:pt x="0" y="0"/>
                    </a:moveTo>
                    <a:lnTo>
                      <a:pt x="50292" y="0"/>
                    </a:lnTo>
                    <a:lnTo>
                      <a:pt x="0" y="0"/>
                    </a:lnTo>
                    <a:close/>
                  </a:path>
                </a:pathLst>
              </a:custGeom>
              <a:noFill/>
              <a:ln w="10303" cap="rnd">
                <a:solidFill>
                  <a:srgbClr val="4ABDF0"/>
                </a:solidFill>
                <a:prstDash val="solid"/>
                <a:round/>
              </a:ln>
            </p:spPr>
            <p:txBody>
              <a:bodyPr rtlCol="0" anchor="ctr"/>
              <a:lstStyle/>
              <a:p>
                <a:endParaRPr lang="ca-ES" dirty="0">
                  <a:latin typeface="Segoe UI" panose="020B0502040204020203" pitchFamily="34" charset="0"/>
                </a:endParaRPr>
              </a:p>
            </p:txBody>
          </p:sp>
          <p:sp>
            <p:nvSpPr>
              <p:cNvPr id="196" name="Freeform: Shape 195">
                <a:extLst>
                  <a:ext uri="{FF2B5EF4-FFF2-40B4-BE49-F238E27FC236}">
                    <a16:creationId xmlns:a16="http://schemas.microsoft.com/office/drawing/2014/main" id="{41B76C5A-7D93-4322-A879-8C7D97E5B6C4}"/>
                  </a:ext>
                </a:extLst>
              </p:cNvPr>
              <p:cNvSpPr/>
              <p:nvPr/>
            </p:nvSpPr>
            <p:spPr>
              <a:xfrm>
                <a:off x="5398103" y="3290697"/>
                <a:ext cx="330041" cy="10477"/>
              </a:xfrm>
              <a:custGeom>
                <a:avLst/>
                <a:gdLst>
                  <a:gd name="connsiteX0" fmla="*/ 0 w 330041"/>
                  <a:gd name="connsiteY0" fmla="*/ 0 h 10477"/>
                  <a:gd name="connsiteX1" fmla="*/ 330042 w 330041"/>
                  <a:gd name="connsiteY1" fmla="*/ 0 h 10477"/>
                  <a:gd name="connsiteX2" fmla="*/ 0 w 330041"/>
                  <a:gd name="connsiteY2" fmla="*/ 0 h 10477"/>
                </a:gdLst>
                <a:ahLst/>
                <a:cxnLst>
                  <a:cxn ang="0">
                    <a:pos x="connsiteX0" y="connsiteY0"/>
                  </a:cxn>
                  <a:cxn ang="0">
                    <a:pos x="connsiteX1" y="connsiteY1"/>
                  </a:cxn>
                  <a:cxn ang="0">
                    <a:pos x="connsiteX2" y="connsiteY2"/>
                  </a:cxn>
                </a:cxnLst>
                <a:rect l="l" t="t" r="r" b="b"/>
                <a:pathLst>
                  <a:path w="330041" h="10477">
                    <a:moveTo>
                      <a:pt x="0" y="0"/>
                    </a:moveTo>
                    <a:lnTo>
                      <a:pt x="330042" y="0"/>
                    </a:lnTo>
                    <a:lnTo>
                      <a:pt x="0" y="0"/>
                    </a:lnTo>
                    <a:close/>
                  </a:path>
                </a:pathLst>
              </a:custGeom>
              <a:noFill/>
              <a:ln w="10303" cap="rnd">
                <a:solidFill>
                  <a:srgbClr val="5A5B5D"/>
                </a:solidFill>
                <a:prstDash val="solid"/>
                <a:round/>
              </a:ln>
            </p:spPr>
            <p:txBody>
              <a:bodyPr rtlCol="0" anchor="ctr"/>
              <a:lstStyle/>
              <a:p>
                <a:endParaRPr lang="ca-ES" dirty="0">
                  <a:latin typeface="Segoe UI" panose="020B0502040204020203" pitchFamily="34" charset="0"/>
                </a:endParaRPr>
              </a:p>
            </p:txBody>
          </p:sp>
        </p:grpSp>
      </p:grpSp>
      <p:grpSp>
        <p:nvGrpSpPr>
          <p:cNvPr id="211" name="Group 210">
            <a:extLst>
              <a:ext uri="{FF2B5EF4-FFF2-40B4-BE49-F238E27FC236}">
                <a16:creationId xmlns:a16="http://schemas.microsoft.com/office/drawing/2014/main" id="{AC67539E-92AE-4715-93F7-55B3C8EAD296}"/>
              </a:ext>
            </a:extLst>
          </p:cNvPr>
          <p:cNvGrpSpPr/>
          <p:nvPr/>
        </p:nvGrpSpPr>
        <p:grpSpPr>
          <a:xfrm>
            <a:off x="2763619" y="2489634"/>
            <a:ext cx="422931" cy="396054"/>
            <a:chOff x="2763619" y="2362634"/>
            <a:chExt cx="422931" cy="396054"/>
          </a:xfrm>
        </p:grpSpPr>
        <p:sp>
          <p:nvSpPr>
            <p:cNvPr id="172" name="Freeform: Shape 171">
              <a:extLst>
                <a:ext uri="{FF2B5EF4-FFF2-40B4-BE49-F238E27FC236}">
                  <a16:creationId xmlns:a16="http://schemas.microsoft.com/office/drawing/2014/main" id="{197FD958-70E7-44AA-9FCB-3735C3DE0848}"/>
                </a:ext>
              </a:extLst>
            </p:cNvPr>
            <p:cNvSpPr/>
            <p:nvPr/>
          </p:nvSpPr>
          <p:spPr>
            <a:xfrm>
              <a:off x="2865153" y="2613313"/>
              <a:ext cx="145375" cy="145375"/>
            </a:xfrm>
            <a:custGeom>
              <a:avLst/>
              <a:gdLst>
                <a:gd name="connsiteX0" fmla="*/ 145375 w 145375"/>
                <a:gd name="connsiteY0" fmla="*/ 129921 h 145375"/>
                <a:gd name="connsiteX1" fmla="*/ 136993 w 145375"/>
                <a:gd name="connsiteY1" fmla="*/ 138303 h 145375"/>
                <a:gd name="connsiteX2" fmla="*/ 104513 w 145375"/>
                <a:gd name="connsiteY2" fmla="*/ 138303 h 145375"/>
                <a:gd name="connsiteX3" fmla="*/ 104513 w 145375"/>
                <a:gd name="connsiteY3" fmla="*/ 138303 h 145375"/>
                <a:gd name="connsiteX4" fmla="*/ 104513 w 145375"/>
                <a:gd name="connsiteY4" fmla="*/ 105823 h 145375"/>
                <a:gd name="connsiteX5" fmla="*/ 112895 w 145375"/>
                <a:gd name="connsiteY5" fmla="*/ 97441 h 145375"/>
                <a:gd name="connsiteX6" fmla="*/ 102418 w 145375"/>
                <a:gd name="connsiteY6" fmla="*/ 107918 h 145375"/>
                <a:gd name="connsiteX7" fmla="*/ 69937 w 145375"/>
                <a:gd name="connsiteY7" fmla="*/ 107918 h 145375"/>
                <a:gd name="connsiteX8" fmla="*/ 69937 w 145375"/>
                <a:gd name="connsiteY8" fmla="*/ 107918 h 145375"/>
                <a:gd name="connsiteX9" fmla="*/ 69937 w 145375"/>
                <a:gd name="connsiteY9" fmla="*/ 75438 h 145375"/>
                <a:gd name="connsiteX10" fmla="*/ 80415 w 145375"/>
                <a:gd name="connsiteY10" fmla="*/ 64960 h 145375"/>
                <a:gd name="connsiteX11" fmla="*/ 69937 w 145375"/>
                <a:gd name="connsiteY11" fmla="*/ 75438 h 145375"/>
                <a:gd name="connsiteX12" fmla="*/ 37457 w 145375"/>
                <a:gd name="connsiteY12" fmla="*/ 75438 h 145375"/>
                <a:gd name="connsiteX13" fmla="*/ 37457 w 145375"/>
                <a:gd name="connsiteY13" fmla="*/ 75438 h 145375"/>
                <a:gd name="connsiteX14" fmla="*/ 37457 w 145375"/>
                <a:gd name="connsiteY14" fmla="*/ 42958 h 145375"/>
                <a:gd name="connsiteX15" fmla="*/ 47935 w 145375"/>
                <a:gd name="connsiteY15" fmla="*/ 32480 h 145375"/>
                <a:gd name="connsiteX16" fmla="*/ 39553 w 145375"/>
                <a:gd name="connsiteY16" fmla="*/ 41910 h 145375"/>
                <a:gd name="connsiteX17" fmla="*/ 7072 w 145375"/>
                <a:gd name="connsiteY17" fmla="*/ 41910 h 145375"/>
                <a:gd name="connsiteX18" fmla="*/ 7072 w 145375"/>
                <a:gd name="connsiteY18" fmla="*/ 41910 h 145375"/>
                <a:gd name="connsiteX19" fmla="*/ 7072 w 145375"/>
                <a:gd name="connsiteY19" fmla="*/ 9430 h 145375"/>
                <a:gd name="connsiteX20" fmla="*/ 16502 w 145375"/>
                <a:gd name="connsiteY20" fmla="*/ 0 h 145375"/>
                <a:gd name="connsiteX21" fmla="*/ 7072 w 145375"/>
                <a:gd name="connsiteY21" fmla="*/ 9430 h 145375"/>
                <a:gd name="connsiteX22" fmla="*/ 7072 w 145375"/>
                <a:gd name="connsiteY22" fmla="*/ 41910 h 145375"/>
                <a:gd name="connsiteX23" fmla="*/ 7072 w 145375"/>
                <a:gd name="connsiteY23" fmla="*/ 41910 h 145375"/>
                <a:gd name="connsiteX24" fmla="*/ 39553 w 145375"/>
                <a:gd name="connsiteY24" fmla="*/ 41910 h 145375"/>
                <a:gd name="connsiteX25" fmla="*/ 48982 w 145375"/>
                <a:gd name="connsiteY25" fmla="*/ 32480 h 145375"/>
                <a:gd name="connsiteX26" fmla="*/ 38505 w 145375"/>
                <a:gd name="connsiteY26" fmla="*/ 42958 h 145375"/>
                <a:gd name="connsiteX27" fmla="*/ 38505 w 145375"/>
                <a:gd name="connsiteY27" fmla="*/ 75438 h 145375"/>
                <a:gd name="connsiteX28" fmla="*/ 38505 w 145375"/>
                <a:gd name="connsiteY28" fmla="*/ 75438 h 145375"/>
                <a:gd name="connsiteX29" fmla="*/ 70985 w 145375"/>
                <a:gd name="connsiteY29" fmla="*/ 75438 h 145375"/>
                <a:gd name="connsiteX30" fmla="*/ 81463 w 145375"/>
                <a:gd name="connsiteY30" fmla="*/ 64960 h 145375"/>
                <a:gd name="connsiteX31" fmla="*/ 70985 w 145375"/>
                <a:gd name="connsiteY31" fmla="*/ 75438 h 145375"/>
                <a:gd name="connsiteX32" fmla="*/ 70985 w 145375"/>
                <a:gd name="connsiteY32" fmla="*/ 107918 h 145375"/>
                <a:gd name="connsiteX33" fmla="*/ 70985 w 145375"/>
                <a:gd name="connsiteY33" fmla="*/ 107918 h 145375"/>
                <a:gd name="connsiteX34" fmla="*/ 103465 w 145375"/>
                <a:gd name="connsiteY34" fmla="*/ 107918 h 145375"/>
                <a:gd name="connsiteX35" fmla="*/ 113943 w 145375"/>
                <a:gd name="connsiteY35" fmla="*/ 97441 h 145375"/>
                <a:gd name="connsiteX36" fmla="*/ 105561 w 145375"/>
                <a:gd name="connsiteY36" fmla="*/ 105823 h 145375"/>
                <a:gd name="connsiteX37" fmla="*/ 105561 w 145375"/>
                <a:gd name="connsiteY37" fmla="*/ 138303 h 145375"/>
                <a:gd name="connsiteX38" fmla="*/ 105561 w 145375"/>
                <a:gd name="connsiteY38" fmla="*/ 138303 h 145375"/>
                <a:gd name="connsiteX39" fmla="*/ 138041 w 145375"/>
                <a:gd name="connsiteY39" fmla="*/ 138303 h 145375"/>
                <a:gd name="connsiteX40" fmla="*/ 145375 w 145375"/>
                <a:gd name="connsiteY40" fmla="*/ 129921 h 14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45375" h="145375">
                  <a:moveTo>
                    <a:pt x="145375" y="129921"/>
                  </a:moveTo>
                  <a:lnTo>
                    <a:pt x="136993" y="138303"/>
                  </a:lnTo>
                  <a:cubicBezTo>
                    <a:pt x="127564" y="147733"/>
                    <a:pt x="113943" y="147733"/>
                    <a:pt x="104513" y="138303"/>
                  </a:cubicBezTo>
                  <a:lnTo>
                    <a:pt x="104513" y="138303"/>
                  </a:lnTo>
                  <a:cubicBezTo>
                    <a:pt x="95083" y="128873"/>
                    <a:pt x="95083" y="115252"/>
                    <a:pt x="104513" y="105823"/>
                  </a:cubicBezTo>
                  <a:lnTo>
                    <a:pt x="112895" y="97441"/>
                  </a:lnTo>
                  <a:lnTo>
                    <a:pt x="102418" y="107918"/>
                  </a:lnTo>
                  <a:cubicBezTo>
                    <a:pt x="92988" y="117348"/>
                    <a:pt x="79367" y="117348"/>
                    <a:pt x="69937" y="107918"/>
                  </a:cubicBezTo>
                  <a:lnTo>
                    <a:pt x="69937" y="107918"/>
                  </a:lnTo>
                  <a:cubicBezTo>
                    <a:pt x="60508" y="98488"/>
                    <a:pt x="60508" y="84868"/>
                    <a:pt x="69937" y="75438"/>
                  </a:cubicBezTo>
                  <a:lnTo>
                    <a:pt x="80415" y="64960"/>
                  </a:lnTo>
                  <a:lnTo>
                    <a:pt x="69937" y="75438"/>
                  </a:lnTo>
                  <a:cubicBezTo>
                    <a:pt x="60508" y="84868"/>
                    <a:pt x="46887" y="84868"/>
                    <a:pt x="37457" y="75438"/>
                  </a:cubicBezTo>
                  <a:lnTo>
                    <a:pt x="37457" y="75438"/>
                  </a:lnTo>
                  <a:cubicBezTo>
                    <a:pt x="28027" y="66008"/>
                    <a:pt x="28027" y="52388"/>
                    <a:pt x="37457" y="42958"/>
                  </a:cubicBezTo>
                  <a:lnTo>
                    <a:pt x="47935" y="32480"/>
                  </a:lnTo>
                  <a:lnTo>
                    <a:pt x="39553" y="41910"/>
                  </a:lnTo>
                  <a:cubicBezTo>
                    <a:pt x="30123" y="51340"/>
                    <a:pt x="16502" y="51340"/>
                    <a:pt x="7072" y="41910"/>
                  </a:cubicBezTo>
                  <a:lnTo>
                    <a:pt x="7072" y="41910"/>
                  </a:lnTo>
                  <a:cubicBezTo>
                    <a:pt x="-2357" y="32480"/>
                    <a:pt x="-2357" y="18859"/>
                    <a:pt x="7072" y="9430"/>
                  </a:cubicBezTo>
                  <a:lnTo>
                    <a:pt x="16502" y="0"/>
                  </a:lnTo>
                  <a:lnTo>
                    <a:pt x="7072" y="9430"/>
                  </a:lnTo>
                  <a:cubicBezTo>
                    <a:pt x="-2357" y="18859"/>
                    <a:pt x="-2357" y="32480"/>
                    <a:pt x="7072" y="41910"/>
                  </a:cubicBezTo>
                  <a:lnTo>
                    <a:pt x="7072" y="41910"/>
                  </a:lnTo>
                  <a:cubicBezTo>
                    <a:pt x="16502" y="51340"/>
                    <a:pt x="30123" y="51340"/>
                    <a:pt x="39553" y="41910"/>
                  </a:cubicBezTo>
                  <a:lnTo>
                    <a:pt x="48982" y="32480"/>
                  </a:lnTo>
                  <a:lnTo>
                    <a:pt x="38505" y="42958"/>
                  </a:lnTo>
                  <a:cubicBezTo>
                    <a:pt x="29075" y="52388"/>
                    <a:pt x="29075" y="66008"/>
                    <a:pt x="38505" y="75438"/>
                  </a:cubicBezTo>
                  <a:lnTo>
                    <a:pt x="38505" y="75438"/>
                  </a:lnTo>
                  <a:cubicBezTo>
                    <a:pt x="47935" y="84868"/>
                    <a:pt x="61555" y="84868"/>
                    <a:pt x="70985" y="75438"/>
                  </a:cubicBezTo>
                  <a:lnTo>
                    <a:pt x="81463" y="64960"/>
                  </a:lnTo>
                  <a:lnTo>
                    <a:pt x="70985" y="75438"/>
                  </a:lnTo>
                  <a:cubicBezTo>
                    <a:pt x="61555" y="84868"/>
                    <a:pt x="61555" y="98488"/>
                    <a:pt x="70985" y="107918"/>
                  </a:cubicBezTo>
                  <a:lnTo>
                    <a:pt x="70985" y="107918"/>
                  </a:lnTo>
                  <a:cubicBezTo>
                    <a:pt x="80415" y="117348"/>
                    <a:pt x="94036" y="117348"/>
                    <a:pt x="103465" y="107918"/>
                  </a:cubicBezTo>
                  <a:lnTo>
                    <a:pt x="113943" y="97441"/>
                  </a:lnTo>
                  <a:lnTo>
                    <a:pt x="105561" y="105823"/>
                  </a:lnTo>
                  <a:cubicBezTo>
                    <a:pt x="96131" y="115252"/>
                    <a:pt x="96131" y="128873"/>
                    <a:pt x="105561" y="138303"/>
                  </a:cubicBezTo>
                  <a:lnTo>
                    <a:pt x="105561" y="138303"/>
                  </a:lnTo>
                  <a:cubicBezTo>
                    <a:pt x="114991" y="147733"/>
                    <a:pt x="128611" y="147733"/>
                    <a:pt x="138041" y="138303"/>
                  </a:cubicBezTo>
                  <a:lnTo>
                    <a:pt x="145375" y="129921"/>
                  </a:lnTo>
                  <a:close/>
                </a:path>
              </a:pathLst>
            </a:custGeom>
            <a:noFill/>
            <a:ln w="10353" cap="rnd">
              <a:solidFill>
                <a:srgbClr val="4ABDF0"/>
              </a:solidFill>
              <a:prstDash val="solid"/>
              <a:round/>
            </a:ln>
          </p:spPr>
          <p:txBody>
            <a:bodyPr rtlCol="0" anchor="ctr"/>
            <a:lstStyle/>
            <a:p>
              <a:endParaRPr lang="ca-ES" dirty="0">
                <a:latin typeface="Segoe UI" panose="020B0502040204020203" pitchFamily="34" charset="0"/>
              </a:endParaRPr>
            </a:p>
          </p:txBody>
        </p:sp>
        <p:sp>
          <p:nvSpPr>
            <p:cNvPr id="173" name="Freeform: Shape 172">
              <a:extLst>
                <a:ext uri="{FF2B5EF4-FFF2-40B4-BE49-F238E27FC236}">
                  <a16:creationId xmlns:a16="http://schemas.microsoft.com/office/drawing/2014/main" id="{2E1AC50B-2A46-4817-BE62-6DB682CCD01D}"/>
                </a:ext>
              </a:extLst>
            </p:cNvPr>
            <p:cNvSpPr/>
            <p:nvPr/>
          </p:nvSpPr>
          <p:spPr>
            <a:xfrm>
              <a:off x="2833459" y="2431004"/>
              <a:ext cx="353091" cy="324540"/>
            </a:xfrm>
            <a:custGeom>
              <a:avLst/>
              <a:gdLst>
                <a:gd name="connsiteX0" fmla="*/ 306991 w 353091"/>
                <a:gd name="connsiteY0" fmla="*/ 182309 h 324540"/>
                <a:gd name="connsiteX1" fmla="*/ 311182 w 353091"/>
                <a:gd name="connsiteY1" fmla="*/ 171831 h 324540"/>
                <a:gd name="connsiteX2" fmla="*/ 311182 w 353091"/>
                <a:gd name="connsiteY2" fmla="*/ 161354 h 324540"/>
                <a:gd name="connsiteX3" fmla="*/ 315373 w 353091"/>
                <a:gd name="connsiteY3" fmla="*/ 150876 h 324540"/>
                <a:gd name="connsiteX4" fmla="*/ 352044 w 353091"/>
                <a:gd name="connsiteY4" fmla="*/ 114205 h 324540"/>
                <a:gd name="connsiteX5" fmla="*/ 240983 w 353091"/>
                <a:gd name="connsiteY5" fmla="*/ 1048 h 324540"/>
                <a:gd name="connsiteX6" fmla="*/ 112109 w 353091"/>
                <a:gd name="connsiteY6" fmla="*/ 0 h 324540"/>
                <a:gd name="connsiteX7" fmla="*/ 0 w 353091"/>
                <a:gd name="connsiteY7" fmla="*/ 112109 h 324540"/>
                <a:gd name="connsiteX8" fmla="*/ 29337 w 353091"/>
                <a:gd name="connsiteY8" fmla="*/ 141446 h 324540"/>
                <a:gd name="connsiteX9" fmla="*/ 33528 w 353091"/>
                <a:gd name="connsiteY9" fmla="*/ 151924 h 324540"/>
                <a:gd name="connsiteX10" fmla="*/ 33528 w 353091"/>
                <a:gd name="connsiteY10" fmla="*/ 162401 h 324540"/>
                <a:gd name="connsiteX11" fmla="*/ 37719 w 353091"/>
                <a:gd name="connsiteY11" fmla="*/ 172879 h 324540"/>
                <a:gd name="connsiteX12" fmla="*/ 181261 w 353091"/>
                <a:gd name="connsiteY12" fmla="*/ 316421 h 324540"/>
                <a:gd name="connsiteX13" fmla="*/ 213741 w 353091"/>
                <a:gd name="connsiteY13" fmla="*/ 316421 h 324540"/>
                <a:gd name="connsiteX14" fmla="*/ 213741 w 353091"/>
                <a:gd name="connsiteY14" fmla="*/ 316421 h 324540"/>
                <a:gd name="connsiteX15" fmla="*/ 213741 w 353091"/>
                <a:gd name="connsiteY15" fmla="*/ 283940 h 324540"/>
                <a:gd name="connsiteX16" fmla="*/ 147733 w 353091"/>
                <a:gd name="connsiteY16" fmla="*/ 217932 h 324540"/>
                <a:gd name="connsiteX17" fmla="*/ 224219 w 353091"/>
                <a:gd name="connsiteY17" fmla="*/ 294418 h 324540"/>
                <a:gd name="connsiteX18" fmla="*/ 256699 w 353091"/>
                <a:gd name="connsiteY18" fmla="*/ 294418 h 324540"/>
                <a:gd name="connsiteX19" fmla="*/ 256699 w 353091"/>
                <a:gd name="connsiteY19" fmla="*/ 294418 h 324540"/>
                <a:gd name="connsiteX20" fmla="*/ 256699 w 353091"/>
                <a:gd name="connsiteY20" fmla="*/ 261938 h 324540"/>
                <a:gd name="connsiteX21" fmla="*/ 180213 w 353091"/>
                <a:gd name="connsiteY21" fmla="*/ 185452 h 324540"/>
                <a:gd name="connsiteX22" fmla="*/ 266129 w 353091"/>
                <a:gd name="connsiteY22" fmla="*/ 271367 h 324540"/>
                <a:gd name="connsiteX23" fmla="*/ 298609 w 353091"/>
                <a:gd name="connsiteY23" fmla="*/ 271367 h 324540"/>
                <a:gd name="connsiteX24" fmla="*/ 298609 w 353091"/>
                <a:gd name="connsiteY24" fmla="*/ 271367 h 324540"/>
                <a:gd name="connsiteX25" fmla="*/ 298609 w 353091"/>
                <a:gd name="connsiteY25" fmla="*/ 238887 h 324540"/>
                <a:gd name="connsiteX26" fmla="*/ 212693 w 353091"/>
                <a:gd name="connsiteY26" fmla="*/ 152972 h 324540"/>
                <a:gd name="connsiteX27" fmla="*/ 284988 w 353091"/>
                <a:gd name="connsiteY27" fmla="*/ 225266 h 324540"/>
                <a:gd name="connsiteX28" fmla="*/ 317468 w 353091"/>
                <a:gd name="connsiteY28" fmla="*/ 225266 h 324540"/>
                <a:gd name="connsiteX29" fmla="*/ 317468 w 353091"/>
                <a:gd name="connsiteY29" fmla="*/ 225266 h 324540"/>
                <a:gd name="connsiteX30" fmla="*/ 317468 w 353091"/>
                <a:gd name="connsiteY30" fmla="*/ 192786 h 324540"/>
                <a:gd name="connsiteX31" fmla="*/ 210598 w 353091"/>
                <a:gd name="connsiteY31" fmla="*/ 85916 h 324540"/>
                <a:gd name="connsiteX32" fmla="*/ 206407 w 353091"/>
                <a:gd name="connsiteY32" fmla="*/ 75438 h 324540"/>
                <a:gd name="connsiteX33" fmla="*/ 206407 w 353091"/>
                <a:gd name="connsiteY33" fmla="*/ 66008 h 324540"/>
                <a:gd name="connsiteX34" fmla="*/ 190691 w 353091"/>
                <a:gd name="connsiteY34" fmla="*/ 50292 h 324540"/>
                <a:gd name="connsiteX35" fmla="*/ 188595 w 353091"/>
                <a:gd name="connsiteY35" fmla="*/ 50292 h 324540"/>
                <a:gd name="connsiteX36" fmla="*/ 178118 w 353091"/>
                <a:gd name="connsiteY36" fmla="*/ 54483 h 324540"/>
                <a:gd name="connsiteX37" fmla="*/ 136208 w 353091"/>
                <a:gd name="connsiteY37" fmla="*/ 96393 h 324540"/>
                <a:gd name="connsiteX38" fmla="*/ 103727 w 353091"/>
                <a:gd name="connsiteY38" fmla="*/ 96393 h 324540"/>
                <a:gd name="connsiteX39" fmla="*/ 103727 w 353091"/>
                <a:gd name="connsiteY39" fmla="*/ 96393 h 324540"/>
                <a:gd name="connsiteX40" fmla="*/ 103727 w 353091"/>
                <a:gd name="connsiteY40" fmla="*/ 63913 h 324540"/>
                <a:gd name="connsiteX41" fmla="*/ 165545 w 353091"/>
                <a:gd name="connsiteY41" fmla="*/ 1048 h 324540"/>
                <a:gd name="connsiteX42" fmla="*/ 102680 w 353091"/>
                <a:gd name="connsiteY42" fmla="*/ 63913 h 324540"/>
                <a:gd name="connsiteX43" fmla="*/ 102680 w 353091"/>
                <a:gd name="connsiteY43" fmla="*/ 96393 h 324540"/>
                <a:gd name="connsiteX44" fmla="*/ 102680 w 353091"/>
                <a:gd name="connsiteY44" fmla="*/ 96393 h 324540"/>
                <a:gd name="connsiteX45" fmla="*/ 135160 w 353091"/>
                <a:gd name="connsiteY45" fmla="*/ 96393 h 324540"/>
                <a:gd name="connsiteX46" fmla="*/ 177070 w 353091"/>
                <a:gd name="connsiteY46" fmla="*/ 54483 h 324540"/>
                <a:gd name="connsiteX47" fmla="*/ 187547 w 353091"/>
                <a:gd name="connsiteY47" fmla="*/ 50292 h 324540"/>
                <a:gd name="connsiteX48" fmla="*/ 189643 w 353091"/>
                <a:gd name="connsiteY48" fmla="*/ 50292 h 324540"/>
                <a:gd name="connsiteX49" fmla="*/ 205359 w 353091"/>
                <a:gd name="connsiteY49" fmla="*/ 66008 h 324540"/>
                <a:gd name="connsiteX50" fmla="*/ 205359 w 353091"/>
                <a:gd name="connsiteY50" fmla="*/ 75438 h 324540"/>
                <a:gd name="connsiteX51" fmla="*/ 209550 w 353091"/>
                <a:gd name="connsiteY51" fmla="*/ 85916 h 324540"/>
                <a:gd name="connsiteX52" fmla="*/ 316421 w 353091"/>
                <a:gd name="connsiteY52" fmla="*/ 192786 h 324540"/>
                <a:gd name="connsiteX53" fmla="*/ 316421 w 353091"/>
                <a:gd name="connsiteY53" fmla="*/ 225266 h 324540"/>
                <a:gd name="connsiteX54" fmla="*/ 316421 w 353091"/>
                <a:gd name="connsiteY54" fmla="*/ 225266 h 324540"/>
                <a:gd name="connsiteX55" fmla="*/ 283940 w 353091"/>
                <a:gd name="connsiteY55" fmla="*/ 225266 h 324540"/>
                <a:gd name="connsiteX56" fmla="*/ 211646 w 353091"/>
                <a:gd name="connsiteY56" fmla="*/ 152972 h 324540"/>
                <a:gd name="connsiteX57" fmla="*/ 297561 w 353091"/>
                <a:gd name="connsiteY57" fmla="*/ 238887 h 324540"/>
                <a:gd name="connsiteX58" fmla="*/ 297561 w 353091"/>
                <a:gd name="connsiteY58" fmla="*/ 271367 h 324540"/>
                <a:gd name="connsiteX59" fmla="*/ 297561 w 353091"/>
                <a:gd name="connsiteY59" fmla="*/ 271367 h 324540"/>
                <a:gd name="connsiteX60" fmla="*/ 265081 w 353091"/>
                <a:gd name="connsiteY60" fmla="*/ 271367 h 324540"/>
                <a:gd name="connsiteX61" fmla="*/ 179165 w 353091"/>
                <a:gd name="connsiteY61" fmla="*/ 185452 h 324540"/>
                <a:gd name="connsiteX62" fmla="*/ 255651 w 353091"/>
                <a:gd name="connsiteY62" fmla="*/ 261938 h 324540"/>
                <a:gd name="connsiteX63" fmla="*/ 255651 w 353091"/>
                <a:gd name="connsiteY63" fmla="*/ 294418 h 324540"/>
                <a:gd name="connsiteX64" fmla="*/ 255651 w 353091"/>
                <a:gd name="connsiteY64" fmla="*/ 294418 h 324540"/>
                <a:gd name="connsiteX65" fmla="*/ 223171 w 353091"/>
                <a:gd name="connsiteY65" fmla="*/ 294418 h 324540"/>
                <a:gd name="connsiteX66" fmla="*/ 147733 w 353091"/>
                <a:gd name="connsiteY66" fmla="*/ 217932 h 324540"/>
                <a:gd name="connsiteX67" fmla="*/ 214789 w 353091"/>
                <a:gd name="connsiteY67" fmla="*/ 284988 h 324540"/>
                <a:gd name="connsiteX68" fmla="*/ 214789 w 353091"/>
                <a:gd name="connsiteY68" fmla="*/ 317468 h 324540"/>
                <a:gd name="connsiteX69" fmla="*/ 214789 w 353091"/>
                <a:gd name="connsiteY69" fmla="*/ 317468 h 324540"/>
                <a:gd name="connsiteX70" fmla="*/ 182309 w 353091"/>
                <a:gd name="connsiteY70" fmla="*/ 317468 h 324540"/>
                <a:gd name="connsiteX71" fmla="*/ 38767 w 353091"/>
                <a:gd name="connsiteY71" fmla="*/ 173927 h 324540"/>
                <a:gd name="connsiteX72" fmla="*/ 34576 w 353091"/>
                <a:gd name="connsiteY72" fmla="*/ 163449 h 324540"/>
                <a:gd name="connsiteX73" fmla="*/ 34576 w 353091"/>
                <a:gd name="connsiteY73" fmla="*/ 152972 h 324540"/>
                <a:gd name="connsiteX74" fmla="*/ 30385 w 353091"/>
                <a:gd name="connsiteY74" fmla="*/ 142494 h 324540"/>
                <a:gd name="connsiteX75" fmla="*/ 1048 w 353091"/>
                <a:gd name="connsiteY75" fmla="*/ 113157 h 324540"/>
                <a:gd name="connsiteX76" fmla="*/ 112109 w 353091"/>
                <a:gd name="connsiteY76" fmla="*/ 0 h 324540"/>
                <a:gd name="connsiteX77" fmla="*/ 240983 w 353091"/>
                <a:gd name="connsiteY77" fmla="*/ 1048 h 324540"/>
                <a:gd name="connsiteX78" fmla="*/ 353092 w 353091"/>
                <a:gd name="connsiteY78" fmla="*/ 113157 h 324540"/>
                <a:gd name="connsiteX79" fmla="*/ 316421 w 353091"/>
                <a:gd name="connsiteY79" fmla="*/ 149828 h 324540"/>
                <a:gd name="connsiteX80" fmla="*/ 312230 w 353091"/>
                <a:gd name="connsiteY80" fmla="*/ 160306 h 324540"/>
                <a:gd name="connsiteX81" fmla="*/ 312230 w 353091"/>
                <a:gd name="connsiteY81" fmla="*/ 170783 h 324540"/>
                <a:gd name="connsiteX82" fmla="*/ 306991 w 353091"/>
                <a:gd name="connsiteY82" fmla="*/ 182309 h 32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353091" h="324540">
                  <a:moveTo>
                    <a:pt x="306991" y="182309"/>
                  </a:moveTo>
                  <a:cubicBezTo>
                    <a:pt x="310134" y="179165"/>
                    <a:pt x="311182" y="174974"/>
                    <a:pt x="311182" y="171831"/>
                  </a:cubicBezTo>
                  <a:lnTo>
                    <a:pt x="311182" y="161354"/>
                  </a:lnTo>
                  <a:cubicBezTo>
                    <a:pt x="311182" y="157163"/>
                    <a:pt x="313277" y="152972"/>
                    <a:pt x="315373" y="150876"/>
                  </a:cubicBezTo>
                  <a:lnTo>
                    <a:pt x="352044" y="114205"/>
                  </a:lnTo>
                  <a:lnTo>
                    <a:pt x="240983" y="1048"/>
                  </a:lnTo>
                  <a:lnTo>
                    <a:pt x="112109" y="0"/>
                  </a:lnTo>
                  <a:lnTo>
                    <a:pt x="0" y="112109"/>
                  </a:lnTo>
                  <a:lnTo>
                    <a:pt x="29337" y="141446"/>
                  </a:lnTo>
                  <a:cubicBezTo>
                    <a:pt x="32480" y="144590"/>
                    <a:pt x="33528" y="148781"/>
                    <a:pt x="33528" y="151924"/>
                  </a:cubicBezTo>
                  <a:lnTo>
                    <a:pt x="33528" y="162401"/>
                  </a:lnTo>
                  <a:cubicBezTo>
                    <a:pt x="33528" y="166592"/>
                    <a:pt x="35624" y="170783"/>
                    <a:pt x="37719" y="172879"/>
                  </a:cubicBezTo>
                  <a:lnTo>
                    <a:pt x="181261" y="316421"/>
                  </a:lnTo>
                  <a:cubicBezTo>
                    <a:pt x="190691" y="325850"/>
                    <a:pt x="204311" y="325850"/>
                    <a:pt x="213741" y="316421"/>
                  </a:cubicBezTo>
                  <a:lnTo>
                    <a:pt x="213741" y="316421"/>
                  </a:lnTo>
                  <a:cubicBezTo>
                    <a:pt x="223171" y="306991"/>
                    <a:pt x="223171" y="293370"/>
                    <a:pt x="213741" y="283940"/>
                  </a:cubicBezTo>
                  <a:lnTo>
                    <a:pt x="147733" y="217932"/>
                  </a:lnTo>
                  <a:lnTo>
                    <a:pt x="224219" y="294418"/>
                  </a:lnTo>
                  <a:cubicBezTo>
                    <a:pt x="233648" y="303848"/>
                    <a:pt x="247269" y="303848"/>
                    <a:pt x="256699" y="294418"/>
                  </a:cubicBezTo>
                  <a:lnTo>
                    <a:pt x="256699" y="294418"/>
                  </a:lnTo>
                  <a:cubicBezTo>
                    <a:pt x="266129" y="284988"/>
                    <a:pt x="266129" y="271367"/>
                    <a:pt x="256699" y="261938"/>
                  </a:cubicBezTo>
                  <a:lnTo>
                    <a:pt x="180213" y="185452"/>
                  </a:lnTo>
                  <a:lnTo>
                    <a:pt x="266129" y="271367"/>
                  </a:lnTo>
                  <a:cubicBezTo>
                    <a:pt x="275558" y="280797"/>
                    <a:pt x="289179" y="280797"/>
                    <a:pt x="298609" y="271367"/>
                  </a:cubicBezTo>
                  <a:lnTo>
                    <a:pt x="298609" y="271367"/>
                  </a:lnTo>
                  <a:cubicBezTo>
                    <a:pt x="308039" y="261938"/>
                    <a:pt x="308039" y="249365"/>
                    <a:pt x="298609" y="238887"/>
                  </a:cubicBezTo>
                  <a:lnTo>
                    <a:pt x="212693" y="152972"/>
                  </a:lnTo>
                  <a:lnTo>
                    <a:pt x="284988" y="225266"/>
                  </a:lnTo>
                  <a:cubicBezTo>
                    <a:pt x="294418" y="234696"/>
                    <a:pt x="308039" y="234696"/>
                    <a:pt x="317468" y="225266"/>
                  </a:cubicBezTo>
                  <a:lnTo>
                    <a:pt x="317468" y="225266"/>
                  </a:lnTo>
                  <a:cubicBezTo>
                    <a:pt x="326898" y="215837"/>
                    <a:pt x="326898" y="202216"/>
                    <a:pt x="317468" y="192786"/>
                  </a:cubicBezTo>
                  <a:lnTo>
                    <a:pt x="210598" y="85916"/>
                  </a:lnTo>
                  <a:cubicBezTo>
                    <a:pt x="207455" y="82772"/>
                    <a:pt x="206407" y="78581"/>
                    <a:pt x="206407" y="75438"/>
                  </a:cubicBezTo>
                  <a:lnTo>
                    <a:pt x="206407" y="66008"/>
                  </a:lnTo>
                  <a:cubicBezTo>
                    <a:pt x="206407" y="57626"/>
                    <a:pt x="199073" y="50292"/>
                    <a:pt x="190691" y="50292"/>
                  </a:cubicBezTo>
                  <a:lnTo>
                    <a:pt x="188595" y="50292"/>
                  </a:lnTo>
                  <a:cubicBezTo>
                    <a:pt x="184404" y="50292"/>
                    <a:pt x="180213" y="52388"/>
                    <a:pt x="178118" y="54483"/>
                  </a:cubicBezTo>
                  <a:lnTo>
                    <a:pt x="136208" y="96393"/>
                  </a:lnTo>
                  <a:cubicBezTo>
                    <a:pt x="126778" y="105823"/>
                    <a:pt x="113157" y="105823"/>
                    <a:pt x="103727" y="96393"/>
                  </a:cubicBezTo>
                  <a:lnTo>
                    <a:pt x="103727" y="96393"/>
                  </a:lnTo>
                  <a:cubicBezTo>
                    <a:pt x="94298" y="86963"/>
                    <a:pt x="94298" y="73343"/>
                    <a:pt x="103727" y="63913"/>
                  </a:cubicBezTo>
                  <a:lnTo>
                    <a:pt x="165545" y="1048"/>
                  </a:lnTo>
                  <a:lnTo>
                    <a:pt x="102680" y="63913"/>
                  </a:lnTo>
                  <a:cubicBezTo>
                    <a:pt x="93250" y="73343"/>
                    <a:pt x="93250" y="86963"/>
                    <a:pt x="102680" y="96393"/>
                  </a:cubicBezTo>
                  <a:lnTo>
                    <a:pt x="102680" y="96393"/>
                  </a:lnTo>
                  <a:cubicBezTo>
                    <a:pt x="112109" y="105823"/>
                    <a:pt x="125730" y="105823"/>
                    <a:pt x="135160" y="96393"/>
                  </a:cubicBezTo>
                  <a:lnTo>
                    <a:pt x="177070" y="54483"/>
                  </a:lnTo>
                  <a:cubicBezTo>
                    <a:pt x="180213" y="51340"/>
                    <a:pt x="184404" y="50292"/>
                    <a:pt x="187547" y="50292"/>
                  </a:cubicBezTo>
                  <a:lnTo>
                    <a:pt x="189643" y="50292"/>
                  </a:lnTo>
                  <a:cubicBezTo>
                    <a:pt x="198025" y="50292"/>
                    <a:pt x="205359" y="57626"/>
                    <a:pt x="205359" y="66008"/>
                  </a:cubicBezTo>
                  <a:lnTo>
                    <a:pt x="205359" y="75438"/>
                  </a:lnTo>
                  <a:cubicBezTo>
                    <a:pt x="205359" y="79629"/>
                    <a:pt x="207455" y="83820"/>
                    <a:pt x="209550" y="85916"/>
                  </a:cubicBezTo>
                  <a:lnTo>
                    <a:pt x="316421" y="192786"/>
                  </a:lnTo>
                  <a:cubicBezTo>
                    <a:pt x="325850" y="202216"/>
                    <a:pt x="325850" y="215837"/>
                    <a:pt x="316421" y="225266"/>
                  </a:cubicBezTo>
                  <a:lnTo>
                    <a:pt x="316421" y="225266"/>
                  </a:lnTo>
                  <a:cubicBezTo>
                    <a:pt x="306991" y="234696"/>
                    <a:pt x="293370" y="234696"/>
                    <a:pt x="283940" y="225266"/>
                  </a:cubicBezTo>
                  <a:lnTo>
                    <a:pt x="211646" y="152972"/>
                  </a:lnTo>
                  <a:lnTo>
                    <a:pt x="297561" y="238887"/>
                  </a:lnTo>
                  <a:cubicBezTo>
                    <a:pt x="306991" y="248317"/>
                    <a:pt x="306991" y="261938"/>
                    <a:pt x="297561" y="271367"/>
                  </a:cubicBezTo>
                  <a:lnTo>
                    <a:pt x="297561" y="271367"/>
                  </a:lnTo>
                  <a:cubicBezTo>
                    <a:pt x="288131" y="280797"/>
                    <a:pt x="274511" y="280797"/>
                    <a:pt x="265081" y="271367"/>
                  </a:cubicBezTo>
                  <a:lnTo>
                    <a:pt x="179165" y="185452"/>
                  </a:lnTo>
                  <a:lnTo>
                    <a:pt x="255651" y="261938"/>
                  </a:lnTo>
                  <a:cubicBezTo>
                    <a:pt x="265081" y="271367"/>
                    <a:pt x="265081" y="284988"/>
                    <a:pt x="255651" y="294418"/>
                  </a:cubicBezTo>
                  <a:lnTo>
                    <a:pt x="255651" y="294418"/>
                  </a:lnTo>
                  <a:cubicBezTo>
                    <a:pt x="246221" y="303848"/>
                    <a:pt x="232601" y="303848"/>
                    <a:pt x="223171" y="294418"/>
                  </a:cubicBezTo>
                  <a:lnTo>
                    <a:pt x="147733" y="217932"/>
                  </a:lnTo>
                  <a:lnTo>
                    <a:pt x="214789" y="284988"/>
                  </a:lnTo>
                  <a:cubicBezTo>
                    <a:pt x="224219" y="294418"/>
                    <a:pt x="224219" y="308039"/>
                    <a:pt x="214789" y="317468"/>
                  </a:cubicBezTo>
                  <a:lnTo>
                    <a:pt x="214789" y="317468"/>
                  </a:lnTo>
                  <a:cubicBezTo>
                    <a:pt x="205359" y="326898"/>
                    <a:pt x="191738" y="326898"/>
                    <a:pt x="182309" y="317468"/>
                  </a:cubicBezTo>
                  <a:lnTo>
                    <a:pt x="38767" y="173927"/>
                  </a:lnTo>
                  <a:cubicBezTo>
                    <a:pt x="35624" y="170783"/>
                    <a:pt x="34576" y="166592"/>
                    <a:pt x="34576" y="163449"/>
                  </a:cubicBezTo>
                  <a:lnTo>
                    <a:pt x="34576" y="152972"/>
                  </a:lnTo>
                  <a:cubicBezTo>
                    <a:pt x="34576" y="148781"/>
                    <a:pt x="32480" y="144590"/>
                    <a:pt x="30385" y="142494"/>
                  </a:cubicBezTo>
                  <a:lnTo>
                    <a:pt x="1048" y="113157"/>
                  </a:lnTo>
                  <a:lnTo>
                    <a:pt x="112109" y="0"/>
                  </a:lnTo>
                  <a:lnTo>
                    <a:pt x="240983" y="1048"/>
                  </a:lnTo>
                  <a:lnTo>
                    <a:pt x="353092" y="113157"/>
                  </a:lnTo>
                  <a:lnTo>
                    <a:pt x="316421" y="149828"/>
                  </a:lnTo>
                  <a:cubicBezTo>
                    <a:pt x="313277" y="152972"/>
                    <a:pt x="312230" y="157163"/>
                    <a:pt x="312230" y="160306"/>
                  </a:cubicBezTo>
                  <a:lnTo>
                    <a:pt x="312230" y="170783"/>
                  </a:lnTo>
                  <a:cubicBezTo>
                    <a:pt x="311182" y="176022"/>
                    <a:pt x="310134" y="179165"/>
                    <a:pt x="306991" y="182309"/>
                  </a:cubicBezTo>
                  <a:close/>
                </a:path>
              </a:pathLst>
            </a:custGeom>
            <a:noFill/>
            <a:ln w="10353" cap="rnd">
              <a:solidFill>
                <a:srgbClr val="4ABDF0"/>
              </a:solidFill>
              <a:prstDash val="solid"/>
              <a:round/>
            </a:ln>
          </p:spPr>
          <p:txBody>
            <a:bodyPr rtlCol="0" anchor="ctr"/>
            <a:lstStyle/>
            <a:p>
              <a:endParaRPr lang="ca-ES" dirty="0">
                <a:latin typeface="Segoe UI" panose="020B0502040204020203" pitchFamily="34" charset="0"/>
              </a:endParaRPr>
            </a:p>
          </p:txBody>
        </p:sp>
        <p:sp>
          <p:nvSpPr>
            <p:cNvPr id="174" name="Freeform: Shape 173">
              <a:extLst>
                <a:ext uri="{FF2B5EF4-FFF2-40B4-BE49-F238E27FC236}">
                  <a16:creationId xmlns:a16="http://schemas.microsoft.com/office/drawing/2014/main" id="{A8C4501D-2752-4C38-B3AD-89C22578C90A}"/>
                </a:ext>
              </a:extLst>
            </p:cNvPr>
            <p:cNvSpPr/>
            <p:nvPr/>
          </p:nvSpPr>
          <p:spPr>
            <a:xfrm rot="8100000">
              <a:off x="2763619" y="2437004"/>
              <a:ext cx="209547" cy="58673"/>
            </a:xfrm>
            <a:custGeom>
              <a:avLst/>
              <a:gdLst>
                <a:gd name="connsiteX0" fmla="*/ 0 w 209547"/>
                <a:gd name="connsiteY0" fmla="*/ 0 h 58673"/>
                <a:gd name="connsiteX1" fmla="*/ 209548 w 209547"/>
                <a:gd name="connsiteY1" fmla="*/ 0 h 58673"/>
                <a:gd name="connsiteX2" fmla="*/ 209548 w 209547"/>
                <a:gd name="connsiteY2" fmla="*/ 58673 h 58673"/>
                <a:gd name="connsiteX3" fmla="*/ 0 w 209547"/>
                <a:gd name="connsiteY3" fmla="*/ 58673 h 58673"/>
              </a:gdLst>
              <a:ahLst/>
              <a:cxnLst>
                <a:cxn ang="0">
                  <a:pos x="connsiteX0" y="connsiteY0"/>
                </a:cxn>
                <a:cxn ang="0">
                  <a:pos x="connsiteX1" y="connsiteY1"/>
                </a:cxn>
                <a:cxn ang="0">
                  <a:pos x="connsiteX2" y="connsiteY2"/>
                </a:cxn>
                <a:cxn ang="0">
                  <a:pos x="connsiteX3" y="connsiteY3"/>
                </a:cxn>
              </a:cxnLst>
              <a:rect l="l" t="t" r="r" b="b"/>
              <a:pathLst>
                <a:path w="209547" h="58673">
                  <a:moveTo>
                    <a:pt x="0" y="0"/>
                  </a:moveTo>
                  <a:lnTo>
                    <a:pt x="209548" y="0"/>
                  </a:lnTo>
                  <a:lnTo>
                    <a:pt x="209548" y="58673"/>
                  </a:lnTo>
                  <a:lnTo>
                    <a:pt x="0" y="58673"/>
                  </a:lnTo>
                  <a:close/>
                </a:path>
              </a:pathLst>
            </a:custGeom>
            <a:noFill/>
            <a:ln w="10353"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175" name="Freeform: Shape 174">
              <a:extLst>
                <a:ext uri="{FF2B5EF4-FFF2-40B4-BE49-F238E27FC236}">
                  <a16:creationId xmlns:a16="http://schemas.microsoft.com/office/drawing/2014/main" id="{C6879D29-18F2-471C-A262-4D3B7D52B582}"/>
                </a:ext>
              </a:extLst>
            </p:cNvPr>
            <p:cNvSpPr/>
            <p:nvPr/>
          </p:nvSpPr>
          <p:spPr>
            <a:xfrm rot="2700000">
              <a:off x="3046060" y="2438071"/>
              <a:ext cx="209547" cy="58673"/>
            </a:xfrm>
            <a:custGeom>
              <a:avLst/>
              <a:gdLst>
                <a:gd name="connsiteX0" fmla="*/ 0 w 209547"/>
                <a:gd name="connsiteY0" fmla="*/ 0 h 58673"/>
                <a:gd name="connsiteX1" fmla="*/ 209548 w 209547"/>
                <a:gd name="connsiteY1" fmla="*/ 0 h 58673"/>
                <a:gd name="connsiteX2" fmla="*/ 209548 w 209547"/>
                <a:gd name="connsiteY2" fmla="*/ 58673 h 58673"/>
                <a:gd name="connsiteX3" fmla="*/ 0 w 209547"/>
                <a:gd name="connsiteY3" fmla="*/ 58673 h 58673"/>
              </a:gdLst>
              <a:ahLst/>
              <a:cxnLst>
                <a:cxn ang="0">
                  <a:pos x="connsiteX0" y="connsiteY0"/>
                </a:cxn>
                <a:cxn ang="0">
                  <a:pos x="connsiteX1" y="connsiteY1"/>
                </a:cxn>
                <a:cxn ang="0">
                  <a:pos x="connsiteX2" y="connsiteY2"/>
                </a:cxn>
                <a:cxn ang="0">
                  <a:pos x="connsiteX3" y="connsiteY3"/>
                </a:cxn>
              </a:cxnLst>
              <a:rect l="l" t="t" r="r" b="b"/>
              <a:pathLst>
                <a:path w="209547" h="58673">
                  <a:moveTo>
                    <a:pt x="0" y="0"/>
                  </a:moveTo>
                  <a:lnTo>
                    <a:pt x="209548" y="0"/>
                  </a:lnTo>
                  <a:lnTo>
                    <a:pt x="209548" y="58673"/>
                  </a:lnTo>
                  <a:lnTo>
                    <a:pt x="0" y="58673"/>
                  </a:lnTo>
                  <a:close/>
                </a:path>
              </a:pathLst>
            </a:custGeom>
            <a:noFill/>
            <a:ln w="10353" cap="rnd">
              <a:solidFill>
                <a:srgbClr val="5A5B5D"/>
              </a:solidFill>
              <a:prstDash val="solid"/>
              <a:round/>
            </a:ln>
          </p:spPr>
          <p:txBody>
            <a:bodyPr rtlCol="0" anchor="ctr"/>
            <a:lstStyle/>
            <a:p>
              <a:endParaRPr lang="ca-ES" dirty="0">
                <a:latin typeface="Segoe UI" panose="020B0502040204020203" pitchFamily="34" charset="0"/>
              </a:endParaRPr>
            </a:p>
          </p:txBody>
        </p:sp>
      </p:grpSp>
      <p:sp>
        <p:nvSpPr>
          <p:cNvPr id="212" name="Text Placeholder 6">
            <a:extLst>
              <a:ext uri="{FF2B5EF4-FFF2-40B4-BE49-F238E27FC236}">
                <a16:creationId xmlns:a16="http://schemas.microsoft.com/office/drawing/2014/main" id="{B804E9EE-990B-44FD-8C89-0AA4E729F911}"/>
              </a:ext>
            </a:extLst>
          </p:cNvPr>
          <p:cNvSpPr txBox="1">
            <a:spLocks/>
          </p:cNvSpPr>
          <p:nvPr/>
        </p:nvSpPr>
        <p:spPr>
          <a:xfrm>
            <a:off x="752738" y="3559412"/>
            <a:ext cx="11067786" cy="2414140"/>
          </a:xfrm>
          <a:prstGeom prst="rect">
            <a:avLst/>
          </a:prstGeom>
          <a:gradFill flip="none" rotWithShape="1">
            <a:gsLst>
              <a:gs pos="18000">
                <a:schemeClr val="accent2">
                  <a:alpha val="8000"/>
                </a:schemeClr>
              </a:gs>
              <a:gs pos="87000">
                <a:schemeClr val="accent1">
                  <a:alpha val="20000"/>
                </a:schemeClr>
              </a:gs>
              <a:gs pos="71000">
                <a:schemeClr val="accent1">
                  <a:alpha val="10000"/>
                </a:schemeClr>
              </a:gs>
              <a:gs pos="100000">
                <a:schemeClr val="accent1">
                  <a:alpha val="12000"/>
                </a:schemeClr>
              </a:gs>
            </a:gsLst>
            <a:lin ang="8100000" scaled="1"/>
            <a:tileRect/>
          </a:gradFill>
          <a:ln w="6350" cap="flat" cmpd="sng" algn="ctr">
            <a:noFill/>
            <a:prstDash val="solid"/>
            <a:miter lim="800000"/>
          </a:ln>
        </p:spPr>
        <p:style>
          <a:lnRef idx="1">
            <a:schemeClr val="accent1"/>
          </a:lnRef>
          <a:fillRef idx="3">
            <a:schemeClr val="accent1"/>
          </a:fillRef>
          <a:effectRef idx="2">
            <a:schemeClr val="accent1"/>
          </a:effectRef>
          <a:fontRef idx="minor">
            <a:schemeClr val="lt1"/>
          </a:fontRef>
        </p:style>
        <p:txBody>
          <a:bodyPr rtlCol="0" anchor="ctr"/>
          <a:lstStyle>
            <a:lvl1pPr marL="0" indent="0" algn="l" defTabSz="914400" rtl="0" eaLnBrk="1" latinLnBrk="0" hangingPunct="1">
              <a:lnSpc>
                <a:spcPct val="90000"/>
              </a:lnSpc>
              <a:spcBef>
                <a:spcPts val="1000"/>
              </a:spcBef>
              <a:buFont typeface="Arial" panose="020B0604020202020204" pitchFamily="34" charset="0"/>
              <a:buNone/>
              <a:defRPr lang="en-US" sz="1800" kern="1200" dirty="0">
                <a:solidFill>
                  <a:prstClr val="white">
                    <a:alpha val="0"/>
                  </a:prstClr>
                </a:solidFill>
                <a:latin typeface="Segoe UI"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lgn="ctr"/>
            <a:r>
              <a:rPr lang="ca-ES"/>
              <a:t>.</a:t>
            </a:r>
          </a:p>
        </p:txBody>
      </p:sp>
    </p:spTree>
    <p:extLst>
      <p:ext uri="{BB962C8B-B14F-4D97-AF65-F5344CB8AC3E}">
        <p14:creationId xmlns:p14="http://schemas.microsoft.com/office/powerpoint/2010/main" val="2258245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 name="Picture 401" descr="A person using a computer&#10;&#10;Description automatically generated with medium confidence">
            <a:extLst>
              <a:ext uri="{FF2B5EF4-FFF2-40B4-BE49-F238E27FC236}">
                <a16:creationId xmlns:a16="http://schemas.microsoft.com/office/drawing/2014/main" id="{9053C225-ECDD-4240-9879-05039F847C5D}"/>
              </a:ext>
            </a:extLst>
          </p:cNvPr>
          <p:cNvPicPr>
            <a:picLocks noChangeAspect="1"/>
          </p:cNvPicPr>
          <p:nvPr/>
        </p:nvPicPr>
        <p:blipFill rotWithShape="1">
          <a:blip r:embed="rId3">
            <a:extLst>
              <a:ext uri="{28A0092B-C50C-407E-A947-70E740481C1C}">
                <a14:useLocalDpi xmlns:a14="http://schemas.microsoft.com/office/drawing/2010/main" val="0"/>
              </a:ext>
            </a:extLst>
          </a:blip>
          <a:srcRect l="24159" t="3841" r="274" b="5930"/>
          <a:stretch/>
        </p:blipFill>
        <p:spPr>
          <a:xfrm flipH="1">
            <a:off x="0" y="1735770"/>
            <a:ext cx="5155451" cy="4111535"/>
          </a:xfrm>
          <a:prstGeom prst="rect">
            <a:avLst/>
          </a:prstGeom>
        </p:spPr>
      </p:pic>
      <p:cxnSp>
        <p:nvCxnSpPr>
          <p:cNvPr id="236" name="Conector recto 298">
            <a:extLst>
              <a:ext uri="{FF2B5EF4-FFF2-40B4-BE49-F238E27FC236}">
                <a16:creationId xmlns:a16="http://schemas.microsoft.com/office/drawing/2014/main" id="{46493CA9-EBBE-4009-983A-F4F9F0827B53}"/>
              </a:ext>
            </a:extLst>
          </p:cNvPr>
          <p:cNvCxnSpPr>
            <a:cxnSpLocks/>
          </p:cNvCxnSpPr>
          <p:nvPr/>
        </p:nvCxnSpPr>
        <p:spPr>
          <a:xfrm flipV="1">
            <a:off x="8213857" y="2121392"/>
            <a:ext cx="0" cy="3327054"/>
          </a:xfrm>
          <a:prstGeom prst="line">
            <a:avLst/>
          </a:prstGeom>
          <a:ln w="19050" cap="rnd">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11" name="Titular">
            <a:extLst>
              <a:ext uri="{FF2B5EF4-FFF2-40B4-BE49-F238E27FC236}">
                <a16:creationId xmlns:a16="http://schemas.microsoft.com/office/drawing/2014/main" id="{FE3F8C0D-0F93-4E12-8815-E982509034D6}"/>
              </a:ext>
            </a:extLst>
          </p:cNvPr>
          <p:cNvSpPr txBox="1">
            <a:spLocks/>
          </p:cNvSpPr>
          <p:nvPr/>
        </p:nvSpPr>
        <p:spPr>
          <a:xfrm>
            <a:off x="752739" y="740459"/>
            <a:ext cx="6244960" cy="405588"/>
          </a:xfrm>
          <a:prstGeom prst="rect">
            <a:avLst/>
          </a:prstGeom>
        </p:spPr>
        <p:txBody>
          <a:bodyPr spcFirstLastPara="1" vert="horz" wrap="square" lIns="0" tIns="0" rIns="0" bIns="0" rtlCol="0" anchor="t" anchorCtr="0">
            <a:noAutofit/>
          </a:bodyPr>
          <a:lstStyle>
            <a:lvl1pPr marL="0" lvl="0" indent="0" algn="l" defTabSz="685800" rtl="0" eaLnBrk="1" latinLnBrk="0" hangingPunct="1">
              <a:lnSpc>
                <a:spcPts val="4000"/>
              </a:lnSpc>
              <a:spcBef>
                <a:spcPts val="0"/>
              </a:spcBef>
              <a:spcAft>
                <a:spcPts val="0"/>
              </a:spcAft>
              <a:buSzPts val="2000"/>
              <a:buFont typeface="Arial" panose="020B0604020202020204" pitchFamily="34" charset="0"/>
              <a:buNone/>
              <a:defRPr sz="4000" b="1" i="0" kern="1200">
                <a:solidFill>
                  <a:srgbClr val="424242"/>
                </a:solidFill>
                <a:latin typeface="Open Sans ExtraBold" panose="020B0606030504020204" pitchFamily="34" charset="0"/>
                <a:ea typeface="Open Sans ExtraBold" panose="020B0606030504020204" pitchFamily="34" charset="0"/>
                <a:cs typeface="Open Sans ExtraBold" panose="020B0606030504020204" pitchFamily="34" charset="0"/>
                <a:sym typeface="Playfair Display"/>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ca-ES" sz="2800" spc="300" dirty="0">
                <a:solidFill>
                  <a:schemeClr val="accent1"/>
                </a:solidFill>
                <a:latin typeface="Segoe UI Semibold" panose="020B0702040204020203" pitchFamily="34" charset="0"/>
                <a:ea typeface="Segoe UI Black" panose="020B0A02040204020203" pitchFamily="34" charset="0"/>
                <a:cs typeface="Segoe UI Semibold" panose="020B0702040204020203" pitchFamily="34" charset="0"/>
              </a:rPr>
              <a:t>04. </a:t>
            </a:r>
            <a:r>
              <a:rPr lang="ca-ES" sz="2800" b="0" i="0" u="none" strike="noStrike" cap="none" spc="300" dirty="0">
                <a:solidFill>
                  <a:schemeClr val="tx1"/>
                </a:solidFill>
                <a:latin typeface="Segoe UI Semibold" panose="020B0702040204020203" pitchFamily="34" charset="0"/>
                <a:ea typeface="Segoe UI Black" panose="020B0A02040204020203" pitchFamily="34" charset="0"/>
                <a:cs typeface="Segoe UI Semibold" panose="020B0702040204020203" pitchFamily="34" charset="0"/>
                <a:sym typeface="Open Sans SemiBold"/>
              </a:rPr>
              <a:t>CONTINGUT </a:t>
            </a:r>
            <a:r>
              <a:rPr lang="ca-ES" sz="2800" b="0" i="0" u="none" strike="noStrike" cap="none" spc="300" dirty="0">
                <a:solidFill>
                  <a:schemeClr val="tx1"/>
                </a:solidFill>
                <a:latin typeface="Segoe UI" panose="020B0502040204020203" pitchFamily="34" charset="0"/>
                <a:ea typeface="Segoe UI Black" panose="020B0A02040204020203" pitchFamily="34" charset="0"/>
                <a:cs typeface="Segoe UI Semibold" panose="020B0702040204020203" pitchFamily="34" charset="0"/>
                <a:sym typeface="Open Sans SemiBold"/>
              </a:rPr>
              <a:t>DEL REBUT</a:t>
            </a:r>
          </a:p>
          <a:p>
            <a:endParaRPr lang="ca-ES" sz="2800" b="0" i="0" u="none" strike="noStrike" cap="none" spc="300" dirty="0">
              <a:solidFill>
                <a:schemeClr val="tx2"/>
              </a:solidFill>
              <a:latin typeface="Segoe UI" panose="020B0502040204020203" pitchFamily="34" charset="0"/>
              <a:ea typeface="Segoe UI Black" panose="020B0A02040204020203" pitchFamily="34" charset="0"/>
              <a:cs typeface="Segoe UI Semibold" panose="020B0702040204020203" pitchFamily="34" charset="0"/>
              <a:sym typeface="Open Sans SemiBold"/>
            </a:endParaRPr>
          </a:p>
        </p:txBody>
      </p:sp>
      <p:cxnSp>
        <p:nvCxnSpPr>
          <p:cNvPr id="12" name="Straight Connector 38">
            <a:extLst>
              <a:ext uri="{FF2B5EF4-FFF2-40B4-BE49-F238E27FC236}">
                <a16:creationId xmlns:a16="http://schemas.microsoft.com/office/drawing/2014/main" id="{552D29F8-1C2E-446B-B365-3169D6582DE4}"/>
              </a:ext>
            </a:extLst>
          </p:cNvPr>
          <p:cNvCxnSpPr>
            <a:cxnSpLocks/>
          </p:cNvCxnSpPr>
          <p:nvPr/>
        </p:nvCxnSpPr>
        <p:spPr>
          <a:xfrm>
            <a:off x="570084" y="861156"/>
            <a:ext cx="0" cy="258451"/>
          </a:xfrm>
          <a:prstGeom prst="line">
            <a:avLst/>
          </a:prstGeom>
          <a:ln w="381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3" name="Rectángulo 245">
            <a:extLst>
              <a:ext uri="{FF2B5EF4-FFF2-40B4-BE49-F238E27FC236}">
                <a16:creationId xmlns:a16="http://schemas.microsoft.com/office/drawing/2014/main" id="{1CD221A0-ADA8-4ACA-B709-E4F6C82FF0CD}"/>
              </a:ext>
            </a:extLst>
          </p:cNvPr>
          <p:cNvSpPr/>
          <p:nvPr/>
        </p:nvSpPr>
        <p:spPr>
          <a:xfrm>
            <a:off x="-162556" y="846389"/>
            <a:ext cx="621068" cy="28798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latin typeface="Segoe UI" panose="020B0502040204020203" pitchFamily="34" charset="0"/>
            </a:endParaRPr>
          </a:p>
        </p:txBody>
      </p:sp>
      <p:sp>
        <p:nvSpPr>
          <p:cNvPr id="14" name="Rectángulo 385">
            <a:extLst>
              <a:ext uri="{FF2B5EF4-FFF2-40B4-BE49-F238E27FC236}">
                <a16:creationId xmlns:a16="http://schemas.microsoft.com/office/drawing/2014/main" id="{84F56EA8-25E3-4FAA-9674-F6FE32227B8F}"/>
              </a:ext>
            </a:extLst>
          </p:cNvPr>
          <p:cNvSpPr/>
          <p:nvPr/>
        </p:nvSpPr>
        <p:spPr>
          <a:xfrm>
            <a:off x="7586307" y="5369635"/>
            <a:ext cx="3563609" cy="384008"/>
          </a:xfrm>
          <a:prstGeom prst="roundRect">
            <a:avLst>
              <a:gd name="adj" fmla="val 50000"/>
            </a:avLst>
          </a:prstGeom>
          <a:solidFill>
            <a:srgbClr val="4ABD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latin typeface="Segoe UI" panose="020B0502040204020203" pitchFamily="34" charset="0"/>
            </a:endParaRPr>
          </a:p>
        </p:txBody>
      </p:sp>
      <p:grpSp>
        <p:nvGrpSpPr>
          <p:cNvPr id="233" name="Grupo 295">
            <a:extLst>
              <a:ext uri="{FF2B5EF4-FFF2-40B4-BE49-F238E27FC236}">
                <a16:creationId xmlns:a16="http://schemas.microsoft.com/office/drawing/2014/main" id="{39397C7C-5BA6-4DA6-BE24-CF413F6FFE59}"/>
              </a:ext>
            </a:extLst>
          </p:cNvPr>
          <p:cNvGrpSpPr/>
          <p:nvPr/>
        </p:nvGrpSpPr>
        <p:grpSpPr>
          <a:xfrm>
            <a:off x="8143083" y="1942362"/>
            <a:ext cx="2739824" cy="561639"/>
            <a:chOff x="6713534" y="1874585"/>
            <a:chExt cx="2739824" cy="561639"/>
          </a:xfrm>
        </p:grpSpPr>
        <p:sp>
          <p:nvSpPr>
            <p:cNvPr id="234" name="Elipse 296">
              <a:extLst>
                <a:ext uri="{FF2B5EF4-FFF2-40B4-BE49-F238E27FC236}">
                  <a16:creationId xmlns:a16="http://schemas.microsoft.com/office/drawing/2014/main" id="{68D8F987-A41B-4B94-B3DF-F44F86E340C4}"/>
                </a:ext>
              </a:extLst>
            </p:cNvPr>
            <p:cNvSpPr/>
            <p:nvPr/>
          </p:nvSpPr>
          <p:spPr>
            <a:xfrm>
              <a:off x="6713534" y="1874585"/>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solidFill>
                  <a:schemeClr val="tx1"/>
                </a:solidFill>
                <a:latin typeface="Segoe UI" panose="020B0502040204020203" pitchFamily="34" charset="0"/>
              </a:endParaRPr>
            </a:p>
          </p:txBody>
        </p:sp>
        <p:sp>
          <p:nvSpPr>
            <p:cNvPr id="235" name="CuadroTexto 297">
              <a:extLst>
                <a:ext uri="{FF2B5EF4-FFF2-40B4-BE49-F238E27FC236}">
                  <a16:creationId xmlns:a16="http://schemas.microsoft.com/office/drawing/2014/main" id="{06312F46-A960-42CF-B170-E019741DA1B8}"/>
                </a:ext>
              </a:extLst>
            </p:cNvPr>
            <p:cNvSpPr txBox="1"/>
            <p:nvPr/>
          </p:nvSpPr>
          <p:spPr>
            <a:xfrm>
              <a:off x="6942241" y="2005337"/>
              <a:ext cx="2511117" cy="430887"/>
            </a:xfrm>
            <a:prstGeom prst="rect">
              <a:avLst/>
            </a:prstGeom>
            <a:noFill/>
          </p:spPr>
          <p:txBody>
            <a:bodyPr wrap="square" lIns="0" tIns="0" rIns="0" bIns="0" rtlCol="0">
              <a:spAutoFit/>
            </a:bodyPr>
            <a:lstStyle/>
            <a:p>
              <a:r>
                <a:rPr lang="ca-ES" sz="1400" dirty="0">
                  <a:latin typeface="Segoe UI Semibold" panose="020B0702040204020203" pitchFamily="34" charset="0"/>
                  <a:ea typeface="Open Sans SemiBold" panose="020B0706030804020204" pitchFamily="34" charset="0"/>
                  <a:cs typeface="Segoe UI Semibold" panose="020B0702040204020203" pitchFamily="34" charset="0"/>
                </a:rPr>
                <a:t>Dades Identificatives.</a:t>
              </a:r>
            </a:p>
            <a:p>
              <a:pPr marL="180000" indent="-180000">
                <a:buClr>
                  <a:srgbClr val="4ABDF0"/>
                </a:buClr>
                <a:buFont typeface="Arial" panose="020B0604020202020204" pitchFamily="34" charset="0"/>
                <a:buChar char="•"/>
              </a:pPr>
              <a:r>
                <a:rPr lang="ca-ES" sz="1400" dirty="0">
                  <a:latin typeface="Segoe UI" panose="020B0502040204020203" pitchFamily="34" charset="0"/>
                  <a:ea typeface="Open Sans Light" panose="020B0306030504020204" pitchFamily="34" charset="0"/>
                  <a:cs typeface="Open Sans Light" panose="020B0306030504020204" pitchFamily="34" charset="0"/>
                </a:rPr>
                <a:t>Empresa / Empleada/Empleat</a:t>
              </a:r>
            </a:p>
          </p:txBody>
        </p:sp>
      </p:grpSp>
      <p:grpSp>
        <p:nvGrpSpPr>
          <p:cNvPr id="237" name="Grupo 295">
            <a:extLst>
              <a:ext uri="{FF2B5EF4-FFF2-40B4-BE49-F238E27FC236}">
                <a16:creationId xmlns:a16="http://schemas.microsoft.com/office/drawing/2014/main" id="{18D7A379-3C48-45DA-BCBC-AFDE7AB929BA}"/>
              </a:ext>
            </a:extLst>
          </p:cNvPr>
          <p:cNvGrpSpPr/>
          <p:nvPr/>
        </p:nvGrpSpPr>
        <p:grpSpPr>
          <a:xfrm>
            <a:off x="8143083" y="2687680"/>
            <a:ext cx="2346436" cy="1207970"/>
            <a:chOff x="6713534" y="1874585"/>
            <a:chExt cx="2346436" cy="1207970"/>
          </a:xfrm>
        </p:grpSpPr>
        <p:sp>
          <p:nvSpPr>
            <p:cNvPr id="238" name="Elipse 296">
              <a:extLst>
                <a:ext uri="{FF2B5EF4-FFF2-40B4-BE49-F238E27FC236}">
                  <a16:creationId xmlns:a16="http://schemas.microsoft.com/office/drawing/2014/main" id="{6C55DCEC-9061-4D74-9577-27DA2D5780E7}"/>
                </a:ext>
              </a:extLst>
            </p:cNvPr>
            <p:cNvSpPr/>
            <p:nvPr/>
          </p:nvSpPr>
          <p:spPr>
            <a:xfrm>
              <a:off x="6713534" y="1874585"/>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solidFill>
                  <a:schemeClr val="tx1"/>
                </a:solidFill>
                <a:latin typeface="Segoe UI" panose="020B0502040204020203" pitchFamily="34" charset="0"/>
              </a:endParaRPr>
            </a:p>
          </p:txBody>
        </p:sp>
        <p:sp>
          <p:nvSpPr>
            <p:cNvPr id="239" name="CuadroTexto 297">
              <a:extLst>
                <a:ext uri="{FF2B5EF4-FFF2-40B4-BE49-F238E27FC236}">
                  <a16:creationId xmlns:a16="http://schemas.microsoft.com/office/drawing/2014/main" id="{562485A8-E44E-4A9A-8A91-18B22003AF3E}"/>
                </a:ext>
              </a:extLst>
            </p:cNvPr>
            <p:cNvSpPr txBox="1"/>
            <p:nvPr/>
          </p:nvSpPr>
          <p:spPr>
            <a:xfrm>
              <a:off x="6942242" y="2005337"/>
              <a:ext cx="2117728" cy="1077218"/>
            </a:xfrm>
            <a:prstGeom prst="rect">
              <a:avLst/>
            </a:prstGeom>
            <a:noFill/>
          </p:spPr>
          <p:txBody>
            <a:bodyPr wrap="square" lIns="0" tIns="0" rIns="0" bIns="0" rtlCol="0">
              <a:spAutoFit/>
            </a:bodyPr>
            <a:lstStyle/>
            <a:p>
              <a:r>
                <a:rPr lang="ca-ES" sz="1400" b="1" dirty="0">
                  <a:latin typeface="Segoe UI Semibold" panose="020B0702040204020203" pitchFamily="34" charset="0"/>
                  <a:cs typeface="Segoe UI Semibold" panose="020B0702040204020203" pitchFamily="34" charset="0"/>
                </a:rPr>
                <a:t>Meritacions (Ingressos)</a:t>
              </a:r>
            </a:p>
            <a:p>
              <a:pPr marL="180000" indent="-180000">
                <a:buClr>
                  <a:schemeClr val="accent1"/>
                </a:buClr>
                <a:buFont typeface="Arial" panose="020B0604020202020204" pitchFamily="34" charset="0"/>
                <a:buChar char="•"/>
              </a:pPr>
              <a:r>
                <a:rPr lang="ca-ES" sz="1400" dirty="0">
                  <a:latin typeface="Segoe UI" panose="020B0502040204020203" pitchFamily="34" charset="0"/>
                  <a:ea typeface="Open Sans Light" panose="020B0306030504020204" pitchFamily="34" charset="0"/>
                  <a:cs typeface="Open Sans Light" panose="020B0306030504020204" pitchFamily="34" charset="0"/>
                </a:rPr>
                <a:t>Salari Base</a:t>
              </a:r>
            </a:p>
            <a:p>
              <a:pPr marL="180000" indent="-180000">
                <a:buClr>
                  <a:schemeClr val="accent1"/>
                </a:buClr>
                <a:buFont typeface="Arial" panose="020B0604020202020204" pitchFamily="34" charset="0"/>
                <a:buChar char="•"/>
              </a:pPr>
              <a:r>
                <a:rPr lang="ca-ES" sz="1400" dirty="0">
                  <a:latin typeface="Segoe UI" panose="020B0502040204020203" pitchFamily="34" charset="0"/>
                  <a:ea typeface="Open Sans Light" panose="020B0306030504020204" pitchFamily="34" charset="0"/>
                  <a:cs typeface="Open Sans Light" panose="020B0306030504020204" pitchFamily="34" charset="0"/>
                </a:rPr>
                <a:t>Complements</a:t>
              </a:r>
            </a:p>
            <a:p>
              <a:pPr marL="180000" indent="-180000">
                <a:buClr>
                  <a:schemeClr val="accent1"/>
                </a:buClr>
                <a:buFont typeface="Arial" panose="020B0604020202020204" pitchFamily="34" charset="0"/>
                <a:buChar char="•"/>
              </a:pPr>
              <a:r>
                <a:rPr lang="ca-ES" sz="1400" dirty="0">
                  <a:latin typeface="Segoe UI" panose="020B0502040204020203" pitchFamily="34" charset="0"/>
                  <a:ea typeface="Open Sans Light" panose="020B0306030504020204" pitchFamily="34" charset="0"/>
                  <a:cs typeface="Open Sans Light" panose="020B0306030504020204" pitchFamily="34" charset="0"/>
                </a:rPr>
                <a:t>Hores extraordináries</a:t>
              </a:r>
            </a:p>
            <a:p>
              <a:pPr marL="180000" indent="-180000">
                <a:buClr>
                  <a:schemeClr val="accent1"/>
                </a:buClr>
                <a:buFont typeface="Arial" panose="020B0604020202020204" pitchFamily="34" charset="0"/>
                <a:buChar char="•"/>
              </a:pPr>
              <a:r>
                <a:rPr lang="ca-ES" sz="1400" dirty="0">
                  <a:latin typeface="Segoe UI" panose="020B0502040204020203" pitchFamily="34" charset="0"/>
                  <a:ea typeface="Open Sans Light" panose="020B0306030504020204" pitchFamily="34" charset="0"/>
                  <a:cs typeface="Open Sans Light" panose="020B0306030504020204" pitchFamily="34" charset="0"/>
                </a:rPr>
                <a:t>Salari  en espécies</a:t>
              </a:r>
            </a:p>
          </p:txBody>
        </p:sp>
      </p:grpSp>
      <p:grpSp>
        <p:nvGrpSpPr>
          <p:cNvPr id="240" name="Grupo 295">
            <a:extLst>
              <a:ext uri="{FF2B5EF4-FFF2-40B4-BE49-F238E27FC236}">
                <a16:creationId xmlns:a16="http://schemas.microsoft.com/office/drawing/2014/main" id="{079248B4-897C-49E8-9032-7D4E3CD91E16}"/>
              </a:ext>
            </a:extLst>
          </p:cNvPr>
          <p:cNvGrpSpPr/>
          <p:nvPr/>
        </p:nvGrpSpPr>
        <p:grpSpPr>
          <a:xfrm>
            <a:off x="8143083" y="4026402"/>
            <a:ext cx="2739833" cy="1207970"/>
            <a:chOff x="6713534" y="1874585"/>
            <a:chExt cx="2739833" cy="1207970"/>
          </a:xfrm>
        </p:grpSpPr>
        <p:sp>
          <p:nvSpPr>
            <p:cNvPr id="241" name="Elipse 296">
              <a:extLst>
                <a:ext uri="{FF2B5EF4-FFF2-40B4-BE49-F238E27FC236}">
                  <a16:creationId xmlns:a16="http://schemas.microsoft.com/office/drawing/2014/main" id="{BC39AB40-4D3F-4CD3-B844-DA8EACBE0BB9}"/>
                </a:ext>
              </a:extLst>
            </p:cNvPr>
            <p:cNvSpPr/>
            <p:nvPr/>
          </p:nvSpPr>
          <p:spPr>
            <a:xfrm>
              <a:off x="6713534" y="1874585"/>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solidFill>
                  <a:schemeClr val="tx1"/>
                </a:solidFill>
                <a:latin typeface="Segoe UI" panose="020B0502040204020203" pitchFamily="34" charset="0"/>
              </a:endParaRPr>
            </a:p>
          </p:txBody>
        </p:sp>
        <p:sp>
          <p:nvSpPr>
            <p:cNvPr id="242" name="CuadroTexto 297">
              <a:extLst>
                <a:ext uri="{FF2B5EF4-FFF2-40B4-BE49-F238E27FC236}">
                  <a16:creationId xmlns:a16="http://schemas.microsoft.com/office/drawing/2014/main" id="{1C6D2B2B-C18B-4129-B0B8-AA42D22D9A77}"/>
                </a:ext>
              </a:extLst>
            </p:cNvPr>
            <p:cNvSpPr txBox="1"/>
            <p:nvPr/>
          </p:nvSpPr>
          <p:spPr>
            <a:xfrm>
              <a:off x="6942241" y="2005337"/>
              <a:ext cx="2511126" cy="1077218"/>
            </a:xfrm>
            <a:prstGeom prst="rect">
              <a:avLst/>
            </a:prstGeom>
            <a:noFill/>
          </p:spPr>
          <p:txBody>
            <a:bodyPr wrap="square" lIns="0" tIns="0" rIns="0" bIns="0" rtlCol="0">
              <a:spAutoFit/>
            </a:bodyPr>
            <a:lstStyle/>
            <a:p>
              <a:r>
                <a:rPr lang="ca-ES" sz="1400" dirty="0">
                  <a:latin typeface="Segoe UI Semibold" panose="020B0702040204020203" pitchFamily="34" charset="0"/>
                  <a:ea typeface="Open Sans SemiBold" panose="020B0706030804020204" pitchFamily="34" charset="0"/>
                  <a:cs typeface="Segoe UI Semibold" panose="020B0702040204020203" pitchFamily="34" charset="0"/>
                </a:rPr>
                <a:t>Deduccions</a:t>
              </a:r>
            </a:p>
            <a:p>
              <a:pPr marL="180000" indent="-180000">
                <a:buClr>
                  <a:schemeClr val="accent1"/>
                </a:buClr>
                <a:buFont typeface="Arial" panose="020B0604020202020204" pitchFamily="34" charset="0"/>
                <a:buChar char="•"/>
              </a:pPr>
              <a:r>
                <a:rPr lang="ca-ES" sz="1400" dirty="0">
                  <a:latin typeface="Segoe UI" panose="020B0502040204020203" pitchFamily="34" charset="0"/>
                  <a:ea typeface="Open Sans Light" panose="020B0306030504020204" pitchFamily="34" charset="0"/>
                  <a:cs typeface="Open Sans Light" panose="020B0306030504020204" pitchFamily="34" charset="0"/>
                </a:rPr>
                <a:t>Cotització Seguretat Social</a:t>
              </a:r>
            </a:p>
            <a:p>
              <a:pPr marL="180000" indent="-180000">
                <a:buClr>
                  <a:schemeClr val="accent1"/>
                </a:buClr>
                <a:buFont typeface="Arial" panose="020B0604020202020204" pitchFamily="34" charset="0"/>
                <a:buChar char="•"/>
              </a:pPr>
              <a:r>
                <a:rPr lang="ca-ES" sz="1400" dirty="0">
                  <a:latin typeface="Segoe UI" panose="020B0502040204020203" pitchFamily="34" charset="0"/>
                  <a:ea typeface="Open Sans Light" panose="020B0306030504020204" pitchFamily="34" charset="0"/>
                  <a:cs typeface="Open Sans Light" panose="020B0306030504020204" pitchFamily="34" charset="0"/>
                </a:rPr>
                <a:t>Atur</a:t>
              </a:r>
            </a:p>
            <a:p>
              <a:pPr marL="180000" indent="-180000">
                <a:buClr>
                  <a:schemeClr val="accent1"/>
                </a:buClr>
                <a:buFont typeface="Arial" panose="020B0604020202020204" pitchFamily="34" charset="0"/>
                <a:buChar char="•"/>
              </a:pPr>
              <a:r>
                <a:rPr lang="ca-ES" sz="1400" dirty="0">
                  <a:latin typeface="Segoe UI" panose="020B0502040204020203" pitchFamily="34" charset="0"/>
                  <a:ea typeface="Open Sans Light" panose="020B0306030504020204" pitchFamily="34" charset="0"/>
                  <a:cs typeface="Open Sans Light" panose="020B0306030504020204" pitchFamily="34" charset="0"/>
                </a:rPr>
                <a:t>Formació professional</a:t>
              </a:r>
            </a:p>
            <a:p>
              <a:pPr marL="180000" indent="-180000">
                <a:buClr>
                  <a:schemeClr val="accent1"/>
                </a:buClr>
                <a:buFont typeface="Arial" panose="020B0604020202020204" pitchFamily="34" charset="0"/>
                <a:buChar char="•"/>
              </a:pPr>
              <a:r>
                <a:rPr lang="ca-ES" sz="1400" dirty="0">
                  <a:latin typeface="Segoe UI" panose="020B0502040204020203" pitchFamily="34" charset="0"/>
                  <a:ea typeface="Open Sans Light" panose="020B0306030504020204" pitchFamily="34" charset="0"/>
                  <a:cs typeface="Open Sans Light" panose="020B0306030504020204" pitchFamily="34" charset="0"/>
                </a:rPr>
                <a:t>IRPF</a:t>
              </a:r>
            </a:p>
          </p:txBody>
        </p:sp>
      </p:grpSp>
      <p:sp>
        <p:nvSpPr>
          <p:cNvPr id="340" name="Text Placeholder 22">
            <a:extLst>
              <a:ext uri="{FF2B5EF4-FFF2-40B4-BE49-F238E27FC236}">
                <a16:creationId xmlns:a16="http://schemas.microsoft.com/office/drawing/2014/main" id="{A4D0B792-4AB3-441E-BC34-D79C46F7D003}"/>
              </a:ext>
            </a:extLst>
          </p:cNvPr>
          <p:cNvSpPr txBox="1">
            <a:spLocks/>
          </p:cNvSpPr>
          <p:nvPr/>
        </p:nvSpPr>
        <p:spPr>
          <a:xfrm>
            <a:off x="7767016" y="5448446"/>
            <a:ext cx="3683452" cy="236753"/>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700" kern="1200">
                <a:solidFill>
                  <a:schemeClr val="accent1"/>
                </a:solidFill>
                <a:latin typeface="Segoe UI Semibold" panose="020B0702040204020203" pitchFamily="34" charset="0"/>
                <a:ea typeface="+mn-ea"/>
                <a:cs typeface="Segoe UI Semibold" panose="020B07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sz="1600">
                <a:solidFill>
                  <a:schemeClr val="bg1"/>
                </a:solidFill>
              </a:rPr>
              <a:t>LÍQUID TOTAL A PERCEBRE (NET)</a:t>
            </a:r>
          </a:p>
        </p:txBody>
      </p:sp>
      <p:grpSp>
        <p:nvGrpSpPr>
          <p:cNvPr id="342" name="Graphic 3">
            <a:extLst>
              <a:ext uri="{FF2B5EF4-FFF2-40B4-BE49-F238E27FC236}">
                <a16:creationId xmlns:a16="http://schemas.microsoft.com/office/drawing/2014/main" id="{69C8F5E9-ECFE-4531-A9E8-B32F6D763AC9}"/>
              </a:ext>
            </a:extLst>
          </p:cNvPr>
          <p:cNvGrpSpPr/>
          <p:nvPr/>
        </p:nvGrpSpPr>
        <p:grpSpPr>
          <a:xfrm>
            <a:off x="7602214" y="2121392"/>
            <a:ext cx="451580" cy="295466"/>
            <a:chOff x="2871546" y="3295649"/>
            <a:chExt cx="410527" cy="268605"/>
          </a:xfrm>
          <a:noFill/>
        </p:grpSpPr>
        <p:sp>
          <p:nvSpPr>
            <p:cNvPr id="343" name="Freeform: Shape 342">
              <a:extLst>
                <a:ext uri="{FF2B5EF4-FFF2-40B4-BE49-F238E27FC236}">
                  <a16:creationId xmlns:a16="http://schemas.microsoft.com/office/drawing/2014/main" id="{FEB95429-5A2E-40EB-BD74-FAF5938FA509}"/>
                </a:ext>
              </a:extLst>
            </p:cNvPr>
            <p:cNvSpPr/>
            <p:nvPr/>
          </p:nvSpPr>
          <p:spPr>
            <a:xfrm>
              <a:off x="3024899" y="3409949"/>
              <a:ext cx="104775" cy="47625"/>
            </a:xfrm>
            <a:custGeom>
              <a:avLst/>
              <a:gdLst>
                <a:gd name="connsiteX0" fmla="*/ 104775 w 104775"/>
                <a:gd name="connsiteY0" fmla="*/ 47625 h 47625"/>
                <a:gd name="connsiteX1" fmla="*/ 104775 w 104775"/>
                <a:gd name="connsiteY1" fmla="*/ 21908 h 47625"/>
                <a:gd name="connsiteX2" fmla="*/ 91440 w 104775"/>
                <a:gd name="connsiteY2" fmla="*/ 4763 h 47625"/>
                <a:gd name="connsiteX3" fmla="*/ 74295 w 104775"/>
                <a:gd name="connsiteY3" fmla="*/ 0 h 47625"/>
                <a:gd name="connsiteX4" fmla="*/ 52388 w 104775"/>
                <a:gd name="connsiteY4" fmla="*/ 20955 h 47625"/>
                <a:gd name="connsiteX5" fmla="*/ 28575 w 104775"/>
                <a:gd name="connsiteY5" fmla="*/ 0 h 47625"/>
                <a:gd name="connsiteX6" fmla="*/ 12382 w 104775"/>
                <a:gd name="connsiteY6" fmla="*/ 4763 h 47625"/>
                <a:gd name="connsiteX7" fmla="*/ 0 w 104775"/>
                <a:gd name="connsiteY7" fmla="*/ 21908 h 47625"/>
                <a:gd name="connsiteX8" fmla="*/ 0 w 104775"/>
                <a:gd name="connsiteY8" fmla="*/ 47625 h 47625"/>
                <a:gd name="connsiteX9" fmla="*/ 0 w 104775"/>
                <a:gd name="connsiteY9" fmla="*/ 21908 h 47625"/>
                <a:gd name="connsiteX10" fmla="*/ 12382 w 104775"/>
                <a:gd name="connsiteY10" fmla="*/ 4763 h 47625"/>
                <a:gd name="connsiteX11" fmla="*/ 28575 w 104775"/>
                <a:gd name="connsiteY11" fmla="*/ 0 h 47625"/>
                <a:gd name="connsiteX12" fmla="*/ 52388 w 104775"/>
                <a:gd name="connsiteY12" fmla="*/ 20955 h 47625"/>
                <a:gd name="connsiteX13" fmla="*/ 74295 w 104775"/>
                <a:gd name="connsiteY13" fmla="*/ 0 h 47625"/>
                <a:gd name="connsiteX14" fmla="*/ 91440 w 104775"/>
                <a:gd name="connsiteY14" fmla="*/ 4763 h 47625"/>
                <a:gd name="connsiteX15" fmla="*/ 104775 w 104775"/>
                <a:gd name="connsiteY15" fmla="*/ 21908 h 47625"/>
                <a:gd name="connsiteX16" fmla="*/ 104775 w 104775"/>
                <a:gd name="connsiteY16" fmla="*/ 47625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4775" h="47625">
                  <a:moveTo>
                    <a:pt x="104775" y="47625"/>
                  </a:moveTo>
                  <a:lnTo>
                    <a:pt x="104775" y="21908"/>
                  </a:lnTo>
                  <a:cubicBezTo>
                    <a:pt x="104775" y="14288"/>
                    <a:pt x="99060" y="6667"/>
                    <a:pt x="91440" y="4763"/>
                  </a:cubicBezTo>
                  <a:lnTo>
                    <a:pt x="74295" y="0"/>
                  </a:lnTo>
                  <a:lnTo>
                    <a:pt x="52388" y="20955"/>
                  </a:lnTo>
                  <a:lnTo>
                    <a:pt x="28575" y="0"/>
                  </a:lnTo>
                  <a:lnTo>
                    <a:pt x="12382" y="4763"/>
                  </a:lnTo>
                  <a:cubicBezTo>
                    <a:pt x="4763" y="6667"/>
                    <a:pt x="0" y="13335"/>
                    <a:pt x="0" y="21908"/>
                  </a:cubicBezTo>
                  <a:lnTo>
                    <a:pt x="0" y="47625"/>
                  </a:lnTo>
                  <a:lnTo>
                    <a:pt x="0" y="21908"/>
                  </a:lnTo>
                  <a:cubicBezTo>
                    <a:pt x="0" y="14288"/>
                    <a:pt x="5715" y="7620"/>
                    <a:pt x="12382" y="4763"/>
                  </a:cubicBezTo>
                  <a:lnTo>
                    <a:pt x="28575" y="0"/>
                  </a:lnTo>
                  <a:lnTo>
                    <a:pt x="52388" y="20955"/>
                  </a:lnTo>
                  <a:lnTo>
                    <a:pt x="74295" y="0"/>
                  </a:lnTo>
                  <a:lnTo>
                    <a:pt x="91440" y="4763"/>
                  </a:lnTo>
                  <a:cubicBezTo>
                    <a:pt x="99060" y="6667"/>
                    <a:pt x="104775" y="13335"/>
                    <a:pt x="104775" y="21908"/>
                  </a:cubicBezTo>
                  <a:lnTo>
                    <a:pt x="104775" y="47625"/>
                  </a:lnTo>
                  <a:close/>
                </a:path>
              </a:pathLst>
            </a:custGeom>
            <a:noFill/>
            <a:ln w="9525"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344" name="Freeform: Shape 343">
              <a:extLst>
                <a:ext uri="{FF2B5EF4-FFF2-40B4-BE49-F238E27FC236}">
                  <a16:creationId xmlns:a16="http://schemas.microsoft.com/office/drawing/2014/main" id="{38FDB1BA-DA5C-45E2-9574-2D7966498EDD}"/>
                </a:ext>
              </a:extLst>
            </p:cNvPr>
            <p:cNvSpPr/>
            <p:nvPr/>
          </p:nvSpPr>
          <p:spPr>
            <a:xfrm>
              <a:off x="3209684" y="3420427"/>
              <a:ext cx="72389" cy="47625"/>
            </a:xfrm>
            <a:custGeom>
              <a:avLst/>
              <a:gdLst>
                <a:gd name="connsiteX0" fmla="*/ 71438 w 72389"/>
                <a:gd name="connsiteY0" fmla="*/ 47625 h 47625"/>
                <a:gd name="connsiteX1" fmla="*/ 71438 w 72389"/>
                <a:gd name="connsiteY1" fmla="*/ 21907 h 47625"/>
                <a:gd name="connsiteX2" fmla="*/ 58102 w 72389"/>
                <a:gd name="connsiteY2" fmla="*/ 4763 h 47625"/>
                <a:gd name="connsiteX3" fmla="*/ 40957 w 72389"/>
                <a:gd name="connsiteY3" fmla="*/ 0 h 47625"/>
                <a:gd name="connsiteX4" fmla="*/ 19050 w 72389"/>
                <a:gd name="connsiteY4" fmla="*/ 20955 h 47625"/>
                <a:gd name="connsiteX5" fmla="*/ 0 w 72389"/>
                <a:gd name="connsiteY5" fmla="*/ 3810 h 47625"/>
                <a:gd name="connsiteX6" fmla="*/ 20002 w 72389"/>
                <a:gd name="connsiteY6" fmla="*/ 20955 h 47625"/>
                <a:gd name="connsiteX7" fmla="*/ 41910 w 72389"/>
                <a:gd name="connsiteY7" fmla="*/ 0 h 47625"/>
                <a:gd name="connsiteX8" fmla="*/ 59055 w 72389"/>
                <a:gd name="connsiteY8" fmla="*/ 4763 h 47625"/>
                <a:gd name="connsiteX9" fmla="*/ 72390 w 72389"/>
                <a:gd name="connsiteY9" fmla="*/ 21907 h 47625"/>
                <a:gd name="connsiteX10" fmla="*/ 72390 w 72389"/>
                <a:gd name="connsiteY10" fmla="*/ 47625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389" h="47625">
                  <a:moveTo>
                    <a:pt x="71438" y="47625"/>
                  </a:moveTo>
                  <a:lnTo>
                    <a:pt x="71438" y="21907"/>
                  </a:lnTo>
                  <a:cubicBezTo>
                    <a:pt x="71438" y="14288"/>
                    <a:pt x="65723" y="6667"/>
                    <a:pt x="58102" y="4763"/>
                  </a:cubicBezTo>
                  <a:lnTo>
                    <a:pt x="40957" y="0"/>
                  </a:lnTo>
                  <a:lnTo>
                    <a:pt x="19050" y="20955"/>
                  </a:lnTo>
                  <a:lnTo>
                    <a:pt x="0" y="3810"/>
                  </a:lnTo>
                  <a:lnTo>
                    <a:pt x="20002" y="20955"/>
                  </a:lnTo>
                  <a:lnTo>
                    <a:pt x="41910" y="0"/>
                  </a:lnTo>
                  <a:lnTo>
                    <a:pt x="59055" y="4763"/>
                  </a:lnTo>
                  <a:cubicBezTo>
                    <a:pt x="66675" y="6667"/>
                    <a:pt x="72390" y="13335"/>
                    <a:pt x="72390" y="21907"/>
                  </a:cubicBezTo>
                  <a:lnTo>
                    <a:pt x="72390" y="47625"/>
                  </a:lnTo>
                  <a:close/>
                </a:path>
              </a:pathLst>
            </a:custGeom>
            <a:noFill/>
            <a:ln w="9525"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345" name="Freeform: Shape 344">
              <a:extLst>
                <a:ext uri="{FF2B5EF4-FFF2-40B4-BE49-F238E27FC236}">
                  <a16:creationId xmlns:a16="http://schemas.microsoft.com/office/drawing/2014/main" id="{5535E1BA-F108-4CB8-B050-029FFD35EEFC}"/>
                </a:ext>
              </a:extLst>
            </p:cNvPr>
            <p:cNvSpPr/>
            <p:nvPr/>
          </p:nvSpPr>
          <p:spPr>
            <a:xfrm>
              <a:off x="2871546" y="3420427"/>
              <a:ext cx="71437" cy="47625"/>
            </a:xfrm>
            <a:custGeom>
              <a:avLst/>
              <a:gdLst>
                <a:gd name="connsiteX0" fmla="*/ 0 w 71437"/>
                <a:gd name="connsiteY0" fmla="*/ 47625 h 47625"/>
                <a:gd name="connsiteX1" fmla="*/ 0 w 71437"/>
                <a:gd name="connsiteY1" fmla="*/ 21907 h 47625"/>
                <a:gd name="connsiteX2" fmla="*/ 13335 w 71437"/>
                <a:gd name="connsiteY2" fmla="*/ 4763 h 47625"/>
                <a:gd name="connsiteX3" fmla="*/ 30480 w 71437"/>
                <a:gd name="connsiteY3" fmla="*/ 0 h 47625"/>
                <a:gd name="connsiteX4" fmla="*/ 52388 w 71437"/>
                <a:gd name="connsiteY4" fmla="*/ 20955 h 47625"/>
                <a:gd name="connsiteX5" fmla="*/ 71438 w 71437"/>
                <a:gd name="connsiteY5" fmla="*/ 4763 h 47625"/>
                <a:gd name="connsiteX6" fmla="*/ 52388 w 71437"/>
                <a:gd name="connsiteY6" fmla="*/ 20955 h 47625"/>
                <a:gd name="connsiteX7" fmla="*/ 30480 w 71437"/>
                <a:gd name="connsiteY7" fmla="*/ 0 h 47625"/>
                <a:gd name="connsiteX8" fmla="*/ 13335 w 71437"/>
                <a:gd name="connsiteY8" fmla="*/ 4763 h 47625"/>
                <a:gd name="connsiteX9" fmla="*/ 0 w 71437"/>
                <a:gd name="connsiteY9" fmla="*/ 21907 h 47625"/>
                <a:gd name="connsiteX10" fmla="*/ 0 w 71437"/>
                <a:gd name="connsiteY10" fmla="*/ 47625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437" h="47625">
                  <a:moveTo>
                    <a:pt x="0" y="47625"/>
                  </a:moveTo>
                  <a:lnTo>
                    <a:pt x="0" y="21907"/>
                  </a:lnTo>
                  <a:cubicBezTo>
                    <a:pt x="0" y="14288"/>
                    <a:pt x="5715" y="6667"/>
                    <a:pt x="13335" y="4763"/>
                  </a:cubicBezTo>
                  <a:lnTo>
                    <a:pt x="30480" y="0"/>
                  </a:lnTo>
                  <a:lnTo>
                    <a:pt x="52388" y="20955"/>
                  </a:lnTo>
                  <a:lnTo>
                    <a:pt x="71438" y="4763"/>
                  </a:lnTo>
                  <a:lnTo>
                    <a:pt x="52388" y="20955"/>
                  </a:lnTo>
                  <a:lnTo>
                    <a:pt x="30480" y="0"/>
                  </a:lnTo>
                  <a:lnTo>
                    <a:pt x="13335" y="4763"/>
                  </a:lnTo>
                  <a:cubicBezTo>
                    <a:pt x="5715" y="6667"/>
                    <a:pt x="0" y="13335"/>
                    <a:pt x="0" y="21907"/>
                  </a:cubicBezTo>
                  <a:lnTo>
                    <a:pt x="0" y="47625"/>
                  </a:lnTo>
                  <a:close/>
                </a:path>
              </a:pathLst>
            </a:custGeom>
            <a:noFill/>
            <a:ln w="9525"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346" name="Freeform: Shape 345">
              <a:extLst>
                <a:ext uri="{FF2B5EF4-FFF2-40B4-BE49-F238E27FC236}">
                  <a16:creationId xmlns:a16="http://schemas.microsoft.com/office/drawing/2014/main" id="{AADC448E-343C-4890-BCF6-5C361C40442E}"/>
                </a:ext>
              </a:extLst>
            </p:cNvPr>
            <p:cNvSpPr/>
            <p:nvPr/>
          </p:nvSpPr>
          <p:spPr>
            <a:xfrm>
              <a:off x="2971559" y="3295649"/>
              <a:ext cx="211455" cy="211455"/>
            </a:xfrm>
            <a:custGeom>
              <a:avLst/>
              <a:gdLst>
                <a:gd name="connsiteX0" fmla="*/ 211455 w 211455"/>
                <a:gd name="connsiteY0" fmla="*/ 105728 h 211455"/>
                <a:gd name="connsiteX1" fmla="*/ 105728 w 211455"/>
                <a:gd name="connsiteY1" fmla="*/ 211455 h 211455"/>
                <a:gd name="connsiteX2" fmla="*/ 0 w 211455"/>
                <a:gd name="connsiteY2" fmla="*/ 105728 h 211455"/>
                <a:gd name="connsiteX3" fmla="*/ 105728 w 211455"/>
                <a:gd name="connsiteY3" fmla="*/ 0 h 211455"/>
                <a:gd name="connsiteX4" fmla="*/ 211455 w 211455"/>
                <a:gd name="connsiteY4" fmla="*/ 105728 h 211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55" h="211455">
                  <a:moveTo>
                    <a:pt x="211455" y="105728"/>
                  </a:moveTo>
                  <a:cubicBezTo>
                    <a:pt x="211455" y="164119"/>
                    <a:pt x="164119" y="211455"/>
                    <a:pt x="105728" y="211455"/>
                  </a:cubicBezTo>
                  <a:cubicBezTo>
                    <a:pt x="47336" y="211455"/>
                    <a:pt x="0" y="164119"/>
                    <a:pt x="0" y="105728"/>
                  </a:cubicBezTo>
                  <a:cubicBezTo>
                    <a:pt x="0" y="47336"/>
                    <a:pt x="47336" y="0"/>
                    <a:pt x="105728" y="0"/>
                  </a:cubicBezTo>
                  <a:cubicBezTo>
                    <a:pt x="164119" y="0"/>
                    <a:pt x="211455" y="47336"/>
                    <a:pt x="211455" y="105728"/>
                  </a:cubicBezTo>
                  <a:close/>
                </a:path>
              </a:pathLst>
            </a:custGeom>
            <a:noFill/>
            <a:ln w="9525" cap="rnd">
              <a:solidFill>
                <a:srgbClr val="4ABDF0"/>
              </a:solidFill>
              <a:prstDash val="solid"/>
              <a:round/>
            </a:ln>
          </p:spPr>
          <p:txBody>
            <a:bodyPr rtlCol="0" anchor="ctr"/>
            <a:lstStyle/>
            <a:p>
              <a:endParaRPr lang="ca-ES" dirty="0">
                <a:latin typeface="Segoe UI" panose="020B0502040204020203" pitchFamily="34" charset="0"/>
              </a:endParaRPr>
            </a:p>
          </p:txBody>
        </p:sp>
        <p:sp>
          <p:nvSpPr>
            <p:cNvPr id="347" name="Freeform: Shape 346">
              <a:extLst>
                <a:ext uri="{FF2B5EF4-FFF2-40B4-BE49-F238E27FC236}">
                  <a16:creationId xmlns:a16="http://schemas.microsoft.com/office/drawing/2014/main" id="{95667645-F2D8-40B6-B6FB-8A79A7E3C4B2}"/>
                </a:ext>
              </a:extLst>
            </p:cNvPr>
            <p:cNvSpPr/>
            <p:nvPr/>
          </p:nvSpPr>
          <p:spPr>
            <a:xfrm>
              <a:off x="3140151" y="3470909"/>
              <a:ext cx="92392" cy="93345"/>
            </a:xfrm>
            <a:custGeom>
              <a:avLst/>
              <a:gdLst>
                <a:gd name="connsiteX0" fmla="*/ 18097 w 92392"/>
                <a:gd name="connsiteY0" fmla="*/ 0 h 93345"/>
                <a:gd name="connsiteX1" fmla="*/ 92393 w 92392"/>
                <a:gd name="connsiteY1" fmla="*/ 61913 h 93345"/>
                <a:gd name="connsiteX2" fmla="*/ 91440 w 92392"/>
                <a:gd name="connsiteY2" fmla="*/ 92393 h 93345"/>
                <a:gd name="connsiteX3" fmla="*/ 61913 w 92392"/>
                <a:gd name="connsiteY3" fmla="*/ 93345 h 93345"/>
                <a:gd name="connsiteX4" fmla="*/ 0 w 92392"/>
                <a:gd name="connsiteY4" fmla="*/ 19050 h 93345"/>
                <a:gd name="connsiteX5" fmla="*/ 61913 w 92392"/>
                <a:gd name="connsiteY5" fmla="*/ 93345 h 93345"/>
                <a:gd name="connsiteX6" fmla="*/ 91440 w 92392"/>
                <a:gd name="connsiteY6" fmla="*/ 92393 h 93345"/>
                <a:gd name="connsiteX7" fmla="*/ 92393 w 92392"/>
                <a:gd name="connsiteY7" fmla="*/ 61913 h 93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392" h="93345">
                  <a:moveTo>
                    <a:pt x="18097" y="0"/>
                  </a:moveTo>
                  <a:lnTo>
                    <a:pt x="92393" y="61913"/>
                  </a:lnTo>
                  <a:lnTo>
                    <a:pt x="91440" y="92393"/>
                  </a:lnTo>
                  <a:lnTo>
                    <a:pt x="61913" y="93345"/>
                  </a:lnTo>
                  <a:lnTo>
                    <a:pt x="0" y="19050"/>
                  </a:lnTo>
                  <a:lnTo>
                    <a:pt x="61913" y="93345"/>
                  </a:lnTo>
                  <a:lnTo>
                    <a:pt x="91440" y="92393"/>
                  </a:lnTo>
                  <a:lnTo>
                    <a:pt x="92393" y="61913"/>
                  </a:lnTo>
                  <a:close/>
                </a:path>
              </a:pathLst>
            </a:custGeom>
            <a:noFill/>
            <a:ln w="9525" cap="rnd">
              <a:solidFill>
                <a:srgbClr val="4ABDF0"/>
              </a:solidFill>
              <a:prstDash val="solid"/>
              <a:round/>
            </a:ln>
          </p:spPr>
          <p:txBody>
            <a:bodyPr rtlCol="0" anchor="ctr"/>
            <a:lstStyle/>
            <a:p>
              <a:endParaRPr lang="ca-ES" dirty="0">
                <a:latin typeface="Segoe UI" panose="020B0502040204020203" pitchFamily="34" charset="0"/>
              </a:endParaRPr>
            </a:p>
          </p:txBody>
        </p:sp>
        <p:sp>
          <p:nvSpPr>
            <p:cNvPr id="348" name="Freeform: Shape 347">
              <a:extLst>
                <a:ext uri="{FF2B5EF4-FFF2-40B4-BE49-F238E27FC236}">
                  <a16:creationId xmlns:a16="http://schemas.microsoft.com/office/drawing/2014/main" id="{D65A2483-AE2E-4F58-86C1-917CBC0E6BCD}"/>
                </a:ext>
              </a:extLst>
            </p:cNvPr>
            <p:cNvSpPr/>
            <p:nvPr/>
          </p:nvSpPr>
          <p:spPr>
            <a:xfrm>
              <a:off x="2900121" y="3353752"/>
              <a:ext cx="47625" cy="47625"/>
            </a:xfrm>
            <a:custGeom>
              <a:avLst/>
              <a:gdLst>
                <a:gd name="connsiteX0" fmla="*/ 47625 w 47625"/>
                <a:gd name="connsiteY0" fmla="*/ 23813 h 47625"/>
                <a:gd name="connsiteX1" fmla="*/ 23813 w 47625"/>
                <a:gd name="connsiteY1" fmla="*/ 47625 h 47625"/>
                <a:gd name="connsiteX2" fmla="*/ 0 w 47625"/>
                <a:gd name="connsiteY2" fmla="*/ 23813 h 47625"/>
                <a:gd name="connsiteX3" fmla="*/ 23813 w 47625"/>
                <a:gd name="connsiteY3" fmla="*/ 0 h 47625"/>
                <a:gd name="connsiteX4" fmla="*/ 47625 w 47625"/>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7625" y="23813"/>
                  </a:moveTo>
                  <a:cubicBezTo>
                    <a:pt x="47625" y="36964"/>
                    <a:pt x="36964" y="47625"/>
                    <a:pt x="23813" y="47625"/>
                  </a:cubicBezTo>
                  <a:cubicBezTo>
                    <a:pt x="10661" y="47625"/>
                    <a:pt x="0" y="36964"/>
                    <a:pt x="0" y="23813"/>
                  </a:cubicBezTo>
                  <a:cubicBezTo>
                    <a:pt x="0" y="10661"/>
                    <a:pt x="10661" y="0"/>
                    <a:pt x="23813" y="0"/>
                  </a:cubicBezTo>
                  <a:cubicBezTo>
                    <a:pt x="36964" y="0"/>
                    <a:pt x="47625" y="10661"/>
                    <a:pt x="47625" y="23813"/>
                  </a:cubicBezTo>
                  <a:close/>
                </a:path>
              </a:pathLst>
            </a:custGeom>
            <a:noFill/>
            <a:ln w="9525"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349" name="Freeform: Shape 348">
              <a:extLst>
                <a:ext uri="{FF2B5EF4-FFF2-40B4-BE49-F238E27FC236}">
                  <a16:creationId xmlns:a16="http://schemas.microsoft.com/office/drawing/2014/main" id="{F7507C45-4578-4E75-AF33-B6878DA2509B}"/>
                </a:ext>
              </a:extLst>
            </p:cNvPr>
            <p:cNvSpPr/>
            <p:nvPr/>
          </p:nvSpPr>
          <p:spPr>
            <a:xfrm>
              <a:off x="3053474" y="3344227"/>
              <a:ext cx="47625" cy="47625"/>
            </a:xfrm>
            <a:custGeom>
              <a:avLst/>
              <a:gdLst>
                <a:gd name="connsiteX0" fmla="*/ 47625 w 47625"/>
                <a:gd name="connsiteY0" fmla="*/ 23813 h 47625"/>
                <a:gd name="connsiteX1" fmla="*/ 23813 w 47625"/>
                <a:gd name="connsiteY1" fmla="*/ 47625 h 47625"/>
                <a:gd name="connsiteX2" fmla="*/ 0 w 47625"/>
                <a:gd name="connsiteY2" fmla="*/ 23813 h 47625"/>
                <a:gd name="connsiteX3" fmla="*/ 23813 w 47625"/>
                <a:gd name="connsiteY3" fmla="*/ 0 h 47625"/>
                <a:gd name="connsiteX4" fmla="*/ 47625 w 47625"/>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7625" y="23813"/>
                  </a:moveTo>
                  <a:cubicBezTo>
                    <a:pt x="47625" y="36964"/>
                    <a:pt x="36964" y="47625"/>
                    <a:pt x="23813" y="47625"/>
                  </a:cubicBezTo>
                  <a:cubicBezTo>
                    <a:pt x="10661" y="47625"/>
                    <a:pt x="0" y="36964"/>
                    <a:pt x="0" y="23813"/>
                  </a:cubicBezTo>
                  <a:cubicBezTo>
                    <a:pt x="0" y="10661"/>
                    <a:pt x="10661" y="0"/>
                    <a:pt x="23813" y="0"/>
                  </a:cubicBezTo>
                  <a:cubicBezTo>
                    <a:pt x="36964" y="0"/>
                    <a:pt x="47625" y="10661"/>
                    <a:pt x="47625" y="23813"/>
                  </a:cubicBezTo>
                  <a:close/>
                </a:path>
              </a:pathLst>
            </a:custGeom>
            <a:noFill/>
            <a:ln w="9525"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350" name="Freeform: Shape 349">
              <a:extLst>
                <a:ext uri="{FF2B5EF4-FFF2-40B4-BE49-F238E27FC236}">
                  <a16:creationId xmlns:a16="http://schemas.microsoft.com/office/drawing/2014/main" id="{5813C146-FEEC-4AA0-BD5E-6EAEF1E4C378}"/>
                </a:ext>
              </a:extLst>
            </p:cNvPr>
            <p:cNvSpPr/>
            <p:nvPr/>
          </p:nvSpPr>
          <p:spPr>
            <a:xfrm>
              <a:off x="3203969" y="3356609"/>
              <a:ext cx="47625" cy="47625"/>
            </a:xfrm>
            <a:custGeom>
              <a:avLst/>
              <a:gdLst>
                <a:gd name="connsiteX0" fmla="*/ 47625 w 47625"/>
                <a:gd name="connsiteY0" fmla="*/ 23812 h 47625"/>
                <a:gd name="connsiteX1" fmla="*/ 23813 w 47625"/>
                <a:gd name="connsiteY1" fmla="*/ 47625 h 47625"/>
                <a:gd name="connsiteX2" fmla="*/ 0 w 47625"/>
                <a:gd name="connsiteY2" fmla="*/ 23812 h 47625"/>
                <a:gd name="connsiteX3" fmla="*/ 23813 w 47625"/>
                <a:gd name="connsiteY3" fmla="*/ 0 h 47625"/>
                <a:gd name="connsiteX4" fmla="*/ 47625 w 47625"/>
                <a:gd name="connsiteY4" fmla="*/ 23812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7625" y="23812"/>
                  </a:moveTo>
                  <a:cubicBezTo>
                    <a:pt x="47625" y="36964"/>
                    <a:pt x="36964" y="47625"/>
                    <a:pt x="23813" y="47625"/>
                  </a:cubicBezTo>
                  <a:cubicBezTo>
                    <a:pt x="10661" y="47625"/>
                    <a:pt x="0" y="36964"/>
                    <a:pt x="0" y="23812"/>
                  </a:cubicBezTo>
                  <a:cubicBezTo>
                    <a:pt x="0" y="10661"/>
                    <a:pt x="10661" y="0"/>
                    <a:pt x="23813" y="0"/>
                  </a:cubicBezTo>
                  <a:cubicBezTo>
                    <a:pt x="36964" y="0"/>
                    <a:pt x="47625" y="10661"/>
                    <a:pt x="47625" y="23812"/>
                  </a:cubicBezTo>
                  <a:close/>
                </a:path>
              </a:pathLst>
            </a:custGeom>
            <a:noFill/>
            <a:ln w="9525" cap="rnd">
              <a:solidFill>
                <a:srgbClr val="5A5B5D"/>
              </a:solidFill>
              <a:prstDash val="solid"/>
              <a:round/>
            </a:ln>
          </p:spPr>
          <p:txBody>
            <a:bodyPr rtlCol="0" anchor="ctr"/>
            <a:lstStyle/>
            <a:p>
              <a:endParaRPr lang="ca-ES" dirty="0">
                <a:latin typeface="Segoe UI" panose="020B0502040204020203" pitchFamily="34" charset="0"/>
              </a:endParaRPr>
            </a:p>
          </p:txBody>
        </p:sp>
      </p:grpSp>
      <p:grpSp>
        <p:nvGrpSpPr>
          <p:cNvPr id="351" name="Graphic 6">
            <a:extLst>
              <a:ext uri="{FF2B5EF4-FFF2-40B4-BE49-F238E27FC236}">
                <a16:creationId xmlns:a16="http://schemas.microsoft.com/office/drawing/2014/main" id="{42E4069C-E837-47B7-A4D6-C447B6E12240}"/>
              </a:ext>
            </a:extLst>
          </p:cNvPr>
          <p:cNvGrpSpPr/>
          <p:nvPr/>
        </p:nvGrpSpPr>
        <p:grpSpPr>
          <a:xfrm>
            <a:off x="7649316" y="2849424"/>
            <a:ext cx="358331" cy="381381"/>
            <a:chOff x="2914409" y="3795326"/>
            <a:chExt cx="325755" cy="346710"/>
          </a:xfrm>
          <a:noFill/>
        </p:grpSpPr>
        <p:grpSp>
          <p:nvGrpSpPr>
            <p:cNvPr id="352" name="Graphic 6">
              <a:extLst>
                <a:ext uri="{FF2B5EF4-FFF2-40B4-BE49-F238E27FC236}">
                  <a16:creationId xmlns:a16="http://schemas.microsoft.com/office/drawing/2014/main" id="{D4B3BC63-24C7-4498-95B3-FBB60B24B819}"/>
                </a:ext>
              </a:extLst>
            </p:cNvPr>
            <p:cNvGrpSpPr/>
            <p:nvPr/>
          </p:nvGrpSpPr>
          <p:grpSpPr>
            <a:xfrm>
              <a:off x="3090622" y="3856286"/>
              <a:ext cx="149542" cy="224789"/>
              <a:chOff x="3090622" y="3856286"/>
              <a:chExt cx="149542" cy="224789"/>
            </a:xfrm>
            <a:noFill/>
          </p:grpSpPr>
          <p:sp>
            <p:nvSpPr>
              <p:cNvPr id="353" name="Freeform: Shape 352">
                <a:extLst>
                  <a:ext uri="{FF2B5EF4-FFF2-40B4-BE49-F238E27FC236}">
                    <a16:creationId xmlns:a16="http://schemas.microsoft.com/office/drawing/2014/main" id="{23646B13-62ED-46BE-BB66-8CF40E1FA213}"/>
                  </a:ext>
                </a:extLst>
              </p:cNvPr>
              <p:cNvSpPr/>
              <p:nvPr/>
            </p:nvSpPr>
            <p:spPr>
              <a:xfrm>
                <a:off x="3090622" y="3856286"/>
                <a:ext cx="149542" cy="224789"/>
              </a:xfrm>
              <a:custGeom>
                <a:avLst/>
                <a:gdLst>
                  <a:gd name="connsiteX0" fmla="*/ 12382 w 149542"/>
                  <a:gd name="connsiteY0" fmla="*/ 0 h 224789"/>
                  <a:gd name="connsiteX1" fmla="*/ 0 w 149542"/>
                  <a:gd name="connsiteY1" fmla="*/ 13335 h 224789"/>
                  <a:gd name="connsiteX2" fmla="*/ 0 w 149542"/>
                  <a:gd name="connsiteY2" fmla="*/ 211455 h 224789"/>
                  <a:gd name="connsiteX3" fmla="*/ 12382 w 149542"/>
                  <a:gd name="connsiteY3" fmla="*/ 224790 h 224789"/>
                  <a:gd name="connsiteX4" fmla="*/ 137160 w 149542"/>
                  <a:gd name="connsiteY4" fmla="*/ 224790 h 224789"/>
                  <a:gd name="connsiteX5" fmla="*/ 149543 w 149542"/>
                  <a:gd name="connsiteY5" fmla="*/ 211455 h 224789"/>
                  <a:gd name="connsiteX6" fmla="*/ 149543 w 149542"/>
                  <a:gd name="connsiteY6" fmla="*/ 13335 h 224789"/>
                  <a:gd name="connsiteX7" fmla="*/ 137160 w 149542"/>
                  <a:gd name="connsiteY7" fmla="*/ 0 h 224789"/>
                  <a:gd name="connsiteX8" fmla="*/ 12382 w 149542"/>
                  <a:gd name="connsiteY8" fmla="*/ 0 h 224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542" h="224789">
                    <a:moveTo>
                      <a:pt x="12382" y="0"/>
                    </a:moveTo>
                    <a:cubicBezTo>
                      <a:pt x="5715" y="0"/>
                      <a:pt x="0" y="5715"/>
                      <a:pt x="0" y="13335"/>
                    </a:cubicBezTo>
                    <a:lnTo>
                      <a:pt x="0" y="211455"/>
                    </a:lnTo>
                    <a:cubicBezTo>
                      <a:pt x="0" y="219075"/>
                      <a:pt x="5715" y="224790"/>
                      <a:pt x="12382" y="224790"/>
                    </a:cubicBezTo>
                    <a:lnTo>
                      <a:pt x="137160" y="224790"/>
                    </a:lnTo>
                    <a:cubicBezTo>
                      <a:pt x="143827" y="224790"/>
                      <a:pt x="149543" y="219075"/>
                      <a:pt x="149543" y="211455"/>
                    </a:cubicBezTo>
                    <a:lnTo>
                      <a:pt x="149543" y="13335"/>
                    </a:lnTo>
                    <a:cubicBezTo>
                      <a:pt x="149543" y="5715"/>
                      <a:pt x="143827" y="0"/>
                      <a:pt x="137160" y="0"/>
                    </a:cubicBezTo>
                    <a:lnTo>
                      <a:pt x="12382" y="0"/>
                    </a:lnTo>
                    <a:close/>
                  </a:path>
                </a:pathLst>
              </a:custGeom>
              <a:noFill/>
              <a:ln w="9525"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354" name="Freeform: Shape 353">
                <a:extLst>
                  <a:ext uri="{FF2B5EF4-FFF2-40B4-BE49-F238E27FC236}">
                    <a16:creationId xmlns:a16="http://schemas.microsoft.com/office/drawing/2014/main" id="{BD77FE66-607E-4987-BA13-09B3A30D98CF}"/>
                  </a:ext>
                </a:extLst>
              </p:cNvPr>
              <p:cNvSpPr/>
              <p:nvPr/>
            </p:nvSpPr>
            <p:spPr>
              <a:xfrm>
                <a:off x="3128722" y="3893434"/>
                <a:ext cx="75247" cy="37147"/>
              </a:xfrm>
              <a:custGeom>
                <a:avLst/>
                <a:gdLst>
                  <a:gd name="connsiteX0" fmla="*/ 0 w 75247"/>
                  <a:gd name="connsiteY0" fmla="*/ 0 h 37147"/>
                  <a:gd name="connsiteX1" fmla="*/ 75248 w 75247"/>
                  <a:gd name="connsiteY1" fmla="*/ 0 h 37147"/>
                  <a:gd name="connsiteX2" fmla="*/ 75248 w 75247"/>
                  <a:gd name="connsiteY2" fmla="*/ 37148 h 37147"/>
                  <a:gd name="connsiteX3" fmla="*/ 0 w 75247"/>
                  <a:gd name="connsiteY3" fmla="*/ 37148 h 37147"/>
                </a:gdLst>
                <a:ahLst/>
                <a:cxnLst>
                  <a:cxn ang="0">
                    <a:pos x="connsiteX0" y="connsiteY0"/>
                  </a:cxn>
                  <a:cxn ang="0">
                    <a:pos x="connsiteX1" y="connsiteY1"/>
                  </a:cxn>
                  <a:cxn ang="0">
                    <a:pos x="connsiteX2" y="connsiteY2"/>
                  </a:cxn>
                  <a:cxn ang="0">
                    <a:pos x="connsiteX3" y="connsiteY3"/>
                  </a:cxn>
                </a:cxnLst>
                <a:rect l="l" t="t" r="r" b="b"/>
                <a:pathLst>
                  <a:path w="75247" h="37147">
                    <a:moveTo>
                      <a:pt x="0" y="0"/>
                    </a:moveTo>
                    <a:lnTo>
                      <a:pt x="75248" y="0"/>
                    </a:lnTo>
                    <a:lnTo>
                      <a:pt x="75248" y="37148"/>
                    </a:lnTo>
                    <a:lnTo>
                      <a:pt x="0" y="37148"/>
                    </a:lnTo>
                    <a:close/>
                  </a:path>
                </a:pathLst>
              </a:custGeom>
              <a:noFill/>
              <a:ln w="9525" cap="rnd">
                <a:solidFill>
                  <a:srgbClr val="5A5B5D"/>
                </a:solidFill>
                <a:prstDash val="solid"/>
                <a:round/>
              </a:ln>
            </p:spPr>
            <p:txBody>
              <a:bodyPr rtlCol="0" anchor="ctr"/>
              <a:lstStyle/>
              <a:p>
                <a:endParaRPr lang="ca-ES" dirty="0">
                  <a:latin typeface="Segoe UI" panose="020B0502040204020203" pitchFamily="34" charset="0"/>
                </a:endParaRPr>
              </a:p>
            </p:txBody>
          </p:sp>
          <p:grpSp>
            <p:nvGrpSpPr>
              <p:cNvPr id="355" name="Graphic 6">
                <a:extLst>
                  <a:ext uri="{FF2B5EF4-FFF2-40B4-BE49-F238E27FC236}">
                    <a16:creationId xmlns:a16="http://schemas.microsoft.com/office/drawing/2014/main" id="{7FA4DE77-1A23-4416-BD43-DC5415B8A7FC}"/>
                  </a:ext>
                </a:extLst>
              </p:cNvPr>
              <p:cNvGrpSpPr/>
              <p:nvPr/>
            </p:nvGrpSpPr>
            <p:grpSpPr>
              <a:xfrm>
                <a:off x="3119197" y="4043929"/>
                <a:ext cx="93345" cy="9525"/>
                <a:chOff x="3119197" y="4043929"/>
                <a:chExt cx="93345" cy="9525"/>
              </a:xfrm>
            </p:grpSpPr>
            <p:sp>
              <p:nvSpPr>
                <p:cNvPr id="356" name="Freeform: Shape 355">
                  <a:extLst>
                    <a:ext uri="{FF2B5EF4-FFF2-40B4-BE49-F238E27FC236}">
                      <a16:creationId xmlns:a16="http://schemas.microsoft.com/office/drawing/2014/main" id="{F1C6483C-E5A8-4CE8-9AD2-D632F8BB00A2}"/>
                    </a:ext>
                  </a:extLst>
                </p:cNvPr>
                <p:cNvSpPr/>
                <p:nvPr/>
              </p:nvSpPr>
              <p:spPr>
                <a:xfrm>
                  <a:off x="3119197" y="4043929"/>
                  <a:ext cx="18097" cy="9525"/>
                </a:xfrm>
                <a:custGeom>
                  <a:avLst/>
                  <a:gdLst>
                    <a:gd name="connsiteX0" fmla="*/ 0 w 18097"/>
                    <a:gd name="connsiteY0" fmla="*/ 0 h 9525"/>
                    <a:gd name="connsiteX1" fmla="*/ 18097 w 18097"/>
                    <a:gd name="connsiteY1" fmla="*/ 0 h 9525"/>
                  </a:gdLst>
                  <a:ahLst/>
                  <a:cxnLst>
                    <a:cxn ang="0">
                      <a:pos x="connsiteX0" y="connsiteY0"/>
                    </a:cxn>
                    <a:cxn ang="0">
                      <a:pos x="connsiteX1" y="connsiteY1"/>
                    </a:cxn>
                  </a:cxnLst>
                  <a:rect l="l" t="t" r="r" b="b"/>
                  <a:pathLst>
                    <a:path w="18097" h="9525">
                      <a:moveTo>
                        <a:pt x="0" y="0"/>
                      </a:moveTo>
                      <a:lnTo>
                        <a:pt x="18097" y="0"/>
                      </a:lnTo>
                    </a:path>
                  </a:pathLst>
                </a:custGeom>
                <a:ln w="9525"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357" name="Freeform: Shape 356">
                  <a:extLst>
                    <a:ext uri="{FF2B5EF4-FFF2-40B4-BE49-F238E27FC236}">
                      <a16:creationId xmlns:a16="http://schemas.microsoft.com/office/drawing/2014/main" id="{E82BF751-432C-4FFB-B9C9-0BE626ACBD15}"/>
                    </a:ext>
                  </a:extLst>
                </p:cNvPr>
                <p:cNvSpPr/>
                <p:nvPr/>
              </p:nvSpPr>
              <p:spPr>
                <a:xfrm>
                  <a:off x="3156344" y="4043929"/>
                  <a:ext cx="19050" cy="9525"/>
                </a:xfrm>
                <a:custGeom>
                  <a:avLst/>
                  <a:gdLst>
                    <a:gd name="connsiteX0" fmla="*/ 0 w 19050"/>
                    <a:gd name="connsiteY0" fmla="*/ 0 h 9525"/>
                    <a:gd name="connsiteX1" fmla="*/ 19050 w 19050"/>
                    <a:gd name="connsiteY1" fmla="*/ 0 h 9525"/>
                  </a:gdLst>
                  <a:ahLst/>
                  <a:cxnLst>
                    <a:cxn ang="0">
                      <a:pos x="connsiteX0" y="connsiteY0"/>
                    </a:cxn>
                    <a:cxn ang="0">
                      <a:pos x="connsiteX1" y="connsiteY1"/>
                    </a:cxn>
                  </a:cxnLst>
                  <a:rect l="l" t="t" r="r" b="b"/>
                  <a:pathLst>
                    <a:path w="19050" h="9525">
                      <a:moveTo>
                        <a:pt x="0" y="0"/>
                      </a:moveTo>
                      <a:lnTo>
                        <a:pt x="19050" y="0"/>
                      </a:lnTo>
                    </a:path>
                  </a:pathLst>
                </a:custGeom>
                <a:ln w="9525"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358" name="Freeform: Shape 357">
                  <a:extLst>
                    <a:ext uri="{FF2B5EF4-FFF2-40B4-BE49-F238E27FC236}">
                      <a16:creationId xmlns:a16="http://schemas.microsoft.com/office/drawing/2014/main" id="{B8C144C3-AE50-4D98-8376-B2E4106B37A6}"/>
                    </a:ext>
                  </a:extLst>
                </p:cNvPr>
                <p:cNvSpPr/>
                <p:nvPr/>
              </p:nvSpPr>
              <p:spPr>
                <a:xfrm>
                  <a:off x="3193492" y="4043929"/>
                  <a:ext cx="19050" cy="9525"/>
                </a:xfrm>
                <a:custGeom>
                  <a:avLst/>
                  <a:gdLst>
                    <a:gd name="connsiteX0" fmla="*/ 0 w 19050"/>
                    <a:gd name="connsiteY0" fmla="*/ 0 h 9525"/>
                    <a:gd name="connsiteX1" fmla="*/ 19050 w 19050"/>
                    <a:gd name="connsiteY1" fmla="*/ 0 h 9525"/>
                  </a:gdLst>
                  <a:ahLst/>
                  <a:cxnLst>
                    <a:cxn ang="0">
                      <a:pos x="connsiteX0" y="connsiteY0"/>
                    </a:cxn>
                    <a:cxn ang="0">
                      <a:pos x="connsiteX1" y="connsiteY1"/>
                    </a:cxn>
                  </a:cxnLst>
                  <a:rect l="l" t="t" r="r" b="b"/>
                  <a:pathLst>
                    <a:path w="19050" h="9525">
                      <a:moveTo>
                        <a:pt x="0" y="0"/>
                      </a:moveTo>
                      <a:lnTo>
                        <a:pt x="19050" y="0"/>
                      </a:lnTo>
                    </a:path>
                  </a:pathLst>
                </a:custGeom>
                <a:ln w="9525" cap="rnd">
                  <a:solidFill>
                    <a:srgbClr val="5A5B5D"/>
                  </a:solidFill>
                  <a:prstDash val="solid"/>
                  <a:round/>
                </a:ln>
              </p:spPr>
              <p:txBody>
                <a:bodyPr rtlCol="0" anchor="ctr"/>
                <a:lstStyle/>
                <a:p>
                  <a:endParaRPr lang="ca-ES" dirty="0">
                    <a:latin typeface="Segoe UI" panose="020B0502040204020203" pitchFamily="34" charset="0"/>
                  </a:endParaRPr>
                </a:p>
              </p:txBody>
            </p:sp>
          </p:grpSp>
          <p:grpSp>
            <p:nvGrpSpPr>
              <p:cNvPr id="359" name="Graphic 6">
                <a:extLst>
                  <a:ext uri="{FF2B5EF4-FFF2-40B4-BE49-F238E27FC236}">
                    <a16:creationId xmlns:a16="http://schemas.microsoft.com/office/drawing/2014/main" id="{209B3550-6AF5-443B-B65C-6A88E6CCFDED}"/>
                  </a:ext>
                </a:extLst>
              </p:cNvPr>
              <p:cNvGrpSpPr/>
              <p:nvPr/>
            </p:nvGrpSpPr>
            <p:grpSpPr>
              <a:xfrm>
                <a:off x="3119197" y="4005829"/>
                <a:ext cx="93345" cy="9525"/>
                <a:chOff x="3119197" y="4005829"/>
                <a:chExt cx="93345" cy="9525"/>
              </a:xfrm>
            </p:grpSpPr>
            <p:sp>
              <p:nvSpPr>
                <p:cNvPr id="360" name="Freeform: Shape 359">
                  <a:extLst>
                    <a:ext uri="{FF2B5EF4-FFF2-40B4-BE49-F238E27FC236}">
                      <a16:creationId xmlns:a16="http://schemas.microsoft.com/office/drawing/2014/main" id="{5762CC9A-2568-496F-9C8C-42F63895A3DF}"/>
                    </a:ext>
                  </a:extLst>
                </p:cNvPr>
                <p:cNvSpPr/>
                <p:nvPr/>
              </p:nvSpPr>
              <p:spPr>
                <a:xfrm>
                  <a:off x="3119197" y="4005829"/>
                  <a:ext cx="18097" cy="9525"/>
                </a:xfrm>
                <a:custGeom>
                  <a:avLst/>
                  <a:gdLst>
                    <a:gd name="connsiteX0" fmla="*/ 0 w 18097"/>
                    <a:gd name="connsiteY0" fmla="*/ 0 h 9525"/>
                    <a:gd name="connsiteX1" fmla="*/ 18097 w 18097"/>
                    <a:gd name="connsiteY1" fmla="*/ 0 h 9525"/>
                  </a:gdLst>
                  <a:ahLst/>
                  <a:cxnLst>
                    <a:cxn ang="0">
                      <a:pos x="connsiteX0" y="connsiteY0"/>
                    </a:cxn>
                    <a:cxn ang="0">
                      <a:pos x="connsiteX1" y="connsiteY1"/>
                    </a:cxn>
                  </a:cxnLst>
                  <a:rect l="l" t="t" r="r" b="b"/>
                  <a:pathLst>
                    <a:path w="18097" h="9525">
                      <a:moveTo>
                        <a:pt x="0" y="0"/>
                      </a:moveTo>
                      <a:lnTo>
                        <a:pt x="18097" y="0"/>
                      </a:lnTo>
                    </a:path>
                  </a:pathLst>
                </a:custGeom>
                <a:ln w="9525"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361" name="Freeform: Shape 360">
                  <a:extLst>
                    <a:ext uri="{FF2B5EF4-FFF2-40B4-BE49-F238E27FC236}">
                      <a16:creationId xmlns:a16="http://schemas.microsoft.com/office/drawing/2014/main" id="{334B8A75-5EC6-4F50-82C3-B9519CD7BE0D}"/>
                    </a:ext>
                  </a:extLst>
                </p:cNvPr>
                <p:cNvSpPr/>
                <p:nvPr/>
              </p:nvSpPr>
              <p:spPr>
                <a:xfrm>
                  <a:off x="3156344" y="4005829"/>
                  <a:ext cx="19050" cy="9525"/>
                </a:xfrm>
                <a:custGeom>
                  <a:avLst/>
                  <a:gdLst>
                    <a:gd name="connsiteX0" fmla="*/ 0 w 19050"/>
                    <a:gd name="connsiteY0" fmla="*/ 0 h 9525"/>
                    <a:gd name="connsiteX1" fmla="*/ 19050 w 19050"/>
                    <a:gd name="connsiteY1" fmla="*/ 0 h 9525"/>
                  </a:gdLst>
                  <a:ahLst/>
                  <a:cxnLst>
                    <a:cxn ang="0">
                      <a:pos x="connsiteX0" y="connsiteY0"/>
                    </a:cxn>
                    <a:cxn ang="0">
                      <a:pos x="connsiteX1" y="connsiteY1"/>
                    </a:cxn>
                  </a:cxnLst>
                  <a:rect l="l" t="t" r="r" b="b"/>
                  <a:pathLst>
                    <a:path w="19050" h="9525">
                      <a:moveTo>
                        <a:pt x="0" y="0"/>
                      </a:moveTo>
                      <a:lnTo>
                        <a:pt x="19050" y="0"/>
                      </a:lnTo>
                    </a:path>
                  </a:pathLst>
                </a:custGeom>
                <a:ln w="9525"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362" name="Freeform: Shape 361">
                  <a:extLst>
                    <a:ext uri="{FF2B5EF4-FFF2-40B4-BE49-F238E27FC236}">
                      <a16:creationId xmlns:a16="http://schemas.microsoft.com/office/drawing/2014/main" id="{05F90C8B-4651-4E1C-ACC5-AD1D28A5FA7E}"/>
                    </a:ext>
                  </a:extLst>
                </p:cNvPr>
                <p:cNvSpPr/>
                <p:nvPr/>
              </p:nvSpPr>
              <p:spPr>
                <a:xfrm>
                  <a:off x="3193492" y="4005829"/>
                  <a:ext cx="19050" cy="9525"/>
                </a:xfrm>
                <a:custGeom>
                  <a:avLst/>
                  <a:gdLst>
                    <a:gd name="connsiteX0" fmla="*/ 0 w 19050"/>
                    <a:gd name="connsiteY0" fmla="*/ 0 h 9525"/>
                    <a:gd name="connsiteX1" fmla="*/ 19050 w 19050"/>
                    <a:gd name="connsiteY1" fmla="*/ 0 h 9525"/>
                  </a:gdLst>
                  <a:ahLst/>
                  <a:cxnLst>
                    <a:cxn ang="0">
                      <a:pos x="connsiteX0" y="connsiteY0"/>
                    </a:cxn>
                    <a:cxn ang="0">
                      <a:pos x="connsiteX1" y="connsiteY1"/>
                    </a:cxn>
                  </a:cxnLst>
                  <a:rect l="l" t="t" r="r" b="b"/>
                  <a:pathLst>
                    <a:path w="19050" h="9525">
                      <a:moveTo>
                        <a:pt x="0" y="0"/>
                      </a:moveTo>
                      <a:lnTo>
                        <a:pt x="19050" y="0"/>
                      </a:lnTo>
                    </a:path>
                  </a:pathLst>
                </a:custGeom>
                <a:ln w="9525" cap="rnd">
                  <a:solidFill>
                    <a:srgbClr val="5A5B5D"/>
                  </a:solidFill>
                  <a:prstDash val="solid"/>
                  <a:round/>
                </a:ln>
              </p:spPr>
              <p:txBody>
                <a:bodyPr rtlCol="0" anchor="ctr"/>
                <a:lstStyle/>
                <a:p>
                  <a:endParaRPr lang="ca-ES" dirty="0">
                    <a:latin typeface="Segoe UI" panose="020B0502040204020203" pitchFamily="34" charset="0"/>
                  </a:endParaRPr>
                </a:p>
              </p:txBody>
            </p:sp>
          </p:grpSp>
          <p:grpSp>
            <p:nvGrpSpPr>
              <p:cNvPr id="363" name="Graphic 6">
                <a:extLst>
                  <a:ext uri="{FF2B5EF4-FFF2-40B4-BE49-F238E27FC236}">
                    <a16:creationId xmlns:a16="http://schemas.microsoft.com/office/drawing/2014/main" id="{339930E8-BD69-4359-8717-9903DE1BC21C}"/>
                  </a:ext>
                </a:extLst>
              </p:cNvPr>
              <p:cNvGrpSpPr/>
              <p:nvPr/>
            </p:nvGrpSpPr>
            <p:grpSpPr>
              <a:xfrm>
                <a:off x="3119197" y="3968681"/>
                <a:ext cx="93345" cy="9525"/>
                <a:chOff x="3119197" y="3968681"/>
                <a:chExt cx="93345" cy="9525"/>
              </a:xfrm>
            </p:grpSpPr>
            <p:sp>
              <p:nvSpPr>
                <p:cNvPr id="364" name="Freeform: Shape 363">
                  <a:extLst>
                    <a:ext uri="{FF2B5EF4-FFF2-40B4-BE49-F238E27FC236}">
                      <a16:creationId xmlns:a16="http://schemas.microsoft.com/office/drawing/2014/main" id="{3F62E20D-7D50-41AD-901B-D42465EE8EBC}"/>
                    </a:ext>
                  </a:extLst>
                </p:cNvPr>
                <p:cNvSpPr/>
                <p:nvPr/>
              </p:nvSpPr>
              <p:spPr>
                <a:xfrm>
                  <a:off x="3119197" y="3968681"/>
                  <a:ext cx="18097" cy="9525"/>
                </a:xfrm>
                <a:custGeom>
                  <a:avLst/>
                  <a:gdLst>
                    <a:gd name="connsiteX0" fmla="*/ 0 w 18097"/>
                    <a:gd name="connsiteY0" fmla="*/ 0 h 9525"/>
                    <a:gd name="connsiteX1" fmla="*/ 18097 w 18097"/>
                    <a:gd name="connsiteY1" fmla="*/ 0 h 9525"/>
                  </a:gdLst>
                  <a:ahLst/>
                  <a:cxnLst>
                    <a:cxn ang="0">
                      <a:pos x="connsiteX0" y="connsiteY0"/>
                    </a:cxn>
                    <a:cxn ang="0">
                      <a:pos x="connsiteX1" y="connsiteY1"/>
                    </a:cxn>
                  </a:cxnLst>
                  <a:rect l="l" t="t" r="r" b="b"/>
                  <a:pathLst>
                    <a:path w="18097" h="9525">
                      <a:moveTo>
                        <a:pt x="0" y="0"/>
                      </a:moveTo>
                      <a:lnTo>
                        <a:pt x="18097" y="0"/>
                      </a:lnTo>
                    </a:path>
                  </a:pathLst>
                </a:custGeom>
                <a:ln w="9525"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365" name="Freeform: Shape 364">
                  <a:extLst>
                    <a:ext uri="{FF2B5EF4-FFF2-40B4-BE49-F238E27FC236}">
                      <a16:creationId xmlns:a16="http://schemas.microsoft.com/office/drawing/2014/main" id="{23A64E4F-2CEE-4944-A6A2-AD580BB58E12}"/>
                    </a:ext>
                  </a:extLst>
                </p:cNvPr>
                <p:cNvSpPr/>
                <p:nvPr/>
              </p:nvSpPr>
              <p:spPr>
                <a:xfrm>
                  <a:off x="3156344" y="3968681"/>
                  <a:ext cx="19050" cy="9525"/>
                </a:xfrm>
                <a:custGeom>
                  <a:avLst/>
                  <a:gdLst>
                    <a:gd name="connsiteX0" fmla="*/ 0 w 19050"/>
                    <a:gd name="connsiteY0" fmla="*/ 0 h 9525"/>
                    <a:gd name="connsiteX1" fmla="*/ 19050 w 19050"/>
                    <a:gd name="connsiteY1" fmla="*/ 0 h 9525"/>
                  </a:gdLst>
                  <a:ahLst/>
                  <a:cxnLst>
                    <a:cxn ang="0">
                      <a:pos x="connsiteX0" y="connsiteY0"/>
                    </a:cxn>
                    <a:cxn ang="0">
                      <a:pos x="connsiteX1" y="connsiteY1"/>
                    </a:cxn>
                  </a:cxnLst>
                  <a:rect l="l" t="t" r="r" b="b"/>
                  <a:pathLst>
                    <a:path w="19050" h="9525">
                      <a:moveTo>
                        <a:pt x="0" y="0"/>
                      </a:moveTo>
                      <a:lnTo>
                        <a:pt x="19050" y="0"/>
                      </a:lnTo>
                    </a:path>
                  </a:pathLst>
                </a:custGeom>
                <a:ln w="9525"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366" name="Freeform: Shape 365">
                  <a:extLst>
                    <a:ext uri="{FF2B5EF4-FFF2-40B4-BE49-F238E27FC236}">
                      <a16:creationId xmlns:a16="http://schemas.microsoft.com/office/drawing/2014/main" id="{A81FF455-74EB-4442-967B-B44C6DEA5AC5}"/>
                    </a:ext>
                  </a:extLst>
                </p:cNvPr>
                <p:cNvSpPr/>
                <p:nvPr/>
              </p:nvSpPr>
              <p:spPr>
                <a:xfrm>
                  <a:off x="3193492" y="3968681"/>
                  <a:ext cx="19050" cy="9525"/>
                </a:xfrm>
                <a:custGeom>
                  <a:avLst/>
                  <a:gdLst>
                    <a:gd name="connsiteX0" fmla="*/ 0 w 19050"/>
                    <a:gd name="connsiteY0" fmla="*/ 0 h 9525"/>
                    <a:gd name="connsiteX1" fmla="*/ 19050 w 19050"/>
                    <a:gd name="connsiteY1" fmla="*/ 0 h 9525"/>
                  </a:gdLst>
                  <a:ahLst/>
                  <a:cxnLst>
                    <a:cxn ang="0">
                      <a:pos x="connsiteX0" y="connsiteY0"/>
                    </a:cxn>
                    <a:cxn ang="0">
                      <a:pos x="connsiteX1" y="connsiteY1"/>
                    </a:cxn>
                  </a:cxnLst>
                  <a:rect l="l" t="t" r="r" b="b"/>
                  <a:pathLst>
                    <a:path w="19050" h="9525">
                      <a:moveTo>
                        <a:pt x="0" y="0"/>
                      </a:moveTo>
                      <a:lnTo>
                        <a:pt x="19050" y="0"/>
                      </a:lnTo>
                    </a:path>
                  </a:pathLst>
                </a:custGeom>
                <a:ln w="9525" cap="rnd">
                  <a:solidFill>
                    <a:srgbClr val="5A5B5D"/>
                  </a:solidFill>
                  <a:prstDash val="solid"/>
                  <a:round/>
                </a:ln>
              </p:spPr>
              <p:txBody>
                <a:bodyPr rtlCol="0" anchor="ctr"/>
                <a:lstStyle/>
                <a:p>
                  <a:endParaRPr lang="ca-ES" dirty="0">
                    <a:latin typeface="Segoe UI" panose="020B0502040204020203" pitchFamily="34" charset="0"/>
                  </a:endParaRPr>
                </a:p>
              </p:txBody>
            </p:sp>
          </p:grpSp>
        </p:grpSp>
        <p:sp>
          <p:nvSpPr>
            <p:cNvPr id="367" name="Freeform: Shape 366">
              <a:extLst>
                <a:ext uri="{FF2B5EF4-FFF2-40B4-BE49-F238E27FC236}">
                  <a16:creationId xmlns:a16="http://schemas.microsoft.com/office/drawing/2014/main" id="{D4D39F1E-05AD-4777-A054-C5159485D59A}"/>
                </a:ext>
              </a:extLst>
            </p:cNvPr>
            <p:cNvSpPr/>
            <p:nvPr/>
          </p:nvSpPr>
          <p:spPr>
            <a:xfrm>
              <a:off x="2914409" y="3795326"/>
              <a:ext cx="48577" cy="48577"/>
            </a:xfrm>
            <a:custGeom>
              <a:avLst/>
              <a:gdLst>
                <a:gd name="connsiteX0" fmla="*/ 48578 w 48577"/>
                <a:gd name="connsiteY0" fmla="*/ 0 h 48577"/>
                <a:gd name="connsiteX1" fmla="*/ 48578 w 48577"/>
                <a:gd name="connsiteY1" fmla="*/ 48578 h 48577"/>
                <a:gd name="connsiteX2" fmla="*/ 0 w 48577"/>
                <a:gd name="connsiteY2" fmla="*/ 48578 h 48577"/>
              </a:gdLst>
              <a:ahLst/>
              <a:cxnLst>
                <a:cxn ang="0">
                  <a:pos x="connsiteX0" y="connsiteY0"/>
                </a:cxn>
                <a:cxn ang="0">
                  <a:pos x="connsiteX1" y="connsiteY1"/>
                </a:cxn>
                <a:cxn ang="0">
                  <a:pos x="connsiteX2" y="connsiteY2"/>
                </a:cxn>
              </a:cxnLst>
              <a:rect l="l" t="t" r="r" b="b"/>
              <a:pathLst>
                <a:path w="48577" h="48577">
                  <a:moveTo>
                    <a:pt x="48578" y="0"/>
                  </a:moveTo>
                  <a:lnTo>
                    <a:pt x="48578" y="48578"/>
                  </a:lnTo>
                  <a:lnTo>
                    <a:pt x="0" y="48578"/>
                  </a:lnTo>
                </a:path>
              </a:pathLst>
            </a:custGeom>
            <a:noFill/>
            <a:ln w="9525" cap="rnd">
              <a:solidFill>
                <a:srgbClr val="4ABDF0"/>
              </a:solidFill>
              <a:prstDash val="solid"/>
              <a:round/>
            </a:ln>
          </p:spPr>
          <p:txBody>
            <a:bodyPr rtlCol="0" anchor="ctr"/>
            <a:lstStyle/>
            <a:p>
              <a:endParaRPr lang="ca-ES" dirty="0">
                <a:latin typeface="Segoe UI" panose="020B0502040204020203" pitchFamily="34" charset="0"/>
              </a:endParaRPr>
            </a:p>
          </p:txBody>
        </p:sp>
        <p:sp>
          <p:nvSpPr>
            <p:cNvPr id="368" name="Freeform: Shape 367">
              <a:extLst>
                <a:ext uri="{FF2B5EF4-FFF2-40B4-BE49-F238E27FC236}">
                  <a16:creationId xmlns:a16="http://schemas.microsoft.com/office/drawing/2014/main" id="{BAA1BCAD-F6A2-4FE8-8DF5-E7D1CA8B251B}"/>
                </a:ext>
              </a:extLst>
            </p:cNvPr>
            <p:cNvSpPr/>
            <p:nvPr/>
          </p:nvSpPr>
          <p:spPr>
            <a:xfrm>
              <a:off x="3005849" y="4043929"/>
              <a:ext cx="9525" cy="37147"/>
            </a:xfrm>
            <a:custGeom>
              <a:avLst/>
              <a:gdLst>
                <a:gd name="connsiteX0" fmla="*/ 0 w 9525"/>
                <a:gd name="connsiteY0" fmla="*/ 37148 h 37147"/>
                <a:gd name="connsiteX1" fmla="*/ 0 w 9525"/>
                <a:gd name="connsiteY1" fmla="*/ 0 h 37147"/>
              </a:gdLst>
              <a:ahLst/>
              <a:cxnLst>
                <a:cxn ang="0">
                  <a:pos x="connsiteX0" y="connsiteY0"/>
                </a:cxn>
                <a:cxn ang="0">
                  <a:pos x="connsiteX1" y="connsiteY1"/>
                </a:cxn>
              </a:cxnLst>
              <a:rect l="l" t="t" r="r" b="b"/>
              <a:pathLst>
                <a:path w="9525" h="37147">
                  <a:moveTo>
                    <a:pt x="0" y="37148"/>
                  </a:moveTo>
                  <a:lnTo>
                    <a:pt x="0" y="0"/>
                  </a:lnTo>
                </a:path>
              </a:pathLst>
            </a:custGeom>
            <a:ln w="9525"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369" name="Freeform: Shape 368">
              <a:extLst>
                <a:ext uri="{FF2B5EF4-FFF2-40B4-BE49-F238E27FC236}">
                  <a16:creationId xmlns:a16="http://schemas.microsoft.com/office/drawing/2014/main" id="{49B338F5-8492-4F7A-B8DE-B5065A1B66AC}"/>
                </a:ext>
              </a:extLst>
            </p:cNvPr>
            <p:cNvSpPr/>
            <p:nvPr/>
          </p:nvSpPr>
          <p:spPr>
            <a:xfrm>
              <a:off x="3043949" y="4024879"/>
              <a:ext cx="9525" cy="56197"/>
            </a:xfrm>
            <a:custGeom>
              <a:avLst/>
              <a:gdLst>
                <a:gd name="connsiteX0" fmla="*/ 0 w 9525"/>
                <a:gd name="connsiteY0" fmla="*/ 56198 h 56197"/>
                <a:gd name="connsiteX1" fmla="*/ 0 w 9525"/>
                <a:gd name="connsiteY1" fmla="*/ 0 h 56197"/>
              </a:gdLst>
              <a:ahLst/>
              <a:cxnLst>
                <a:cxn ang="0">
                  <a:pos x="connsiteX0" y="connsiteY0"/>
                </a:cxn>
                <a:cxn ang="0">
                  <a:pos x="connsiteX1" y="connsiteY1"/>
                </a:cxn>
              </a:cxnLst>
              <a:rect l="l" t="t" r="r" b="b"/>
              <a:pathLst>
                <a:path w="9525" h="56197">
                  <a:moveTo>
                    <a:pt x="0" y="56198"/>
                  </a:moveTo>
                  <a:lnTo>
                    <a:pt x="0" y="0"/>
                  </a:lnTo>
                </a:path>
              </a:pathLst>
            </a:custGeom>
            <a:ln w="9525"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370" name="Freeform: Shape 369">
              <a:extLst>
                <a:ext uri="{FF2B5EF4-FFF2-40B4-BE49-F238E27FC236}">
                  <a16:creationId xmlns:a16="http://schemas.microsoft.com/office/drawing/2014/main" id="{72A9B93C-17DB-4CA8-AA4C-5AEA68F417FD}"/>
                </a:ext>
              </a:extLst>
            </p:cNvPr>
            <p:cNvSpPr/>
            <p:nvPr/>
          </p:nvSpPr>
          <p:spPr>
            <a:xfrm>
              <a:off x="2968702" y="4062026"/>
              <a:ext cx="9525" cy="19050"/>
            </a:xfrm>
            <a:custGeom>
              <a:avLst/>
              <a:gdLst>
                <a:gd name="connsiteX0" fmla="*/ 0 w 9525"/>
                <a:gd name="connsiteY0" fmla="*/ 19050 h 19050"/>
                <a:gd name="connsiteX1" fmla="*/ 0 w 9525"/>
                <a:gd name="connsiteY1" fmla="*/ 0 h 19050"/>
              </a:gdLst>
              <a:ahLst/>
              <a:cxnLst>
                <a:cxn ang="0">
                  <a:pos x="connsiteX0" y="connsiteY0"/>
                </a:cxn>
                <a:cxn ang="0">
                  <a:pos x="connsiteX1" y="connsiteY1"/>
                </a:cxn>
              </a:cxnLst>
              <a:rect l="l" t="t" r="r" b="b"/>
              <a:pathLst>
                <a:path w="9525" h="19050">
                  <a:moveTo>
                    <a:pt x="0" y="19050"/>
                  </a:moveTo>
                  <a:lnTo>
                    <a:pt x="0" y="0"/>
                  </a:lnTo>
                </a:path>
              </a:pathLst>
            </a:custGeom>
            <a:ln w="9525"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371" name="Freeform: Shape 370">
              <a:extLst>
                <a:ext uri="{FF2B5EF4-FFF2-40B4-BE49-F238E27FC236}">
                  <a16:creationId xmlns:a16="http://schemas.microsoft.com/office/drawing/2014/main" id="{CEC0D0C4-219B-43CA-BA7C-D6F3EE54B672}"/>
                </a:ext>
              </a:extLst>
            </p:cNvPr>
            <p:cNvSpPr/>
            <p:nvPr/>
          </p:nvSpPr>
          <p:spPr>
            <a:xfrm>
              <a:off x="2914409" y="3795326"/>
              <a:ext cx="241934" cy="346710"/>
            </a:xfrm>
            <a:custGeom>
              <a:avLst/>
              <a:gdLst>
                <a:gd name="connsiteX0" fmla="*/ 240983 w 241934"/>
                <a:gd name="connsiteY0" fmla="*/ 32385 h 346710"/>
                <a:gd name="connsiteX1" fmla="*/ 240983 w 241934"/>
                <a:gd name="connsiteY1" fmla="*/ 15240 h 346710"/>
                <a:gd name="connsiteX2" fmla="*/ 225743 w 241934"/>
                <a:gd name="connsiteY2" fmla="*/ 0 h 346710"/>
                <a:gd name="connsiteX3" fmla="*/ 40005 w 241934"/>
                <a:gd name="connsiteY3" fmla="*/ 0 h 346710"/>
                <a:gd name="connsiteX4" fmla="*/ 0 w 241934"/>
                <a:gd name="connsiteY4" fmla="*/ 40005 h 346710"/>
                <a:gd name="connsiteX5" fmla="*/ 0 w 241934"/>
                <a:gd name="connsiteY5" fmla="*/ 331470 h 346710"/>
                <a:gd name="connsiteX6" fmla="*/ 15240 w 241934"/>
                <a:gd name="connsiteY6" fmla="*/ 346710 h 346710"/>
                <a:gd name="connsiteX7" fmla="*/ 226695 w 241934"/>
                <a:gd name="connsiteY7" fmla="*/ 346710 h 346710"/>
                <a:gd name="connsiteX8" fmla="*/ 241935 w 241934"/>
                <a:gd name="connsiteY8" fmla="*/ 331470 h 346710"/>
                <a:gd name="connsiteX9" fmla="*/ 241935 w 241934"/>
                <a:gd name="connsiteY9" fmla="*/ 313373 h 34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1934" h="346710">
                  <a:moveTo>
                    <a:pt x="240983" y="32385"/>
                  </a:moveTo>
                  <a:lnTo>
                    <a:pt x="240983" y="15240"/>
                  </a:lnTo>
                  <a:cubicBezTo>
                    <a:pt x="240983" y="6668"/>
                    <a:pt x="234315" y="0"/>
                    <a:pt x="225743" y="0"/>
                  </a:cubicBezTo>
                  <a:lnTo>
                    <a:pt x="40005" y="0"/>
                  </a:lnTo>
                  <a:lnTo>
                    <a:pt x="0" y="40005"/>
                  </a:lnTo>
                  <a:lnTo>
                    <a:pt x="0" y="331470"/>
                  </a:lnTo>
                  <a:cubicBezTo>
                    <a:pt x="0" y="340043"/>
                    <a:pt x="6668" y="346710"/>
                    <a:pt x="15240" y="346710"/>
                  </a:cubicBezTo>
                  <a:lnTo>
                    <a:pt x="226695" y="346710"/>
                  </a:lnTo>
                  <a:cubicBezTo>
                    <a:pt x="235268" y="346710"/>
                    <a:pt x="241935" y="340043"/>
                    <a:pt x="241935" y="331470"/>
                  </a:cubicBezTo>
                  <a:lnTo>
                    <a:pt x="241935" y="313373"/>
                  </a:lnTo>
                </a:path>
              </a:pathLst>
            </a:custGeom>
            <a:noFill/>
            <a:ln w="9525" cap="rnd">
              <a:solidFill>
                <a:srgbClr val="4ABDF0"/>
              </a:solidFill>
              <a:prstDash val="solid"/>
              <a:round/>
            </a:ln>
          </p:spPr>
          <p:txBody>
            <a:bodyPr rtlCol="0" anchor="ctr"/>
            <a:lstStyle/>
            <a:p>
              <a:endParaRPr lang="ca-ES" dirty="0">
                <a:latin typeface="Segoe UI" panose="020B0502040204020203" pitchFamily="34" charset="0"/>
              </a:endParaRPr>
            </a:p>
          </p:txBody>
        </p:sp>
        <p:grpSp>
          <p:nvGrpSpPr>
            <p:cNvPr id="372" name="Graphic 6">
              <a:extLst>
                <a:ext uri="{FF2B5EF4-FFF2-40B4-BE49-F238E27FC236}">
                  <a16:creationId xmlns:a16="http://schemas.microsoft.com/office/drawing/2014/main" id="{631E398A-35D1-4169-A16C-2B8E320EB643}"/>
                </a:ext>
              </a:extLst>
            </p:cNvPr>
            <p:cNvGrpSpPr/>
            <p:nvPr/>
          </p:nvGrpSpPr>
          <p:grpSpPr>
            <a:xfrm>
              <a:off x="2979179" y="3882956"/>
              <a:ext cx="53339" cy="128587"/>
              <a:chOff x="2979179" y="3882956"/>
              <a:chExt cx="53339" cy="128587"/>
            </a:xfrm>
            <a:noFill/>
          </p:grpSpPr>
          <p:sp>
            <p:nvSpPr>
              <p:cNvPr id="373" name="Freeform: Shape 372">
                <a:extLst>
                  <a:ext uri="{FF2B5EF4-FFF2-40B4-BE49-F238E27FC236}">
                    <a16:creationId xmlns:a16="http://schemas.microsoft.com/office/drawing/2014/main" id="{96A895ED-4597-458F-906D-A67B70DC169B}"/>
                  </a:ext>
                </a:extLst>
              </p:cNvPr>
              <p:cNvSpPr/>
              <p:nvPr/>
            </p:nvSpPr>
            <p:spPr>
              <a:xfrm>
                <a:off x="2979179" y="3903911"/>
                <a:ext cx="53339" cy="87630"/>
              </a:xfrm>
              <a:custGeom>
                <a:avLst/>
                <a:gdLst>
                  <a:gd name="connsiteX0" fmla="*/ 0 w 53339"/>
                  <a:gd name="connsiteY0" fmla="*/ 65723 h 87630"/>
                  <a:gd name="connsiteX1" fmla="*/ 26670 w 53339"/>
                  <a:gd name="connsiteY1" fmla="*/ 87630 h 87630"/>
                  <a:gd name="connsiteX2" fmla="*/ 53340 w 53339"/>
                  <a:gd name="connsiteY2" fmla="*/ 65723 h 87630"/>
                  <a:gd name="connsiteX3" fmla="*/ 26670 w 53339"/>
                  <a:gd name="connsiteY3" fmla="*/ 43815 h 87630"/>
                  <a:gd name="connsiteX4" fmla="*/ 0 w 53339"/>
                  <a:gd name="connsiteY4" fmla="*/ 21908 h 87630"/>
                  <a:gd name="connsiteX5" fmla="*/ 26670 w 53339"/>
                  <a:gd name="connsiteY5" fmla="*/ 0 h 87630"/>
                  <a:gd name="connsiteX6" fmla="*/ 53340 w 53339"/>
                  <a:gd name="connsiteY6" fmla="*/ 21908 h 87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39" h="87630">
                    <a:moveTo>
                      <a:pt x="0" y="65723"/>
                    </a:moveTo>
                    <a:cubicBezTo>
                      <a:pt x="0" y="78105"/>
                      <a:pt x="12383" y="87630"/>
                      <a:pt x="26670" y="87630"/>
                    </a:cubicBezTo>
                    <a:cubicBezTo>
                      <a:pt x="40958" y="87630"/>
                      <a:pt x="53340" y="78105"/>
                      <a:pt x="53340" y="65723"/>
                    </a:cubicBezTo>
                    <a:cubicBezTo>
                      <a:pt x="53340" y="53340"/>
                      <a:pt x="43815" y="43815"/>
                      <a:pt x="26670" y="43815"/>
                    </a:cubicBezTo>
                    <a:cubicBezTo>
                      <a:pt x="8572" y="43815"/>
                      <a:pt x="0" y="34290"/>
                      <a:pt x="0" y="21908"/>
                    </a:cubicBezTo>
                    <a:cubicBezTo>
                      <a:pt x="0" y="9525"/>
                      <a:pt x="12383" y="0"/>
                      <a:pt x="26670" y="0"/>
                    </a:cubicBezTo>
                    <a:cubicBezTo>
                      <a:pt x="40958" y="0"/>
                      <a:pt x="53340" y="9525"/>
                      <a:pt x="53340" y="21908"/>
                    </a:cubicBezTo>
                  </a:path>
                </a:pathLst>
              </a:custGeom>
              <a:noFill/>
              <a:ln w="9525"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374" name="Freeform: Shape 373">
                <a:extLst>
                  <a:ext uri="{FF2B5EF4-FFF2-40B4-BE49-F238E27FC236}">
                    <a16:creationId xmlns:a16="http://schemas.microsoft.com/office/drawing/2014/main" id="{9F03F6AC-C682-4652-8A40-B700E0AD3181}"/>
                  </a:ext>
                </a:extLst>
              </p:cNvPr>
              <p:cNvSpPr/>
              <p:nvPr/>
            </p:nvSpPr>
            <p:spPr>
              <a:xfrm>
                <a:off x="3005849" y="3882956"/>
                <a:ext cx="9525" cy="15240"/>
              </a:xfrm>
              <a:custGeom>
                <a:avLst/>
                <a:gdLst>
                  <a:gd name="connsiteX0" fmla="*/ 0 w 9525"/>
                  <a:gd name="connsiteY0" fmla="*/ 15240 h 15240"/>
                  <a:gd name="connsiteX1" fmla="*/ 0 w 9525"/>
                  <a:gd name="connsiteY1" fmla="*/ 0 h 15240"/>
                </a:gdLst>
                <a:ahLst/>
                <a:cxnLst>
                  <a:cxn ang="0">
                    <a:pos x="connsiteX0" y="connsiteY0"/>
                  </a:cxn>
                  <a:cxn ang="0">
                    <a:pos x="connsiteX1" y="connsiteY1"/>
                  </a:cxn>
                </a:cxnLst>
                <a:rect l="l" t="t" r="r" b="b"/>
                <a:pathLst>
                  <a:path w="9525" h="15240">
                    <a:moveTo>
                      <a:pt x="0" y="15240"/>
                    </a:moveTo>
                    <a:lnTo>
                      <a:pt x="0" y="0"/>
                    </a:lnTo>
                  </a:path>
                </a:pathLst>
              </a:custGeom>
              <a:ln w="9525"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375" name="Freeform: Shape 374">
                <a:extLst>
                  <a:ext uri="{FF2B5EF4-FFF2-40B4-BE49-F238E27FC236}">
                    <a16:creationId xmlns:a16="http://schemas.microsoft.com/office/drawing/2014/main" id="{507689FA-1867-4716-8A09-F367DA4CE6BC}"/>
                  </a:ext>
                </a:extLst>
              </p:cNvPr>
              <p:cNvSpPr/>
              <p:nvPr/>
            </p:nvSpPr>
            <p:spPr>
              <a:xfrm>
                <a:off x="3005849" y="3996304"/>
                <a:ext cx="9525" cy="15239"/>
              </a:xfrm>
              <a:custGeom>
                <a:avLst/>
                <a:gdLst>
                  <a:gd name="connsiteX0" fmla="*/ 0 w 9525"/>
                  <a:gd name="connsiteY0" fmla="*/ 15240 h 15239"/>
                  <a:gd name="connsiteX1" fmla="*/ 0 w 9525"/>
                  <a:gd name="connsiteY1" fmla="*/ 0 h 15239"/>
                </a:gdLst>
                <a:ahLst/>
                <a:cxnLst>
                  <a:cxn ang="0">
                    <a:pos x="connsiteX0" y="connsiteY0"/>
                  </a:cxn>
                  <a:cxn ang="0">
                    <a:pos x="connsiteX1" y="connsiteY1"/>
                  </a:cxn>
                </a:cxnLst>
                <a:rect l="l" t="t" r="r" b="b"/>
                <a:pathLst>
                  <a:path w="9525" h="15239">
                    <a:moveTo>
                      <a:pt x="0" y="15240"/>
                    </a:moveTo>
                    <a:lnTo>
                      <a:pt x="0" y="0"/>
                    </a:lnTo>
                  </a:path>
                </a:pathLst>
              </a:custGeom>
              <a:ln w="9525" cap="rnd">
                <a:solidFill>
                  <a:srgbClr val="5A5B5D"/>
                </a:solidFill>
                <a:prstDash val="solid"/>
                <a:round/>
              </a:ln>
            </p:spPr>
            <p:txBody>
              <a:bodyPr rtlCol="0" anchor="ctr"/>
              <a:lstStyle/>
              <a:p>
                <a:endParaRPr lang="ca-ES" dirty="0">
                  <a:latin typeface="Segoe UI" panose="020B0502040204020203" pitchFamily="34" charset="0"/>
                </a:endParaRPr>
              </a:p>
            </p:txBody>
          </p:sp>
        </p:grpSp>
      </p:grpSp>
      <p:grpSp>
        <p:nvGrpSpPr>
          <p:cNvPr id="376" name="Graphic 340">
            <a:extLst>
              <a:ext uri="{FF2B5EF4-FFF2-40B4-BE49-F238E27FC236}">
                <a16:creationId xmlns:a16="http://schemas.microsoft.com/office/drawing/2014/main" id="{ACEB5C2B-7DA6-4704-A0B1-6DB8C167DC40}"/>
              </a:ext>
            </a:extLst>
          </p:cNvPr>
          <p:cNvGrpSpPr/>
          <p:nvPr/>
        </p:nvGrpSpPr>
        <p:grpSpPr>
          <a:xfrm>
            <a:off x="7645569" y="4184881"/>
            <a:ext cx="366279" cy="415636"/>
            <a:chOff x="2911023" y="4212440"/>
            <a:chExt cx="332981" cy="377851"/>
          </a:xfrm>
          <a:noFill/>
        </p:grpSpPr>
        <p:sp>
          <p:nvSpPr>
            <p:cNvPr id="377" name="Freeform: Shape 376">
              <a:extLst>
                <a:ext uri="{FF2B5EF4-FFF2-40B4-BE49-F238E27FC236}">
                  <a16:creationId xmlns:a16="http://schemas.microsoft.com/office/drawing/2014/main" id="{6AEC308B-9A44-4079-9390-903EA09AE19A}"/>
                </a:ext>
              </a:extLst>
            </p:cNvPr>
            <p:cNvSpPr/>
            <p:nvPr/>
          </p:nvSpPr>
          <p:spPr>
            <a:xfrm>
              <a:off x="2911023" y="4212440"/>
              <a:ext cx="301494" cy="377851"/>
            </a:xfrm>
            <a:custGeom>
              <a:avLst/>
              <a:gdLst>
                <a:gd name="connsiteX0" fmla="*/ 0 w 301494"/>
                <a:gd name="connsiteY0" fmla="*/ 0 h 377851"/>
                <a:gd name="connsiteX1" fmla="*/ 301494 w 301494"/>
                <a:gd name="connsiteY1" fmla="*/ 0 h 377851"/>
                <a:gd name="connsiteX2" fmla="*/ 301494 w 301494"/>
                <a:gd name="connsiteY2" fmla="*/ 377851 h 377851"/>
                <a:gd name="connsiteX3" fmla="*/ 0 w 301494"/>
                <a:gd name="connsiteY3" fmla="*/ 377851 h 377851"/>
              </a:gdLst>
              <a:ahLst/>
              <a:cxnLst>
                <a:cxn ang="0">
                  <a:pos x="connsiteX0" y="connsiteY0"/>
                </a:cxn>
                <a:cxn ang="0">
                  <a:pos x="connsiteX1" y="connsiteY1"/>
                </a:cxn>
                <a:cxn ang="0">
                  <a:pos x="connsiteX2" y="connsiteY2"/>
                </a:cxn>
                <a:cxn ang="0">
                  <a:pos x="connsiteX3" y="connsiteY3"/>
                </a:cxn>
              </a:cxnLst>
              <a:rect l="l" t="t" r="r" b="b"/>
              <a:pathLst>
                <a:path w="301494" h="377851">
                  <a:moveTo>
                    <a:pt x="0" y="0"/>
                  </a:moveTo>
                  <a:lnTo>
                    <a:pt x="301494" y="0"/>
                  </a:lnTo>
                  <a:lnTo>
                    <a:pt x="301494" y="377851"/>
                  </a:lnTo>
                  <a:lnTo>
                    <a:pt x="0" y="377851"/>
                  </a:lnTo>
                  <a:close/>
                </a:path>
              </a:pathLst>
            </a:custGeom>
            <a:noFill/>
            <a:ln w="9525" cap="flat">
              <a:solidFill>
                <a:srgbClr val="5A5B5D"/>
              </a:solidFill>
              <a:prstDash val="solid"/>
              <a:miter/>
            </a:ln>
          </p:spPr>
          <p:txBody>
            <a:bodyPr rtlCol="0" anchor="ctr"/>
            <a:lstStyle/>
            <a:p>
              <a:endParaRPr lang="ca-ES" dirty="0">
                <a:latin typeface="Segoe UI" panose="020B0502040204020203" pitchFamily="34" charset="0"/>
              </a:endParaRPr>
            </a:p>
          </p:txBody>
        </p:sp>
        <p:sp>
          <p:nvSpPr>
            <p:cNvPr id="378" name="Freeform: Shape 377">
              <a:extLst>
                <a:ext uri="{FF2B5EF4-FFF2-40B4-BE49-F238E27FC236}">
                  <a16:creationId xmlns:a16="http://schemas.microsoft.com/office/drawing/2014/main" id="{C01BDB91-C96E-4597-9C27-6DA798841066}"/>
                </a:ext>
              </a:extLst>
            </p:cNvPr>
            <p:cNvSpPr/>
            <p:nvPr/>
          </p:nvSpPr>
          <p:spPr>
            <a:xfrm>
              <a:off x="3212517" y="4212440"/>
              <a:ext cx="31487" cy="377851"/>
            </a:xfrm>
            <a:custGeom>
              <a:avLst/>
              <a:gdLst>
                <a:gd name="connsiteX0" fmla="*/ 0 w 31487"/>
                <a:gd name="connsiteY0" fmla="*/ 0 h 377851"/>
                <a:gd name="connsiteX1" fmla="*/ 31488 w 31487"/>
                <a:gd name="connsiteY1" fmla="*/ 0 h 377851"/>
                <a:gd name="connsiteX2" fmla="*/ 31488 w 31487"/>
                <a:gd name="connsiteY2" fmla="*/ 377851 h 377851"/>
                <a:gd name="connsiteX3" fmla="*/ 0 w 31487"/>
                <a:gd name="connsiteY3" fmla="*/ 377851 h 377851"/>
              </a:gdLst>
              <a:ahLst/>
              <a:cxnLst>
                <a:cxn ang="0">
                  <a:pos x="connsiteX0" y="connsiteY0"/>
                </a:cxn>
                <a:cxn ang="0">
                  <a:pos x="connsiteX1" y="connsiteY1"/>
                </a:cxn>
                <a:cxn ang="0">
                  <a:pos x="connsiteX2" y="connsiteY2"/>
                </a:cxn>
                <a:cxn ang="0">
                  <a:pos x="connsiteX3" y="connsiteY3"/>
                </a:cxn>
              </a:cxnLst>
              <a:rect l="l" t="t" r="r" b="b"/>
              <a:pathLst>
                <a:path w="31487" h="377851">
                  <a:moveTo>
                    <a:pt x="0" y="0"/>
                  </a:moveTo>
                  <a:lnTo>
                    <a:pt x="31488" y="0"/>
                  </a:lnTo>
                  <a:lnTo>
                    <a:pt x="31488" y="377851"/>
                  </a:lnTo>
                  <a:lnTo>
                    <a:pt x="0" y="377851"/>
                  </a:lnTo>
                  <a:close/>
                </a:path>
              </a:pathLst>
            </a:custGeom>
            <a:noFill/>
            <a:ln w="9525" cap="flat">
              <a:solidFill>
                <a:srgbClr val="5A5B5D"/>
              </a:solidFill>
              <a:prstDash val="solid"/>
              <a:miter/>
            </a:ln>
          </p:spPr>
          <p:txBody>
            <a:bodyPr rtlCol="0" anchor="ctr"/>
            <a:lstStyle/>
            <a:p>
              <a:endParaRPr lang="ca-ES" dirty="0">
                <a:latin typeface="Segoe UI" panose="020B0502040204020203" pitchFamily="34" charset="0"/>
              </a:endParaRPr>
            </a:p>
          </p:txBody>
        </p:sp>
        <p:grpSp>
          <p:nvGrpSpPr>
            <p:cNvPr id="383" name="Graphic 340">
              <a:extLst>
                <a:ext uri="{FF2B5EF4-FFF2-40B4-BE49-F238E27FC236}">
                  <a16:creationId xmlns:a16="http://schemas.microsoft.com/office/drawing/2014/main" id="{29CD6FCC-2F36-490A-A749-3756F61BAB4B}"/>
                </a:ext>
              </a:extLst>
            </p:cNvPr>
            <p:cNvGrpSpPr/>
            <p:nvPr/>
          </p:nvGrpSpPr>
          <p:grpSpPr>
            <a:xfrm>
              <a:off x="2959042" y="4417110"/>
              <a:ext cx="209692" cy="145629"/>
              <a:chOff x="2959042" y="4417110"/>
              <a:chExt cx="209692" cy="145629"/>
            </a:xfrm>
            <a:noFill/>
          </p:grpSpPr>
          <p:sp>
            <p:nvSpPr>
              <p:cNvPr id="384" name="Freeform: Shape 383">
                <a:extLst>
                  <a:ext uri="{FF2B5EF4-FFF2-40B4-BE49-F238E27FC236}">
                    <a16:creationId xmlns:a16="http://schemas.microsoft.com/office/drawing/2014/main" id="{146E11EF-CE66-453E-901D-96FB838043CB}"/>
                  </a:ext>
                </a:extLst>
              </p:cNvPr>
              <p:cNvSpPr/>
              <p:nvPr/>
            </p:nvSpPr>
            <p:spPr>
              <a:xfrm>
                <a:off x="3152991" y="4531252"/>
                <a:ext cx="15743" cy="31487"/>
              </a:xfrm>
              <a:custGeom>
                <a:avLst/>
                <a:gdLst>
                  <a:gd name="connsiteX0" fmla="*/ 0 w 15743"/>
                  <a:gd name="connsiteY0" fmla="*/ 0 h 31487"/>
                  <a:gd name="connsiteX1" fmla="*/ 15744 w 15743"/>
                  <a:gd name="connsiteY1" fmla="*/ 15744 h 31487"/>
                  <a:gd name="connsiteX2" fmla="*/ 0 w 15743"/>
                  <a:gd name="connsiteY2" fmla="*/ 31488 h 31487"/>
                </a:gdLst>
                <a:ahLst/>
                <a:cxnLst>
                  <a:cxn ang="0">
                    <a:pos x="connsiteX0" y="connsiteY0"/>
                  </a:cxn>
                  <a:cxn ang="0">
                    <a:pos x="connsiteX1" y="connsiteY1"/>
                  </a:cxn>
                  <a:cxn ang="0">
                    <a:pos x="connsiteX2" y="connsiteY2"/>
                  </a:cxn>
                </a:cxnLst>
                <a:rect l="l" t="t" r="r" b="b"/>
                <a:pathLst>
                  <a:path w="15743" h="31487">
                    <a:moveTo>
                      <a:pt x="0" y="0"/>
                    </a:moveTo>
                    <a:lnTo>
                      <a:pt x="15744" y="15744"/>
                    </a:lnTo>
                    <a:lnTo>
                      <a:pt x="0" y="31488"/>
                    </a:lnTo>
                  </a:path>
                </a:pathLst>
              </a:custGeom>
              <a:noFill/>
              <a:ln w="9525" cap="flat">
                <a:solidFill>
                  <a:srgbClr val="4ABDF0"/>
                </a:solidFill>
                <a:prstDash val="solid"/>
                <a:bevel/>
              </a:ln>
            </p:spPr>
            <p:txBody>
              <a:bodyPr rtlCol="0" anchor="ctr"/>
              <a:lstStyle/>
              <a:p>
                <a:endParaRPr lang="ca-ES" dirty="0">
                  <a:latin typeface="Segoe UI" panose="020B0502040204020203" pitchFamily="34" charset="0"/>
                </a:endParaRPr>
              </a:p>
            </p:txBody>
          </p:sp>
          <p:grpSp>
            <p:nvGrpSpPr>
              <p:cNvPr id="385" name="Graphic 340">
                <a:extLst>
                  <a:ext uri="{FF2B5EF4-FFF2-40B4-BE49-F238E27FC236}">
                    <a16:creationId xmlns:a16="http://schemas.microsoft.com/office/drawing/2014/main" id="{9B32C1B7-323C-49FD-93E8-78B2B34071AE}"/>
                  </a:ext>
                </a:extLst>
              </p:cNvPr>
              <p:cNvGrpSpPr/>
              <p:nvPr/>
            </p:nvGrpSpPr>
            <p:grpSpPr>
              <a:xfrm>
                <a:off x="2959042" y="4417110"/>
                <a:ext cx="204380" cy="129886"/>
                <a:chOff x="2959042" y="4417110"/>
                <a:chExt cx="204380" cy="129886"/>
              </a:xfrm>
              <a:noFill/>
            </p:grpSpPr>
            <p:sp>
              <p:nvSpPr>
                <p:cNvPr id="386" name="Freeform: Shape 385">
                  <a:extLst>
                    <a:ext uri="{FF2B5EF4-FFF2-40B4-BE49-F238E27FC236}">
                      <a16:creationId xmlns:a16="http://schemas.microsoft.com/office/drawing/2014/main" id="{290D4AE8-F4C5-41F5-B165-365457FF9E57}"/>
                    </a:ext>
                  </a:extLst>
                </p:cNvPr>
                <p:cNvSpPr/>
                <p:nvPr/>
              </p:nvSpPr>
              <p:spPr>
                <a:xfrm>
                  <a:off x="2959042" y="4417110"/>
                  <a:ext cx="204380" cy="129886"/>
                </a:xfrm>
                <a:custGeom>
                  <a:avLst/>
                  <a:gdLst>
                    <a:gd name="connsiteX0" fmla="*/ 0 w 158225"/>
                    <a:gd name="connsiteY0" fmla="*/ 0 h 129886"/>
                    <a:gd name="connsiteX1" fmla="*/ 0 w 158225"/>
                    <a:gd name="connsiteY1" fmla="*/ 129886 h 129886"/>
                    <a:gd name="connsiteX2" fmla="*/ 158225 w 158225"/>
                    <a:gd name="connsiteY2" fmla="*/ 129886 h 129886"/>
                  </a:gdLst>
                  <a:ahLst/>
                  <a:cxnLst>
                    <a:cxn ang="0">
                      <a:pos x="connsiteX0" y="connsiteY0"/>
                    </a:cxn>
                    <a:cxn ang="0">
                      <a:pos x="connsiteX1" y="connsiteY1"/>
                    </a:cxn>
                    <a:cxn ang="0">
                      <a:pos x="connsiteX2" y="connsiteY2"/>
                    </a:cxn>
                  </a:cxnLst>
                  <a:rect l="l" t="t" r="r" b="b"/>
                  <a:pathLst>
                    <a:path w="158225" h="129886">
                      <a:moveTo>
                        <a:pt x="0" y="0"/>
                      </a:moveTo>
                      <a:lnTo>
                        <a:pt x="0" y="129886"/>
                      </a:lnTo>
                      <a:lnTo>
                        <a:pt x="158225" y="129886"/>
                      </a:lnTo>
                    </a:path>
                  </a:pathLst>
                </a:custGeom>
                <a:noFill/>
                <a:ln w="9525" cap="sq">
                  <a:solidFill>
                    <a:srgbClr val="4ABDF0"/>
                  </a:solidFill>
                  <a:prstDash val="solid"/>
                  <a:miter/>
                </a:ln>
              </p:spPr>
              <p:txBody>
                <a:bodyPr rtlCol="0" anchor="ctr"/>
                <a:lstStyle/>
                <a:p>
                  <a:endParaRPr lang="ca-ES" dirty="0">
                    <a:latin typeface="Segoe UI" panose="020B0502040204020203" pitchFamily="34" charset="0"/>
                  </a:endParaRPr>
                </a:p>
              </p:txBody>
            </p:sp>
            <p:sp>
              <p:nvSpPr>
                <p:cNvPr id="387" name="Freeform: Shape 386">
                  <a:extLst>
                    <a:ext uri="{FF2B5EF4-FFF2-40B4-BE49-F238E27FC236}">
                      <a16:creationId xmlns:a16="http://schemas.microsoft.com/office/drawing/2014/main" id="{7A423FBC-FE6A-44A3-A005-3541275201C7}"/>
                    </a:ext>
                  </a:extLst>
                </p:cNvPr>
                <p:cNvSpPr/>
                <p:nvPr/>
              </p:nvSpPr>
              <p:spPr>
                <a:xfrm>
                  <a:off x="2990530" y="4499765"/>
                  <a:ext cx="7871" cy="47231"/>
                </a:xfrm>
                <a:custGeom>
                  <a:avLst/>
                  <a:gdLst>
                    <a:gd name="connsiteX0" fmla="*/ 0 w 7871"/>
                    <a:gd name="connsiteY0" fmla="*/ 47231 h 47231"/>
                    <a:gd name="connsiteX1" fmla="*/ 0 w 7871"/>
                    <a:gd name="connsiteY1" fmla="*/ 0 h 47231"/>
                  </a:gdLst>
                  <a:ahLst/>
                  <a:cxnLst>
                    <a:cxn ang="0">
                      <a:pos x="connsiteX0" y="connsiteY0"/>
                    </a:cxn>
                    <a:cxn ang="0">
                      <a:pos x="connsiteX1" y="connsiteY1"/>
                    </a:cxn>
                  </a:cxnLst>
                  <a:rect l="l" t="t" r="r" b="b"/>
                  <a:pathLst>
                    <a:path w="7871" h="47231">
                      <a:moveTo>
                        <a:pt x="0" y="47231"/>
                      </a:moveTo>
                      <a:lnTo>
                        <a:pt x="0" y="0"/>
                      </a:lnTo>
                    </a:path>
                  </a:pathLst>
                </a:custGeom>
                <a:ln w="9525" cap="sq">
                  <a:solidFill>
                    <a:srgbClr val="4ABDF0"/>
                  </a:solidFill>
                  <a:prstDash val="solid"/>
                  <a:miter/>
                </a:ln>
              </p:spPr>
              <p:txBody>
                <a:bodyPr rtlCol="0" anchor="ctr"/>
                <a:lstStyle/>
                <a:p>
                  <a:endParaRPr lang="ca-ES" dirty="0">
                    <a:latin typeface="Segoe UI" panose="020B0502040204020203" pitchFamily="34" charset="0"/>
                  </a:endParaRPr>
                </a:p>
              </p:txBody>
            </p:sp>
            <p:sp>
              <p:nvSpPr>
                <p:cNvPr id="388" name="Freeform: Shape 387">
                  <a:extLst>
                    <a:ext uri="{FF2B5EF4-FFF2-40B4-BE49-F238E27FC236}">
                      <a16:creationId xmlns:a16="http://schemas.microsoft.com/office/drawing/2014/main" id="{4A7F66FD-3BF6-4C54-B303-E4D408589133}"/>
                    </a:ext>
                  </a:extLst>
                </p:cNvPr>
                <p:cNvSpPr/>
                <p:nvPr/>
              </p:nvSpPr>
              <p:spPr>
                <a:xfrm>
                  <a:off x="3022017" y="4461980"/>
                  <a:ext cx="7871" cy="85016"/>
                </a:xfrm>
                <a:custGeom>
                  <a:avLst/>
                  <a:gdLst>
                    <a:gd name="connsiteX0" fmla="*/ 0 w 7871"/>
                    <a:gd name="connsiteY0" fmla="*/ 85017 h 85016"/>
                    <a:gd name="connsiteX1" fmla="*/ 0 w 7871"/>
                    <a:gd name="connsiteY1" fmla="*/ 0 h 85016"/>
                  </a:gdLst>
                  <a:ahLst/>
                  <a:cxnLst>
                    <a:cxn ang="0">
                      <a:pos x="connsiteX0" y="connsiteY0"/>
                    </a:cxn>
                    <a:cxn ang="0">
                      <a:pos x="connsiteX1" y="connsiteY1"/>
                    </a:cxn>
                  </a:cxnLst>
                  <a:rect l="l" t="t" r="r" b="b"/>
                  <a:pathLst>
                    <a:path w="7871" h="85016">
                      <a:moveTo>
                        <a:pt x="0" y="85017"/>
                      </a:moveTo>
                      <a:lnTo>
                        <a:pt x="0" y="0"/>
                      </a:lnTo>
                    </a:path>
                  </a:pathLst>
                </a:custGeom>
                <a:ln w="9525" cap="sq">
                  <a:solidFill>
                    <a:srgbClr val="4ABDF0"/>
                  </a:solidFill>
                  <a:prstDash val="solid"/>
                  <a:miter/>
                </a:ln>
              </p:spPr>
              <p:txBody>
                <a:bodyPr rtlCol="0" anchor="ctr"/>
                <a:lstStyle/>
                <a:p>
                  <a:endParaRPr lang="ca-ES" dirty="0">
                    <a:latin typeface="Segoe UI" panose="020B0502040204020203" pitchFamily="34" charset="0"/>
                  </a:endParaRPr>
                </a:p>
              </p:txBody>
            </p:sp>
            <p:sp>
              <p:nvSpPr>
                <p:cNvPr id="389" name="Freeform: Shape 388">
                  <a:extLst>
                    <a:ext uri="{FF2B5EF4-FFF2-40B4-BE49-F238E27FC236}">
                      <a16:creationId xmlns:a16="http://schemas.microsoft.com/office/drawing/2014/main" id="{33868EBC-653C-4968-8060-4D6EA7B2A0FF}"/>
                    </a:ext>
                  </a:extLst>
                </p:cNvPr>
                <p:cNvSpPr/>
                <p:nvPr/>
              </p:nvSpPr>
              <p:spPr>
                <a:xfrm>
                  <a:off x="3053505" y="4499765"/>
                  <a:ext cx="7871" cy="47231"/>
                </a:xfrm>
                <a:custGeom>
                  <a:avLst/>
                  <a:gdLst>
                    <a:gd name="connsiteX0" fmla="*/ 0 w 7871"/>
                    <a:gd name="connsiteY0" fmla="*/ 47231 h 47231"/>
                    <a:gd name="connsiteX1" fmla="*/ 0 w 7871"/>
                    <a:gd name="connsiteY1" fmla="*/ 0 h 47231"/>
                  </a:gdLst>
                  <a:ahLst/>
                  <a:cxnLst>
                    <a:cxn ang="0">
                      <a:pos x="connsiteX0" y="connsiteY0"/>
                    </a:cxn>
                    <a:cxn ang="0">
                      <a:pos x="connsiteX1" y="connsiteY1"/>
                    </a:cxn>
                  </a:cxnLst>
                  <a:rect l="l" t="t" r="r" b="b"/>
                  <a:pathLst>
                    <a:path w="7871" h="47231">
                      <a:moveTo>
                        <a:pt x="0" y="47231"/>
                      </a:moveTo>
                      <a:lnTo>
                        <a:pt x="0" y="0"/>
                      </a:lnTo>
                    </a:path>
                  </a:pathLst>
                </a:custGeom>
                <a:ln w="9525" cap="sq">
                  <a:solidFill>
                    <a:srgbClr val="4ABDF0"/>
                  </a:solidFill>
                  <a:prstDash val="solid"/>
                  <a:miter/>
                </a:ln>
              </p:spPr>
              <p:txBody>
                <a:bodyPr rtlCol="0" anchor="ctr"/>
                <a:lstStyle/>
                <a:p>
                  <a:endParaRPr lang="ca-ES" dirty="0">
                    <a:latin typeface="Segoe UI" panose="020B0502040204020203" pitchFamily="34" charset="0"/>
                  </a:endParaRPr>
                </a:p>
              </p:txBody>
            </p:sp>
            <p:sp>
              <p:nvSpPr>
                <p:cNvPr id="390" name="Freeform: Shape 389">
                  <a:extLst>
                    <a:ext uri="{FF2B5EF4-FFF2-40B4-BE49-F238E27FC236}">
                      <a16:creationId xmlns:a16="http://schemas.microsoft.com/office/drawing/2014/main" id="{DE978EF0-B696-45F0-816B-AAEA110640F2}"/>
                    </a:ext>
                  </a:extLst>
                </p:cNvPr>
                <p:cNvSpPr/>
                <p:nvPr/>
              </p:nvSpPr>
              <p:spPr>
                <a:xfrm>
                  <a:off x="3084993" y="4484021"/>
                  <a:ext cx="7871" cy="62975"/>
                </a:xfrm>
                <a:custGeom>
                  <a:avLst/>
                  <a:gdLst>
                    <a:gd name="connsiteX0" fmla="*/ 0 w 7871"/>
                    <a:gd name="connsiteY0" fmla="*/ 62975 h 62975"/>
                    <a:gd name="connsiteX1" fmla="*/ 0 w 7871"/>
                    <a:gd name="connsiteY1" fmla="*/ 0 h 62975"/>
                  </a:gdLst>
                  <a:ahLst/>
                  <a:cxnLst>
                    <a:cxn ang="0">
                      <a:pos x="connsiteX0" y="connsiteY0"/>
                    </a:cxn>
                    <a:cxn ang="0">
                      <a:pos x="connsiteX1" y="connsiteY1"/>
                    </a:cxn>
                  </a:cxnLst>
                  <a:rect l="l" t="t" r="r" b="b"/>
                  <a:pathLst>
                    <a:path w="7871" h="62975">
                      <a:moveTo>
                        <a:pt x="0" y="62975"/>
                      </a:moveTo>
                      <a:lnTo>
                        <a:pt x="0" y="0"/>
                      </a:lnTo>
                    </a:path>
                  </a:pathLst>
                </a:custGeom>
                <a:ln w="9525" cap="sq">
                  <a:solidFill>
                    <a:srgbClr val="4ABDF0"/>
                  </a:solidFill>
                  <a:prstDash val="solid"/>
                  <a:miter/>
                </a:ln>
              </p:spPr>
              <p:txBody>
                <a:bodyPr rtlCol="0" anchor="ctr"/>
                <a:lstStyle/>
                <a:p>
                  <a:endParaRPr lang="ca-ES" dirty="0">
                    <a:latin typeface="Segoe UI" panose="020B0502040204020203" pitchFamily="34" charset="0"/>
                  </a:endParaRPr>
                </a:p>
              </p:txBody>
            </p:sp>
          </p:grpSp>
        </p:grpSp>
        <p:grpSp>
          <p:nvGrpSpPr>
            <p:cNvPr id="392" name="Graphic 340">
              <a:extLst>
                <a:ext uri="{FF2B5EF4-FFF2-40B4-BE49-F238E27FC236}">
                  <a16:creationId xmlns:a16="http://schemas.microsoft.com/office/drawing/2014/main" id="{5D85E152-6729-4CDF-9EAD-2CC5F44198EB}"/>
                </a:ext>
              </a:extLst>
            </p:cNvPr>
            <p:cNvGrpSpPr/>
            <p:nvPr/>
          </p:nvGrpSpPr>
          <p:grpSpPr>
            <a:xfrm>
              <a:off x="2959042" y="4264395"/>
              <a:ext cx="205456" cy="33849"/>
              <a:chOff x="2959042" y="4264395"/>
              <a:chExt cx="205456" cy="33849"/>
            </a:xfrm>
            <a:noFill/>
          </p:grpSpPr>
          <p:sp>
            <p:nvSpPr>
              <p:cNvPr id="393" name="Freeform: Shape 392">
                <a:extLst>
                  <a:ext uri="{FF2B5EF4-FFF2-40B4-BE49-F238E27FC236}">
                    <a16:creationId xmlns:a16="http://schemas.microsoft.com/office/drawing/2014/main" id="{FB64897A-DEF6-4F08-BE69-60736487C79A}"/>
                  </a:ext>
                </a:extLst>
              </p:cNvPr>
              <p:cNvSpPr/>
              <p:nvPr/>
            </p:nvSpPr>
            <p:spPr>
              <a:xfrm>
                <a:off x="2959042" y="4264395"/>
                <a:ext cx="33849" cy="33849"/>
              </a:xfrm>
              <a:custGeom>
                <a:avLst/>
                <a:gdLst>
                  <a:gd name="connsiteX0" fmla="*/ 0 w 33849"/>
                  <a:gd name="connsiteY0" fmla="*/ 0 h 33849"/>
                  <a:gd name="connsiteX1" fmla="*/ 33849 w 33849"/>
                  <a:gd name="connsiteY1" fmla="*/ 0 h 33849"/>
                  <a:gd name="connsiteX2" fmla="*/ 33849 w 33849"/>
                  <a:gd name="connsiteY2" fmla="*/ 33849 h 33849"/>
                  <a:gd name="connsiteX3" fmla="*/ 0 w 33849"/>
                  <a:gd name="connsiteY3" fmla="*/ 33849 h 33849"/>
                </a:gdLst>
                <a:ahLst/>
                <a:cxnLst>
                  <a:cxn ang="0">
                    <a:pos x="connsiteX0" y="connsiteY0"/>
                  </a:cxn>
                  <a:cxn ang="0">
                    <a:pos x="connsiteX1" y="connsiteY1"/>
                  </a:cxn>
                  <a:cxn ang="0">
                    <a:pos x="connsiteX2" y="connsiteY2"/>
                  </a:cxn>
                  <a:cxn ang="0">
                    <a:pos x="connsiteX3" y="connsiteY3"/>
                  </a:cxn>
                </a:cxnLst>
                <a:rect l="l" t="t" r="r" b="b"/>
                <a:pathLst>
                  <a:path w="33849" h="33849">
                    <a:moveTo>
                      <a:pt x="0" y="0"/>
                    </a:moveTo>
                    <a:lnTo>
                      <a:pt x="33849" y="0"/>
                    </a:lnTo>
                    <a:lnTo>
                      <a:pt x="33849" y="33849"/>
                    </a:lnTo>
                    <a:lnTo>
                      <a:pt x="0" y="33849"/>
                    </a:lnTo>
                    <a:close/>
                  </a:path>
                </a:pathLst>
              </a:custGeom>
              <a:noFill/>
              <a:ln w="9525" cap="flat">
                <a:solidFill>
                  <a:srgbClr val="5A5B5D"/>
                </a:solidFill>
                <a:prstDash val="solid"/>
                <a:miter/>
              </a:ln>
            </p:spPr>
            <p:txBody>
              <a:bodyPr rtlCol="0" anchor="ctr"/>
              <a:lstStyle/>
              <a:p>
                <a:endParaRPr lang="ca-ES" dirty="0">
                  <a:latin typeface="Segoe UI" panose="020B0502040204020203" pitchFamily="34" charset="0"/>
                </a:endParaRPr>
              </a:p>
            </p:txBody>
          </p:sp>
          <p:sp>
            <p:nvSpPr>
              <p:cNvPr id="394" name="Freeform: Shape 393">
                <a:extLst>
                  <a:ext uri="{FF2B5EF4-FFF2-40B4-BE49-F238E27FC236}">
                    <a16:creationId xmlns:a16="http://schemas.microsoft.com/office/drawing/2014/main" id="{E2F17730-53B6-4030-850B-2A5FA1539D53}"/>
                  </a:ext>
                </a:extLst>
              </p:cNvPr>
              <p:cNvSpPr/>
              <p:nvPr/>
            </p:nvSpPr>
            <p:spPr>
              <a:xfrm>
                <a:off x="2993678" y="4264395"/>
                <a:ext cx="170820" cy="33849"/>
              </a:xfrm>
              <a:custGeom>
                <a:avLst/>
                <a:gdLst>
                  <a:gd name="connsiteX0" fmla="*/ 0 w 170820"/>
                  <a:gd name="connsiteY0" fmla="*/ 0 h 33849"/>
                  <a:gd name="connsiteX1" fmla="*/ 170820 w 170820"/>
                  <a:gd name="connsiteY1" fmla="*/ 0 h 33849"/>
                  <a:gd name="connsiteX2" fmla="*/ 170820 w 170820"/>
                  <a:gd name="connsiteY2" fmla="*/ 33849 h 33849"/>
                  <a:gd name="connsiteX3" fmla="*/ 0 w 170820"/>
                  <a:gd name="connsiteY3" fmla="*/ 33849 h 33849"/>
                </a:gdLst>
                <a:ahLst/>
                <a:cxnLst>
                  <a:cxn ang="0">
                    <a:pos x="connsiteX0" y="connsiteY0"/>
                  </a:cxn>
                  <a:cxn ang="0">
                    <a:pos x="connsiteX1" y="connsiteY1"/>
                  </a:cxn>
                  <a:cxn ang="0">
                    <a:pos x="connsiteX2" y="connsiteY2"/>
                  </a:cxn>
                  <a:cxn ang="0">
                    <a:pos x="connsiteX3" y="connsiteY3"/>
                  </a:cxn>
                </a:cxnLst>
                <a:rect l="l" t="t" r="r" b="b"/>
                <a:pathLst>
                  <a:path w="170820" h="33849">
                    <a:moveTo>
                      <a:pt x="0" y="0"/>
                    </a:moveTo>
                    <a:lnTo>
                      <a:pt x="170820" y="0"/>
                    </a:lnTo>
                    <a:lnTo>
                      <a:pt x="170820" y="33849"/>
                    </a:lnTo>
                    <a:lnTo>
                      <a:pt x="0" y="33849"/>
                    </a:lnTo>
                    <a:close/>
                  </a:path>
                </a:pathLst>
              </a:custGeom>
              <a:noFill/>
              <a:ln w="9525" cap="flat">
                <a:solidFill>
                  <a:srgbClr val="5A5B5D"/>
                </a:solidFill>
                <a:prstDash val="solid"/>
                <a:miter/>
              </a:ln>
            </p:spPr>
            <p:txBody>
              <a:bodyPr rtlCol="0" anchor="ctr"/>
              <a:lstStyle/>
              <a:p>
                <a:endParaRPr lang="ca-ES" dirty="0">
                  <a:latin typeface="Segoe UI" panose="020B0502040204020203" pitchFamily="34" charset="0"/>
                </a:endParaRPr>
              </a:p>
            </p:txBody>
          </p:sp>
        </p:grpSp>
        <p:grpSp>
          <p:nvGrpSpPr>
            <p:cNvPr id="395" name="Graphic 340">
              <a:extLst>
                <a:ext uri="{FF2B5EF4-FFF2-40B4-BE49-F238E27FC236}">
                  <a16:creationId xmlns:a16="http://schemas.microsoft.com/office/drawing/2014/main" id="{181923E3-7E6D-4ED2-9F96-4EB6B2B894D4}"/>
                </a:ext>
              </a:extLst>
            </p:cNvPr>
            <p:cNvGrpSpPr/>
            <p:nvPr/>
          </p:nvGrpSpPr>
          <p:grpSpPr>
            <a:xfrm>
              <a:off x="2959042" y="4298244"/>
              <a:ext cx="205456" cy="33849"/>
              <a:chOff x="2959042" y="4298244"/>
              <a:chExt cx="205456" cy="33849"/>
            </a:xfrm>
            <a:noFill/>
          </p:grpSpPr>
          <p:sp>
            <p:nvSpPr>
              <p:cNvPr id="396" name="Freeform: Shape 395">
                <a:extLst>
                  <a:ext uri="{FF2B5EF4-FFF2-40B4-BE49-F238E27FC236}">
                    <a16:creationId xmlns:a16="http://schemas.microsoft.com/office/drawing/2014/main" id="{2456BB19-D80C-4558-BB0C-147C35E9DBD8}"/>
                  </a:ext>
                </a:extLst>
              </p:cNvPr>
              <p:cNvSpPr/>
              <p:nvPr/>
            </p:nvSpPr>
            <p:spPr>
              <a:xfrm>
                <a:off x="2959042" y="4298244"/>
                <a:ext cx="33849" cy="33849"/>
              </a:xfrm>
              <a:custGeom>
                <a:avLst/>
                <a:gdLst>
                  <a:gd name="connsiteX0" fmla="*/ 0 w 33849"/>
                  <a:gd name="connsiteY0" fmla="*/ 0 h 33849"/>
                  <a:gd name="connsiteX1" fmla="*/ 33849 w 33849"/>
                  <a:gd name="connsiteY1" fmla="*/ 0 h 33849"/>
                  <a:gd name="connsiteX2" fmla="*/ 33849 w 33849"/>
                  <a:gd name="connsiteY2" fmla="*/ 33849 h 33849"/>
                  <a:gd name="connsiteX3" fmla="*/ 0 w 33849"/>
                  <a:gd name="connsiteY3" fmla="*/ 33849 h 33849"/>
                </a:gdLst>
                <a:ahLst/>
                <a:cxnLst>
                  <a:cxn ang="0">
                    <a:pos x="connsiteX0" y="connsiteY0"/>
                  </a:cxn>
                  <a:cxn ang="0">
                    <a:pos x="connsiteX1" y="connsiteY1"/>
                  </a:cxn>
                  <a:cxn ang="0">
                    <a:pos x="connsiteX2" y="connsiteY2"/>
                  </a:cxn>
                  <a:cxn ang="0">
                    <a:pos x="connsiteX3" y="connsiteY3"/>
                  </a:cxn>
                </a:cxnLst>
                <a:rect l="l" t="t" r="r" b="b"/>
                <a:pathLst>
                  <a:path w="33849" h="33849">
                    <a:moveTo>
                      <a:pt x="0" y="0"/>
                    </a:moveTo>
                    <a:lnTo>
                      <a:pt x="33849" y="0"/>
                    </a:lnTo>
                    <a:lnTo>
                      <a:pt x="33849" y="33849"/>
                    </a:lnTo>
                    <a:lnTo>
                      <a:pt x="0" y="33849"/>
                    </a:lnTo>
                    <a:close/>
                  </a:path>
                </a:pathLst>
              </a:custGeom>
              <a:noFill/>
              <a:ln w="9525" cap="flat">
                <a:solidFill>
                  <a:srgbClr val="5A5B5D"/>
                </a:solidFill>
                <a:prstDash val="solid"/>
                <a:miter/>
              </a:ln>
            </p:spPr>
            <p:txBody>
              <a:bodyPr rtlCol="0" anchor="ctr"/>
              <a:lstStyle/>
              <a:p>
                <a:endParaRPr lang="ca-ES" dirty="0">
                  <a:latin typeface="Segoe UI" panose="020B0502040204020203" pitchFamily="34" charset="0"/>
                </a:endParaRPr>
              </a:p>
            </p:txBody>
          </p:sp>
          <p:sp>
            <p:nvSpPr>
              <p:cNvPr id="397" name="Freeform: Shape 396">
                <a:extLst>
                  <a:ext uri="{FF2B5EF4-FFF2-40B4-BE49-F238E27FC236}">
                    <a16:creationId xmlns:a16="http://schemas.microsoft.com/office/drawing/2014/main" id="{3B57CE66-CAFA-4F65-8CA7-2F983E445D31}"/>
                  </a:ext>
                </a:extLst>
              </p:cNvPr>
              <p:cNvSpPr/>
              <p:nvPr/>
            </p:nvSpPr>
            <p:spPr>
              <a:xfrm>
                <a:off x="2993678" y="4298244"/>
                <a:ext cx="170820" cy="33849"/>
              </a:xfrm>
              <a:custGeom>
                <a:avLst/>
                <a:gdLst>
                  <a:gd name="connsiteX0" fmla="*/ 0 w 170820"/>
                  <a:gd name="connsiteY0" fmla="*/ 0 h 33849"/>
                  <a:gd name="connsiteX1" fmla="*/ 170820 w 170820"/>
                  <a:gd name="connsiteY1" fmla="*/ 0 h 33849"/>
                  <a:gd name="connsiteX2" fmla="*/ 170820 w 170820"/>
                  <a:gd name="connsiteY2" fmla="*/ 33849 h 33849"/>
                  <a:gd name="connsiteX3" fmla="*/ 0 w 170820"/>
                  <a:gd name="connsiteY3" fmla="*/ 33849 h 33849"/>
                </a:gdLst>
                <a:ahLst/>
                <a:cxnLst>
                  <a:cxn ang="0">
                    <a:pos x="connsiteX0" y="connsiteY0"/>
                  </a:cxn>
                  <a:cxn ang="0">
                    <a:pos x="connsiteX1" y="connsiteY1"/>
                  </a:cxn>
                  <a:cxn ang="0">
                    <a:pos x="connsiteX2" y="connsiteY2"/>
                  </a:cxn>
                  <a:cxn ang="0">
                    <a:pos x="connsiteX3" y="connsiteY3"/>
                  </a:cxn>
                </a:cxnLst>
                <a:rect l="l" t="t" r="r" b="b"/>
                <a:pathLst>
                  <a:path w="170820" h="33849">
                    <a:moveTo>
                      <a:pt x="0" y="0"/>
                    </a:moveTo>
                    <a:lnTo>
                      <a:pt x="170820" y="0"/>
                    </a:lnTo>
                    <a:lnTo>
                      <a:pt x="170820" y="33849"/>
                    </a:lnTo>
                    <a:lnTo>
                      <a:pt x="0" y="33849"/>
                    </a:lnTo>
                    <a:close/>
                  </a:path>
                </a:pathLst>
              </a:custGeom>
              <a:noFill/>
              <a:ln w="9525" cap="flat">
                <a:solidFill>
                  <a:srgbClr val="5A5B5D"/>
                </a:solidFill>
                <a:prstDash val="solid"/>
                <a:miter/>
              </a:ln>
            </p:spPr>
            <p:txBody>
              <a:bodyPr rtlCol="0" anchor="ctr"/>
              <a:lstStyle/>
              <a:p>
                <a:endParaRPr lang="ca-ES" dirty="0">
                  <a:latin typeface="Segoe UI" panose="020B0502040204020203" pitchFamily="34" charset="0"/>
                </a:endParaRPr>
              </a:p>
            </p:txBody>
          </p:sp>
        </p:grpSp>
        <p:grpSp>
          <p:nvGrpSpPr>
            <p:cNvPr id="398" name="Graphic 340">
              <a:extLst>
                <a:ext uri="{FF2B5EF4-FFF2-40B4-BE49-F238E27FC236}">
                  <a16:creationId xmlns:a16="http://schemas.microsoft.com/office/drawing/2014/main" id="{F9BF4D71-D3EF-493E-BF1C-9558C2637080}"/>
                </a:ext>
              </a:extLst>
            </p:cNvPr>
            <p:cNvGrpSpPr/>
            <p:nvPr/>
          </p:nvGrpSpPr>
          <p:grpSpPr>
            <a:xfrm>
              <a:off x="2959042" y="4332880"/>
              <a:ext cx="204669" cy="33849"/>
              <a:chOff x="2959042" y="4332880"/>
              <a:chExt cx="204669" cy="33849"/>
            </a:xfrm>
            <a:noFill/>
          </p:grpSpPr>
          <p:sp>
            <p:nvSpPr>
              <p:cNvPr id="399" name="Freeform: Shape 398">
                <a:extLst>
                  <a:ext uri="{FF2B5EF4-FFF2-40B4-BE49-F238E27FC236}">
                    <a16:creationId xmlns:a16="http://schemas.microsoft.com/office/drawing/2014/main" id="{88F47163-8443-491A-B755-143DB8C21967}"/>
                  </a:ext>
                </a:extLst>
              </p:cNvPr>
              <p:cNvSpPr/>
              <p:nvPr/>
            </p:nvSpPr>
            <p:spPr>
              <a:xfrm>
                <a:off x="2959042" y="4332880"/>
                <a:ext cx="102334" cy="33849"/>
              </a:xfrm>
              <a:custGeom>
                <a:avLst/>
                <a:gdLst>
                  <a:gd name="connsiteX0" fmla="*/ 0 w 102334"/>
                  <a:gd name="connsiteY0" fmla="*/ 0 h 33849"/>
                  <a:gd name="connsiteX1" fmla="*/ 102335 w 102334"/>
                  <a:gd name="connsiteY1" fmla="*/ 0 h 33849"/>
                  <a:gd name="connsiteX2" fmla="*/ 102335 w 102334"/>
                  <a:gd name="connsiteY2" fmla="*/ 33849 h 33849"/>
                  <a:gd name="connsiteX3" fmla="*/ 0 w 102334"/>
                  <a:gd name="connsiteY3" fmla="*/ 33849 h 33849"/>
                </a:gdLst>
                <a:ahLst/>
                <a:cxnLst>
                  <a:cxn ang="0">
                    <a:pos x="connsiteX0" y="connsiteY0"/>
                  </a:cxn>
                  <a:cxn ang="0">
                    <a:pos x="connsiteX1" y="connsiteY1"/>
                  </a:cxn>
                  <a:cxn ang="0">
                    <a:pos x="connsiteX2" y="connsiteY2"/>
                  </a:cxn>
                  <a:cxn ang="0">
                    <a:pos x="connsiteX3" y="connsiteY3"/>
                  </a:cxn>
                </a:cxnLst>
                <a:rect l="l" t="t" r="r" b="b"/>
                <a:pathLst>
                  <a:path w="102334" h="33849">
                    <a:moveTo>
                      <a:pt x="0" y="0"/>
                    </a:moveTo>
                    <a:lnTo>
                      <a:pt x="102335" y="0"/>
                    </a:lnTo>
                    <a:lnTo>
                      <a:pt x="102335" y="33849"/>
                    </a:lnTo>
                    <a:lnTo>
                      <a:pt x="0" y="33849"/>
                    </a:lnTo>
                    <a:close/>
                  </a:path>
                </a:pathLst>
              </a:custGeom>
              <a:noFill/>
              <a:ln w="9525" cap="flat">
                <a:solidFill>
                  <a:srgbClr val="5A5B5D"/>
                </a:solidFill>
                <a:prstDash val="solid"/>
                <a:miter/>
              </a:ln>
            </p:spPr>
            <p:txBody>
              <a:bodyPr rtlCol="0" anchor="ctr"/>
              <a:lstStyle/>
              <a:p>
                <a:endParaRPr lang="ca-ES" dirty="0">
                  <a:latin typeface="Segoe UI" panose="020B0502040204020203" pitchFamily="34" charset="0"/>
                </a:endParaRPr>
              </a:p>
            </p:txBody>
          </p:sp>
          <p:sp>
            <p:nvSpPr>
              <p:cNvPr id="400" name="Freeform: Shape 399">
                <a:extLst>
                  <a:ext uri="{FF2B5EF4-FFF2-40B4-BE49-F238E27FC236}">
                    <a16:creationId xmlns:a16="http://schemas.microsoft.com/office/drawing/2014/main" id="{D6D7F3EF-B846-442E-850E-6CB21E79A2A8}"/>
                  </a:ext>
                </a:extLst>
              </p:cNvPr>
              <p:cNvSpPr/>
              <p:nvPr/>
            </p:nvSpPr>
            <p:spPr>
              <a:xfrm>
                <a:off x="3061377" y="4332880"/>
                <a:ext cx="102334" cy="33849"/>
              </a:xfrm>
              <a:custGeom>
                <a:avLst/>
                <a:gdLst>
                  <a:gd name="connsiteX0" fmla="*/ 0 w 102334"/>
                  <a:gd name="connsiteY0" fmla="*/ 0 h 33849"/>
                  <a:gd name="connsiteX1" fmla="*/ 102335 w 102334"/>
                  <a:gd name="connsiteY1" fmla="*/ 0 h 33849"/>
                  <a:gd name="connsiteX2" fmla="*/ 102335 w 102334"/>
                  <a:gd name="connsiteY2" fmla="*/ 33849 h 33849"/>
                  <a:gd name="connsiteX3" fmla="*/ 0 w 102334"/>
                  <a:gd name="connsiteY3" fmla="*/ 33849 h 33849"/>
                </a:gdLst>
                <a:ahLst/>
                <a:cxnLst>
                  <a:cxn ang="0">
                    <a:pos x="connsiteX0" y="connsiteY0"/>
                  </a:cxn>
                  <a:cxn ang="0">
                    <a:pos x="connsiteX1" y="connsiteY1"/>
                  </a:cxn>
                  <a:cxn ang="0">
                    <a:pos x="connsiteX2" y="connsiteY2"/>
                  </a:cxn>
                  <a:cxn ang="0">
                    <a:pos x="connsiteX3" y="connsiteY3"/>
                  </a:cxn>
                </a:cxnLst>
                <a:rect l="l" t="t" r="r" b="b"/>
                <a:pathLst>
                  <a:path w="102334" h="33849">
                    <a:moveTo>
                      <a:pt x="0" y="0"/>
                    </a:moveTo>
                    <a:lnTo>
                      <a:pt x="102335" y="0"/>
                    </a:lnTo>
                    <a:lnTo>
                      <a:pt x="102335" y="33849"/>
                    </a:lnTo>
                    <a:lnTo>
                      <a:pt x="0" y="33849"/>
                    </a:lnTo>
                    <a:close/>
                  </a:path>
                </a:pathLst>
              </a:custGeom>
              <a:noFill/>
              <a:ln w="9525" cap="flat">
                <a:solidFill>
                  <a:srgbClr val="5A5B5D"/>
                </a:solidFill>
                <a:prstDash val="solid"/>
                <a:miter/>
              </a:ln>
            </p:spPr>
            <p:txBody>
              <a:bodyPr rtlCol="0" anchor="ctr"/>
              <a:lstStyle/>
              <a:p>
                <a:endParaRPr lang="ca-ES" dirty="0">
                  <a:latin typeface="Segoe UI" panose="020B0502040204020203" pitchFamily="34" charset="0"/>
                </a:endParaRPr>
              </a:p>
            </p:txBody>
          </p:sp>
        </p:grpSp>
      </p:grpSp>
      <p:sp>
        <p:nvSpPr>
          <p:cNvPr id="403" name="Text Placeholder 6">
            <a:extLst>
              <a:ext uri="{FF2B5EF4-FFF2-40B4-BE49-F238E27FC236}">
                <a16:creationId xmlns:a16="http://schemas.microsoft.com/office/drawing/2014/main" id="{98FEC648-FA17-4D44-B0D2-B3AD0B6E3CF0}"/>
              </a:ext>
            </a:extLst>
          </p:cNvPr>
          <p:cNvSpPr txBox="1">
            <a:spLocks/>
          </p:cNvSpPr>
          <p:nvPr/>
        </p:nvSpPr>
        <p:spPr>
          <a:xfrm>
            <a:off x="0" y="1735770"/>
            <a:ext cx="4074857" cy="4111535"/>
          </a:xfrm>
          <a:prstGeom prst="rect">
            <a:avLst/>
          </a:prstGeom>
          <a:gradFill flip="none" rotWithShape="1">
            <a:gsLst>
              <a:gs pos="18000">
                <a:schemeClr val="accent2">
                  <a:alpha val="8000"/>
                </a:schemeClr>
              </a:gs>
              <a:gs pos="87000">
                <a:schemeClr val="accent1">
                  <a:alpha val="20000"/>
                </a:schemeClr>
              </a:gs>
              <a:gs pos="71000">
                <a:schemeClr val="accent1">
                  <a:alpha val="10000"/>
                </a:schemeClr>
              </a:gs>
              <a:gs pos="100000">
                <a:schemeClr val="accent1">
                  <a:alpha val="12000"/>
                </a:schemeClr>
              </a:gs>
            </a:gsLst>
            <a:lin ang="8100000" scaled="1"/>
            <a:tileRect/>
          </a:gradFill>
          <a:ln w="6350" cap="flat" cmpd="sng" algn="ctr">
            <a:noFill/>
            <a:prstDash val="solid"/>
            <a:miter lim="800000"/>
          </a:ln>
        </p:spPr>
        <p:style>
          <a:lnRef idx="1">
            <a:schemeClr val="accent1"/>
          </a:lnRef>
          <a:fillRef idx="3">
            <a:schemeClr val="accent1"/>
          </a:fillRef>
          <a:effectRef idx="2">
            <a:schemeClr val="accent1"/>
          </a:effectRef>
          <a:fontRef idx="minor">
            <a:schemeClr val="lt1"/>
          </a:fontRef>
        </p:style>
        <p:txBody>
          <a:bodyPr rtlCol="0" anchor="ctr"/>
          <a:lstStyle>
            <a:lvl1pPr marL="0" indent="0" algn="l" defTabSz="914400" rtl="0" eaLnBrk="1" latinLnBrk="0" hangingPunct="1">
              <a:lnSpc>
                <a:spcPct val="90000"/>
              </a:lnSpc>
              <a:spcBef>
                <a:spcPts val="1000"/>
              </a:spcBef>
              <a:buFont typeface="Arial" panose="020B0604020202020204" pitchFamily="34" charset="0"/>
              <a:buNone/>
              <a:defRPr lang="en-US" sz="1800" kern="1200" dirty="0">
                <a:solidFill>
                  <a:prstClr val="white">
                    <a:alpha val="0"/>
                  </a:prstClr>
                </a:solidFill>
                <a:latin typeface="Segoe UI"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lgn="ctr"/>
            <a:r>
              <a:rPr lang="ca-ES"/>
              <a:t>.</a:t>
            </a:r>
          </a:p>
        </p:txBody>
      </p:sp>
      <p:pic>
        <p:nvPicPr>
          <p:cNvPr id="15" name="Picture 1"/>
          <p:cNvPicPr>
            <a:picLocks noChangeAspect="1" noChangeArrowheads="1"/>
          </p:cNvPicPr>
          <p:nvPr/>
        </p:nvPicPr>
        <p:blipFill>
          <a:blip r:embed="rId4" cstate="print"/>
          <a:stretch>
            <a:fillRect/>
          </a:stretch>
        </p:blipFill>
        <p:spPr bwMode="auto">
          <a:xfrm>
            <a:off x="4080701" y="1735770"/>
            <a:ext cx="3077823" cy="4111535"/>
          </a:xfrm>
          <a:prstGeom prst="rect">
            <a:avLst/>
          </a:prstGeom>
          <a:effectLst>
            <a:outerShdw blurRad="88900" dist="165100" dir="2700000" sx="99000" sy="99000" algn="tl" rotWithShape="0">
              <a:prstClr val="black">
                <a:alpha val="22000"/>
              </a:prstClr>
            </a:outerShdw>
          </a:effectLst>
        </p:spPr>
      </p:pic>
    </p:spTree>
    <p:extLst>
      <p:ext uri="{BB962C8B-B14F-4D97-AF65-F5344CB8AC3E}">
        <p14:creationId xmlns:p14="http://schemas.microsoft.com/office/powerpoint/2010/main" val="3540287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 name="Picture 188" descr="A group of people sitting at a table&#10;&#10;Description automatically generated with low confidence">
            <a:extLst>
              <a:ext uri="{FF2B5EF4-FFF2-40B4-BE49-F238E27FC236}">
                <a16:creationId xmlns:a16="http://schemas.microsoft.com/office/drawing/2014/main" id="{BB92CA8F-B751-4D1A-8211-0E5A97E42193}"/>
              </a:ext>
            </a:extLst>
          </p:cNvPr>
          <p:cNvPicPr>
            <a:picLocks noChangeAspect="1"/>
          </p:cNvPicPr>
          <p:nvPr/>
        </p:nvPicPr>
        <p:blipFill rotWithShape="1">
          <a:blip r:embed="rId3">
            <a:extLst>
              <a:ext uri="{28A0092B-C50C-407E-A947-70E740481C1C}">
                <a14:useLocalDpi xmlns:a14="http://schemas.microsoft.com/office/drawing/2010/main" val="0"/>
              </a:ext>
            </a:extLst>
          </a:blip>
          <a:srcRect l="30590" r="46702"/>
          <a:stretch/>
        </p:blipFill>
        <p:spPr>
          <a:xfrm>
            <a:off x="9423400" y="0"/>
            <a:ext cx="2768599" cy="6858000"/>
          </a:xfrm>
          <a:prstGeom prst="rect">
            <a:avLst/>
          </a:prstGeom>
        </p:spPr>
      </p:pic>
      <p:sp>
        <p:nvSpPr>
          <p:cNvPr id="179" name="Rectángulo 385">
            <a:extLst>
              <a:ext uri="{FF2B5EF4-FFF2-40B4-BE49-F238E27FC236}">
                <a16:creationId xmlns:a16="http://schemas.microsoft.com/office/drawing/2014/main" id="{83CB8B40-55FC-43CD-BD5B-3237FF810A45}"/>
              </a:ext>
            </a:extLst>
          </p:cNvPr>
          <p:cNvSpPr/>
          <p:nvPr/>
        </p:nvSpPr>
        <p:spPr>
          <a:xfrm>
            <a:off x="5002112" y="2728358"/>
            <a:ext cx="3917815" cy="1702641"/>
          </a:xfrm>
          <a:prstGeom prst="roundRect">
            <a:avLst>
              <a:gd name="adj" fmla="val 4176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latin typeface="Segoe UI" panose="020B0502040204020203" pitchFamily="34" charset="0"/>
            </a:endParaRPr>
          </a:p>
        </p:txBody>
      </p:sp>
      <p:sp>
        <p:nvSpPr>
          <p:cNvPr id="176" name="Rectángulo 385">
            <a:extLst>
              <a:ext uri="{FF2B5EF4-FFF2-40B4-BE49-F238E27FC236}">
                <a16:creationId xmlns:a16="http://schemas.microsoft.com/office/drawing/2014/main" id="{DA4BD1CD-C70A-4591-AA57-A8DE799D0ED4}"/>
              </a:ext>
            </a:extLst>
          </p:cNvPr>
          <p:cNvSpPr/>
          <p:nvPr/>
        </p:nvSpPr>
        <p:spPr>
          <a:xfrm>
            <a:off x="1229000" y="3120701"/>
            <a:ext cx="2990576" cy="608303"/>
          </a:xfrm>
          <a:prstGeom prst="roundRect">
            <a:avLst>
              <a:gd name="adj" fmla="val 4686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latin typeface="Segoe UI" panose="020B0502040204020203" pitchFamily="34" charset="0"/>
            </a:endParaRPr>
          </a:p>
        </p:txBody>
      </p:sp>
      <p:sp>
        <p:nvSpPr>
          <p:cNvPr id="14" name="Titular">
            <a:extLst>
              <a:ext uri="{FF2B5EF4-FFF2-40B4-BE49-F238E27FC236}">
                <a16:creationId xmlns:a16="http://schemas.microsoft.com/office/drawing/2014/main" id="{9FD1DD67-C792-474D-84EE-3A9CD86EB334}"/>
              </a:ext>
            </a:extLst>
          </p:cNvPr>
          <p:cNvSpPr txBox="1">
            <a:spLocks/>
          </p:cNvSpPr>
          <p:nvPr/>
        </p:nvSpPr>
        <p:spPr>
          <a:xfrm>
            <a:off x="752739" y="740459"/>
            <a:ext cx="6244960" cy="405588"/>
          </a:xfrm>
          <a:prstGeom prst="rect">
            <a:avLst/>
          </a:prstGeom>
        </p:spPr>
        <p:txBody>
          <a:bodyPr spcFirstLastPara="1" vert="horz" wrap="square" lIns="0" tIns="0" rIns="0" bIns="0" rtlCol="0" anchor="t" anchorCtr="0">
            <a:noAutofit/>
          </a:bodyPr>
          <a:lstStyle>
            <a:lvl1pPr marL="0" lvl="0" indent="0" algn="l" defTabSz="685800" rtl="0" eaLnBrk="1" latinLnBrk="0" hangingPunct="1">
              <a:lnSpc>
                <a:spcPts val="4000"/>
              </a:lnSpc>
              <a:spcBef>
                <a:spcPts val="0"/>
              </a:spcBef>
              <a:spcAft>
                <a:spcPts val="0"/>
              </a:spcAft>
              <a:buSzPts val="2000"/>
              <a:buFont typeface="Arial" panose="020B0604020202020204" pitchFamily="34" charset="0"/>
              <a:buNone/>
              <a:defRPr sz="4000" b="1" i="0" kern="1200">
                <a:solidFill>
                  <a:srgbClr val="424242"/>
                </a:solidFill>
                <a:latin typeface="Open Sans ExtraBold" panose="020B0606030504020204" pitchFamily="34" charset="0"/>
                <a:ea typeface="Open Sans ExtraBold" panose="020B0606030504020204" pitchFamily="34" charset="0"/>
                <a:cs typeface="Open Sans ExtraBold" panose="020B0606030504020204" pitchFamily="34" charset="0"/>
                <a:sym typeface="Playfair Display"/>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ca-ES" sz="2800" spc="300" dirty="0">
                <a:solidFill>
                  <a:schemeClr val="accent1"/>
                </a:solidFill>
                <a:latin typeface="Segoe UI Semibold" panose="020B0702040204020203" pitchFamily="34" charset="0"/>
                <a:ea typeface="Segoe UI Black" panose="020B0A02040204020203" pitchFamily="34" charset="0"/>
                <a:cs typeface="Segoe UI Semibold" panose="020B0702040204020203" pitchFamily="34" charset="0"/>
              </a:rPr>
              <a:t>04. </a:t>
            </a:r>
            <a:r>
              <a:rPr lang="ca-ES" sz="2800" b="0" i="0" u="none" strike="noStrike" cap="none" spc="300" dirty="0">
                <a:solidFill>
                  <a:schemeClr val="tx1"/>
                </a:solidFill>
                <a:latin typeface="Segoe UI Semibold" panose="020B0702040204020203" pitchFamily="34" charset="0"/>
                <a:ea typeface="Segoe UI Black" panose="020B0A02040204020203" pitchFamily="34" charset="0"/>
                <a:cs typeface="Segoe UI Semibold" panose="020B0702040204020203" pitchFamily="34" charset="0"/>
                <a:sym typeface="Open Sans SemiBold"/>
              </a:rPr>
              <a:t>CONTINGUT </a:t>
            </a:r>
            <a:r>
              <a:rPr lang="ca-ES" sz="2800" b="0" i="0" u="none" strike="noStrike" cap="none" spc="300" dirty="0">
                <a:solidFill>
                  <a:schemeClr val="tx1"/>
                </a:solidFill>
                <a:latin typeface="Segoe UI" panose="020B0502040204020203" pitchFamily="34" charset="0"/>
                <a:ea typeface="Segoe UI Black" panose="020B0A02040204020203" pitchFamily="34" charset="0"/>
                <a:cs typeface="Segoe UI Semibold" panose="020B0702040204020203" pitchFamily="34" charset="0"/>
                <a:sym typeface="Open Sans SemiBold"/>
              </a:rPr>
              <a:t>DEL REBUT</a:t>
            </a:r>
          </a:p>
          <a:p>
            <a:endParaRPr lang="ca-ES" sz="2800" b="0" i="0" u="none" strike="noStrike" cap="none" spc="300" dirty="0">
              <a:solidFill>
                <a:schemeClr val="tx2"/>
              </a:solidFill>
              <a:latin typeface="Segoe UI" panose="020B0502040204020203" pitchFamily="34" charset="0"/>
              <a:ea typeface="Segoe UI Black" panose="020B0A02040204020203" pitchFamily="34" charset="0"/>
              <a:cs typeface="Segoe UI Semibold" panose="020B0702040204020203" pitchFamily="34" charset="0"/>
              <a:sym typeface="Open Sans SemiBold"/>
            </a:endParaRPr>
          </a:p>
        </p:txBody>
      </p:sp>
      <p:cxnSp>
        <p:nvCxnSpPr>
          <p:cNvPr id="15" name="Straight Connector 38">
            <a:extLst>
              <a:ext uri="{FF2B5EF4-FFF2-40B4-BE49-F238E27FC236}">
                <a16:creationId xmlns:a16="http://schemas.microsoft.com/office/drawing/2014/main" id="{889692C2-3038-4CC9-B81E-109E6A9AD53E}"/>
              </a:ext>
            </a:extLst>
          </p:cNvPr>
          <p:cNvCxnSpPr>
            <a:cxnSpLocks/>
          </p:cNvCxnSpPr>
          <p:nvPr/>
        </p:nvCxnSpPr>
        <p:spPr>
          <a:xfrm>
            <a:off x="570084" y="861156"/>
            <a:ext cx="0" cy="258451"/>
          </a:xfrm>
          <a:prstGeom prst="line">
            <a:avLst/>
          </a:prstGeom>
          <a:ln w="381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6" name="Rectángulo 245">
            <a:extLst>
              <a:ext uri="{FF2B5EF4-FFF2-40B4-BE49-F238E27FC236}">
                <a16:creationId xmlns:a16="http://schemas.microsoft.com/office/drawing/2014/main" id="{978694FD-5580-4C6D-B5FD-DF9878E70956}"/>
              </a:ext>
            </a:extLst>
          </p:cNvPr>
          <p:cNvSpPr/>
          <p:nvPr/>
        </p:nvSpPr>
        <p:spPr>
          <a:xfrm>
            <a:off x="-162556" y="846389"/>
            <a:ext cx="621068" cy="28798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latin typeface="Segoe UI" panose="020B0502040204020203" pitchFamily="34" charset="0"/>
            </a:endParaRPr>
          </a:p>
        </p:txBody>
      </p:sp>
      <p:sp>
        <p:nvSpPr>
          <p:cNvPr id="24" name="Marcador de texto 5">
            <a:extLst>
              <a:ext uri="{FF2B5EF4-FFF2-40B4-BE49-F238E27FC236}">
                <a16:creationId xmlns:a16="http://schemas.microsoft.com/office/drawing/2014/main" id="{4E169170-5751-49DD-96D4-2F81AAA73C07}"/>
              </a:ext>
            </a:extLst>
          </p:cNvPr>
          <p:cNvSpPr txBox="1">
            <a:spLocks/>
          </p:cNvSpPr>
          <p:nvPr/>
        </p:nvSpPr>
        <p:spPr>
          <a:xfrm>
            <a:off x="755276" y="1510812"/>
            <a:ext cx="7067923" cy="303473"/>
          </a:xfrm>
          <a:prstGeom prst="rect">
            <a:avLst/>
          </a:prstGeom>
        </p:spPr>
        <p:txBody>
          <a:bodyPr vert="horz" lIns="0" tIns="0" rIns="0" bIns="0" rtlCol="0" anchor="t">
            <a:noAutofit/>
          </a:bodyPr>
          <a:lstStyle>
            <a:lvl1pPr marL="0" indent="0" algn="l" defTabSz="685800" rtl="0" eaLnBrk="1" latinLnBrk="0" hangingPunct="1">
              <a:lnSpc>
                <a:spcPct val="100000"/>
              </a:lnSpc>
              <a:spcBef>
                <a:spcPts val="0"/>
              </a:spcBef>
              <a:buFont typeface="Arial" panose="020B0604020202020204" pitchFamily="34" charset="0"/>
              <a:buNone/>
              <a:defRPr sz="1800" b="1" i="0" kern="1200">
                <a:solidFill>
                  <a:srgbClr val="D0043C"/>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Tx/>
            </a:pPr>
            <a:r>
              <a:rPr lang="ca-ES" b="0" spc="600">
                <a:solidFill>
                  <a:schemeClr val="accent1"/>
                </a:solidFill>
                <a:latin typeface="Segoe UI Semibold" panose="020B0702040204020203" pitchFamily="34" charset="0"/>
                <a:cs typeface="Segoe UI Semibold" panose="020B0702040204020203" pitchFamily="34" charset="0"/>
              </a:rPr>
              <a:t>DADES IDENTIFICATIVES</a:t>
            </a:r>
          </a:p>
        </p:txBody>
      </p:sp>
      <p:grpSp>
        <p:nvGrpSpPr>
          <p:cNvPr id="25" name="Graphic 3">
            <a:extLst>
              <a:ext uri="{FF2B5EF4-FFF2-40B4-BE49-F238E27FC236}">
                <a16:creationId xmlns:a16="http://schemas.microsoft.com/office/drawing/2014/main" id="{9C301692-66FC-4C13-A6E6-781BCD50DB3D}"/>
              </a:ext>
            </a:extLst>
          </p:cNvPr>
          <p:cNvGrpSpPr/>
          <p:nvPr/>
        </p:nvGrpSpPr>
        <p:grpSpPr>
          <a:xfrm>
            <a:off x="4671978" y="2327805"/>
            <a:ext cx="601053" cy="393265"/>
            <a:chOff x="2871546" y="3295649"/>
            <a:chExt cx="410527" cy="268605"/>
          </a:xfrm>
          <a:noFill/>
        </p:grpSpPr>
        <p:sp>
          <p:nvSpPr>
            <p:cNvPr id="26" name="Freeform: Shape 25">
              <a:extLst>
                <a:ext uri="{FF2B5EF4-FFF2-40B4-BE49-F238E27FC236}">
                  <a16:creationId xmlns:a16="http://schemas.microsoft.com/office/drawing/2014/main" id="{F902DB4D-1E56-4127-9068-F14F25DD77BD}"/>
                </a:ext>
              </a:extLst>
            </p:cNvPr>
            <p:cNvSpPr/>
            <p:nvPr/>
          </p:nvSpPr>
          <p:spPr>
            <a:xfrm>
              <a:off x="3024899" y="3409949"/>
              <a:ext cx="104775" cy="47625"/>
            </a:xfrm>
            <a:custGeom>
              <a:avLst/>
              <a:gdLst>
                <a:gd name="connsiteX0" fmla="*/ 104775 w 104775"/>
                <a:gd name="connsiteY0" fmla="*/ 47625 h 47625"/>
                <a:gd name="connsiteX1" fmla="*/ 104775 w 104775"/>
                <a:gd name="connsiteY1" fmla="*/ 21908 h 47625"/>
                <a:gd name="connsiteX2" fmla="*/ 91440 w 104775"/>
                <a:gd name="connsiteY2" fmla="*/ 4763 h 47625"/>
                <a:gd name="connsiteX3" fmla="*/ 74295 w 104775"/>
                <a:gd name="connsiteY3" fmla="*/ 0 h 47625"/>
                <a:gd name="connsiteX4" fmla="*/ 52388 w 104775"/>
                <a:gd name="connsiteY4" fmla="*/ 20955 h 47625"/>
                <a:gd name="connsiteX5" fmla="*/ 28575 w 104775"/>
                <a:gd name="connsiteY5" fmla="*/ 0 h 47625"/>
                <a:gd name="connsiteX6" fmla="*/ 12382 w 104775"/>
                <a:gd name="connsiteY6" fmla="*/ 4763 h 47625"/>
                <a:gd name="connsiteX7" fmla="*/ 0 w 104775"/>
                <a:gd name="connsiteY7" fmla="*/ 21908 h 47625"/>
                <a:gd name="connsiteX8" fmla="*/ 0 w 104775"/>
                <a:gd name="connsiteY8" fmla="*/ 47625 h 47625"/>
                <a:gd name="connsiteX9" fmla="*/ 0 w 104775"/>
                <a:gd name="connsiteY9" fmla="*/ 21908 h 47625"/>
                <a:gd name="connsiteX10" fmla="*/ 12382 w 104775"/>
                <a:gd name="connsiteY10" fmla="*/ 4763 h 47625"/>
                <a:gd name="connsiteX11" fmla="*/ 28575 w 104775"/>
                <a:gd name="connsiteY11" fmla="*/ 0 h 47625"/>
                <a:gd name="connsiteX12" fmla="*/ 52388 w 104775"/>
                <a:gd name="connsiteY12" fmla="*/ 20955 h 47625"/>
                <a:gd name="connsiteX13" fmla="*/ 74295 w 104775"/>
                <a:gd name="connsiteY13" fmla="*/ 0 h 47625"/>
                <a:gd name="connsiteX14" fmla="*/ 91440 w 104775"/>
                <a:gd name="connsiteY14" fmla="*/ 4763 h 47625"/>
                <a:gd name="connsiteX15" fmla="*/ 104775 w 104775"/>
                <a:gd name="connsiteY15" fmla="*/ 21908 h 47625"/>
                <a:gd name="connsiteX16" fmla="*/ 104775 w 104775"/>
                <a:gd name="connsiteY16" fmla="*/ 47625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4775" h="47625">
                  <a:moveTo>
                    <a:pt x="104775" y="47625"/>
                  </a:moveTo>
                  <a:lnTo>
                    <a:pt x="104775" y="21908"/>
                  </a:lnTo>
                  <a:cubicBezTo>
                    <a:pt x="104775" y="14288"/>
                    <a:pt x="99060" y="6667"/>
                    <a:pt x="91440" y="4763"/>
                  </a:cubicBezTo>
                  <a:lnTo>
                    <a:pt x="74295" y="0"/>
                  </a:lnTo>
                  <a:lnTo>
                    <a:pt x="52388" y="20955"/>
                  </a:lnTo>
                  <a:lnTo>
                    <a:pt x="28575" y="0"/>
                  </a:lnTo>
                  <a:lnTo>
                    <a:pt x="12382" y="4763"/>
                  </a:lnTo>
                  <a:cubicBezTo>
                    <a:pt x="4763" y="6667"/>
                    <a:pt x="0" y="13335"/>
                    <a:pt x="0" y="21908"/>
                  </a:cubicBezTo>
                  <a:lnTo>
                    <a:pt x="0" y="47625"/>
                  </a:lnTo>
                  <a:lnTo>
                    <a:pt x="0" y="21908"/>
                  </a:lnTo>
                  <a:cubicBezTo>
                    <a:pt x="0" y="14288"/>
                    <a:pt x="5715" y="7620"/>
                    <a:pt x="12382" y="4763"/>
                  </a:cubicBezTo>
                  <a:lnTo>
                    <a:pt x="28575" y="0"/>
                  </a:lnTo>
                  <a:lnTo>
                    <a:pt x="52388" y="20955"/>
                  </a:lnTo>
                  <a:lnTo>
                    <a:pt x="74295" y="0"/>
                  </a:lnTo>
                  <a:lnTo>
                    <a:pt x="91440" y="4763"/>
                  </a:lnTo>
                  <a:cubicBezTo>
                    <a:pt x="99060" y="6667"/>
                    <a:pt x="104775" y="13335"/>
                    <a:pt x="104775" y="21908"/>
                  </a:cubicBezTo>
                  <a:lnTo>
                    <a:pt x="104775" y="47625"/>
                  </a:lnTo>
                  <a:close/>
                </a:path>
              </a:pathLst>
            </a:custGeom>
            <a:noFill/>
            <a:ln w="9525"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27" name="Freeform: Shape 26">
              <a:extLst>
                <a:ext uri="{FF2B5EF4-FFF2-40B4-BE49-F238E27FC236}">
                  <a16:creationId xmlns:a16="http://schemas.microsoft.com/office/drawing/2014/main" id="{97210456-FECA-4741-9277-BFCA40FB48D1}"/>
                </a:ext>
              </a:extLst>
            </p:cNvPr>
            <p:cNvSpPr/>
            <p:nvPr/>
          </p:nvSpPr>
          <p:spPr>
            <a:xfrm>
              <a:off x="3209684" y="3420427"/>
              <a:ext cx="72389" cy="47625"/>
            </a:xfrm>
            <a:custGeom>
              <a:avLst/>
              <a:gdLst>
                <a:gd name="connsiteX0" fmla="*/ 71438 w 72389"/>
                <a:gd name="connsiteY0" fmla="*/ 47625 h 47625"/>
                <a:gd name="connsiteX1" fmla="*/ 71438 w 72389"/>
                <a:gd name="connsiteY1" fmla="*/ 21907 h 47625"/>
                <a:gd name="connsiteX2" fmla="*/ 58102 w 72389"/>
                <a:gd name="connsiteY2" fmla="*/ 4763 h 47625"/>
                <a:gd name="connsiteX3" fmla="*/ 40957 w 72389"/>
                <a:gd name="connsiteY3" fmla="*/ 0 h 47625"/>
                <a:gd name="connsiteX4" fmla="*/ 19050 w 72389"/>
                <a:gd name="connsiteY4" fmla="*/ 20955 h 47625"/>
                <a:gd name="connsiteX5" fmla="*/ 0 w 72389"/>
                <a:gd name="connsiteY5" fmla="*/ 3810 h 47625"/>
                <a:gd name="connsiteX6" fmla="*/ 20002 w 72389"/>
                <a:gd name="connsiteY6" fmla="*/ 20955 h 47625"/>
                <a:gd name="connsiteX7" fmla="*/ 41910 w 72389"/>
                <a:gd name="connsiteY7" fmla="*/ 0 h 47625"/>
                <a:gd name="connsiteX8" fmla="*/ 59055 w 72389"/>
                <a:gd name="connsiteY8" fmla="*/ 4763 h 47625"/>
                <a:gd name="connsiteX9" fmla="*/ 72390 w 72389"/>
                <a:gd name="connsiteY9" fmla="*/ 21907 h 47625"/>
                <a:gd name="connsiteX10" fmla="*/ 72390 w 72389"/>
                <a:gd name="connsiteY10" fmla="*/ 47625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389" h="47625">
                  <a:moveTo>
                    <a:pt x="71438" y="47625"/>
                  </a:moveTo>
                  <a:lnTo>
                    <a:pt x="71438" y="21907"/>
                  </a:lnTo>
                  <a:cubicBezTo>
                    <a:pt x="71438" y="14288"/>
                    <a:pt x="65723" y="6667"/>
                    <a:pt x="58102" y="4763"/>
                  </a:cubicBezTo>
                  <a:lnTo>
                    <a:pt x="40957" y="0"/>
                  </a:lnTo>
                  <a:lnTo>
                    <a:pt x="19050" y="20955"/>
                  </a:lnTo>
                  <a:lnTo>
                    <a:pt x="0" y="3810"/>
                  </a:lnTo>
                  <a:lnTo>
                    <a:pt x="20002" y="20955"/>
                  </a:lnTo>
                  <a:lnTo>
                    <a:pt x="41910" y="0"/>
                  </a:lnTo>
                  <a:lnTo>
                    <a:pt x="59055" y="4763"/>
                  </a:lnTo>
                  <a:cubicBezTo>
                    <a:pt x="66675" y="6667"/>
                    <a:pt x="72390" y="13335"/>
                    <a:pt x="72390" y="21907"/>
                  </a:cubicBezTo>
                  <a:lnTo>
                    <a:pt x="72390" y="47625"/>
                  </a:lnTo>
                  <a:close/>
                </a:path>
              </a:pathLst>
            </a:custGeom>
            <a:noFill/>
            <a:ln w="9525"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28" name="Freeform: Shape 27">
              <a:extLst>
                <a:ext uri="{FF2B5EF4-FFF2-40B4-BE49-F238E27FC236}">
                  <a16:creationId xmlns:a16="http://schemas.microsoft.com/office/drawing/2014/main" id="{629080CA-AA95-4421-BBAA-640D52249AE2}"/>
                </a:ext>
              </a:extLst>
            </p:cNvPr>
            <p:cNvSpPr/>
            <p:nvPr/>
          </p:nvSpPr>
          <p:spPr>
            <a:xfrm>
              <a:off x="2871546" y="3420427"/>
              <a:ext cx="71437" cy="47625"/>
            </a:xfrm>
            <a:custGeom>
              <a:avLst/>
              <a:gdLst>
                <a:gd name="connsiteX0" fmla="*/ 0 w 71437"/>
                <a:gd name="connsiteY0" fmla="*/ 47625 h 47625"/>
                <a:gd name="connsiteX1" fmla="*/ 0 w 71437"/>
                <a:gd name="connsiteY1" fmla="*/ 21907 h 47625"/>
                <a:gd name="connsiteX2" fmla="*/ 13335 w 71437"/>
                <a:gd name="connsiteY2" fmla="*/ 4763 h 47625"/>
                <a:gd name="connsiteX3" fmla="*/ 30480 w 71437"/>
                <a:gd name="connsiteY3" fmla="*/ 0 h 47625"/>
                <a:gd name="connsiteX4" fmla="*/ 52388 w 71437"/>
                <a:gd name="connsiteY4" fmla="*/ 20955 h 47625"/>
                <a:gd name="connsiteX5" fmla="*/ 71438 w 71437"/>
                <a:gd name="connsiteY5" fmla="*/ 4763 h 47625"/>
                <a:gd name="connsiteX6" fmla="*/ 52388 w 71437"/>
                <a:gd name="connsiteY6" fmla="*/ 20955 h 47625"/>
                <a:gd name="connsiteX7" fmla="*/ 30480 w 71437"/>
                <a:gd name="connsiteY7" fmla="*/ 0 h 47625"/>
                <a:gd name="connsiteX8" fmla="*/ 13335 w 71437"/>
                <a:gd name="connsiteY8" fmla="*/ 4763 h 47625"/>
                <a:gd name="connsiteX9" fmla="*/ 0 w 71437"/>
                <a:gd name="connsiteY9" fmla="*/ 21907 h 47625"/>
                <a:gd name="connsiteX10" fmla="*/ 0 w 71437"/>
                <a:gd name="connsiteY10" fmla="*/ 47625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437" h="47625">
                  <a:moveTo>
                    <a:pt x="0" y="47625"/>
                  </a:moveTo>
                  <a:lnTo>
                    <a:pt x="0" y="21907"/>
                  </a:lnTo>
                  <a:cubicBezTo>
                    <a:pt x="0" y="14288"/>
                    <a:pt x="5715" y="6667"/>
                    <a:pt x="13335" y="4763"/>
                  </a:cubicBezTo>
                  <a:lnTo>
                    <a:pt x="30480" y="0"/>
                  </a:lnTo>
                  <a:lnTo>
                    <a:pt x="52388" y="20955"/>
                  </a:lnTo>
                  <a:lnTo>
                    <a:pt x="71438" y="4763"/>
                  </a:lnTo>
                  <a:lnTo>
                    <a:pt x="52388" y="20955"/>
                  </a:lnTo>
                  <a:lnTo>
                    <a:pt x="30480" y="0"/>
                  </a:lnTo>
                  <a:lnTo>
                    <a:pt x="13335" y="4763"/>
                  </a:lnTo>
                  <a:cubicBezTo>
                    <a:pt x="5715" y="6667"/>
                    <a:pt x="0" y="13335"/>
                    <a:pt x="0" y="21907"/>
                  </a:cubicBezTo>
                  <a:lnTo>
                    <a:pt x="0" y="47625"/>
                  </a:lnTo>
                  <a:close/>
                </a:path>
              </a:pathLst>
            </a:custGeom>
            <a:noFill/>
            <a:ln w="9525"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29" name="Freeform: Shape 28">
              <a:extLst>
                <a:ext uri="{FF2B5EF4-FFF2-40B4-BE49-F238E27FC236}">
                  <a16:creationId xmlns:a16="http://schemas.microsoft.com/office/drawing/2014/main" id="{C73CB2CE-A230-4E83-8E71-B40DAA82769A}"/>
                </a:ext>
              </a:extLst>
            </p:cNvPr>
            <p:cNvSpPr/>
            <p:nvPr/>
          </p:nvSpPr>
          <p:spPr>
            <a:xfrm>
              <a:off x="2971559" y="3295649"/>
              <a:ext cx="211455" cy="211455"/>
            </a:xfrm>
            <a:custGeom>
              <a:avLst/>
              <a:gdLst>
                <a:gd name="connsiteX0" fmla="*/ 211455 w 211455"/>
                <a:gd name="connsiteY0" fmla="*/ 105728 h 211455"/>
                <a:gd name="connsiteX1" fmla="*/ 105728 w 211455"/>
                <a:gd name="connsiteY1" fmla="*/ 211455 h 211455"/>
                <a:gd name="connsiteX2" fmla="*/ 0 w 211455"/>
                <a:gd name="connsiteY2" fmla="*/ 105728 h 211455"/>
                <a:gd name="connsiteX3" fmla="*/ 105728 w 211455"/>
                <a:gd name="connsiteY3" fmla="*/ 0 h 211455"/>
                <a:gd name="connsiteX4" fmla="*/ 211455 w 211455"/>
                <a:gd name="connsiteY4" fmla="*/ 105728 h 211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55" h="211455">
                  <a:moveTo>
                    <a:pt x="211455" y="105728"/>
                  </a:moveTo>
                  <a:cubicBezTo>
                    <a:pt x="211455" y="164119"/>
                    <a:pt x="164119" y="211455"/>
                    <a:pt x="105728" y="211455"/>
                  </a:cubicBezTo>
                  <a:cubicBezTo>
                    <a:pt x="47336" y="211455"/>
                    <a:pt x="0" y="164119"/>
                    <a:pt x="0" y="105728"/>
                  </a:cubicBezTo>
                  <a:cubicBezTo>
                    <a:pt x="0" y="47336"/>
                    <a:pt x="47336" y="0"/>
                    <a:pt x="105728" y="0"/>
                  </a:cubicBezTo>
                  <a:cubicBezTo>
                    <a:pt x="164119" y="0"/>
                    <a:pt x="211455" y="47336"/>
                    <a:pt x="211455" y="105728"/>
                  </a:cubicBezTo>
                  <a:close/>
                </a:path>
              </a:pathLst>
            </a:custGeom>
            <a:noFill/>
            <a:ln w="9525" cap="rnd">
              <a:solidFill>
                <a:srgbClr val="4ABDF0"/>
              </a:solidFill>
              <a:prstDash val="solid"/>
              <a:round/>
            </a:ln>
          </p:spPr>
          <p:txBody>
            <a:bodyPr rtlCol="0" anchor="ctr"/>
            <a:lstStyle/>
            <a:p>
              <a:endParaRPr lang="ca-ES" dirty="0">
                <a:latin typeface="Segoe UI" panose="020B0502040204020203" pitchFamily="34" charset="0"/>
              </a:endParaRPr>
            </a:p>
          </p:txBody>
        </p:sp>
        <p:sp>
          <p:nvSpPr>
            <p:cNvPr id="30" name="Freeform: Shape 29">
              <a:extLst>
                <a:ext uri="{FF2B5EF4-FFF2-40B4-BE49-F238E27FC236}">
                  <a16:creationId xmlns:a16="http://schemas.microsoft.com/office/drawing/2014/main" id="{4AD28794-554D-4DD4-B433-215004A9752F}"/>
                </a:ext>
              </a:extLst>
            </p:cNvPr>
            <p:cNvSpPr/>
            <p:nvPr/>
          </p:nvSpPr>
          <p:spPr>
            <a:xfrm>
              <a:off x="3140151" y="3470909"/>
              <a:ext cx="92392" cy="93345"/>
            </a:xfrm>
            <a:custGeom>
              <a:avLst/>
              <a:gdLst>
                <a:gd name="connsiteX0" fmla="*/ 18097 w 92392"/>
                <a:gd name="connsiteY0" fmla="*/ 0 h 93345"/>
                <a:gd name="connsiteX1" fmla="*/ 92393 w 92392"/>
                <a:gd name="connsiteY1" fmla="*/ 61913 h 93345"/>
                <a:gd name="connsiteX2" fmla="*/ 91440 w 92392"/>
                <a:gd name="connsiteY2" fmla="*/ 92393 h 93345"/>
                <a:gd name="connsiteX3" fmla="*/ 61913 w 92392"/>
                <a:gd name="connsiteY3" fmla="*/ 93345 h 93345"/>
                <a:gd name="connsiteX4" fmla="*/ 0 w 92392"/>
                <a:gd name="connsiteY4" fmla="*/ 19050 h 93345"/>
                <a:gd name="connsiteX5" fmla="*/ 61913 w 92392"/>
                <a:gd name="connsiteY5" fmla="*/ 93345 h 93345"/>
                <a:gd name="connsiteX6" fmla="*/ 91440 w 92392"/>
                <a:gd name="connsiteY6" fmla="*/ 92393 h 93345"/>
                <a:gd name="connsiteX7" fmla="*/ 92393 w 92392"/>
                <a:gd name="connsiteY7" fmla="*/ 61913 h 93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392" h="93345">
                  <a:moveTo>
                    <a:pt x="18097" y="0"/>
                  </a:moveTo>
                  <a:lnTo>
                    <a:pt x="92393" y="61913"/>
                  </a:lnTo>
                  <a:lnTo>
                    <a:pt x="91440" y="92393"/>
                  </a:lnTo>
                  <a:lnTo>
                    <a:pt x="61913" y="93345"/>
                  </a:lnTo>
                  <a:lnTo>
                    <a:pt x="0" y="19050"/>
                  </a:lnTo>
                  <a:lnTo>
                    <a:pt x="61913" y="93345"/>
                  </a:lnTo>
                  <a:lnTo>
                    <a:pt x="91440" y="92393"/>
                  </a:lnTo>
                  <a:lnTo>
                    <a:pt x="92393" y="61913"/>
                  </a:lnTo>
                  <a:close/>
                </a:path>
              </a:pathLst>
            </a:custGeom>
            <a:noFill/>
            <a:ln w="9525" cap="rnd">
              <a:solidFill>
                <a:srgbClr val="4ABDF0"/>
              </a:solidFill>
              <a:prstDash val="solid"/>
              <a:round/>
            </a:ln>
          </p:spPr>
          <p:txBody>
            <a:bodyPr rtlCol="0" anchor="ctr"/>
            <a:lstStyle/>
            <a:p>
              <a:endParaRPr lang="ca-ES" dirty="0">
                <a:latin typeface="Segoe UI" panose="020B0502040204020203" pitchFamily="34" charset="0"/>
              </a:endParaRPr>
            </a:p>
          </p:txBody>
        </p:sp>
        <p:sp>
          <p:nvSpPr>
            <p:cNvPr id="32" name="Freeform: Shape 31">
              <a:extLst>
                <a:ext uri="{FF2B5EF4-FFF2-40B4-BE49-F238E27FC236}">
                  <a16:creationId xmlns:a16="http://schemas.microsoft.com/office/drawing/2014/main" id="{54CBE68F-704E-4F22-99AF-A61CB34ED9EC}"/>
                </a:ext>
              </a:extLst>
            </p:cNvPr>
            <p:cNvSpPr/>
            <p:nvPr/>
          </p:nvSpPr>
          <p:spPr>
            <a:xfrm>
              <a:off x="2900121" y="3353752"/>
              <a:ext cx="47625" cy="47625"/>
            </a:xfrm>
            <a:custGeom>
              <a:avLst/>
              <a:gdLst>
                <a:gd name="connsiteX0" fmla="*/ 47625 w 47625"/>
                <a:gd name="connsiteY0" fmla="*/ 23813 h 47625"/>
                <a:gd name="connsiteX1" fmla="*/ 23813 w 47625"/>
                <a:gd name="connsiteY1" fmla="*/ 47625 h 47625"/>
                <a:gd name="connsiteX2" fmla="*/ 0 w 47625"/>
                <a:gd name="connsiteY2" fmla="*/ 23813 h 47625"/>
                <a:gd name="connsiteX3" fmla="*/ 23813 w 47625"/>
                <a:gd name="connsiteY3" fmla="*/ 0 h 47625"/>
                <a:gd name="connsiteX4" fmla="*/ 47625 w 47625"/>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7625" y="23813"/>
                  </a:moveTo>
                  <a:cubicBezTo>
                    <a:pt x="47625" y="36964"/>
                    <a:pt x="36964" y="47625"/>
                    <a:pt x="23813" y="47625"/>
                  </a:cubicBezTo>
                  <a:cubicBezTo>
                    <a:pt x="10661" y="47625"/>
                    <a:pt x="0" y="36964"/>
                    <a:pt x="0" y="23813"/>
                  </a:cubicBezTo>
                  <a:cubicBezTo>
                    <a:pt x="0" y="10661"/>
                    <a:pt x="10661" y="0"/>
                    <a:pt x="23813" y="0"/>
                  </a:cubicBezTo>
                  <a:cubicBezTo>
                    <a:pt x="36964" y="0"/>
                    <a:pt x="47625" y="10661"/>
                    <a:pt x="47625" y="23813"/>
                  </a:cubicBezTo>
                  <a:close/>
                </a:path>
              </a:pathLst>
            </a:custGeom>
            <a:noFill/>
            <a:ln w="9525"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33" name="Freeform: Shape 32">
              <a:extLst>
                <a:ext uri="{FF2B5EF4-FFF2-40B4-BE49-F238E27FC236}">
                  <a16:creationId xmlns:a16="http://schemas.microsoft.com/office/drawing/2014/main" id="{00B4E4AF-71D4-4C1A-B453-C027A6A28B15}"/>
                </a:ext>
              </a:extLst>
            </p:cNvPr>
            <p:cNvSpPr/>
            <p:nvPr/>
          </p:nvSpPr>
          <p:spPr>
            <a:xfrm>
              <a:off x="3053474" y="3344227"/>
              <a:ext cx="47625" cy="47625"/>
            </a:xfrm>
            <a:custGeom>
              <a:avLst/>
              <a:gdLst>
                <a:gd name="connsiteX0" fmla="*/ 47625 w 47625"/>
                <a:gd name="connsiteY0" fmla="*/ 23813 h 47625"/>
                <a:gd name="connsiteX1" fmla="*/ 23813 w 47625"/>
                <a:gd name="connsiteY1" fmla="*/ 47625 h 47625"/>
                <a:gd name="connsiteX2" fmla="*/ 0 w 47625"/>
                <a:gd name="connsiteY2" fmla="*/ 23813 h 47625"/>
                <a:gd name="connsiteX3" fmla="*/ 23813 w 47625"/>
                <a:gd name="connsiteY3" fmla="*/ 0 h 47625"/>
                <a:gd name="connsiteX4" fmla="*/ 47625 w 47625"/>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7625" y="23813"/>
                  </a:moveTo>
                  <a:cubicBezTo>
                    <a:pt x="47625" y="36964"/>
                    <a:pt x="36964" y="47625"/>
                    <a:pt x="23813" y="47625"/>
                  </a:cubicBezTo>
                  <a:cubicBezTo>
                    <a:pt x="10661" y="47625"/>
                    <a:pt x="0" y="36964"/>
                    <a:pt x="0" y="23813"/>
                  </a:cubicBezTo>
                  <a:cubicBezTo>
                    <a:pt x="0" y="10661"/>
                    <a:pt x="10661" y="0"/>
                    <a:pt x="23813" y="0"/>
                  </a:cubicBezTo>
                  <a:cubicBezTo>
                    <a:pt x="36964" y="0"/>
                    <a:pt x="47625" y="10661"/>
                    <a:pt x="47625" y="23813"/>
                  </a:cubicBezTo>
                  <a:close/>
                </a:path>
              </a:pathLst>
            </a:custGeom>
            <a:noFill/>
            <a:ln w="9525" cap="rnd">
              <a:solidFill>
                <a:srgbClr val="5A5B5D"/>
              </a:solidFill>
              <a:prstDash val="solid"/>
              <a:round/>
            </a:ln>
          </p:spPr>
          <p:txBody>
            <a:bodyPr rtlCol="0" anchor="ctr"/>
            <a:lstStyle/>
            <a:p>
              <a:endParaRPr lang="ca-ES" dirty="0">
                <a:latin typeface="Segoe UI" panose="020B0502040204020203" pitchFamily="34" charset="0"/>
              </a:endParaRPr>
            </a:p>
          </p:txBody>
        </p:sp>
        <p:sp>
          <p:nvSpPr>
            <p:cNvPr id="34" name="Freeform: Shape 33">
              <a:extLst>
                <a:ext uri="{FF2B5EF4-FFF2-40B4-BE49-F238E27FC236}">
                  <a16:creationId xmlns:a16="http://schemas.microsoft.com/office/drawing/2014/main" id="{1BEF570B-6EE8-4F92-BE6E-33428DE382AC}"/>
                </a:ext>
              </a:extLst>
            </p:cNvPr>
            <p:cNvSpPr/>
            <p:nvPr/>
          </p:nvSpPr>
          <p:spPr>
            <a:xfrm>
              <a:off x="3203969" y="3356609"/>
              <a:ext cx="47625" cy="47625"/>
            </a:xfrm>
            <a:custGeom>
              <a:avLst/>
              <a:gdLst>
                <a:gd name="connsiteX0" fmla="*/ 47625 w 47625"/>
                <a:gd name="connsiteY0" fmla="*/ 23812 h 47625"/>
                <a:gd name="connsiteX1" fmla="*/ 23813 w 47625"/>
                <a:gd name="connsiteY1" fmla="*/ 47625 h 47625"/>
                <a:gd name="connsiteX2" fmla="*/ 0 w 47625"/>
                <a:gd name="connsiteY2" fmla="*/ 23812 h 47625"/>
                <a:gd name="connsiteX3" fmla="*/ 23813 w 47625"/>
                <a:gd name="connsiteY3" fmla="*/ 0 h 47625"/>
                <a:gd name="connsiteX4" fmla="*/ 47625 w 47625"/>
                <a:gd name="connsiteY4" fmla="*/ 23812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7625" y="23812"/>
                  </a:moveTo>
                  <a:cubicBezTo>
                    <a:pt x="47625" y="36964"/>
                    <a:pt x="36964" y="47625"/>
                    <a:pt x="23813" y="47625"/>
                  </a:cubicBezTo>
                  <a:cubicBezTo>
                    <a:pt x="10661" y="47625"/>
                    <a:pt x="0" y="36964"/>
                    <a:pt x="0" y="23812"/>
                  </a:cubicBezTo>
                  <a:cubicBezTo>
                    <a:pt x="0" y="10661"/>
                    <a:pt x="10661" y="0"/>
                    <a:pt x="23813" y="0"/>
                  </a:cubicBezTo>
                  <a:cubicBezTo>
                    <a:pt x="36964" y="0"/>
                    <a:pt x="47625" y="10661"/>
                    <a:pt x="47625" y="23812"/>
                  </a:cubicBezTo>
                  <a:close/>
                </a:path>
              </a:pathLst>
            </a:custGeom>
            <a:noFill/>
            <a:ln w="9525" cap="rnd">
              <a:solidFill>
                <a:srgbClr val="5A5B5D"/>
              </a:solidFill>
              <a:prstDash val="solid"/>
              <a:round/>
            </a:ln>
          </p:spPr>
          <p:txBody>
            <a:bodyPr rtlCol="0" anchor="ctr"/>
            <a:lstStyle/>
            <a:p>
              <a:endParaRPr lang="ca-ES" dirty="0">
                <a:latin typeface="Segoe UI" panose="020B0502040204020203" pitchFamily="34" charset="0"/>
              </a:endParaRPr>
            </a:p>
          </p:txBody>
        </p:sp>
      </p:grpSp>
      <p:grpSp>
        <p:nvGrpSpPr>
          <p:cNvPr id="75" name="Grupo 46">
            <a:extLst>
              <a:ext uri="{FF2B5EF4-FFF2-40B4-BE49-F238E27FC236}">
                <a16:creationId xmlns:a16="http://schemas.microsoft.com/office/drawing/2014/main" id="{607242CF-DCE4-4DB7-9259-69B8890E959B}"/>
              </a:ext>
            </a:extLst>
          </p:cNvPr>
          <p:cNvGrpSpPr/>
          <p:nvPr/>
        </p:nvGrpSpPr>
        <p:grpSpPr>
          <a:xfrm>
            <a:off x="1412634" y="2141324"/>
            <a:ext cx="2984595" cy="1514079"/>
            <a:chOff x="6713534" y="1874585"/>
            <a:chExt cx="2984595" cy="1514079"/>
          </a:xfrm>
        </p:grpSpPr>
        <p:sp>
          <p:nvSpPr>
            <p:cNvPr id="76" name="Elipse 23">
              <a:extLst>
                <a:ext uri="{FF2B5EF4-FFF2-40B4-BE49-F238E27FC236}">
                  <a16:creationId xmlns:a16="http://schemas.microsoft.com/office/drawing/2014/main" id="{05AD9043-4290-428D-8166-72819F345CC5}"/>
                </a:ext>
              </a:extLst>
            </p:cNvPr>
            <p:cNvSpPr/>
            <p:nvPr/>
          </p:nvSpPr>
          <p:spPr>
            <a:xfrm>
              <a:off x="6713534" y="1874585"/>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solidFill>
                  <a:schemeClr val="tx1"/>
                </a:solidFill>
                <a:latin typeface="Segoe UI" panose="020B0502040204020203" pitchFamily="34" charset="0"/>
              </a:endParaRPr>
            </a:p>
          </p:txBody>
        </p:sp>
        <p:sp>
          <p:nvSpPr>
            <p:cNvPr id="77" name="CuadroTexto 74">
              <a:extLst>
                <a:ext uri="{FF2B5EF4-FFF2-40B4-BE49-F238E27FC236}">
                  <a16:creationId xmlns:a16="http://schemas.microsoft.com/office/drawing/2014/main" id="{985B560B-9DBD-435E-A9BE-674B551688CB}"/>
                </a:ext>
              </a:extLst>
            </p:cNvPr>
            <p:cNvSpPr txBox="1"/>
            <p:nvPr/>
          </p:nvSpPr>
          <p:spPr>
            <a:xfrm>
              <a:off x="6942242" y="2005337"/>
              <a:ext cx="2755887" cy="1383327"/>
            </a:xfrm>
            <a:prstGeom prst="rect">
              <a:avLst/>
            </a:prstGeom>
            <a:noFill/>
          </p:spPr>
          <p:txBody>
            <a:bodyPr wrap="square" lIns="0" tIns="0" rIns="0" bIns="0" rtlCol="0">
              <a:spAutoFit/>
            </a:bodyPr>
            <a:lstStyle/>
            <a:p>
              <a:r>
                <a:rPr lang="ca-ES" sz="1400" dirty="0">
                  <a:latin typeface="Segoe UI Semibold" panose="020B0702040204020203" pitchFamily="34" charset="0"/>
                  <a:ea typeface="Open Sans SemiBold" panose="020B0706030804020204" pitchFamily="34" charset="0"/>
                  <a:cs typeface="Segoe UI Semibold" panose="020B0702040204020203" pitchFamily="34" charset="0"/>
                </a:rPr>
                <a:t> IDENTIFICACIÓ DE L'EMPRESA</a:t>
              </a:r>
            </a:p>
            <a:p>
              <a:endParaRPr lang="ca-ES" sz="500" dirty="0">
                <a:latin typeface="Segoe UI Semibold" panose="020B0702040204020203" pitchFamily="34" charset="0"/>
                <a:ea typeface="Open Sans SemiBold" panose="020B0706030804020204" pitchFamily="34" charset="0"/>
                <a:cs typeface="Segoe UI Semibold" panose="020B0702040204020203" pitchFamily="34" charset="0"/>
              </a:endParaRPr>
            </a:p>
            <a:p>
              <a:pPr marL="180000" indent="-180000">
                <a:lnSpc>
                  <a:spcPct val="130000"/>
                </a:lnSpc>
                <a:buClr>
                  <a:srgbClr val="4ABDF0"/>
                </a:buClr>
                <a:buFont typeface="Arial" panose="020B0604020202020204" pitchFamily="34" charset="0"/>
                <a:buChar char="•"/>
                <a:tabLst>
                  <a:tab pos="1257300" algn="l"/>
                </a:tabLst>
              </a:pPr>
              <a:r>
                <a:rPr lang="ca-ES" sz="1400" dirty="0">
                  <a:latin typeface="Segoe UI Semibold" panose="020B0702040204020203" pitchFamily="34" charset="0"/>
                  <a:ea typeface="Open Sans Light" panose="020B0306030504020204" pitchFamily="34" charset="0"/>
                  <a:cs typeface="Segoe UI Semibold" panose="020B0702040204020203" pitchFamily="34" charset="0"/>
                </a:rPr>
                <a:t>Nom:	</a:t>
              </a:r>
              <a:r>
                <a:rPr lang="ca-ES" sz="1400" dirty="0">
                  <a:latin typeface="Segoe UI" panose="020B0502040204020203" pitchFamily="34" charset="0"/>
                  <a:ea typeface="Open Sans Light" panose="020B0306030504020204" pitchFamily="34" charset="0"/>
                  <a:cs typeface="Open Sans Light" panose="020B0306030504020204" pitchFamily="34" charset="0"/>
                </a:rPr>
                <a:t>Buen Rotllo, S.A.</a:t>
              </a:r>
            </a:p>
            <a:p>
              <a:pPr marL="180000" indent="-180000">
                <a:lnSpc>
                  <a:spcPct val="130000"/>
                </a:lnSpc>
                <a:buClr>
                  <a:srgbClr val="4ABDF0"/>
                </a:buClr>
                <a:buFont typeface="Arial" panose="020B0604020202020204" pitchFamily="34" charset="0"/>
                <a:buChar char="•"/>
                <a:tabLst>
                  <a:tab pos="1257300" algn="l"/>
                </a:tabLst>
              </a:pPr>
              <a:r>
                <a:rPr lang="ca-ES" sz="1400" dirty="0">
                  <a:latin typeface="Segoe UI Semibold" panose="020B0702040204020203" pitchFamily="34" charset="0"/>
                  <a:ea typeface="Open Sans Light" panose="020B0306030504020204" pitchFamily="34" charset="0"/>
                  <a:cs typeface="Segoe UI Semibold" panose="020B0702040204020203" pitchFamily="34" charset="0"/>
                </a:rPr>
                <a:t>Domicilio:	</a:t>
              </a:r>
              <a:r>
                <a:rPr lang="ca-ES" sz="1400" dirty="0">
                  <a:latin typeface="Segoe UI" panose="020B0502040204020203" pitchFamily="34" charset="0"/>
                  <a:ea typeface="Open Sans Light" panose="020B0306030504020204" pitchFamily="34" charset="0"/>
                  <a:cs typeface="Open Sans Light" panose="020B0306030504020204" pitchFamily="34" charset="0"/>
                </a:rPr>
                <a:t>Avda. de la Pau, 1</a:t>
              </a:r>
            </a:p>
            <a:p>
              <a:pPr marL="180000" indent="-180000">
                <a:lnSpc>
                  <a:spcPct val="130000"/>
                </a:lnSpc>
                <a:buClr>
                  <a:srgbClr val="4ABDF0"/>
                </a:buClr>
                <a:buFont typeface="Arial" panose="020B0604020202020204" pitchFamily="34" charset="0"/>
                <a:buChar char="•"/>
                <a:tabLst>
                  <a:tab pos="1257300" algn="l"/>
                </a:tabLst>
              </a:pPr>
              <a:r>
                <a:rPr lang="ca-ES" sz="1400" dirty="0">
                  <a:latin typeface="Segoe UI Semibold" panose="020B0702040204020203" pitchFamily="34" charset="0"/>
                  <a:ea typeface="Open Sans Light" panose="020B0306030504020204" pitchFamily="34" charset="0"/>
                  <a:cs typeface="Segoe UI Semibold" panose="020B0702040204020203" pitchFamily="34" charset="0"/>
                </a:rPr>
                <a:t>CIF:</a:t>
              </a:r>
              <a:r>
                <a:rPr lang="ca-ES" sz="1400" dirty="0">
                  <a:latin typeface="Segoe UI" panose="020B0502040204020203" pitchFamily="34" charset="0"/>
                  <a:ea typeface="Open Sans Light" panose="020B0306030504020204" pitchFamily="34" charset="0"/>
                  <a:cs typeface="Open Sans Light" panose="020B0306030504020204" pitchFamily="34" charset="0"/>
                </a:rPr>
                <a:t>	B87654321</a:t>
              </a:r>
            </a:p>
            <a:p>
              <a:pPr marL="180000" indent="-180000">
                <a:lnSpc>
                  <a:spcPct val="130000"/>
                </a:lnSpc>
                <a:buClr>
                  <a:srgbClr val="4ABDF0"/>
                </a:buClr>
                <a:buFont typeface="Arial" panose="020B0604020202020204" pitchFamily="34" charset="0"/>
                <a:buChar char="•"/>
                <a:tabLst>
                  <a:tab pos="1257300" algn="l"/>
                </a:tabLst>
              </a:pPr>
              <a:r>
                <a:rPr lang="ca-ES" sz="1400" dirty="0">
                  <a:latin typeface="Segoe UI Semibold" panose="020B0702040204020203" pitchFamily="34" charset="0"/>
                  <a:ea typeface="Open Sans Light" panose="020B0306030504020204" pitchFamily="34" charset="0"/>
                  <a:cs typeface="Segoe UI Semibold" panose="020B0702040204020203" pitchFamily="34" charset="0"/>
                </a:rPr>
                <a:t>CCC:	</a:t>
              </a:r>
              <a:r>
                <a:rPr lang="ca-ES" sz="1400" dirty="0">
                  <a:latin typeface="Segoe UI" panose="020B0502040204020203" pitchFamily="34" charset="0"/>
                  <a:ea typeface="Open Sans Light" panose="020B0306030504020204" pitchFamily="34" charset="0"/>
                  <a:cs typeface="Open Sans Light" panose="020B0306030504020204" pitchFamily="34" charset="0"/>
                </a:rPr>
                <a:t>08/123456789</a:t>
              </a:r>
            </a:p>
          </p:txBody>
        </p:sp>
      </p:grpSp>
      <p:grpSp>
        <p:nvGrpSpPr>
          <p:cNvPr id="125" name="Grupo 46">
            <a:extLst>
              <a:ext uri="{FF2B5EF4-FFF2-40B4-BE49-F238E27FC236}">
                <a16:creationId xmlns:a16="http://schemas.microsoft.com/office/drawing/2014/main" id="{5BA46F68-DB20-460F-96A6-F8F8F311BDCB}"/>
              </a:ext>
            </a:extLst>
          </p:cNvPr>
          <p:cNvGrpSpPr/>
          <p:nvPr/>
        </p:nvGrpSpPr>
        <p:grpSpPr>
          <a:xfrm>
            <a:off x="5316696" y="2141324"/>
            <a:ext cx="3603232" cy="2289676"/>
            <a:chOff x="6713534" y="1874585"/>
            <a:chExt cx="3603232" cy="2289676"/>
          </a:xfrm>
        </p:grpSpPr>
        <p:sp>
          <p:nvSpPr>
            <p:cNvPr id="126" name="Elipse 23">
              <a:extLst>
                <a:ext uri="{FF2B5EF4-FFF2-40B4-BE49-F238E27FC236}">
                  <a16:creationId xmlns:a16="http://schemas.microsoft.com/office/drawing/2014/main" id="{FCEFF722-AD25-4219-8617-AC3701AF2E4F}"/>
                </a:ext>
              </a:extLst>
            </p:cNvPr>
            <p:cNvSpPr/>
            <p:nvPr/>
          </p:nvSpPr>
          <p:spPr>
            <a:xfrm>
              <a:off x="6713534" y="1874585"/>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solidFill>
                  <a:schemeClr val="tx1"/>
                </a:solidFill>
                <a:latin typeface="Segoe UI" panose="020B0502040204020203" pitchFamily="34" charset="0"/>
              </a:endParaRPr>
            </a:p>
          </p:txBody>
        </p:sp>
        <p:sp>
          <p:nvSpPr>
            <p:cNvPr id="127" name="CuadroTexto 74">
              <a:extLst>
                <a:ext uri="{FF2B5EF4-FFF2-40B4-BE49-F238E27FC236}">
                  <a16:creationId xmlns:a16="http://schemas.microsoft.com/office/drawing/2014/main" id="{2151212B-253E-436D-A43C-78009E6C6C4F}"/>
                </a:ext>
              </a:extLst>
            </p:cNvPr>
            <p:cNvSpPr txBox="1"/>
            <p:nvPr/>
          </p:nvSpPr>
          <p:spPr>
            <a:xfrm>
              <a:off x="6942242" y="2005337"/>
              <a:ext cx="3374524" cy="2158924"/>
            </a:xfrm>
            <a:prstGeom prst="rect">
              <a:avLst/>
            </a:prstGeom>
            <a:noFill/>
          </p:spPr>
          <p:txBody>
            <a:bodyPr wrap="square" lIns="0" tIns="0" rIns="0" bIns="0" rtlCol="0">
              <a:spAutoFit/>
            </a:bodyPr>
            <a:lstStyle/>
            <a:p>
              <a:r>
                <a:rPr lang="ca-ES" sz="1400" dirty="0">
                  <a:latin typeface="Segoe UI Semibold" panose="020B0702040204020203" pitchFamily="34" charset="0"/>
                  <a:ea typeface="Open Sans SemiBold" panose="020B0706030804020204" pitchFamily="34" charset="0"/>
                  <a:cs typeface="Segoe UI Semibold" panose="020B0702040204020203" pitchFamily="34" charset="0"/>
                </a:rPr>
                <a:t> IDENTIFICACIÓ DE L'EMPLEAT/EMPLEADA</a:t>
              </a:r>
            </a:p>
            <a:p>
              <a:endParaRPr lang="ca-ES" sz="500" dirty="0">
                <a:latin typeface="Segoe UI Semibold" panose="020B0702040204020203" pitchFamily="34" charset="0"/>
                <a:ea typeface="Open Sans SemiBold" panose="020B0706030804020204" pitchFamily="34" charset="0"/>
                <a:cs typeface="Segoe UI Semibold" panose="020B0702040204020203" pitchFamily="34" charset="0"/>
              </a:endParaRPr>
            </a:p>
            <a:p>
              <a:pPr marL="180000" indent="-180000">
                <a:lnSpc>
                  <a:spcPct val="130000"/>
                </a:lnSpc>
                <a:buClr>
                  <a:srgbClr val="4ABDF0"/>
                </a:buClr>
                <a:buFont typeface="Arial" panose="020B0604020202020204" pitchFamily="34" charset="0"/>
                <a:buChar char="•"/>
                <a:tabLst>
                  <a:tab pos="1435100" algn="l"/>
                </a:tabLst>
              </a:pPr>
              <a:r>
                <a:rPr lang="ca-ES" sz="1400" dirty="0">
                  <a:latin typeface="Segoe UI Semibold" panose="020B0702040204020203" pitchFamily="34" charset="0"/>
                  <a:ea typeface="Open Sans Light" panose="020B0306030504020204" pitchFamily="34" charset="0"/>
                  <a:cs typeface="Segoe UI Semibold" panose="020B0702040204020203" pitchFamily="34" charset="0"/>
                </a:rPr>
                <a:t>NIF:	</a:t>
              </a:r>
              <a:r>
                <a:rPr lang="ca-ES" sz="1400" dirty="0">
                  <a:latin typeface="Segoe UI" panose="020B0502040204020203" pitchFamily="34" charset="0"/>
                  <a:ea typeface="Open Sans Light" panose="020B0306030504020204" pitchFamily="34" charset="0"/>
                  <a:cs typeface="Segoe UI Semibold" panose="020B0702040204020203" pitchFamily="34" charset="0"/>
                </a:rPr>
                <a:t>12345678A</a:t>
              </a:r>
            </a:p>
            <a:p>
              <a:pPr marL="180000" indent="-180000">
                <a:lnSpc>
                  <a:spcPct val="130000"/>
                </a:lnSpc>
                <a:buClr>
                  <a:srgbClr val="4ABDF0"/>
                </a:buClr>
                <a:buFont typeface="Arial" panose="020B0604020202020204" pitchFamily="34" charset="0"/>
                <a:buChar char="•"/>
                <a:tabLst>
                  <a:tab pos="1435100" algn="l"/>
                </a:tabLst>
              </a:pPr>
              <a:r>
                <a:rPr lang="ca-ES" sz="1400" dirty="0">
                  <a:latin typeface="Segoe UI Semibold" panose="020B0702040204020203" pitchFamily="34" charset="0"/>
                  <a:ea typeface="Open Sans Light" panose="020B0306030504020204" pitchFamily="34" charset="0"/>
                  <a:cs typeface="Segoe UI Semibold" panose="020B0702040204020203" pitchFamily="34" charset="0"/>
                </a:rPr>
                <a:t>Número SS:	</a:t>
              </a:r>
              <a:r>
                <a:rPr lang="ca-ES" sz="1400" dirty="0">
                  <a:latin typeface="Segoe UI" panose="020B0502040204020203" pitchFamily="34" charset="0"/>
                  <a:ea typeface="Open Sans Light" panose="020B0306030504020204" pitchFamily="34" charset="0"/>
                  <a:cs typeface="Segoe UI Semibold" panose="020B0702040204020203" pitchFamily="34" charset="0"/>
                </a:rPr>
                <a:t>81234567890</a:t>
              </a:r>
            </a:p>
            <a:p>
              <a:pPr marL="180000" indent="-180000">
                <a:lnSpc>
                  <a:spcPct val="130000"/>
                </a:lnSpc>
                <a:buClr>
                  <a:srgbClr val="4ABDF0"/>
                </a:buClr>
                <a:buFont typeface="Arial" panose="020B0604020202020204" pitchFamily="34" charset="0"/>
                <a:buChar char="•"/>
                <a:tabLst>
                  <a:tab pos="1435100" algn="l"/>
                  <a:tab pos="1612900" algn="l"/>
                </a:tabLst>
              </a:pPr>
              <a:r>
                <a:rPr lang="ca-ES" sz="1400" dirty="0">
                  <a:latin typeface="Segoe UI Semibold" panose="020B0702040204020203" pitchFamily="34" charset="0"/>
                  <a:ea typeface="Open Sans Light" panose="020B0306030504020204" pitchFamily="34" charset="0"/>
                  <a:cs typeface="Segoe UI Semibold" panose="020B0702040204020203" pitchFamily="34" charset="0"/>
                </a:rPr>
                <a:t>Categoría:	</a:t>
              </a:r>
              <a:r>
                <a:rPr lang="ca-ES" sz="1400" dirty="0">
                  <a:latin typeface="Segoe UI" panose="020B0502040204020203" pitchFamily="34" charset="0"/>
                  <a:ea typeface="Open Sans Light" panose="020B0306030504020204" pitchFamily="34" charset="0"/>
                  <a:cs typeface="Segoe UI Semibold" panose="020B0702040204020203" pitchFamily="34" charset="0"/>
                </a:rPr>
                <a:t>Peó</a:t>
              </a:r>
            </a:p>
            <a:p>
              <a:pPr marL="180000" indent="-180000">
                <a:lnSpc>
                  <a:spcPct val="130000"/>
                </a:lnSpc>
                <a:buClr>
                  <a:srgbClr val="4ABDF0"/>
                </a:buClr>
                <a:buFont typeface="Arial" panose="020B0604020202020204" pitchFamily="34" charset="0"/>
                <a:buChar char="•"/>
                <a:tabLst>
                  <a:tab pos="1435100" algn="l"/>
                </a:tabLst>
              </a:pPr>
              <a:r>
                <a:rPr lang="ca-ES" sz="1400" dirty="0">
                  <a:latin typeface="Segoe UI Semibold" panose="020B0702040204020203" pitchFamily="34" charset="0"/>
                  <a:ea typeface="Open Sans Light" panose="020B0306030504020204" pitchFamily="34" charset="0"/>
                  <a:cs typeface="Segoe UI Semibold" panose="020B0702040204020203" pitchFamily="34" charset="0"/>
                </a:rPr>
                <a:t>Nom:	</a:t>
              </a:r>
              <a:r>
                <a:rPr lang="ca-ES" sz="1400" dirty="0">
                  <a:latin typeface="Segoe UI" panose="020B0502040204020203" pitchFamily="34" charset="0"/>
                  <a:ea typeface="Open Sans Light" panose="020B0306030504020204" pitchFamily="34" charset="0"/>
                  <a:cs typeface="Segoe UI Semibold" panose="020B0702040204020203" pitchFamily="34" charset="0"/>
                </a:rPr>
                <a:t>Ricard Garcia Castro</a:t>
              </a:r>
            </a:p>
            <a:p>
              <a:pPr marL="180000" indent="-180000">
                <a:lnSpc>
                  <a:spcPct val="130000"/>
                </a:lnSpc>
                <a:buClr>
                  <a:srgbClr val="4ABDF0"/>
                </a:buClr>
                <a:buFont typeface="Arial" panose="020B0604020202020204" pitchFamily="34" charset="0"/>
                <a:buChar char="•"/>
                <a:tabLst>
                  <a:tab pos="1435100" algn="l"/>
                </a:tabLst>
              </a:pPr>
              <a:r>
                <a:rPr lang="ca-ES" sz="1400" dirty="0">
                  <a:latin typeface="Segoe UI Semibold" panose="020B0702040204020203" pitchFamily="34" charset="0"/>
                  <a:ea typeface="Open Sans Light" panose="020B0306030504020204" pitchFamily="34" charset="0"/>
                  <a:cs typeface="Segoe UI Semibold" panose="020B0702040204020203" pitchFamily="34" charset="0"/>
                </a:rPr>
                <a:t>Grup Cot.:	</a:t>
              </a:r>
              <a:r>
                <a:rPr lang="ca-ES" sz="1400" dirty="0">
                  <a:latin typeface="Segoe UI" panose="020B0502040204020203" pitchFamily="34" charset="0"/>
                  <a:ea typeface="Open Sans Light" panose="020B0306030504020204" pitchFamily="34" charset="0"/>
                  <a:cs typeface="Segoe UI Semibold" panose="020B0702040204020203" pitchFamily="34" charset="0"/>
                </a:rPr>
                <a:t>10</a:t>
              </a:r>
            </a:p>
            <a:p>
              <a:pPr marL="180000" indent="-180000">
                <a:lnSpc>
                  <a:spcPct val="130000"/>
                </a:lnSpc>
                <a:buClr>
                  <a:srgbClr val="4ABDF0"/>
                </a:buClr>
                <a:buFont typeface="Arial" panose="020B0604020202020204" pitchFamily="34" charset="0"/>
                <a:buChar char="•"/>
                <a:tabLst>
                  <a:tab pos="1435100" algn="l"/>
                </a:tabLst>
              </a:pPr>
              <a:r>
                <a:rPr lang="ca-ES" sz="1400" dirty="0">
                  <a:latin typeface="Segoe UI Semibold" panose="020B0702040204020203" pitchFamily="34" charset="0"/>
                  <a:ea typeface="Open Sans Light" panose="020B0306030504020204" pitchFamily="34" charset="0"/>
                  <a:cs typeface="Segoe UI Semibold" panose="020B0702040204020203" pitchFamily="34" charset="0"/>
                </a:rPr>
                <a:t>Antiguitat:	</a:t>
              </a:r>
              <a:r>
                <a:rPr lang="ca-ES" sz="1400" dirty="0">
                  <a:latin typeface="Segoe UI" panose="020B0502040204020203" pitchFamily="34" charset="0"/>
                  <a:ea typeface="Open Sans Light" panose="020B0306030504020204" pitchFamily="34" charset="0"/>
                  <a:cs typeface="Segoe UI Semibold" panose="020B0702040204020203" pitchFamily="34" charset="0"/>
                </a:rPr>
                <a:t>01/11/2014</a:t>
              </a:r>
            </a:p>
          </p:txBody>
        </p:sp>
      </p:grpSp>
      <p:cxnSp>
        <p:nvCxnSpPr>
          <p:cNvPr id="128" name="Conector recto 190">
            <a:extLst>
              <a:ext uri="{FF2B5EF4-FFF2-40B4-BE49-F238E27FC236}">
                <a16:creationId xmlns:a16="http://schemas.microsoft.com/office/drawing/2014/main" id="{65E4C104-94E3-4BFE-84AD-FA203CB720A4}"/>
              </a:ext>
            </a:extLst>
          </p:cNvPr>
          <p:cNvCxnSpPr>
            <a:cxnSpLocks/>
          </p:cNvCxnSpPr>
          <p:nvPr/>
        </p:nvCxnSpPr>
        <p:spPr>
          <a:xfrm flipV="1">
            <a:off x="5387470" y="2320355"/>
            <a:ext cx="0" cy="2058010"/>
          </a:xfrm>
          <a:prstGeom prst="line">
            <a:avLst/>
          </a:prstGeom>
          <a:ln w="19050" cap="rnd">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183" name="Rectangle 182">
            <a:extLst>
              <a:ext uri="{FF2B5EF4-FFF2-40B4-BE49-F238E27FC236}">
                <a16:creationId xmlns:a16="http://schemas.microsoft.com/office/drawing/2014/main" id="{DFEDAB8B-BE78-4E46-99E3-6B3EE49F7CF0}"/>
              </a:ext>
            </a:extLst>
          </p:cNvPr>
          <p:cNvSpPr/>
          <p:nvPr/>
        </p:nvSpPr>
        <p:spPr>
          <a:xfrm>
            <a:off x="1166244" y="3000375"/>
            <a:ext cx="316958" cy="8262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latin typeface="Segoe UI" panose="020B0502040204020203" pitchFamily="34" charset="0"/>
            </a:endParaRPr>
          </a:p>
        </p:txBody>
      </p:sp>
      <p:cxnSp>
        <p:nvCxnSpPr>
          <p:cNvPr id="78" name="Conector recto 190">
            <a:extLst>
              <a:ext uri="{FF2B5EF4-FFF2-40B4-BE49-F238E27FC236}">
                <a16:creationId xmlns:a16="http://schemas.microsoft.com/office/drawing/2014/main" id="{672B701F-6DA2-437E-A665-56264FD49DC4}"/>
              </a:ext>
            </a:extLst>
          </p:cNvPr>
          <p:cNvCxnSpPr>
            <a:cxnSpLocks/>
          </p:cNvCxnSpPr>
          <p:nvPr/>
        </p:nvCxnSpPr>
        <p:spPr>
          <a:xfrm flipV="1">
            <a:off x="1483408" y="2320354"/>
            <a:ext cx="0" cy="1389634"/>
          </a:xfrm>
          <a:prstGeom prst="line">
            <a:avLst/>
          </a:prstGeom>
          <a:ln w="19050" cap="rnd">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185" name="Rectangle 184">
            <a:extLst>
              <a:ext uri="{FF2B5EF4-FFF2-40B4-BE49-F238E27FC236}">
                <a16:creationId xmlns:a16="http://schemas.microsoft.com/office/drawing/2014/main" id="{19B1807F-E176-4998-B084-EFC07DFBFC3C}"/>
              </a:ext>
            </a:extLst>
          </p:cNvPr>
          <p:cNvSpPr/>
          <p:nvPr/>
        </p:nvSpPr>
        <p:spPr>
          <a:xfrm>
            <a:off x="4975588" y="2804744"/>
            <a:ext cx="399130" cy="15736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latin typeface="Segoe UI" panose="020B0502040204020203" pitchFamily="34" charset="0"/>
            </a:endParaRPr>
          </a:p>
        </p:txBody>
      </p:sp>
      <p:sp>
        <p:nvSpPr>
          <p:cNvPr id="191" name="Text Placeholder 6">
            <a:extLst>
              <a:ext uri="{FF2B5EF4-FFF2-40B4-BE49-F238E27FC236}">
                <a16:creationId xmlns:a16="http://schemas.microsoft.com/office/drawing/2014/main" id="{8B9F5C39-C781-4D87-A14F-148E2F9DDDE5}"/>
              </a:ext>
            </a:extLst>
          </p:cNvPr>
          <p:cNvSpPr txBox="1">
            <a:spLocks/>
          </p:cNvSpPr>
          <p:nvPr/>
        </p:nvSpPr>
        <p:spPr>
          <a:xfrm>
            <a:off x="9423400" y="0"/>
            <a:ext cx="2768600" cy="6453188"/>
          </a:xfrm>
          <a:prstGeom prst="rect">
            <a:avLst/>
          </a:prstGeom>
          <a:gradFill flip="none" rotWithShape="1">
            <a:gsLst>
              <a:gs pos="18000">
                <a:schemeClr val="accent2">
                  <a:alpha val="8000"/>
                </a:schemeClr>
              </a:gs>
              <a:gs pos="87000">
                <a:schemeClr val="accent1">
                  <a:alpha val="20000"/>
                </a:schemeClr>
              </a:gs>
              <a:gs pos="71000">
                <a:schemeClr val="accent1">
                  <a:alpha val="10000"/>
                </a:schemeClr>
              </a:gs>
              <a:gs pos="100000">
                <a:schemeClr val="accent1">
                  <a:alpha val="12000"/>
                </a:schemeClr>
              </a:gs>
            </a:gsLst>
            <a:lin ang="8100000" scaled="1"/>
            <a:tileRect/>
          </a:gradFill>
          <a:ln w="6350" cap="flat" cmpd="sng" algn="ctr">
            <a:noFill/>
            <a:prstDash val="solid"/>
            <a:miter lim="800000"/>
          </a:ln>
        </p:spPr>
        <p:style>
          <a:lnRef idx="1">
            <a:schemeClr val="accent1"/>
          </a:lnRef>
          <a:fillRef idx="3">
            <a:schemeClr val="accent1"/>
          </a:fillRef>
          <a:effectRef idx="2">
            <a:schemeClr val="accent1"/>
          </a:effectRef>
          <a:fontRef idx="minor">
            <a:schemeClr val="lt1"/>
          </a:fontRef>
        </p:style>
        <p:txBody>
          <a:bodyPr rtlCol="0" anchor="ctr"/>
          <a:lstStyle>
            <a:lvl1pPr marL="0" indent="0" algn="l" defTabSz="914400" rtl="0" eaLnBrk="1" latinLnBrk="0" hangingPunct="1">
              <a:lnSpc>
                <a:spcPct val="90000"/>
              </a:lnSpc>
              <a:spcBef>
                <a:spcPts val="1000"/>
              </a:spcBef>
              <a:buFont typeface="Arial" panose="020B0604020202020204" pitchFamily="34" charset="0"/>
              <a:buNone/>
              <a:defRPr lang="en-US" sz="1800" kern="1200" dirty="0">
                <a:solidFill>
                  <a:prstClr val="white">
                    <a:alpha val="0"/>
                  </a:prstClr>
                </a:solidFill>
                <a:latin typeface="Segoe UI"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lgn="ctr"/>
            <a:r>
              <a:rPr lang="ca-ES"/>
              <a:t>.</a:t>
            </a:r>
          </a:p>
        </p:txBody>
      </p:sp>
      <p:sp>
        <p:nvSpPr>
          <p:cNvPr id="13" name="Marcador de pie de página 1">
            <a:extLst>
              <a:ext uri="{FF2B5EF4-FFF2-40B4-BE49-F238E27FC236}">
                <a16:creationId xmlns:a16="http://schemas.microsoft.com/office/drawing/2014/main" id="{31DED1D2-D3B6-4972-A295-7764D5027090}"/>
              </a:ext>
            </a:extLst>
          </p:cNvPr>
          <p:cNvSpPr txBox="1">
            <a:spLocks/>
          </p:cNvSpPr>
          <p:nvPr/>
        </p:nvSpPr>
        <p:spPr>
          <a:xfrm>
            <a:off x="11595386" y="6601396"/>
            <a:ext cx="407502" cy="170878"/>
          </a:xfrm>
          <a:prstGeom prst="rect">
            <a:avLst/>
          </a:prstGeom>
        </p:spPr>
        <p:txBody>
          <a:bodyPr vert="horz" lIns="0" tIns="0" rIns="0" bIns="0" rtlCol="0" anchor="t"/>
          <a:lstStyle>
            <a:defPPr>
              <a:defRPr lang="es-ES"/>
            </a:defPPr>
            <a:lvl1pPr>
              <a:lnSpc>
                <a:spcPct val="100000"/>
              </a:lnSpc>
              <a:defRPr sz="1300" spc="-30" baseline="0">
                <a:solidFill>
                  <a:schemeClr val="accent1"/>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a-ES" sz="900" dirty="0">
                <a:solidFill>
                  <a:schemeClr val="bg1"/>
                </a:solidFill>
                <a:latin typeface="Segoe UI" panose="020B0502040204020203" pitchFamily="34" charset="0"/>
              </a:rPr>
              <a:t>p. </a:t>
            </a:r>
            <a:fld id="{C55AD5FC-D658-4668-AADB-0A3BDC5470A2}" type="slidenum">
              <a:rPr lang="ca-ES" sz="900" smtClean="0">
                <a:solidFill>
                  <a:schemeClr val="bg1"/>
                </a:solidFill>
                <a:latin typeface="Segoe UI" panose="020B0502040204020203" pitchFamily="34" charset="0"/>
              </a:rPr>
              <a:pPr algn="l"/>
              <a:t>9</a:t>
            </a:fld>
            <a:endParaRPr lang="ca-ES" sz="900" dirty="0">
              <a:solidFill>
                <a:schemeClr val="bg1"/>
              </a:solidFill>
              <a:latin typeface="Segoe UI" panose="020B0502040204020203" pitchFamily="34" charset="0"/>
            </a:endParaRPr>
          </a:p>
        </p:txBody>
      </p:sp>
      <p:pic>
        <p:nvPicPr>
          <p:cNvPr id="190" name="Graphic 189">
            <a:extLst>
              <a:ext uri="{FF2B5EF4-FFF2-40B4-BE49-F238E27FC236}">
                <a16:creationId xmlns:a16="http://schemas.microsoft.com/office/drawing/2014/main" id="{2AF49667-3FAD-4266-8F56-81F75E3CD76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646978" y="445701"/>
            <a:ext cx="1114004" cy="246619"/>
          </a:xfrm>
          <a:prstGeom prst="rect">
            <a:avLst/>
          </a:prstGeom>
        </p:spPr>
      </p:pic>
      <p:grpSp>
        <p:nvGrpSpPr>
          <p:cNvPr id="79" name="Graphic 3212">
            <a:extLst>
              <a:ext uri="{FF2B5EF4-FFF2-40B4-BE49-F238E27FC236}">
                <a16:creationId xmlns:a16="http://schemas.microsoft.com/office/drawing/2014/main" id="{A9D7380C-8C63-4774-9FCB-498A91C9B957}"/>
              </a:ext>
            </a:extLst>
          </p:cNvPr>
          <p:cNvGrpSpPr/>
          <p:nvPr/>
        </p:nvGrpSpPr>
        <p:grpSpPr>
          <a:xfrm>
            <a:off x="752739" y="2273804"/>
            <a:ext cx="495004" cy="495004"/>
            <a:chOff x="2811193" y="1982083"/>
            <a:chExt cx="247037" cy="247037"/>
          </a:xfrm>
          <a:noFill/>
        </p:grpSpPr>
        <p:sp>
          <p:nvSpPr>
            <p:cNvPr id="80" name="Freeform: Shape 3227">
              <a:extLst>
                <a:ext uri="{FF2B5EF4-FFF2-40B4-BE49-F238E27FC236}">
                  <a16:creationId xmlns:a16="http://schemas.microsoft.com/office/drawing/2014/main" id="{47684F4A-965A-4F71-ADC2-EAF9D4521B0B}"/>
                </a:ext>
              </a:extLst>
            </p:cNvPr>
            <p:cNvSpPr/>
            <p:nvPr/>
          </p:nvSpPr>
          <p:spPr>
            <a:xfrm>
              <a:off x="2811193" y="2229121"/>
              <a:ext cx="247037" cy="5328"/>
            </a:xfrm>
            <a:custGeom>
              <a:avLst/>
              <a:gdLst>
                <a:gd name="connsiteX0" fmla="*/ 0 w 247037"/>
                <a:gd name="connsiteY0" fmla="*/ 0 h 5328"/>
                <a:gd name="connsiteX1" fmla="*/ 247037 w 247037"/>
                <a:gd name="connsiteY1" fmla="*/ 0 h 5328"/>
                <a:gd name="connsiteX2" fmla="*/ 0 w 247037"/>
                <a:gd name="connsiteY2" fmla="*/ 0 h 5328"/>
              </a:gdLst>
              <a:ahLst/>
              <a:cxnLst>
                <a:cxn ang="0">
                  <a:pos x="connsiteX0" y="connsiteY0"/>
                </a:cxn>
                <a:cxn ang="0">
                  <a:pos x="connsiteX1" y="connsiteY1"/>
                </a:cxn>
                <a:cxn ang="0">
                  <a:pos x="connsiteX2" y="connsiteY2"/>
                </a:cxn>
              </a:cxnLst>
              <a:rect l="l" t="t" r="r" b="b"/>
              <a:pathLst>
                <a:path w="247037" h="5328">
                  <a:moveTo>
                    <a:pt x="0" y="0"/>
                  </a:moveTo>
                  <a:lnTo>
                    <a:pt x="247037" y="0"/>
                  </a:lnTo>
                  <a:lnTo>
                    <a:pt x="0" y="0"/>
                  </a:lnTo>
                  <a:close/>
                </a:path>
              </a:pathLst>
            </a:custGeom>
            <a:noFill/>
            <a:ln w="9525" cap="rnd">
              <a:solidFill>
                <a:schemeClr val="tx2"/>
              </a:solidFill>
              <a:prstDash val="solid"/>
              <a:round/>
            </a:ln>
          </p:spPr>
          <p:txBody>
            <a:bodyPr rtlCol="0" anchor="ctr"/>
            <a:lstStyle/>
            <a:p>
              <a:endParaRPr lang="ca-ES" dirty="0">
                <a:latin typeface="Segoe UI" panose="020B0502040204020203" pitchFamily="34" charset="0"/>
              </a:endParaRPr>
            </a:p>
          </p:txBody>
        </p:sp>
        <p:sp>
          <p:nvSpPr>
            <p:cNvPr id="81" name="Freeform: Shape 3228">
              <a:extLst>
                <a:ext uri="{FF2B5EF4-FFF2-40B4-BE49-F238E27FC236}">
                  <a16:creationId xmlns:a16="http://schemas.microsoft.com/office/drawing/2014/main" id="{22C05E02-E1FA-4061-96E6-BF1D1BDB0EAD}"/>
                </a:ext>
              </a:extLst>
            </p:cNvPr>
            <p:cNvSpPr/>
            <p:nvPr/>
          </p:nvSpPr>
          <p:spPr>
            <a:xfrm>
              <a:off x="2822384" y="1982083"/>
              <a:ext cx="89841" cy="247037"/>
            </a:xfrm>
            <a:custGeom>
              <a:avLst/>
              <a:gdLst>
                <a:gd name="connsiteX0" fmla="*/ 89841 w 89841"/>
                <a:gd name="connsiteY0" fmla="*/ 134762 h 247037"/>
                <a:gd name="connsiteX1" fmla="*/ 89841 w 89841"/>
                <a:gd name="connsiteY1" fmla="*/ 0 h 247037"/>
                <a:gd name="connsiteX2" fmla="*/ 0 w 89841"/>
                <a:gd name="connsiteY2" fmla="*/ 0 h 247037"/>
                <a:gd name="connsiteX3" fmla="*/ 0 w 89841"/>
                <a:gd name="connsiteY3" fmla="*/ 247037 h 247037"/>
                <a:gd name="connsiteX4" fmla="*/ 0 w 89841"/>
                <a:gd name="connsiteY4" fmla="*/ 0 h 247037"/>
                <a:gd name="connsiteX5" fmla="*/ 89841 w 89841"/>
                <a:gd name="connsiteY5" fmla="*/ 0 h 24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41" h="247037">
                  <a:moveTo>
                    <a:pt x="89841" y="134762"/>
                  </a:moveTo>
                  <a:lnTo>
                    <a:pt x="89841" y="0"/>
                  </a:lnTo>
                  <a:lnTo>
                    <a:pt x="0" y="0"/>
                  </a:lnTo>
                  <a:lnTo>
                    <a:pt x="0" y="247037"/>
                  </a:lnTo>
                  <a:lnTo>
                    <a:pt x="0" y="0"/>
                  </a:lnTo>
                  <a:lnTo>
                    <a:pt x="89841" y="0"/>
                  </a:lnTo>
                  <a:close/>
                </a:path>
              </a:pathLst>
            </a:custGeom>
            <a:noFill/>
            <a:ln w="9525" cap="rnd">
              <a:solidFill>
                <a:schemeClr val="tx2"/>
              </a:solidFill>
              <a:prstDash val="solid"/>
              <a:round/>
            </a:ln>
          </p:spPr>
          <p:txBody>
            <a:bodyPr rtlCol="0" anchor="ctr"/>
            <a:lstStyle/>
            <a:p>
              <a:endParaRPr lang="ca-ES" dirty="0">
                <a:latin typeface="Segoe UI" panose="020B0502040204020203" pitchFamily="34" charset="0"/>
              </a:endParaRPr>
            </a:p>
          </p:txBody>
        </p:sp>
        <p:sp>
          <p:nvSpPr>
            <p:cNvPr id="82" name="Freeform: Shape 3229">
              <a:extLst>
                <a:ext uri="{FF2B5EF4-FFF2-40B4-BE49-F238E27FC236}">
                  <a16:creationId xmlns:a16="http://schemas.microsoft.com/office/drawing/2014/main" id="{43E78281-0249-445D-AABD-27FD8B0C6F87}"/>
                </a:ext>
              </a:extLst>
            </p:cNvPr>
            <p:cNvSpPr/>
            <p:nvPr/>
          </p:nvSpPr>
          <p:spPr>
            <a:xfrm>
              <a:off x="2957146" y="2004570"/>
              <a:ext cx="89841" cy="224550"/>
            </a:xfrm>
            <a:custGeom>
              <a:avLst/>
              <a:gdLst>
                <a:gd name="connsiteX0" fmla="*/ 0 w 89841"/>
                <a:gd name="connsiteY0" fmla="*/ 112275 h 224550"/>
                <a:gd name="connsiteX1" fmla="*/ 0 w 89841"/>
                <a:gd name="connsiteY1" fmla="*/ 32292 h 224550"/>
                <a:gd name="connsiteX2" fmla="*/ 89841 w 89841"/>
                <a:gd name="connsiteY2" fmla="*/ 0 h 224550"/>
                <a:gd name="connsiteX3" fmla="*/ 89841 w 89841"/>
                <a:gd name="connsiteY3" fmla="*/ 224550 h 224550"/>
                <a:gd name="connsiteX4" fmla="*/ 89841 w 89841"/>
                <a:gd name="connsiteY4" fmla="*/ 0 h 224550"/>
                <a:gd name="connsiteX5" fmla="*/ 0 w 89841"/>
                <a:gd name="connsiteY5" fmla="*/ 32292 h 22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41" h="224550">
                  <a:moveTo>
                    <a:pt x="0" y="112275"/>
                  </a:moveTo>
                  <a:lnTo>
                    <a:pt x="0" y="32292"/>
                  </a:lnTo>
                  <a:lnTo>
                    <a:pt x="89841" y="0"/>
                  </a:lnTo>
                  <a:lnTo>
                    <a:pt x="89841" y="224550"/>
                  </a:lnTo>
                  <a:lnTo>
                    <a:pt x="89841" y="0"/>
                  </a:lnTo>
                  <a:lnTo>
                    <a:pt x="0" y="32292"/>
                  </a:lnTo>
                  <a:close/>
                </a:path>
              </a:pathLst>
            </a:custGeom>
            <a:noFill/>
            <a:ln w="9525" cap="rnd">
              <a:solidFill>
                <a:schemeClr val="tx2"/>
              </a:solidFill>
              <a:prstDash val="solid"/>
              <a:round/>
            </a:ln>
          </p:spPr>
          <p:txBody>
            <a:bodyPr rtlCol="0" anchor="ctr"/>
            <a:lstStyle/>
            <a:p>
              <a:endParaRPr lang="ca-ES" dirty="0">
                <a:latin typeface="Segoe UI" panose="020B0502040204020203" pitchFamily="34" charset="0"/>
              </a:endParaRPr>
            </a:p>
          </p:txBody>
        </p:sp>
        <p:sp>
          <p:nvSpPr>
            <p:cNvPr id="83" name="Freeform: Shape 3230">
              <a:extLst>
                <a:ext uri="{FF2B5EF4-FFF2-40B4-BE49-F238E27FC236}">
                  <a16:creationId xmlns:a16="http://schemas.microsoft.com/office/drawing/2014/main" id="{841548A3-FB78-440A-AB21-7C7F02CD8D61}"/>
                </a:ext>
              </a:extLst>
            </p:cNvPr>
            <p:cNvSpPr/>
            <p:nvPr/>
          </p:nvSpPr>
          <p:spPr>
            <a:xfrm>
              <a:off x="2844871" y="1998922"/>
              <a:ext cx="5328" cy="11243"/>
            </a:xfrm>
            <a:custGeom>
              <a:avLst/>
              <a:gdLst>
                <a:gd name="connsiteX0" fmla="*/ 0 w 5328"/>
                <a:gd name="connsiteY0" fmla="*/ 0 h 11243"/>
                <a:gd name="connsiteX1" fmla="*/ 0 w 5328"/>
                <a:gd name="connsiteY1" fmla="*/ 11244 h 11243"/>
                <a:gd name="connsiteX2" fmla="*/ 0 w 5328"/>
                <a:gd name="connsiteY2" fmla="*/ 0 h 11243"/>
              </a:gdLst>
              <a:ahLst/>
              <a:cxnLst>
                <a:cxn ang="0">
                  <a:pos x="connsiteX0" y="connsiteY0"/>
                </a:cxn>
                <a:cxn ang="0">
                  <a:pos x="connsiteX1" y="connsiteY1"/>
                </a:cxn>
                <a:cxn ang="0">
                  <a:pos x="connsiteX2" y="connsiteY2"/>
                </a:cxn>
              </a:cxnLst>
              <a:rect l="l" t="t" r="r" b="b"/>
              <a:pathLst>
                <a:path w="5328" h="11243">
                  <a:moveTo>
                    <a:pt x="0" y="0"/>
                  </a:moveTo>
                  <a:lnTo>
                    <a:pt x="0" y="11244"/>
                  </a:lnTo>
                  <a:lnTo>
                    <a:pt x="0" y="0"/>
                  </a:lnTo>
                  <a:close/>
                </a:path>
              </a:pathLst>
            </a:custGeom>
            <a:noFill/>
            <a:ln w="9525" cap="rnd">
              <a:solidFill>
                <a:schemeClr val="tx2"/>
              </a:solidFill>
              <a:prstDash val="solid"/>
              <a:round/>
            </a:ln>
          </p:spPr>
          <p:txBody>
            <a:bodyPr rtlCol="0" anchor="ctr"/>
            <a:lstStyle/>
            <a:p>
              <a:endParaRPr lang="ca-ES" dirty="0">
                <a:latin typeface="Segoe UI" panose="020B0502040204020203" pitchFamily="34" charset="0"/>
              </a:endParaRPr>
            </a:p>
          </p:txBody>
        </p:sp>
        <p:sp>
          <p:nvSpPr>
            <p:cNvPr id="84" name="Freeform: Shape 3231">
              <a:extLst>
                <a:ext uri="{FF2B5EF4-FFF2-40B4-BE49-F238E27FC236}">
                  <a16:creationId xmlns:a16="http://schemas.microsoft.com/office/drawing/2014/main" id="{70280E9C-EC8A-4DEF-8918-E90D67F1FF60}"/>
                </a:ext>
              </a:extLst>
            </p:cNvPr>
            <p:cNvSpPr/>
            <p:nvPr/>
          </p:nvSpPr>
          <p:spPr>
            <a:xfrm>
              <a:off x="2867304" y="1998922"/>
              <a:ext cx="5328" cy="11243"/>
            </a:xfrm>
            <a:custGeom>
              <a:avLst/>
              <a:gdLst>
                <a:gd name="connsiteX0" fmla="*/ 0 w 5328"/>
                <a:gd name="connsiteY0" fmla="*/ 0 h 11243"/>
                <a:gd name="connsiteX1" fmla="*/ 0 w 5328"/>
                <a:gd name="connsiteY1" fmla="*/ 11244 h 11243"/>
                <a:gd name="connsiteX2" fmla="*/ 0 w 5328"/>
                <a:gd name="connsiteY2" fmla="*/ 0 h 11243"/>
              </a:gdLst>
              <a:ahLst/>
              <a:cxnLst>
                <a:cxn ang="0">
                  <a:pos x="connsiteX0" y="connsiteY0"/>
                </a:cxn>
                <a:cxn ang="0">
                  <a:pos x="connsiteX1" y="connsiteY1"/>
                </a:cxn>
                <a:cxn ang="0">
                  <a:pos x="connsiteX2" y="connsiteY2"/>
                </a:cxn>
              </a:cxnLst>
              <a:rect l="l" t="t" r="r" b="b"/>
              <a:pathLst>
                <a:path w="5328" h="11243">
                  <a:moveTo>
                    <a:pt x="0" y="0"/>
                  </a:moveTo>
                  <a:lnTo>
                    <a:pt x="0" y="11244"/>
                  </a:lnTo>
                  <a:lnTo>
                    <a:pt x="0" y="0"/>
                  </a:lnTo>
                  <a:close/>
                </a:path>
              </a:pathLst>
            </a:custGeom>
            <a:noFill/>
            <a:ln w="9525" cap="rnd">
              <a:solidFill>
                <a:schemeClr val="tx2"/>
              </a:solidFill>
              <a:prstDash val="solid"/>
              <a:round/>
            </a:ln>
          </p:spPr>
          <p:txBody>
            <a:bodyPr rtlCol="0" anchor="ctr"/>
            <a:lstStyle/>
            <a:p>
              <a:endParaRPr lang="ca-ES" dirty="0">
                <a:latin typeface="Segoe UI" panose="020B0502040204020203" pitchFamily="34" charset="0"/>
              </a:endParaRPr>
            </a:p>
          </p:txBody>
        </p:sp>
        <p:sp>
          <p:nvSpPr>
            <p:cNvPr id="85" name="Freeform: Shape 3232">
              <a:extLst>
                <a:ext uri="{FF2B5EF4-FFF2-40B4-BE49-F238E27FC236}">
                  <a16:creationId xmlns:a16="http://schemas.microsoft.com/office/drawing/2014/main" id="{43064861-9F63-4BE8-89CA-3FBA2C1F7FBE}"/>
                </a:ext>
              </a:extLst>
            </p:cNvPr>
            <p:cNvSpPr/>
            <p:nvPr/>
          </p:nvSpPr>
          <p:spPr>
            <a:xfrm>
              <a:off x="2889791" y="1998922"/>
              <a:ext cx="5328" cy="11243"/>
            </a:xfrm>
            <a:custGeom>
              <a:avLst/>
              <a:gdLst>
                <a:gd name="connsiteX0" fmla="*/ 0 w 5328"/>
                <a:gd name="connsiteY0" fmla="*/ 0 h 11243"/>
                <a:gd name="connsiteX1" fmla="*/ 0 w 5328"/>
                <a:gd name="connsiteY1" fmla="*/ 11244 h 11243"/>
                <a:gd name="connsiteX2" fmla="*/ 0 w 5328"/>
                <a:gd name="connsiteY2" fmla="*/ 0 h 11243"/>
              </a:gdLst>
              <a:ahLst/>
              <a:cxnLst>
                <a:cxn ang="0">
                  <a:pos x="connsiteX0" y="connsiteY0"/>
                </a:cxn>
                <a:cxn ang="0">
                  <a:pos x="connsiteX1" y="connsiteY1"/>
                </a:cxn>
                <a:cxn ang="0">
                  <a:pos x="connsiteX2" y="connsiteY2"/>
                </a:cxn>
              </a:cxnLst>
              <a:rect l="l" t="t" r="r" b="b"/>
              <a:pathLst>
                <a:path w="5328" h="11243">
                  <a:moveTo>
                    <a:pt x="0" y="0"/>
                  </a:moveTo>
                  <a:lnTo>
                    <a:pt x="0" y="11244"/>
                  </a:lnTo>
                  <a:lnTo>
                    <a:pt x="0" y="0"/>
                  </a:lnTo>
                  <a:close/>
                </a:path>
              </a:pathLst>
            </a:custGeom>
            <a:noFill/>
            <a:ln w="9525" cap="rnd">
              <a:solidFill>
                <a:schemeClr val="tx2"/>
              </a:solidFill>
              <a:prstDash val="solid"/>
              <a:round/>
            </a:ln>
          </p:spPr>
          <p:txBody>
            <a:bodyPr rtlCol="0" anchor="ctr"/>
            <a:lstStyle/>
            <a:p>
              <a:endParaRPr lang="ca-ES" dirty="0">
                <a:latin typeface="Segoe UI" panose="020B0502040204020203" pitchFamily="34" charset="0"/>
              </a:endParaRPr>
            </a:p>
          </p:txBody>
        </p:sp>
        <p:sp>
          <p:nvSpPr>
            <p:cNvPr id="86" name="Freeform: Shape 3233">
              <a:extLst>
                <a:ext uri="{FF2B5EF4-FFF2-40B4-BE49-F238E27FC236}">
                  <a16:creationId xmlns:a16="http://schemas.microsoft.com/office/drawing/2014/main" id="{F30A2D6B-8A7D-4B49-A51B-0C7F1ABDBD5D}"/>
                </a:ext>
              </a:extLst>
            </p:cNvPr>
            <p:cNvSpPr/>
            <p:nvPr/>
          </p:nvSpPr>
          <p:spPr>
            <a:xfrm>
              <a:off x="2844871" y="2021409"/>
              <a:ext cx="5328" cy="11243"/>
            </a:xfrm>
            <a:custGeom>
              <a:avLst/>
              <a:gdLst>
                <a:gd name="connsiteX0" fmla="*/ 0 w 5328"/>
                <a:gd name="connsiteY0" fmla="*/ 0 h 11243"/>
                <a:gd name="connsiteX1" fmla="*/ 0 w 5328"/>
                <a:gd name="connsiteY1" fmla="*/ 11244 h 11243"/>
                <a:gd name="connsiteX2" fmla="*/ 0 w 5328"/>
                <a:gd name="connsiteY2" fmla="*/ 0 h 11243"/>
              </a:gdLst>
              <a:ahLst/>
              <a:cxnLst>
                <a:cxn ang="0">
                  <a:pos x="connsiteX0" y="connsiteY0"/>
                </a:cxn>
                <a:cxn ang="0">
                  <a:pos x="connsiteX1" y="connsiteY1"/>
                </a:cxn>
                <a:cxn ang="0">
                  <a:pos x="connsiteX2" y="connsiteY2"/>
                </a:cxn>
              </a:cxnLst>
              <a:rect l="l" t="t" r="r" b="b"/>
              <a:pathLst>
                <a:path w="5328" h="11243">
                  <a:moveTo>
                    <a:pt x="0" y="0"/>
                  </a:moveTo>
                  <a:lnTo>
                    <a:pt x="0" y="11244"/>
                  </a:lnTo>
                  <a:lnTo>
                    <a:pt x="0" y="0"/>
                  </a:lnTo>
                  <a:close/>
                </a:path>
              </a:pathLst>
            </a:custGeom>
            <a:noFill/>
            <a:ln w="9525" cap="rnd">
              <a:solidFill>
                <a:schemeClr val="tx2"/>
              </a:solidFill>
              <a:prstDash val="solid"/>
              <a:round/>
            </a:ln>
          </p:spPr>
          <p:txBody>
            <a:bodyPr rtlCol="0" anchor="ctr"/>
            <a:lstStyle/>
            <a:p>
              <a:endParaRPr lang="ca-ES" dirty="0">
                <a:latin typeface="Segoe UI" panose="020B0502040204020203" pitchFamily="34" charset="0"/>
              </a:endParaRPr>
            </a:p>
          </p:txBody>
        </p:sp>
        <p:sp>
          <p:nvSpPr>
            <p:cNvPr id="87" name="Freeform: Shape 3234">
              <a:extLst>
                <a:ext uri="{FF2B5EF4-FFF2-40B4-BE49-F238E27FC236}">
                  <a16:creationId xmlns:a16="http://schemas.microsoft.com/office/drawing/2014/main" id="{0ECE7477-15C8-43B4-9F3E-E66CF800DFAA}"/>
                </a:ext>
              </a:extLst>
            </p:cNvPr>
            <p:cNvSpPr/>
            <p:nvPr/>
          </p:nvSpPr>
          <p:spPr>
            <a:xfrm>
              <a:off x="2867304" y="2021409"/>
              <a:ext cx="5328" cy="11243"/>
            </a:xfrm>
            <a:custGeom>
              <a:avLst/>
              <a:gdLst>
                <a:gd name="connsiteX0" fmla="*/ 0 w 5328"/>
                <a:gd name="connsiteY0" fmla="*/ 0 h 11243"/>
                <a:gd name="connsiteX1" fmla="*/ 0 w 5328"/>
                <a:gd name="connsiteY1" fmla="*/ 11244 h 11243"/>
                <a:gd name="connsiteX2" fmla="*/ 0 w 5328"/>
                <a:gd name="connsiteY2" fmla="*/ 0 h 11243"/>
              </a:gdLst>
              <a:ahLst/>
              <a:cxnLst>
                <a:cxn ang="0">
                  <a:pos x="connsiteX0" y="connsiteY0"/>
                </a:cxn>
                <a:cxn ang="0">
                  <a:pos x="connsiteX1" y="connsiteY1"/>
                </a:cxn>
                <a:cxn ang="0">
                  <a:pos x="connsiteX2" y="connsiteY2"/>
                </a:cxn>
              </a:cxnLst>
              <a:rect l="l" t="t" r="r" b="b"/>
              <a:pathLst>
                <a:path w="5328" h="11243">
                  <a:moveTo>
                    <a:pt x="0" y="0"/>
                  </a:moveTo>
                  <a:lnTo>
                    <a:pt x="0" y="11244"/>
                  </a:lnTo>
                  <a:lnTo>
                    <a:pt x="0" y="0"/>
                  </a:lnTo>
                  <a:close/>
                </a:path>
              </a:pathLst>
            </a:custGeom>
            <a:noFill/>
            <a:ln w="9525" cap="rnd">
              <a:solidFill>
                <a:schemeClr val="tx2"/>
              </a:solidFill>
              <a:prstDash val="solid"/>
              <a:round/>
            </a:ln>
          </p:spPr>
          <p:txBody>
            <a:bodyPr rtlCol="0" anchor="ctr"/>
            <a:lstStyle/>
            <a:p>
              <a:endParaRPr lang="ca-ES" dirty="0">
                <a:latin typeface="Segoe UI" panose="020B0502040204020203" pitchFamily="34" charset="0"/>
              </a:endParaRPr>
            </a:p>
          </p:txBody>
        </p:sp>
        <p:sp>
          <p:nvSpPr>
            <p:cNvPr id="88" name="Freeform: Shape 3235">
              <a:extLst>
                <a:ext uri="{FF2B5EF4-FFF2-40B4-BE49-F238E27FC236}">
                  <a16:creationId xmlns:a16="http://schemas.microsoft.com/office/drawing/2014/main" id="{519CB13A-79AF-4EDE-B775-0342AE113B65}"/>
                </a:ext>
              </a:extLst>
            </p:cNvPr>
            <p:cNvSpPr/>
            <p:nvPr/>
          </p:nvSpPr>
          <p:spPr>
            <a:xfrm>
              <a:off x="2889791" y="2021409"/>
              <a:ext cx="5328" cy="11243"/>
            </a:xfrm>
            <a:custGeom>
              <a:avLst/>
              <a:gdLst>
                <a:gd name="connsiteX0" fmla="*/ 0 w 5328"/>
                <a:gd name="connsiteY0" fmla="*/ 0 h 11243"/>
                <a:gd name="connsiteX1" fmla="*/ 0 w 5328"/>
                <a:gd name="connsiteY1" fmla="*/ 11244 h 11243"/>
                <a:gd name="connsiteX2" fmla="*/ 0 w 5328"/>
                <a:gd name="connsiteY2" fmla="*/ 0 h 11243"/>
              </a:gdLst>
              <a:ahLst/>
              <a:cxnLst>
                <a:cxn ang="0">
                  <a:pos x="connsiteX0" y="connsiteY0"/>
                </a:cxn>
                <a:cxn ang="0">
                  <a:pos x="connsiteX1" y="connsiteY1"/>
                </a:cxn>
                <a:cxn ang="0">
                  <a:pos x="connsiteX2" y="connsiteY2"/>
                </a:cxn>
              </a:cxnLst>
              <a:rect l="l" t="t" r="r" b="b"/>
              <a:pathLst>
                <a:path w="5328" h="11243">
                  <a:moveTo>
                    <a:pt x="0" y="0"/>
                  </a:moveTo>
                  <a:lnTo>
                    <a:pt x="0" y="11244"/>
                  </a:lnTo>
                  <a:lnTo>
                    <a:pt x="0" y="0"/>
                  </a:lnTo>
                  <a:close/>
                </a:path>
              </a:pathLst>
            </a:custGeom>
            <a:noFill/>
            <a:ln w="9525" cap="rnd">
              <a:solidFill>
                <a:schemeClr val="tx2"/>
              </a:solidFill>
              <a:prstDash val="solid"/>
              <a:round/>
            </a:ln>
          </p:spPr>
          <p:txBody>
            <a:bodyPr rtlCol="0" anchor="ctr"/>
            <a:lstStyle/>
            <a:p>
              <a:endParaRPr lang="ca-ES" dirty="0">
                <a:latin typeface="Segoe UI" panose="020B0502040204020203" pitchFamily="34" charset="0"/>
              </a:endParaRPr>
            </a:p>
          </p:txBody>
        </p:sp>
        <p:sp>
          <p:nvSpPr>
            <p:cNvPr id="89" name="Freeform: Shape 3236">
              <a:extLst>
                <a:ext uri="{FF2B5EF4-FFF2-40B4-BE49-F238E27FC236}">
                  <a16:creationId xmlns:a16="http://schemas.microsoft.com/office/drawing/2014/main" id="{2EF375EC-822B-4790-BCDB-5008059074A2}"/>
                </a:ext>
              </a:extLst>
            </p:cNvPr>
            <p:cNvSpPr/>
            <p:nvPr/>
          </p:nvSpPr>
          <p:spPr>
            <a:xfrm>
              <a:off x="2844871" y="2043843"/>
              <a:ext cx="5328" cy="11243"/>
            </a:xfrm>
            <a:custGeom>
              <a:avLst/>
              <a:gdLst>
                <a:gd name="connsiteX0" fmla="*/ 0 w 5328"/>
                <a:gd name="connsiteY0" fmla="*/ 0 h 11243"/>
                <a:gd name="connsiteX1" fmla="*/ 0 w 5328"/>
                <a:gd name="connsiteY1" fmla="*/ 11243 h 11243"/>
                <a:gd name="connsiteX2" fmla="*/ 0 w 5328"/>
                <a:gd name="connsiteY2" fmla="*/ 0 h 11243"/>
              </a:gdLst>
              <a:ahLst/>
              <a:cxnLst>
                <a:cxn ang="0">
                  <a:pos x="connsiteX0" y="connsiteY0"/>
                </a:cxn>
                <a:cxn ang="0">
                  <a:pos x="connsiteX1" y="connsiteY1"/>
                </a:cxn>
                <a:cxn ang="0">
                  <a:pos x="connsiteX2" y="connsiteY2"/>
                </a:cxn>
              </a:cxnLst>
              <a:rect l="l" t="t" r="r" b="b"/>
              <a:pathLst>
                <a:path w="5328" h="11243">
                  <a:moveTo>
                    <a:pt x="0" y="0"/>
                  </a:moveTo>
                  <a:lnTo>
                    <a:pt x="0" y="11243"/>
                  </a:lnTo>
                  <a:lnTo>
                    <a:pt x="0" y="0"/>
                  </a:lnTo>
                  <a:close/>
                </a:path>
              </a:pathLst>
            </a:custGeom>
            <a:noFill/>
            <a:ln w="9525" cap="rnd">
              <a:solidFill>
                <a:schemeClr val="tx2"/>
              </a:solidFill>
              <a:prstDash val="solid"/>
              <a:round/>
            </a:ln>
          </p:spPr>
          <p:txBody>
            <a:bodyPr rtlCol="0" anchor="ctr"/>
            <a:lstStyle/>
            <a:p>
              <a:endParaRPr lang="ca-ES" dirty="0">
                <a:latin typeface="Segoe UI" panose="020B0502040204020203" pitchFamily="34" charset="0"/>
              </a:endParaRPr>
            </a:p>
          </p:txBody>
        </p:sp>
        <p:sp>
          <p:nvSpPr>
            <p:cNvPr id="90" name="Freeform: Shape 3237">
              <a:extLst>
                <a:ext uri="{FF2B5EF4-FFF2-40B4-BE49-F238E27FC236}">
                  <a16:creationId xmlns:a16="http://schemas.microsoft.com/office/drawing/2014/main" id="{404D1925-7D3C-47AC-950E-4E2D5BB56516}"/>
                </a:ext>
              </a:extLst>
            </p:cNvPr>
            <p:cNvSpPr/>
            <p:nvPr/>
          </p:nvSpPr>
          <p:spPr>
            <a:xfrm>
              <a:off x="2867304" y="2043843"/>
              <a:ext cx="5328" cy="11243"/>
            </a:xfrm>
            <a:custGeom>
              <a:avLst/>
              <a:gdLst>
                <a:gd name="connsiteX0" fmla="*/ 0 w 5328"/>
                <a:gd name="connsiteY0" fmla="*/ 0 h 11243"/>
                <a:gd name="connsiteX1" fmla="*/ 0 w 5328"/>
                <a:gd name="connsiteY1" fmla="*/ 11243 h 11243"/>
                <a:gd name="connsiteX2" fmla="*/ 0 w 5328"/>
                <a:gd name="connsiteY2" fmla="*/ 0 h 11243"/>
              </a:gdLst>
              <a:ahLst/>
              <a:cxnLst>
                <a:cxn ang="0">
                  <a:pos x="connsiteX0" y="connsiteY0"/>
                </a:cxn>
                <a:cxn ang="0">
                  <a:pos x="connsiteX1" y="connsiteY1"/>
                </a:cxn>
                <a:cxn ang="0">
                  <a:pos x="connsiteX2" y="connsiteY2"/>
                </a:cxn>
              </a:cxnLst>
              <a:rect l="l" t="t" r="r" b="b"/>
              <a:pathLst>
                <a:path w="5328" h="11243">
                  <a:moveTo>
                    <a:pt x="0" y="0"/>
                  </a:moveTo>
                  <a:lnTo>
                    <a:pt x="0" y="11243"/>
                  </a:lnTo>
                  <a:lnTo>
                    <a:pt x="0" y="0"/>
                  </a:lnTo>
                  <a:close/>
                </a:path>
              </a:pathLst>
            </a:custGeom>
            <a:noFill/>
            <a:ln w="9525" cap="rnd">
              <a:solidFill>
                <a:schemeClr val="tx2"/>
              </a:solidFill>
              <a:prstDash val="solid"/>
              <a:round/>
            </a:ln>
          </p:spPr>
          <p:txBody>
            <a:bodyPr rtlCol="0" anchor="ctr"/>
            <a:lstStyle/>
            <a:p>
              <a:endParaRPr lang="ca-ES" dirty="0">
                <a:latin typeface="Segoe UI" panose="020B0502040204020203" pitchFamily="34" charset="0"/>
              </a:endParaRPr>
            </a:p>
          </p:txBody>
        </p:sp>
        <p:sp>
          <p:nvSpPr>
            <p:cNvPr id="91" name="Freeform: Shape 3238">
              <a:extLst>
                <a:ext uri="{FF2B5EF4-FFF2-40B4-BE49-F238E27FC236}">
                  <a16:creationId xmlns:a16="http://schemas.microsoft.com/office/drawing/2014/main" id="{AD9DF586-3327-4547-A641-363D83E84EB6}"/>
                </a:ext>
              </a:extLst>
            </p:cNvPr>
            <p:cNvSpPr/>
            <p:nvPr/>
          </p:nvSpPr>
          <p:spPr>
            <a:xfrm>
              <a:off x="2889791" y="2043843"/>
              <a:ext cx="5328" cy="11243"/>
            </a:xfrm>
            <a:custGeom>
              <a:avLst/>
              <a:gdLst>
                <a:gd name="connsiteX0" fmla="*/ 0 w 5328"/>
                <a:gd name="connsiteY0" fmla="*/ 0 h 11243"/>
                <a:gd name="connsiteX1" fmla="*/ 0 w 5328"/>
                <a:gd name="connsiteY1" fmla="*/ 11243 h 11243"/>
                <a:gd name="connsiteX2" fmla="*/ 0 w 5328"/>
                <a:gd name="connsiteY2" fmla="*/ 0 h 11243"/>
              </a:gdLst>
              <a:ahLst/>
              <a:cxnLst>
                <a:cxn ang="0">
                  <a:pos x="connsiteX0" y="connsiteY0"/>
                </a:cxn>
                <a:cxn ang="0">
                  <a:pos x="connsiteX1" y="connsiteY1"/>
                </a:cxn>
                <a:cxn ang="0">
                  <a:pos x="connsiteX2" y="connsiteY2"/>
                </a:cxn>
              </a:cxnLst>
              <a:rect l="l" t="t" r="r" b="b"/>
              <a:pathLst>
                <a:path w="5328" h="11243">
                  <a:moveTo>
                    <a:pt x="0" y="0"/>
                  </a:moveTo>
                  <a:lnTo>
                    <a:pt x="0" y="11243"/>
                  </a:lnTo>
                  <a:lnTo>
                    <a:pt x="0" y="0"/>
                  </a:lnTo>
                  <a:close/>
                </a:path>
              </a:pathLst>
            </a:custGeom>
            <a:noFill/>
            <a:ln w="9525" cap="rnd">
              <a:solidFill>
                <a:schemeClr val="tx2"/>
              </a:solidFill>
              <a:prstDash val="solid"/>
              <a:round/>
            </a:ln>
          </p:spPr>
          <p:txBody>
            <a:bodyPr rtlCol="0" anchor="ctr"/>
            <a:lstStyle/>
            <a:p>
              <a:endParaRPr lang="ca-ES" dirty="0">
                <a:latin typeface="Segoe UI" panose="020B0502040204020203" pitchFamily="34" charset="0"/>
              </a:endParaRPr>
            </a:p>
          </p:txBody>
        </p:sp>
        <p:sp>
          <p:nvSpPr>
            <p:cNvPr id="92" name="Freeform: Shape 3239">
              <a:extLst>
                <a:ext uri="{FF2B5EF4-FFF2-40B4-BE49-F238E27FC236}">
                  <a16:creationId xmlns:a16="http://schemas.microsoft.com/office/drawing/2014/main" id="{0DA22E14-AD94-41D2-B49A-34BC2F976A29}"/>
                </a:ext>
              </a:extLst>
            </p:cNvPr>
            <p:cNvSpPr/>
            <p:nvPr/>
          </p:nvSpPr>
          <p:spPr>
            <a:xfrm>
              <a:off x="2844871" y="2066330"/>
              <a:ext cx="5328" cy="11243"/>
            </a:xfrm>
            <a:custGeom>
              <a:avLst/>
              <a:gdLst>
                <a:gd name="connsiteX0" fmla="*/ 0 w 5328"/>
                <a:gd name="connsiteY0" fmla="*/ 0 h 11243"/>
                <a:gd name="connsiteX1" fmla="*/ 0 w 5328"/>
                <a:gd name="connsiteY1" fmla="*/ 11243 h 11243"/>
                <a:gd name="connsiteX2" fmla="*/ 0 w 5328"/>
                <a:gd name="connsiteY2" fmla="*/ 0 h 11243"/>
              </a:gdLst>
              <a:ahLst/>
              <a:cxnLst>
                <a:cxn ang="0">
                  <a:pos x="connsiteX0" y="connsiteY0"/>
                </a:cxn>
                <a:cxn ang="0">
                  <a:pos x="connsiteX1" y="connsiteY1"/>
                </a:cxn>
                <a:cxn ang="0">
                  <a:pos x="connsiteX2" y="connsiteY2"/>
                </a:cxn>
              </a:cxnLst>
              <a:rect l="l" t="t" r="r" b="b"/>
              <a:pathLst>
                <a:path w="5328" h="11243">
                  <a:moveTo>
                    <a:pt x="0" y="0"/>
                  </a:moveTo>
                  <a:lnTo>
                    <a:pt x="0" y="11243"/>
                  </a:lnTo>
                  <a:lnTo>
                    <a:pt x="0" y="0"/>
                  </a:lnTo>
                  <a:close/>
                </a:path>
              </a:pathLst>
            </a:custGeom>
            <a:noFill/>
            <a:ln w="9525" cap="rnd">
              <a:solidFill>
                <a:schemeClr val="tx2"/>
              </a:solidFill>
              <a:prstDash val="solid"/>
              <a:round/>
            </a:ln>
          </p:spPr>
          <p:txBody>
            <a:bodyPr rtlCol="0" anchor="ctr"/>
            <a:lstStyle/>
            <a:p>
              <a:endParaRPr lang="ca-ES" dirty="0">
                <a:latin typeface="Segoe UI" panose="020B0502040204020203" pitchFamily="34" charset="0"/>
              </a:endParaRPr>
            </a:p>
          </p:txBody>
        </p:sp>
        <p:sp>
          <p:nvSpPr>
            <p:cNvPr id="93" name="Freeform: Shape 3240">
              <a:extLst>
                <a:ext uri="{FF2B5EF4-FFF2-40B4-BE49-F238E27FC236}">
                  <a16:creationId xmlns:a16="http://schemas.microsoft.com/office/drawing/2014/main" id="{BAF5E60C-BF79-4A3A-8E6F-8BD3E12AB352}"/>
                </a:ext>
              </a:extLst>
            </p:cNvPr>
            <p:cNvSpPr/>
            <p:nvPr/>
          </p:nvSpPr>
          <p:spPr>
            <a:xfrm>
              <a:off x="2867304" y="2066330"/>
              <a:ext cx="5328" cy="11243"/>
            </a:xfrm>
            <a:custGeom>
              <a:avLst/>
              <a:gdLst>
                <a:gd name="connsiteX0" fmla="*/ 0 w 5328"/>
                <a:gd name="connsiteY0" fmla="*/ 0 h 11243"/>
                <a:gd name="connsiteX1" fmla="*/ 0 w 5328"/>
                <a:gd name="connsiteY1" fmla="*/ 11243 h 11243"/>
                <a:gd name="connsiteX2" fmla="*/ 0 w 5328"/>
                <a:gd name="connsiteY2" fmla="*/ 0 h 11243"/>
              </a:gdLst>
              <a:ahLst/>
              <a:cxnLst>
                <a:cxn ang="0">
                  <a:pos x="connsiteX0" y="connsiteY0"/>
                </a:cxn>
                <a:cxn ang="0">
                  <a:pos x="connsiteX1" y="connsiteY1"/>
                </a:cxn>
                <a:cxn ang="0">
                  <a:pos x="connsiteX2" y="connsiteY2"/>
                </a:cxn>
              </a:cxnLst>
              <a:rect l="l" t="t" r="r" b="b"/>
              <a:pathLst>
                <a:path w="5328" h="11243">
                  <a:moveTo>
                    <a:pt x="0" y="0"/>
                  </a:moveTo>
                  <a:lnTo>
                    <a:pt x="0" y="11243"/>
                  </a:lnTo>
                  <a:lnTo>
                    <a:pt x="0" y="0"/>
                  </a:lnTo>
                  <a:close/>
                </a:path>
              </a:pathLst>
            </a:custGeom>
            <a:noFill/>
            <a:ln w="9525" cap="rnd">
              <a:solidFill>
                <a:schemeClr val="tx2"/>
              </a:solidFill>
              <a:prstDash val="solid"/>
              <a:round/>
            </a:ln>
          </p:spPr>
          <p:txBody>
            <a:bodyPr rtlCol="0" anchor="ctr"/>
            <a:lstStyle/>
            <a:p>
              <a:endParaRPr lang="ca-ES" dirty="0">
                <a:latin typeface="Segoe UI" panose="020B0502040204020203" pitchFamily="34" charset="0"/>
              </a:endParaRPr>
            </a:p>
          </p:txBody>
        </p:sp>
        <p:sp>
          <p:nvSpPr>
            <p:cNvPr id="94" name="Freeform: Shape 3241">
              <a:extLst>
                <a:ext uri="{FF2B5EF4-FFF2-40B4-BE49-F238E27FC236}">
                  <a16:creationId xmlns:a16="http://schemas.microsoft.com/office/drawing/2014/main" id="{5DE640A8-7ACD-4E92-BB19-978F7AAEABAB}"/>
                </a:ext>
              </a:extLst>
            </p:cNvPr>
            <p:cNvSpPr/>
            <p:nvPr/>
          </p:nvSpPr>
          <p:spPr>
            <a:xfrm>
              <a:off x="2889791" y="2066330"/>
              <a:ext cx="5328" cy="11243"/>
            </a:xfrm>
            <a:custGeom>
              <a:avLst/>
              <a:gdLst>
                <a:gd name="connsiteX0" fmla="*/ 0 w 5328"/>
                <a:gd name="connsiteY0" fmla="*/ 0 h 11243"/>
                <a:gd name="connsiteX1" fmla="*/ 0 w 5328"/>
                <a:gd name="connsiteY1" fmla="*/ 11243 h 11243"/>
                <a:gd name="connsiteX2" fmla="*/ 0 w 5328"/>
                <a:gd name="connsiteY2" fmla="*/ 0 h 11243"/>
              </a:gdLst>
              <a:ahLst/>
              <a:cxnLst>
                <a:cxn ang="0">
                  <a:pos x="connsiteX0" y="connsiteY0"/>
                </a:cxn>
                <a:cxn ang="0">
                  <a:pos x="connsiteX1" y="connsiteY1"/>
                </a:cxn>
                <a:cxn ang="0">
                  <a:pos x="connsiteX2" y="connsiteY2"/>
                </a:cxn>
              </a:cxnLst>
              <a:rect l="l" t="t" r="r" b="b"/>
              <a:pathLst>
                <a:path w="5328" h="11243">
                  <a:moveTo>
                    <a:pt x="0" y="0"/>
                  </a:moveTo>
                  <a:lnTo>
                    <a:pt x="0" y="11243"/>
                  </a:lnTo>
                  <a:lnTo>
                    <a:pt x="0" y="0"/>
                  </a:lnTo>
                  <a:close/>
                </a:path>
              </a:pathLst>
            </a:custGeom>
            <a:noFill/>
            <a:ln w="9525" cap="rnd">
              <a:solidFill>
                <a:schemeClr val="tx2"/>
              </a:solidFill>
              <a:prstDash val="solid"/>
              <a:round/>
            </a:ln>
          </p:spPr>
          <p:txBody>
            <a:bodyPr rtlCol="0" anchor="ctr"/>
            <a:lstStyle/>
            <a:p>
              <a:endParaRPr lang="ca-ES" dirty="0">
                <a:latin typeface="Segoe UI" panose="020B0502040204020203" pitchFamily="34" charset="0"/>
              </a:endParaRPr>
            </a:p>
          </p:txBody>
        </p:sp>
        <p:sp>
          <p:nvSpPr>
            <p:cNvPr id="95" name="Freeform: Shape 3242">
              <a:extLst>
                <a:ext uri="{FF2B5EF4-FFF2-40B4-BE49-F238E27FC236}">
                  <a16:creationId xmlns:a16="http://schemas.microsoft.com/office/drawing/2014/main" id="{8972DD11-CD1D-479E-BAFD-94BE5707C743}"/>
                </a:ext>
              </a:extLst>
            </p:cNvPr>
            <p:cNvSpPr/>
            <p:nvPr/>
          </p:nvSpPr>
          <p:spPr>
            <a:xfrm>
              <a:off x="2979633" y="2066330"/>
              <a:ext cx="5328" cy="11243"/>
            </a:xfrm>
            <a:custGeom>
              <a:avLst/>
              <a:gdLst>
                <a:gd name="connsiteX0" fmla="*/ 0 w 5328"/>
                <a:gd name="connsiteY0" fmla="*/ 0 h 11243"/>
                <a:gd name="connsiteX1" fmla="*/ 0 w 5328"/>
                <a:gd name="connsiteY1" fmla="*/ 11243 h 11243"/>
                <a:gd name="connsiteX2" fmla="*/ 0 w 5328"/>
                <a:gd name="connsiteY2" fmla="*/ 0 h 11243"/>
              </a:gdLst>
              <a:ahLst/>
              <a:cxnLst>
                <a:cxn ang="0">
                  <a:pos x="connsiteX0" y="connsiteY0"/>
                </a:cxn>
                <a:cxn ang="0">
                  <a:pos x="connsiteX1" y="connsiteY1"/>
                </a:cxn>
                <a:cxn ang="0">
                  <a:pos x="connsiteX2" y="connsiteY2"/>
                </a:cxn>
              </a:cxnLst>
              <a:rect l="l" t="t" r="r" b="b"/>
              <a:pathLst>
                <a:path w="5328" h="11243">
                  <a:moveTo>
                    <a:pt x="0" y="0"/>
                  </a:moveTo>
                  <a:lnTo>
                    <a:pt x="0" y="11243"/>
                  </a:lnTo>
                  <a:lnTo>
                    <a:pt x="0" y="0"/>
                  </a:lnTo>
                  <a:close/>
                </a:path>
              </a:pathLst>
            </a:custGeom>
            <a:noFill/>
            <a:ln w="9525" cap="rnd">
              <a:solidFill>
                <a:schemeClr val="tx2"/>
              </a:solidFill>
              <a:prstDash val="solid"/>
              <a:round/>
            </a:ln>
          </p:spPr>
          <p:txBody>
            <a:bodyPr rtlCol="0" anchor="ctr"/>
            <a:lstStyle/>
            <a:p>
              <a:endParaRPr lang="ca-ES" dirty="0">
                <a:latin typeface="Segoe UI" panose="020B0502040204020203" pitchFamily="34" charset="0"/>
              </a:endParaRPr>
            </a:p>
          </p:txBody>
        </p:sp>
        <p:sp>
          <p:nvSpPr>
            <p:cNvPr id="96" name="Freeform: Shape 3243">
              <a:extLst>
                <a:ext uri="{FF2B5EF4-FFF2-40B4-BE49-F238E27FC236}">
                  <a16:creationId xmlns:a16="http://schemas.microsoft.com/office/drawing/2014/main" id="{D9C26C09-8E32-430C-90B7-A0F158C33DB8}"/>
                </a:ext>
              </a:extLst>
            </p:cNvPr>
            <p:cNvSpPr/>
            <p:nvPr/>
          </p:nvSpPr>
          <p:spPr>
            <a:xfrm>
              <a:off x="3002066" y="2066330"/>
              <a:ext cx="5328" cy="11243"/>
            </a:xfrm>
            <a:custGeom>
              <a:avLst/>
              <a:gdLst>
                <a:gd name="connsiteX0" fmla="*/ 0 w 5328"/>
                <a:gd name="connsiteY0" fmla="*/ 0 h 11243"/>
                <a:gd name="connsiteX1" fmla="*/ 0 w 5328"/>
                <a:gd name="connsiteY1" fmla="*/ 11243 h 11243"/>
                <a:gd name="connsiteX2" fmla="*/ 0 w 5328"/>
                <a:gd name="connsiteY2" fmla="*/ 0 h 11243"/>
              </a:gdLst>
              <a:ahLst/>
              <a:cxnLst>
                <a:cxn ang="0">
                  <a:pos x="connsiteX0" y="connsiteY0"/>
                </a:cxn>
                <a:cxn ang="0">
                  <a:pos x="connsiteX1" y="connsiteY1"/>
                </a:cxn>
                <a:cxn ang="0">
                  <a:pos x="connsiteX2" y="connsiteY2"/>
                </a:cxn>
              </a:cxnLst>
              <a:rect l="l" t="t" r="r" b="b"/>
              <a:pathLst>
                <a:path w="5328" h="11243">
                  <a:moveTo>
                    <a:pt x="0" y="0"/>
                  </a:moveTo>
                  <a:lnTo>
                    <a:pt x="0" y="11243"/>
                  </a:lnTo>
                  <a:lnTo>
                    <a:pt x="0" y="0"/>
                  </a:lnTo>
                  <a:close/>
                </a:path>
              </a:pathLst>
            </a:custGeom>
            <a:noFill/>
            <a:ln w="9525" cap="rnd">
              <a:solidFill>
                <a:schemeClr val="tx2"/>
              </a:solidFill>
              <a:prstDash val="solid"/>
              <a:round/>
            </a:ln>
          </p:spPr>
          <p:txBody>
            <a:bodyPr rtlCol="0" anchor="ctr"/>
            <a:lstStyle/>
            <a:p>
              <a:endParaRPr lang="ca-ES" dirty="0">
                <a:latin typeface="Segoe UI" panose="020B0502040204020203" pitchFamily="34" charset="0"/>
              </a:endParaRPr>
            </a:p>
          </p:txBody>
        </p:sp>
        <p:sp>
          <p:nvSpPr>
            <p:cNvPr id="97" name="Freeform: Shape 3244">
              <a:extLst>
                <a:ext uri="{FF2B5EF4-FFF2-40B4-BE49-F238E27FC236}">
                  <a16:creationId xmlns:a16="http://schemas.microsoft.com/office/drawing/2014/main" id="{2D196F67-E007-4A76-862C-81BE493DDDE1}"/>
                </a:ext>
              </a:extLst>
            </p:cNvPr>
            <p:cNvSpPr/>
            <p:nvPr/>
          </p:nvSpPr>
          <p:spPr>
            <a:xfrm>
              <a:off x="3024553" y="2066330"/>
              <a:ext cx="5328" cy="11243"/>
            </a:xfrm>
            <a:custGeom>
              <a:avLst/>
              <a:gdLst>
                <a:gd name="connsiteX0" fmla="*/ 0 w 5328"/>
                <a:gd name="connsiteY0" fmla="*/ 0 h 11243"/>
                <a:gd name="connsiteX1" fmla="*/ 0 w 5328"/>
                <a:gd name="connsiteY1" fmla="*/ 11243 h 11243"/>
                <a:gd name="connsiteX2" fmla="*/ 0 w 5328"/>
                <a:gd name="connsiteY2" fmla="*/ 0 h 11243"/>
              </a:gdLst>
              <a:ahLst/>
              <a:cxnLst>
                <a:cxn ang="0">
                  <a:pos x="connsiteX0" y="connsiteY0"/>
                </a:cxn>
                <a:cxn ang="0">
                  <a:pos x="connsiteX1" y="connsiteY1"/>
                </a:cxn>
                <a:cxn ang="0">
                  <a:pos x="connsiteX2" y="connsiteY2"/>
                </a:cxn>
              </a:cxnLst>
              <a:rect l="l" t="t" r="r" b="b"/>
              <a:pathLst>
                <a:path w="5328" h="11243">
                  <a:moveTo>
                    <a:pt x="0" y="0"/>
                  </a:moveTo>
                  <a:lnTo>
                    <a:pt x="0" y="11243"/>
                  </a:lnTo>
                  <a:lnTo>
                    <a:pt x="0" y="0"/>
                  </a:lnTo>
                  <a:close/>
                </a:path>
              </a:pathLst>
            </a:custGeom>
            <a:noFill/>
            <a:ln w="9525" cap="rnd">
              <a:solidFill>
                <a:schemeClr val="tx2"/>
              </a:solidFill>
              <a:prstDash val="solid"/>
              <a:round/>
            </a:ln>
          </p:spPr>
          <p:txBody>
            <a:bodyPr rtlCol="0" anchor="ctr"/>
            <a:lstStyle/>
            <a:p>
              <a:endParaRPr lang="ca-ES" dirty="0">
                <a:latin typeface="Segoe UI" panose="020B0502040204020203" pitchFamily="34" charset="0"/>
              </a:endParaRPr>
            </a:p>
          </p:txBody>
        </p:sp>
        <p:sp>
          <p:nvSpPr>
            <p:cNvPr id="98" name="Freeform: Shape 3245">
              <a:extLst>
                <a:ext uri="{FF2B5EF4-FFF2-40B4-BE49-F238E27FC236}">
                  <a16:creationId xmlns:a16="http://schemas.microsoft.com/office/drawing/2014/main" id="{D1397D38-DEE5-45B0-A2B2-13C2A7DBD26E}"/>
                </a:ext>
              </a:extLst>
            </p:cNvPr>
            <p:cNvSpPr/>
            <p:nvPr/>
          </p:nvSpPr>
          <p:spPr>
            <a:xfrm>
              <a:off x="3002066" y="2043843"/>
              <a:ext cx="5328" cy="11243"/>
            </a:xfrm>
            <a:custGeom>
              <a:avLst/>
              <a:gdLst>
                <a:gd name="connsiteX0" fmla="*/ 0 w 5328"/>
                <a:gd name="connsiteY0" fmla="*/ 0 h 11243"/>
                <a:gd name="connsiteX1" fmla="*/ 0 w 5328"/>
                <a:gd name="connsiteY1" fmla="*/ 11243 h 11243"/>
                <a:gd name="connsiteX2" fmla="*/ 0 w 5328"/>
                <a:gd name="connsiteY2" fmla="*/ 0 h 11243"/>
              </a:gdLst>
              <a:ahLst/>
              <a:cxnLst>
                <a:cxn ang="0">
                  <a:pos x="connsiteX0" y="connsiteY0"/>
                </a:cxn>
                <a:cxn ang="0">
                  <a:pos x="connsiteX1" y="connsiteY1"/>
                </a:cxn>
                <a:cxn ang="0">
                  <a:pos x="connsiteX2" y="connsiteY2"/>
                </a:cxn>
              </a:cxnLst>
              <a:rect l="l" t="t" r="r" b="b"/>
              <a:pathLst>
                <a:path w="5328" h="11243">
                  <a:moveTo>
                    <a:pt x="0" y="0"/>
                  </a:moveTo>
                  <a:lnTo>
                    <a:pt x="0" y="11243"/>
                  </a:lnTo>
                  <a:lnTo>
                    <a:pt x="0" y="0"/>
                  </a:lnTo>
                  <a:close/>
                </a:path>
              </a:pathLst>
            </a:custGeom>
            <a:noFill/>
            <a:ln w="9525" cap="rnd">
              <a:solidFill>
                <a:schemeClr val="tx2"/>
              </a:solidFill>
              <a:prstDash val="solid"/>
              <a:round/>
            </a:ln>
          </p:spPr>
          <p:txBody>
            <a:bodyPr rtlCol="0" anchor="ctr"/>
            <a:lstStyle/>
            <a:p>
              <a:endParaRPr lang="ca-ES" dirty="0">
                <a:latin typeface="Segoe UI" panose="020B0502040204020203" pitchFamily="34" charset="0"/>
              </a:endParaRPr>
            </a:p>
          </p:txBody>
        </p:sp>
        <p:sp>
          <p:nvSpPr>
            <p:cNvPr id="99" name="Freeform: Shape 3246">
              <a:extLst>
                <a:ext uri="{FF2B5EF4-FFF2-40B4-BE49-F238E27FC236}">
                  <a16:creationId xmlns:a16="http://schemas.microsoft.com/office/drawing/2014/main" id="{7187E404-DB95-47B1-839C-69979829ECD1}"/>
                </a:ext>
              </a:extLst>
            </p:cNvPr>
            <p:cNvSpPr/>
            <p:nvPr/>
          </p:nvSpPr>
          <p:spPr>
            <a:xfrm>
              <a:off x="3024553" y="2043843"/>
              <a:ext cx="5328" cy="11243"/>
            </a:xfrm>
            <a:custGeom>
              <a:avLst/>
              <a:gdLst>
                <a:gd name="connsiteX0" fmla="*/ 0 w 5328"/>
                <a:gd name="connsiteY0" fmla="*/ 0 h 11243"/>
                <a:gd name="connsiteX1" fmla="*/ 0 w 5328"/>
                <a:gd name="connsiteY1" fmla="*/ 11243 h 11243"/>
                <a:gd name="connsiteX2" fmla="*/ 0 w 5328"/>
                <a:gd name="connsiteY2" fmla="*/ 0 h 11243"/>
              </a:gdLst>
              <a:ahLst/>
              <a:cxnLst>
                <a:cxn ang="0">
                  <a:pos x="connsiteX0" y="connsiteY0"/>
                </a:cxn>
                <a:cxn ang="0">
                  <a:pos x="connsiteX1" y="connsiteY1"/>
                </a:cxn>
                <a:cxn ang="0">
                  <a:pos x="connsiteX2" y="connsiteY2"/>
                </a:cxn>
              </a:cxnLst>
              <a:rect l="l" t="t" r="r" b="b"/>
              <a:pathLst>
                <a:path w="5328" h="11243">
                  <a:moveTo>
                    <a:pt x="0" y="0"/>
                  </a:moveTo>
                  <a:lnTo>
                    <a:pt x="0" y="11243"/>
                  </a:lnTo>
                  <a:lnTo>
                    <a:pt x="0" y="0"/>
                  </a:lnTo>
                  <a:close/>
                </a:path>
              </a:pathLst>
            </a:custGeom>
            <a:noFill/>
            <a:ln w="9525" cap="rnd">
              <a:solidFill>
                <a:schemeClr val="tx2"/>
              </a:solidFill>
              <a:prstDash val="solid"/>
              <a:round/>
            </a:ln>
          </p:spPr>
          <p:txBody>
            <a:bodyPr rtlCol="0" anchor="ctr"/>
            <a:lstStyle/>
            <a:p>
              <a:endParaRPr lang="ca-ES" dirty="0">
                <a:latin typeface="Segoe UI" panose="020B0502040204020203" pitchFamily="34" charset="0"/>
              </a:endParaRPr>
            </a:p>
          </p:txBody>
        </p:sp>
        <p:sp>
          <p:nvSpPr>
            <p:cNvPr id="100" name="Freeform: Shape 3247">
              <a:extLst>
                <a:ext uri="{FF2B5EF4-FFF2-40B4-BE49-F238E27FC236}">
                  <a16:creationId xmlns:a16="http://schemas.microsoft.com/office/drawing/2014/main" id="{11EEB66B-82AB-47A9-9719-16DD3A15D4C9}"/>
                </a:ext>
              </a:extLst>
            </p:cNvPr>
            <p:cNvSpPr/>
            <p:nvPr/>
          </p:nvSpPr>
          <p:spPr>
            <a:xfrm>
              <a:off x="2979633" y="2088764"/>
              <a:ext cx="5328" cy="11243"/>
            </a:xfrm>
            <a:custGeom>
              <a:avLst/>
              <a:gdLst>
                <a:gd name="connsiteX0" fmla="*/ 0 w 5328"/>
                <a:gd name="connsiteY0" fmla="*/ 0 h 11243"/>
                <a:gd name="connsiteX1" fmla="*/ 0 w 5328"/>
                <a:gd name="connsiteY1" fmla="*/ 11244 h 11243"/>
                <a:gd name="connsiteX2" fmla="*/ 0 w 5328"/>
                <a:gd name="connsiteY2" fmla="*/ 0 h 11243"/>
              </a:gdLst>
              <a:ahLst/>
              <a:cxnLst>
                <a:cxn ang="0">
                  <a:pos x="connsiteX0" y="connsiteY0"/>
                </a:cxn>
                <a:cxn ang="0">
                  <a:pos x="connsiteX1" y="connsiteY1"/>
                </a:cxn>
                <a:cxn ang="0">
                  <a:pos x="connsiteX2" y="connsiteY2"/>
                </a:cxn>
              </a:cxnLst>
              <a:rect l="l" t="t" r="r" b="b"/>
              <a:pathLst>
                <a:path w="5328" h="11243">
                  <a:moveTo>
                    <a:pt x="0" y="0"/>
                  </a:moveTo>
                  <a:lnTo>
                    <a:pt x="0" y="11244"/>
                  </a:lnTo>
                  <a:lnTo>
                    <a:pt x="0" y="0"/>
                  </a:lnTo>
                  <a:close/>
                </a:path>
              </a:pathLst>
            </a:custGeom>
            <a:noFill/>
            <a:ln w="9525" cap="rnd">
              <a:solidFill>
                <a:schemeClr val="tx2"/>
              </a:solidFill>
              <a:prstDash val="solid"/>
              <a:round/>
            </a:ln>
          </p:spPr>
          <p:txBody>
            <a:bodyPr rtlCol="0" anchor="ctr"/>
            <a:lstStyle/>
            <a:p>
              <a:endParaRPr lang="ca-ES" dirty="0">
                <a:latin typeface="Segoe UI" panose="020B0502040204020203" pitchFamily="34" charset="0"/>
              </a:endParaRPr>
            </a:p>
          </p:txBody>
        </p:sp>
        <p:sp>
          <p:nvSpPr>
            <p:cNvPr id="101" name="Freeform: Shape 3248">
              <a:extLst>
                <a:ext uri="{FF2B5EF4-FFF2-40B4-BE49-F238E27FC236}">
                  <a16:creationId xmlns:a16="http://schemas.microsoft.com/office/drawing/2014/main" id="{E8729AD9-E379-4EF7-BEE9-CB087C6D5C9C}"/>
                </a:ext>
              </a:extLst>
            </p:cNvPr>
            <p:cNvSpPr/>
            <p:nvPr/>
          </p:nvSpPr>
          <p:spPr>
            <a:xfrm>
              <a:off x="3002066" y="2088764"/>
              <a:ext cx="5328" cy="11243"/>
            </a:xfrm>
            <a:custGeom>
              <a:avLst/>
              <a:gdLst>
                <a:gd name="connsiteX0" fmla="*/ 0 w 5328"/>
                <a:gd name="connsiteY0" fmla="*/ 0 h 11243"/>
                <a:gd name="connsiteX1" fmla="*/ 0 w 5328"/>
                <a:gd name="connsiteY1" fmla="*/ 11244 h 11243"/>
                <a:gd name="connsiteX2" fmla="*/ 0 w 5328"/>
                <a:gd name="connsiteY2" fmla="*/ 0 h 11243"/>
              </a:gdLst>
              <a:ahLst/>
              <a:cxnLst>
                <a:cxn ang="0">
                  <a:pos x="connsiteX0" y="connsiteY0"/>
                </a:cxn>
                <a:cxn ang="0">
                  <a:pos x="connsiteX1" y="connsiteY1"/>
                </a:cxn>
                <a:cxn ang="0">
                  <a:pos x="connsiteX2" y="connsiteY2"/>
                </a:cxn>
              </a:cxnLst>
              <a:rect l="l" t="t" r="r" b="b"/>
              <a:pathLst>
                <a:path w="5328" h="11243">
                  <a:moveTo>
                    <a:pt x="0" y="0"/>
                  </a:moveTo>
                  <a:lnTo>
                    <a:pt x="0" y="11244"/>
                  </a:lnTo>
                  <a:lnTo>
                    <a:pt x="0" y="0"/>
                  </a:lnTo>
                  <a:close/>
                </a:path>
              </a:pathLst>
            </a:custGeom>
            <a:noFill/>
            <a:ln w="9525" cap="rnd">
              <a:solidFill>
                <a:schemeClr val="tx2"/>
              </a:solidFill>
              <a:prstDash val="solid"/>
              <a:round/>
            </a:ln>
          </p:spPr>
          <p:txBody>
            <a:bodyPr rtlCol="0" anchor="ctr"/>
            <a:lstStyle/>
            <a:p>
              <a:endParaRPr lang="ca-ES" dirty="0">
                <a:latin typeface="Segoe UI" panose="020B0502040204020203" pitchFamily="34" charset="0"/>
              </a:endParaRPr>
            </a:p>
          </p:txBody>
        </p:sp>
        <p:sp>
          <p:nvSpPr>
            <p:cNvPr id="102" name="Freeform: Shape 3249">
              <a:extLst>
                <a:ext uri="{FF2B5EF4-FFF2-40B4-BE49-F238E27FC236}">
                  <a16:creationId xmlns:a16="http://schemas.microsoft.com/office/drawing/2014/main" id="{746CFB07-86B1-4989-B769-A0A4638C1281}"/>
                </a:ext>
              </a:extLst>
            </p:cNvPr>
            <p:cNvSpPr/>
            <p:nvPr/>
          </p:nvSpPr>
          <p:spPr>
            <a:xfrm>
              <a:off x="3024553" y="2088764"/>
              <a:ext cx="5328" cy="11243"/>
            </a:xfrm>
            <a:custGeom>
              <a:avLst/>
              <a:gdLst>
                <a:gd name="connsiteX0" fmla="*/ 0 w 5328"/>
                <a:gd name="connsiteY0" fmla="*/ 0 h 11243"/>
                <a:gd name="connsiteX1" fmla="*/ 0 w 5328"/>
                <a:gd name="connsiteY1" fmla="*/ 11244 h 11243"/>
                <a:gd name="connsiteX2" fmla="*/ 0 w 5328"/>
                <a:gd name="connsiteY2" fmla="*/ 0 h 11243"/>
              </a:gdLst>
              <a:ahLst/>
              <a:cxnLst>
                <a:cxn ang="0">
                  <a:pos x="connsiteX0" y="connsiteY0"/>
                </a:cxn>
                <a:cxn ang="0">
                  <a:pos x="connsiteX1" y="connsiteY1"/>
                </a:cxn>
                <a:cxn ang="0">
                  <a:pos x="connsiteX2" y="connsiteY2"/>
                </a:cxn>
              </a:cxnLst>
              <a:rect l="l" t="t" r="r" b="b"/>
              <a:pathLst>
                <a:path w="5328" h="11243">
                  <a:moveTo>
                    <a:pt x="0" y="0"/>
                  </a:moveTo>
                  <a:lnTo>
                    <a:pt x="0" y="11244"/>
                  </a:lnTo>
                  <a:lnTo>
                    <a:pt x="0" y="0"/>
                  </a:lnTo>
                  <a:close/>
                </a:path>
              </a:pathLst>
            </a:custGeom>
            <a:noFill/>
            <a:ln w="9525" cap="rnd">
              <a:solidFill>
                <a:schemeClr val="tx2"/>
              </a:solidFill>
              <a:prstDash val="solid"/>
              <a:round/>
            </a:ln>
          </p:spPr>
          <p:txBody>
            <a:bodyPr rtlCol="0" anchor="ctr"/>
            <a:lstStyle/>
            <a:p>
              <a:endParaRPr lang="ca-ES" dirty="0">
                <a:latin typeface="Segoe UI" panose="020B0502040204020203" pitchFamily="34" charset="0"/>
              </a:endParaRPr>
            </a:p>
          </p:txBody>
        </p:sp>
        <p:sp>
          <p:nvSpPr>
            <p:cNvPr id="103" name="Freeform: Shape 3250">
              <a:extLst>
                <a:ext uri="{FF2B5EF4-FFF2-40B4-BE49-F238E27FC236}">
                  <a16:creationId xmlns:a16="http://schemas.microsoft.com/office/drawing/2014/main" id="{E7598DA2-43E3-488B-A25F-BADEFCD2CF27}"/>
                </a:ext>
              </a:extLst>
            </p:cNvPr>
            <p:cNvSpPr/>
            <p:nvPr/>
          </p:nvSpPr>
          <p:spPr>
            <a:xfrm>
              <a:off x="3002066" y="2111197"/>
              <a:ext cx="5328" cy="11243"/>
            </a:xfrm>
            <a:custGeom>
              <a:avLst/>
              <a:gdLst>
                <a:gd name="connsiteX0" fmla="*/ 0 w 5328"/>
                <a:gd name="connsiteY0" fmla="*/ 11244 h 11243"/>
                <a:gd name="connsiteX1" fmla="*/ 0 w 5328"/>
                <a:gd name="connsiteY1" fmla="*/ 0 h 11243"/>
                <a:gd name="connsiteX2" fmla="*/ 0 w 5328"/>
                <a:gd name="connsiteY2" fmla="*/ 11244 h 11243"/>
              </a:gdLst>
              <a:ahLst/>
              <a:cxnLst>
                <a:cxn ang="0">
                  <a:pos x="connsiteX0" y="connsiteY0"/>
                </a:cxn>
                <a:cxn ang="0">
                  <a:pos x="connsiteX1" y="connsiteY1"/>
                </a:cxn>
                <a:cxn ang="0">
                  <a:pos x="connsiteX2" y="connsiteY2"/>
                </a:cxn>
              </a:cxnLst>
              <a:rect l="l" t="t" r="r" b="b"/>
              <a:pathLst>
                <a:path w="5328" h="11243">
                  <a:moveTo>
                    <a:pt x="0" y="11244"/>
                  </a:moveTo>
                  <a:lnTo>
                    <a:pt x="0" y="0"/>
                  </a:lnTo>
                  <a:lnTo>
                    <a:pt x="0" y="11244"/>
                  </a:lnTo>
                  <a:close/>
                </a:path>
              </a:pathLst>
            </a:custGeom>
            <a:noFill/>
            <a:ln w="9525" cap="rnd">
              <a:solidFill>
                <a:schemeClr val="tx2"/>
              </a:solidFill>
              <a:prstDash val="solid"/>
              <a:round/>
            </a:ln>
          </p:spPr>
          <p:txBody>
            <a:bodyPr rtlCol="0" anchor="ctr"/>
            <a:lstStyle/>
            <a:p>
              <a:endParaRPr lang="ca-ES" dirty="0">
                <a:latin typeface="Segoe UI" panose="020B0502040204020203" pitchFamily="34" charset="0"/>
              </a:endParaRPr>
            </a:p>
          </p:txBody>
        </p:sp>
        <p:sp>
          <p:nvSpPr>
            <p:cNvPr id="104" name="Freeform: Shape 3251">
              <a:extLst>
                <a:ext uri="{FF2B5EF4-FFF2-40B4-BE49-F238E27FC236}">
                  <a16:creationId xmlns:a16="http://schemas.microsoft.com/office/drawing/2014/main" id="{F03FE636-59FE-4C7E-B9EB-2E8F6EB7269E}"/>
                </a:ext>
              </a:extLst>
            </p:cNvPr>
            <p:cNvSpPr/>
            <p:nvPr/>
          </p:nvSpPr>
          <p:spPr>
            <a:xfrm>
              <a:off x="3024553" y="2111197"/>
              <a:ext cx="5328" cy="11243"/>
            </a:xfrm>
            <a:custGeom>
              <a:avLst/>
              <a:gdLst>
                <a:gd name="connsiteX0" fmla="*/ 0 w 5328"/>
                <a:gd name="connsiteY0" fmla="*/ 11244 h 11243"/>
                <a:gd name="connsiteX1" fmla="*/ 0 w 5328"/>
                <a:gd name="connsiteY1" fmla="*/ 0 h 11243"/>
                <a:gd name="connsiteX2" fmla="*/ 0 w 5328"/>
                <a:gd name="connsiteY2" fmla="*/ 11244 h 11243"/>
              </a:gdLst>
              <a:ahLst/>
              <a:cxnLst>
                <a:cxn ang="0">
                  <a:pos x="connsiteX0" y="connsiteY0"/>
                </a:cxn>
                <a:cxn ang="0">
                  <a:pos x="connsiteX1" y="connsiteY1"/>
                </a:cxn>
                <a:cxn ang="0">
                  <a:pos x="connsiteX2" y="connsiteY2"/>
                </a:cxn>
              </a:cxnLst>
              <a:rect l="l" t="t" r="r" b="b"/>
              <a:pathLst>
                <a:path w="5328" h="11243">
                  <a:moveTo>
                    <a:pt x="0" y="11244"/>
                  </a:moveTo>
                  <a:lnTo>
                    <a:pt x="0" y="0"/>
                  </a:lnTo>
                  <a:lnTo>
                    <a:pt x="0" y="11244"/>
                  </a:lnTo>
                  <a:close/>
                </a:path>
              </a:pathLst>
            </a:custGeom>
            <a:noFill/>
            <a:ln w="9525" cap="rnd">
              <a:solidFill>
                <a:schemeClr val="tx2"/>
              </a:solidFill>
              <a:prstDash val="solid"/>
              <a:round/>
            </a:ln>
          </p:spPr>
          <p:txBody>
            <a:bodyPr rtlCol="0" anchor="ctr"/>
            <a:lstStyle/>
            <a:p>
              <a:endParaRPr lang="ca-ES" dirty="0">
                <a:latin typeface="Segoe UI" panose="020B0502040204020203" pitchFamily="34" charset="0"/>
              </a:endParaRPr>
            </a:p>
          </p:txBody>
        </p:sp>
        <p:sp>
          <p:nvSpPr>
            <p:cNvPr id="105" name="Freeform: Shape 3252">
              <a:extLst>
                <a:ext uri="{FF2B5EF4-FFF2-40B4-BE49-F238E27FC236}">
                  <a16:creationId xmlns:a16="http://schemas.microsoft.com/office/drawing/2014/main" id="{4B2BDFD6-3949-4596-A256-6DD39327069C}"/>
                </a:ext>
              </a:extLst>
            </p:cNvPr>
            <p:cNvSpPr/>
            <p:nvPr/>
          </p:nvSpPr>
          <p:spPr>
            <a:xfrm>
              <a:off x="3002066" y="2133684"/>
              <a:ext cx="5328" cy="11243"/>
            </a:xfrm>
            <a:custGeom>
              <a:avLst/>
              <a:gdLst>
                <a:gd name="connsiteX0" fmla="*/ 0 w 5328"/>
                <a:gd name="connsiteY0" fmla="*/ 11244 h 11243"/>
                <a:gd name="connsiteX1" fmla="*/ 0 w 5328"/>
                <a:gd name="connsiteY1" fmla="*/ 0 h 11243"/>
                <a:gd name="connsiteX2" fmla="*/ 0 w 5328"/>
                <a:gd name="connsiteY2" fmla="*/ 11244 h 11243"/>
              </a:gdLst>
              <a:ahLst/>
              <a:cxnLst>
                <a:cxn ang="0">
                  <a:pos x="connsiteX0" y="connsiteY0"/>
                </a:cxn>
                <a:cxn ang="0">
                  <a:pos x="connsiteX1" y="connsiteY1"/>
                </a:cxn>
                <a:cxn ang="0">
                  <a:pos x="connsiteX2" y="connsiteY2"/>
                </a:cxn>
              </a:cxnLst>
              <a:rect l="l" t="t" r="r" b="b"/>
              <a:pathLst>
                <a:path w="5328" h="11243">
                  <a:moveTo>
                    <a:pt x="0" y="11244"/>
                  </a:moveTo>
                  <a:lnTo>
                    <a:pt x="0" y="0"/>
                  </a:lnTo>
                  <a:lnTo>
                    <a:pt x="0" y="11244"/>
                  </a:lnTo>
                  <a:close/>
                </a:path>
              </a:pathLst>
            </a:custGeom>
            <a:noFill/>
            <a:ln w="9525" cap="rnd">
              <a:solidFill>
                <a:schemeClr val="tx2"/>
              </a:solidFill>
              <a:prstDash val="solid"/>
              <a:round/>
            </a:ln>
          </p:spPr>
          <p:txBody>
            <a:bodyPr rtlCol="0" anchor="ctr"/>
            <a:lstStyle/>
            <a:p>
              <a:endParaRPr lang="ca-ES" dirty="0">
                <a:latin typeface="Segoe UI" panose="020B0502040204020203" pitchFamily="34" charset="0"/>
              </a:endParaRPr>
            </a:p>
          </p:txBody>
        </p:sp>
        <p:sp>
          <p:nvSpPr>
            <p:cNvPr id="106" name="Freeform: Shape 3253">
              <a:extLst>
                <a:ext uri="{FF2B5EF4-FFF2-40B4-BE49-F238E27FC236}">
                  <a16:creationId xmlns:a16="http://schemas.microsoft.com/office/drawing/2014/main" id="{146E7937-98BA-4DC9-A538-D8371530139E}"/>
                </a:ext>
              </a:extLst>
            </p:cNvPr>
            <p:cNvSpPr/>
            <p:nvPr/>
          </p:nvSpPr>
          <p:spPr>
            <a:xfrm>
              <a:off x="3024553" y="2133684"/>
              <a:ext cx="5328" cy="11243"/>
            </a:xfrm>
            <a:custGeom>
              <a:avLst/>
              <a:gdLst>
                <a:gd name="connsiteX0" fmla="*/ 0 w 5328"/>
                <a:gd name="connsiteY0" fmla="*/ 11244 h 11243"/>
                <a:gd name="connsiteX1" fmla="*/ 0 w 5328"/>
                <a:gd name="connsiteY1" fmla="*/ 0 h 11243"/>
                <a:gd name="connsiteX2" fmla="*/ 0 w 5328"/>
                <a:gd name="connsiteY2" fmla="*/ 11244 h 11243"/>
              </a:gdLst>
              <a:ahLst/>
              <a:cxnLst>
                <a:cxn ang="0">
                  <a:pos x="connsiteX0" y="connsiteY0"/>
                </a:cxn>
                <a:cxn ang="0">
                  <a:pos x="connsiteX1" y="connsiteY1"/>
                </a:cxn>
                <a:cxn ang="0">
                  <a:pos x="connsiteX2" y="connsiteY2"/>
                </a:cxn>
              </a:cxnLst>
              <a:rect l="l" t="t" r="r" b="b"/>
              <a:pathLst>
                <a:path w="5328" h="11243">
                  <a:moveTo>
                    <a:pt x="0" y="11244"/>
                  </a:moveTo>
                  <a:lnTo>
                    <a:pt x="0" y="0"/>
                  </a:lnTo>
                  <a:lnTo>
                    <a:pt x="0" y="11244"/>
                  </a:lnTo>
                  <a:close/>
                </a:path>
              </a:pathLst>
            </a:custGeom>
            <a:noFill/>
            <a:ln w="9525" cap="rnd">
              <a:solidFill>
                <a:schemeClr val="tx2"/>
              </a:solidFill>
              <a:prstDash val="solid"/>
              <a:round/>
            </a:ln>
          </p:spPr>
          <p:txBody>
            <a:bodyPr rtlCol="0" anchor="ctr"/>
            <a:lstStyle/>
            <a:p>
              <a:endParaRPr lang="ca-ES" dirty="0">
                <a:latin typeface="Segoe UI" panose="020B0502040204020203" pitchFamily="34" charset="0"/>
              </a:endParaRPr>
            </a:p>
          </p:txBody>
        </p:sp>
        <p:sp>
          <p:nvSpPr>
            <p:cNvPr id="107" name="Freeform: Shape 3254">
              <a:extLst>
                <a:ext uri="{FF2B5EF4-FFF2-40B4-BE49-F238E27FC236}">
                  <a16:creationId xmlns:a16="http://schemas.microsoft.com/office/drawing/2014/main" id="{7DE29534-C4F8-4B81-B8F8-B98C121C9C96}"/>
                </a:ext>
              </a:extLst>
            </p:cNvPr>
            <p:cNvSpPr/>
            <p:nvPr/>
          </p:nvSpPr>
          <p:spPr>
            <a:xfrm>
              <a:off x="3002066" y="2156118"/>
              <a:ext cx="5328" cy="11243"/>
            </a:xfrm>
            <a:custGeom>
              <a:avLst/>
              <a:gdLst>
                <a:gd name="connsiteX0" fmla="*/ 0 w 5328"/>
                <a:gd name="connsiteY0" fmla="*/ 11243 h 11243"/>
                <a:gd name="connsiteX1" fmla="*/ 0 w 5328"/>
                <a:gd name="connsiteY1" fmla="*/ 0 h 11243"/>
                <a:gd name="connsiteX2" fmla="*/ 0 w 5328"/>
                <a:gd name="connsiteY2" fmla="*/ 11243 h 11243"/>
              </a:gdLst>
              <a:ahLst/>
              <a:cxnLst>
                <a:cxn ang="0">
                  <a:pos x="connsiteX0" y="connsiteY0"/>
                </a:cxn>
                <a:cxn ang="0">
                  <a:pos x="connsiteX1" y="connsiteY1"/>
                </a:cxn>
                <a:cxn ang="0">
                  <a:pos x="connsiteX2" y="connsiteY2"/>
                </a:cxn>
              </a:cxnLst>
              <a:rect l="l" t="t" r="r" b="b"/>
              <a:pathLst>
                <a:path w="5328" h="11243">
                  <a:moveTo>
                    <a:pt x="0" y="11243"/>
                  </a:moveTo>
                  <a:lnTo>
                    <a:pt x="0" y="0"/>
                  </a:lnTo>
                  <a:lnTo>
                    <a:pt x="0" y="11243"/>
                  </a:lnTo>
                  <a:close/>
                </a:path>
              </a:pathLst>
            </a:custGeom>
            <a:noFill/>
            <a:ln w="9525" cap="rnd">
              <a:solidFill>
                <a:schemeClr val="tx2"/>
              </a:solidFill>
              <a:prstDash val="solid"/>
              <a:round/>
            </a:ln>
          </p:spPr>
          <p:txBody>
            <a:bodyPr rtlCol="0" anchor="ctr"/>
            <a:lstStyle/>
            <a:p>
              <a:endParaRPr lang="ca-ES" dirty="0">
                <a:latin typeface="Segoe UI" panose="020B0502040204020203" pitchFamily="34" charset="0"/>
              </a:endParaRPr>
            </a:p>
          </p:txBody>
        </p:sp>
        <p:sp>
          <p:nvSpPr>
            <p:cNvPr id="108" name="Freeform: Shape 3255">
              <a:extLst>
                <a:ext uri="{FF2B5EF4-FFF2-40B4-BE49-F238E27FC236}">
                  <a16:creationId xmlns:a16="http://schemas.microsoft.com/office/drawing/2014/main" id="{949F96ED-6A06-4B70-B247-B8DE19F2A9F4}"/>
                </a:ext>
              </a:extLst>
            </p:cNvPr>
            <p:cNvSpPr/>
            <p:nvPr/>
          </p:nvSpPr>
          <p:spPr>
            <a:xfrm>
              <a:off x="3024553" y="2156118"/>
              <a:ext cx="5328" cy="11243"/>
            </a:xfrm>
            <a:custGeom>
              <a:avLst/>
              <a:gdLst>
                <a:gd name="connsiteX0" fmla="*/ 0 w 5328"/>
                <a:gd name="connsiteY0" fmla="*/ 11243 h 11243"/>
                <a:gd name="connsiteX1" fmla="*/ 0 w 5328"/>
                <a:gd name="connsiteY1" fmla="*/ 0 h 11243"/>
                <a:gd name="connsiteX2" fmla="*/ 0 w 5328"/>
                <a:gd name="connsiteY2" fmla="*/ 11243 h 11243"/>
              </a:gdLst>
              <a:ahLst/>
              <a:cxnLst>
                <a:cxn ang="0">
                  <a:pos x="connsiteX0" y="connsiteY0"/>
                </a:cxn>
                <a:cxn ang="0">
                  <a:pos x="connsiteX1" y="connsiteY1"/>
                </a:cxn>
                <a:cxn ang="0">
                  <a:pos x="connsiteX2" y="connsiteY2"/>
                </a:cxn>
              </a:cxnLst>
              <a:rect l="l" t="t" r="r" b="b"/>
              <a:pathLst>
                <a:path w="5328" h="11243">
                  <a:moveTo>
                    <a:pt x="0" y="11243"/>
                  </a:moveTo>
                  <a:lnTo>
                    <a:pt x="0" y="0"/>
                  </a:lnTo>
                  <a:lnTo>
                    <a:pt x="0" y="11243"/>
                  </a:lnTo>
                  <a:close/>
                </a:path>
              </a:pathLst>
            </a:custGeom>
            <a:noFill/>
            <a:ln w="9525" cap="rnd">
              <a:solidFill>
                <a:schemeClr val="tx2"/>
              </a:solidFill>
              <a:prstDash val="solid"/>
              <a:round/>
            </a:ln>
          </p:spPr>
          <p:txBody>
            <a:bodyPr rtlCol="0" anchor="ctr"/>
            <a:lstStyle/>
            <a:p>
              <a:endParaRPr lang="ca-ES" dirty="0">
                <a:latin typeface="Segoe UI" panose="020B0502040204020203" pitchFamily="34" charset="0"/>
              </a:endParaRPr>
            </a:p>
          </p:txBody>
        </p:sp>
        <p:sp>
          <p:nvSpPr>
            <p:cNvPr id="109" name="Freeform: Shape 3256">
              <a:extLst>
                <a:ext uri="{FF2B5EF4-FFF2-40B4-BE49-F238E27FC236}">
                  <a16:creationId xmlns:a16="http://schemas.microsoft.com/office/drawing/2014/main" id="{29E39BA9-E05F-4B89-936D-AD092365FE7A}"/>
                </a:ext>
              </a:extLst>
            </p:cNvPr>
            <p:cNvSpPr/>
            <p:nvPr/>
          </p:nvSpPr>
          <p:spPr>
            <a:xfrm>
              <a:off x="2844871" y="2088764"/>
              <a:ext cx="5328" cy="11243"/>
            </a:xfrm>
            <a:custGeom>
              <a:avLst/>
              <a:gdLst>
                <a:gd name="connsiteX0" fmla="*/ 0 w 5328"/>
                <a:gd name="connsiteY0" fmla="*/ 0 h 11243"/>
                <a:gd name="connsiteX1" fmla="*/ 0 w 5328"/>
                <a:gd name="connsiteY1" fmla="*/ 11244 h 11243"/>
                <a:gd name="connsiteX2" fmla="*/ 0 w 5328"/>
                <a:gd name="connsiteY2" fmla="*/ 0 h 11243"/>
              </a:gdLst>
              <a:ahLst/>
              <a:cxnLst>
                <a:cxn ang="0">
                  <a:pos x="connsiteX0" y="connsiteY0"/>
                </a:cxn>
                <a:cxn ang="0">
                  <a:pos x="connsiteX1" y="connsiteY1"/>
                </a:cxn>
                <a:cxn ang="0">
                  <a:pos x="connsiteX2" y="connsiteY2"/>
                </a:cxn>
              </a:cxnLst>
              <a:rect l="l" t="t" r="r" b="b"/>
              <a:pathLst>
                <a:path w="5328" h="11243">
                  <a:moveTo>
                    <a:pt x="0" y="0"/>
                  </a:moveTo>
                  <a:lnTo>
                    <a:pt x="0" y="11244"/>
                  </a:lnTo>
                  <a:lnTo>
                    <a:pt x="0" y="0"/>
                  </a:lnTo>
                  <a:close/>
                </a:path>
              </a:pathLst>
            </a:custGeom>
            <a:noFill/>
            <a:ln w="9525" cap="rnd">
              <a:solidFill>
                <a:schemeClr val="tx2"/>
              </a:solidFill>
              <a:prstDash val="solid"/>
              <a:round/>
            </a:ln>
          </p:spPr>
          <p:txBody>
            <a:bodyPr rtlCol="0" anchor="ctr"/>
            <a:lstStyle/>
            <a:p>
              <a:endParaRPr lang="ca-ES" dirty="0">
                <a:latin typeface="Segoe UI" panose="020B0502040204020203" pitchFamily="34" charset="0"/>
              </a:endParaRPr>
            </a:p>
          </p:txBody>
        </p:sp>
        <p:sp>
          <p:nvSpPr>
            <p:cNvPr id="110" name="Freeform: Shape 3257">
              <a:extLst>
                <a:ext uri="{FF2B5EF4-FFF2-40B4-BE49-F238E27FC236}">
                  <a16:creationId xmlns:a16="http://schemas.microsoft.com/office/drawing/2014/main" id="{3B884365-B496-4147-A5C9-58AB7B5D2F94}"/>
                </a:ext>
              </a:extLst>
            </p:cNvPr>
            <p:cNvSpPr/>
            <p:nvPr/>
          </p:nvSpPr>
          <p:spPr>
            <a:xfrm>
              <a:off x="2867304" y="2088764"/>
              <a:ext cx="5328" cy="11243"/>
            </a:xfrm>
            <a:custGeom>
              <a:avLst/>
              <a:gdLst>
                <a:gd name="connsiteX0" fmla="*/ 0 w 5328"/>
                <a:gd name="connsiteY0" fmla="*/ 0 h 11243"/>
                <a:gd name="connsiteX1" fmla="*/ 0 w 5328"/>
                <a:gd name="connsiteY1" fmla="*/ 11244 h 11243"/>
                <a:gd name="connsiteX2" fmla="*/ 0 w 5328"/>
                <a:gd name="connsiteY2" fmla="*/ 0 h 11243"/>
              </a:gdLst>
              <a:ahLst/>
              <a:cxnLst>
                <a:cxn ang="0">
                  <a:pos x="connsiteX0" y="connsiteY0"/>
                </a:cxn>
                <a:cxn ang="0">
                  <a:pos x="connsiteX1" y="connsiteY1"/>
                </a:cxn>
                <a:cxn ang="0">
                  <a:pos x="connsiteX2" y="connsiteY2"/>
                </a:cxn>
              </a:cxnLst>
              <a:rect l="l" t="t" r="r" b="b"/>
              <a:pathLst>
                <a:path w="5328" h="11243">
                  <a:moveTo>
                    <a:pt x="0" y="0"/>
                  </a:moveTo>
                  <a:lnTo>
                    <a:pt x="0" y="11244"/>
                  </a:lnTo>
                  <a:lnTo>
                    <a:pt x="0" y="0"/>
                  </a:lnTo>
                  <a:close/>
                </a:path>
              </a:pathLst>
            </a:custGeom>
            <a:noFill/>
            <a:ln w="9525" cap="rnd">
              <a:solidFill>
                <a:schemeClr val="tx2"/>
              </a:solidFill>
              <a:prstDash val="solid"/>
              <a:round/>
            </a:ln>
          </p:spPr>
          <p:txBody>
            <a:bodyPr rtlCol="0" anchor="ctr"/>
            <a:lstStyle/>
            <a:p>
              <a:endParaRPr lang="ca-ES" dirty="0">
                <a:latin typeface="Segoe UI" panose="020B0502040204020203" pitchFamily="34" charset="0"/>
              </a:endParaRPr>
            </a:p>
          </p:txBody>
        </p:sp>
        <p:sp>
          <p:nvSpPr>
            <p:cNvPr id="111" name="Freeform: Shape 3258">
              <a:extLst>
                <a:ext uri="{FF2B5EF4-FFF2-40B4-BE49-F238E27FC236}">
                  <a16:creationId xmlns:a16="http://schemas.microsoft.com/office/drawing/2014/main" id="{78F33C94-F0D7-41D8-A8E7-01A5308F964E}"/>
                </a:ext>
              </a:extLst>
            </p:cNvPr>
            <p:cNvSpPr/>
            <p:nvPr/>
          </p:nvSpPr>
          <p:spPr>
            <a:xfrm>
              <a:off x="2889791" y="2088764"/>
              <a:ext cx="5328" cy="11243"/>
            </a:xfrm>
            <a:custGeom>
              <a:avLst/>
              <a:gdLst>
                <a:gd name="connsiteX0" fmla="*/ 0 w 5328"/>
                <a:gd name="connsiteY0" fmla="*/ 0 h 11243"/>
                <a:gd name="connsiteX1" fmla="*/ 0 w 5328"/>
                <a:gd name="connsiteY1" fmla="*/ 11244 h 11243"/>
                <a:gd name="connsiteX2" fmla="*/ 0 w 5328"/>
                <a:gd name="connsiteY2" fmla="*/ 0 h 11243"/>
              </a:gdLst>
              <a:ahLst/>
              <a:cxnLst>
                <a:cxn ang="0">
                  <a:pos x="connsiteX0" y="connsiteY0"/>
                </a:cxn>
                <a:cxn ang="0">
                  <a:pos x="connsiteX1" y="connsiteY1"/>
                </a:cxn>
                <a:cxn ang="0">
                  <a:pos x="connsiteX2" y="connsiteY2"/>
                </a:cxn>
              </a:cxnLst>
              <a:rect l="l" t="t" r="r" b="b"/>
              <a:pathLst>
                <a:path w="5328" h="11243">
                  <a:moveTo>
                    <a:pt x="0" y="0"/>
                  </a:moveTo>
                  <a:lnTo>
                    <a:pt x="0" y="11244"/>
                  </a:lnTo>
                  <a:lnTo>
                    <a:pt x="0" y="0"/>
                  </a:lnTo>
                  <a:close/>
                </a:path>
              </a:pathLst>
            </a:custGeom>
            <a:noFill/>
            <a:ln w="9525" cap="rnd">
              <a:solidFill>
                <a:schemeClr val="tx2"/>
              </a:solidFill>
              <a:prstDash val="solid"/>
              <a:round/>
            </a:ln>
          </p:spPr>
          <p:txBody>
            <a:bodyPr rtlCol="0" anchor="ctr"/>
            <a:lstStyle/>
            <a:p>
              <a:endParaRPr lang="ca-ES" dirty="0">
                <a:latin typeface="Segoe UI" panose="020B0502040204020203" pitchFamily="34" charset="0"/>
              </a:endParaRPr>
            </a:p>
          </p:txBody>
        </p:sp>
        <p:sp>
          <p:nvSpPr>
            <p:cNvPr id="112" name="Freeform: Shape 3259">
              <a:extLst>
                <a:ext uri="{FF2B5EF4-FFF2-40B4-BE49-F238E27FC236}">
                  <a16:creationId xmlns:a16="http://schemas.microsoft.com/office/drawing/2014/main" id="{21C69F3F-78B6-4038-8240-A54D1ADD1113}"/>
                </a:ext>
              </a:extLst>
            </p:cNvPr>
            <p:cNvSpPr/>
            <p:nvPr/>
          </p:nvSpPr>
          <p:spPr>
            <a:xfrm>
              <a:off x="2844871" y="2111251"/>
              <a:ext cx="5328" cy="11243"/>
            </a:xfrm>
            <a:custGeom>
              <a:avLst/>
              <a:gdLst>
                <a:gd name="connsiteX0" fmla="*/ 0 w 5328"/>
                <a:gd name="connsiteY0" fmla="*/ 0 h 11243"/>
                <a:gd name="connsiteX1" fmla="*/ 0 w 5328"/>
                <a:gd name="connsiteY1" fmla="*/ 11243 h 11243"/>
                <a:gd name="connsiteX2" fmla="*/ 0 w 5328"/>
                <a:gd name="connsiteY2" fmla="*/ 0 h 11243"/>
              </a:gdLst>
              <a:ahLst/>
              <a:cxnLst>
                <a:cxn ang="0">
                  <a:pos x="connsiteX0" y="connsiteY0"/>
                </a:cxn>
                <a:cxn ang="0">
                  <a:pos x="connsiteX1" y="connsiteY1"/>
                </a:cxn>
                <a:cxn ang="0">
                  <a:pos x="connsiteX2" y="connsiteY2"/>
                </a:cxn>
              </a:cxnLst>
              <a:rect l="l" t="t" r="r" b="b"/>
              <a:pathLst>
                <a:path w="5328" h="11243">
                  <a:moveTo>
                    <a:pt x="0" y="0"/>
                  </a:moveTo>
                  <a:lnTo>
                    <a:pt x="0" y="11243"/>
                  </a:lnTo>
                  <a:lnTo>
                    <a:pt x="0" y="0"/>
                  </a:lnTo>
                  <a:close/>
                </a:path>
              </a:pathLst>
            </a:custGeom>
            <a:noFill/>
            <a:ln w="9525" cap="rnd">
              <a:solidFill>
                <a:schemeClr val="tx2"/>
              </a:solidFill>
              <a:prstDash val="solid"/>
              <a:round/>
            </a:ln>
          </p:spPr>
          <p:txBody>
            <a:bodyPr rtlCol="0" anchor="ctr"/>
            <a:lstStyle/>
            <a:p>
              <a:endParaRPr lang="ca-ES" dirty="0">
                <a:latin typeface="Segoe UI" panose="020B0502040204020203" pitchFamily="34" charset="0"/>
              </a:endParaRPr>
            </a:p>
          </p:txBody>
        </p:sp>
        <p:sp>
          <p:nvSpPr>
            <p:cNvPr id="113" name="Freeform: Shape 3260">
              <a:extLst>
                <a:ext uri="{FF2B5EF4-FFF2-40B4-BE49-F238E27FC236}">
                  <a16:creationId xmlns:a16="http://schemas.microsoft.com/office/drawing/2014/main" id="{5E7C982D-A58A-4DC2-8A5A-23D6EF6949CA}"/>
                </a:ext>
              </a:extLst>
            </p:cNvPr>
            <p:cNvSpPr/>
            <p:nvPr/>
          </p:nvSpPr>
          <p:spPr>
            <a:xfrm>
              <a:off x="2867304" y="2111251"/>
              <a:ext cx="5328" cy="11243"/>
            </a:xfrm>
            <a:custGeom>
              <a:avLst/>
              <a:gdLst>
                <a:gd name="connsiteX0" fmla="*/ 0 w 5328"/>
                <a:gd name="connsiteY0" fmla="*/ 0 h 11243"/>
                <a:gd name="connsiteX1" fmla="*/ 0 w 5328"/>
                <a:gd name="connsiteY1" fmla="*/ 11243 h 11243"/>
                <a:gd name="connsiteX2" fmla="*/ 0 w 5328"/>
                <a:gd name="connsiteY2" fmla="*/ 0 h 11243"/>
              </a:gdLst>
              <a:ahLst/>
              <a:cxnLst>
                <a:cxn ang="0">
                  <a:pos x="connsiteX0" y="connsiteY0"/>
                </a:cxn>
                <a:cxn ang="0">
                  <a:pos x="connsiteX1" y="connsiteY1"/>
                </a:cxn>
                <a:cxn ang="0">
                  <a:pos x="connsiteX2" y="connsiteY2"/>
                </a:cxn>
              </a:cxnLst>
              <a:rect l="l" t="t" r="r" b="b"/>
              <a:pathLst>
                <a:path w="5328" h="11243">
                  <a:moveTo>
                    <a:pt x="0" y="0"/>
                  </a:moveTo>
                  <a:lnTo>
                    <a:pt x="0" y="11243"/>
                  </a:lnTo>
                  <a:lnTo>
                    <a:pt x="0" y="0"/>
                  </a:lnTo>
                  <a:close/>
                </a:path>
              </a:pathLst>
            </a:custGeom>
            <a:noFill/>
            <a:ln w="9525" cap="rnd">
              <a:solidFill>
                <a:schemeClr val="tx2"/>
              </a:solidFill>
              <a:prstDash val="solid"/>
              <a:round/>
            </a:ln>
          </p:spPr>
          <p:txBody>
            <a:bodyPr rtlCol="0" anchor="ctr"/>
            <a:lstStyle/>
            <a:p>
              <a:endParaRPr lang="ca-ES" dirty="0">
                <a:latin typeface="Segoe UI" panose="020B0502040204020203" pitchFamily="34" charset="0"/>
              </a:endParaRPr>
            </a:p>
          </p:txBody>
        </p:sp>
        <p:sp>
          <p:nvSpPr>
            <p:cNvPr id="114" name="Freeform: Shape 3261">
              <a:extLst>
                <a:ext uri="{FF2B5EF4-FFF2-40B4-BE49-F238E27FC236}">
                  <a16:creationId xmlns:a16="http://schemas.microsoft.com/office/drawing/2014/main" id="{1341A08D-3B9D-48D1-8671-0715E7C46FF2}"/>
                </a:ext>
              </a:extLst>
            </p:cNvPr>
            <p:cNvSpPr/>
            <p:nvPr/>
          </p:nvSpPr>
          <p:spPr>
            <a:xfrm>
              <a:off x="2844871" y="2133684"/>
              <a:ext cx="5328" cy="11243"/>
            </a:xfrm>
            <a:custGeom>
              <a:avLst/>
              <a:gdLst>
                <a:gd name="connsiteX0" fmla="*/ 0 w 5328"/>
                <a:gd name="connsiteY0" fmla="*/ 0 h 11243"/>
                <a:gd name="connsiteX1" fmla="*/ 0 w 5328"/>
                <a:gd name="connsiteY1" fmla="*/ 11244 h 11243"/>
                <a:gd name="connsiteX2" fmla="*/ 0 w 5328"/>
                <a:gd name="connsiteY2" fmla="*/ 0 h 11243"/>
              </a:gdLst>
              <a:ahLst/>
              <a:cxnLst>
                <a:cxn ang="0">
                  <a:pos x="connsiteX0" y="connsiteY0"/>
                </a:cxn>
                <a:cxn ang="0">
                  <a:pos x="connsiteX1" y="connsiteY1"/>
                </a:cxn>
                <a:cxn ang="0">
                  <a:pos x="connsiteX2" y="connsiteY2"/>
                </a:cxn>
              </a:cxnLst>
              <a:rect l="l" t="t" r="r" b="b"/>
              <a:pathLst>
                <a:path w="5328" h="11243">
                  <a:moveTo>
                    <a:pt x="0" y="0"/>
                  </a:moveTo>
                  <a:lnTo>
                    <a:pt x="0" y="11244"/>
                  </a:lnTo>
                  <a:lnTo>
                    <a:pt x="0" y="0"/>
                  </a:lnTo>
                  <a:close/>
                </a:path>
              </a:pathLst>
            </a:custGeom>
            <a:noFill/>
            <a:ln w="9525" cap="rnd">
              <a:solidFill>
                <a:schemeClr val="tx2"/>
              </a:solidFill>
              <a:prstDash val="solid"/>
              <a:round/>
            </a:ln>
          </p:spPr>
          <p:txBody>
            <a:bodyPr rtlCol="0" anchor="ctr"/>
            <a:lstStyle/>
            <a:p>
              <a:endParaRPr lang="ca-ES" dirty="0">
                <a:latin typeface="Segoe UI" panose="020B0502040204020203" pitchFamily="34" charset="0"/>
              </a:endParaRPr>
            </a:p>
          </p:txBody>
        </p:sp>
        <p:sp>
          <p:nvSpPr>
            <p:cNvPr id="115" name="Freeform: Shape 3262">
              <a:extLst>
                <a:ext uri="{FF2B5EF4-FFF2-40B4-BE49-F238E27FC236}">
                  <a16:creationId xmlns:a16="http://schemas.microsoft.com/office/drawing/2014/main" id="{D72EE251-9E7A-4F4C-83DB-812485CE0127}"/>
                </a:ext>
              </a:extLst>
            </p:cNvPr>
            <p:cNvSpPr/>
            <p:nvPr/>
          </p:nvSpPr>
          <p:spPr>
            <a:xfrm>
              <a:off x="2867304" y="2133684"/>
              <a:ext cx="5328" cy="11243"/>
            </a:xfrm>
            <a:custGeom>
              <a:avLst/>
              <a:gdLst>
                <a:gd name="connsiteX0" fmla="*/ 0 w 5328"/>
                <a:gd name="connsiteY0" fmla="*/ 0 h 11243"/>
                <a:gd name="connsiteX1" fmla="*/ 0 w 5328"/>
                <a:gd name="connsiteY1" fmla="*/ 11244 h 11243"/>
                <a:gd name="connsiteX2" fmla="*/ 0 w 5328"/>
                <a:gd name="connsiteY2" fmla="*/ 0 h 11243"/>
              </a:gdLst>
              <a:ahLst/>
              <a:cxnLst>
                <a:cxn ang="0">
                  <a:pos x="connsiteX0" y="connsiteY0"/>
                </a:cxn>
                <a:cxn ang="0">
                  <a:pos x="connsiteX1" y="connsiteY1"/>
                </a:cxn>
                <a:cxn ang="0">
                  <a:pos x="connsiteX2" y="connsiteY2"/>
                </a:cxn>
              </a:cxnLst>
              <a:rect l="l" t="t" r="r" b="b"/>
              <a:pathLst>
                <a:path w="5328" h="11243">
                  <a:moveTo>
                    <a:pt x="0" y="0"/>
                  </a:moveTo>
                  <a:lnTo>
                    <a:pt x="0" y="11244"/>
                  </a:lnTo>
                  <a:lnTo>
                    <a:pt x="0" y="0"/>
                  </a:lnTo>
                  <a:close/>
                </a:path>
              </a:pathLst>
            </a:custGeom>
            <a:noFill/>
            <a:ln w="9525" cap="rnd">
              <a:solidFill>
                <a:schemeClr val="tx2"/>
              </a:solidFill>
              <a:prstDash val="solid"/>
              <a:round/>
            </a:ln>
          </p:spPr>
          <p:txBody>
            <a:bodyPr rtlCol="0" anchor="ctr"/>
            <a:lstStyle/>
            <a:p>
              <a:endParaRPr lang="ca-ES" dirty="0">
                <a:latin typeface="Segoe UI" panose="020B0502040204020203" pitchFamily="34" charset="0"/>
              </a:endParaRPr>
            </a:p>
          </p:txBody>
        </p:sp>
        <p:sp>
          <p:nvSpPr>
            <p:cNvPr id="116" name="Freeform: Shape 3263">
              <a:extLst>
                <a:ext uri="{FF2B5EF4-FFF2-40B4-BE49-F238E27FC236}">
                  <a16:creationId xmlns:a16="http://schemas.microsoft.com/office/drawing/2014/main" id="{E8B619A8-DC0C-4B4C-84B5-42F086902336}"/>
                </a:ext>
              </a:extLst>
            </p:cNvPr>
            <p:cNvSpPr/>
            <p:nvPr/>
          </p:nvSpPr>
          <p:spPr>
            <a:xfrm>
              <a:off x="2844871" y="2156118"/>
              <a:ext cx="5328" cy="11243"/>
            </a:xfrm>
            <a:custGeom>
              <a:avLst/>
              <a:gdLst>
                <a:gd name="connsiteX0" fmla="*/ 0 w 5328"/>
                <a:gd name="connsiteY0" fmla="*/ 0 h 11243"/>
                <a:gd name="connsiteX1" fmla="*/ 0 w 5328"/>
                <a:gd name="connsiteY1" fmla="*/ 11243 h 11243"/>
                <a:gd name="connsiteX2" fmla="*/ 0 w 5328"/>
                <a:gd name="connsiteY2" fmla="*/ 0 h 11243"/>
              </a:gdLst>
              <a:ahLst/>
              <a:cxnLst>
                <a:cxn ang="0">
                  <a:pos x="connsiteX0" y="connsiteY0"/>
                </a:cxn>
                <a:cxn ang="0">
                  <a:pos x="connsiteX1" y="connsiteY1"/>
                </a:cxn>
                <a:cxn ang="0">
                  <a:pos x="connsiteX2" y="connsiteY2"/>
                </a:cxn>
              </a:cxnLst>
              <a:rect l="l" t="t" r="r" b="b"/>
              <a:pathLst>
                <a:path w="5328" h="11243">
                  <a:moveTo>
                    <a:pt x="0" y="0"/>
                  </a:moveTo>
                  <a:lnTo>
                    <a:pt x="0" y="11243"/>
                  </a:lnTo>
                  <a:lnTo>
                    <a:pt x="0" y="0"/>
                  </a:lnTo>
                  <a:close/>
                </a:path>
              </a:pathLst>
            </a:custGeom>
            <a:noFill/>
            <a:ln w="9525" cap="rnd">
              <a:solidFill>
                <a:schemeClr val="tx2"/>
              </a:solidFill>
              <a:prstDash val="solid"/>
              <a:round/>
            </a:ln>
          </p:spPr>
          <p:txBody>
            <a:bodyPr rtlCol="0" anchor="ctr"/>
            <a:lstStyle/>
            <a:p>
              <a:endParaRPr lang="ca-ES" dirty="0">
                <a:latin typeface="Segoe UI" panose="020B0502040204020203" pitchFamily="34" charset="0"/>
              </a:endParaRPr>
            </a:p>
          </p:txBody>
        </p:sp>
        <p:sp>
          <p:nvSpPr>
            <p:cNvPr id="117" name="Freeform: Shape 3264">
              <a:extLst>
                <a:ext uri="{FF2B5EF4-FFF2-40B4-BE49-F238E27FC236}">
                  <a16:creationId xmlns:a16="http://schemas.microsoft.com/office/drawing/2014/main" id="{A2AF0333-6553-43C1-A643-71ACA28EE23F}"/>
                </a:ext>
              </a:extLst>
            </p:cNvPr>
            <p:cNvSpPr/>
            <p:nvPr/>
          </p:nvSpPr>
          <p:spPr>
            <a:xfrm>
              <a:off x="2867304" y="2156118"/>
              <a:ext cx="5328" cy="11243"/>
            </a:xfrm>
            <a:custGeom>
              <a:avLst/>
              <a:gdLst>
                <a:gd name="connsiteX0" fmla="*/ 0 w 5328"/>
                <a:gd name="connsiteY0" fmla="*/ 0 h 11243"/>
                <a:gd name="connsiteX1" fmla="*/ 0 w 5328"/>
                <a:gd name="connsiteY1" fmla="*/ 11243 h 11243"/>
                <a:gd name="connsiteX2" fmla="*/ 0 w 5328"/>
                <a:gd name="connsiteY2" fmla="*/ 0 h 11243"/>
              </a:gdLst>
              <a:ahLst/>
              <a:cxnLst>
                <a:cxn ang="0">
                  <a:pos x="connsiteX0" y="connsiteY0"/>
                </a:cxn>
                <a:cxn ang="0">
                  <a:pos x="connsiteX1" y="connsiteY1"/>
                </a:cxn>
                <a:cxn ang="0">
                  <a:pos x="connsiteX2" y="connsiteY2"/>
                </a:cxn>
              </a:cxnLst>
              <a:rect l="l" t="t" r="r" b="b"/>
              <a:pathLst>
                <a:path w="5328" h="11243">
                  <a:moveTo>
                    <a:pt x="0" y="0"/>
                  </a:moveTo>
                  <a:lnTo>
                    <a:pt x="0" y="11243"/>
                  </a:lnTo>
                  <a:lnTo>
                    <a:pt x="0" y="0"/>
                  </a:lnTo>
                  <a:close/>
                </a:path>
              </a:pathLst>
            </a:custGeom>
            <a:noFill/>
            <a:ln w="9525" cap="rnd">
              <a:solidFill>
                <a:schemeClr val="tx2"/>
              </a:solidFill>
              <a:prstDash val="solid"/>
              <a:round/>
            </a:ln>
          </p:spPr>
          <p:txBody>
            <a:bodyPr rtlCol="0" anchor="ctr"/>
            <a:lstStyle/>
            <a:p>
              <a:endParaRPr lang="ca-ES" dirty="0">
                <a:latin typeface="Segoe UI" panose="020B0502040204020203" pitchFamily="34" charset="0"/>
              </a:endParaRPr>
            </a:p>
          </p:txBody>
        </p:sp>
        <p:sp>
          <p:nvSpPr>
            <p:cNvPr id="118" name="Freeform: Shape 3265">
              <a:extLst>
                <a:ext uri="{FF2B5EF4-FFF2-40B4-BE49-F238E27FC236}">
                  <a16:creationId xmlns:a16="http://schemas.microsoft.com/office/drawing/2014/main" id="{47C85A16-BBBD-4106-8398-2A155B283AB8}"/>
                </a:ext>
              </a:extLst>
            </p:cNvPr>
            <p:cNvSpPr/>
            <p:nvPr/>
          </p:nvSpPr>
          <p:spPr>
            <a:xfrm>
              <a:off x="2912225" y="2161766"/>
              <a:ext cx="44920" cy="5328"/>
            </a:xfrm>
            <a:custGeom>
              <a:avLst/>
              <a:gdLst>
                <a:gd name="connsiteX0" fmla="*/ 44921 w 44920"/>
                <a:gd name="connsiteY0" fmla="*/ 0 h 5328"/>
                <a:gd name="connsiteX1" fmla="*/ 0 w 44920"/>
                <a:gd name="connsiteY1" fmla="*/ 0 h 5328"/>
                <a:gd name="connsiteX2" fmla="*/ 44921 w 44920"/>
                <a:gd name="connsiteY2" fmla="*/ 0 h 5328"/>
              </a:gdLst>
              <a:ahLst/>
              <a:cxnLst>
                <a:cxn ang="0">
                  <a:pos x="connsiteX0" y="connsiteY0"/>
                </a:cxn>
                <a:cxn ang="0">
                  <a:pos x="connsiteX1" y="connsiteY1"/>
                </a:cxn>
                <a:cxn ang="0">
                  <a:pos x="connsiteX2" y="connsiteY2"/>
                </a:cxn>
              </a:cxnLst>
              <a:rect l="l" t="t" r="r" b="b"/>
              <a:pathLst>
                <a:path w="44920" h="5328">
                  <a:moveTo>
                    <a:pt x="44921" y="0"/>
                  </a:moveTo>
                  <a:lnTo>
                    <a:pt x="0" y="0"/>
                  </a:lnTo>
                  <a:lnTo>
                    <a:pt x="44921" y="0"/>
                  </a:lnTo>
                  <a:close/>
                </a:path>
              </a:pathLst>
            </a:custGeom>
            <a:noFill/>
            <a:ln w="9525" cap="rnd">
              <a:solidFill>
                <a:schemeClr val="tx2"/>
              </a:solidFill>
              <a:prstDash val="solid"/>
              <a:round/>
            </a:ln>
          </p:spPr>
          <p:txBody>
            <a:bodyPr rtlCol="0" anchor="ctr"/>
            <a:lstStyle/>
            <a:p>
              <a:endParaRPr lang="ca-ES" dirty="0">
                <a:latin typeface="Segoe UI" panose="020B0502040204020203" pitchFamily="34" charset="0"/>
              </a:endParaRPr>
            </a:p>
          </p:txBody>
        </p:sp>
        <p:sp>
          <p:nvSpPr>
            <p:cNvPr id="119" name="Freeform: Shape 3266">
              <a:extLst>
                <a:ext uri="{FF2B5EF4-FFF2-40B4-BE49-F238E27FC236}">
                  <a16:creationId xmlns:a16="http://schemas.microsoft.com/office/drawing/2014/main" id="{ECCB9FB2-CB8A-4977-9785-E36DE966EEF3}"/>
                </a:ext>
              </a:extLst>
            </p:cNvPr>
            <p:cNvSpPr/>
            <p:nvPr/>
          </p:nvSpPr>
          <p:spPr>
            <a:xfrm>
              <a:off x="2912225" y="2139279"/>
              <a:ext cx="44920" cy="5328"/>
            </a:xfrm>
            <a:custGeom>
              <a:avLst/>
              <a:gdLst>
                <a:gd name="connsiteX0" fmla="*/ 44921 w 44920"/>
                <a:gd name="connsiteY0" fmla="*/ 0 h 5328"/>
                <a:gd name="connsiteX1" fmla="*/ 0 w 44920"/>
                <a:gd name="connsiteY1" fmla="*/ 0 h 5328"/>
                <a:gd name="connsiteX2" fmla="*/ 44921 w 44920"/>
                <a:gd name="connsiteY2" fmla="*/ 0 h 5328"/>
              </a:gdLst>
              <a:ahLst/>
              <a:cxnLst>
                <a:cxn ang="0">
                  <a:pos x="connsiteX0" y="connsiteY0"/>
                </a:cxn>
                <a:cxn ang="0">
                  <a:pos x="connsiteX1" y="connsiteY1"/>
                </a:cxn>
                <a:cxn ang="0">
                  <a:pos x="connsiteX2" y="connsiteY2"/>
                </a:cxn>
              </a:cxnLst>
              <a:rect l="l" t="t" r="r" b="b"/>
              <a:pathLst>
                <a:path w="44920" h="5328">
                  <a:moveTo>
                    <a:pt x="44921" y="0"/>
                  </a:moveTo>
                  <a:lnTo>
                    <a:pt x="0" y="0"/>
                  </a:lnTo>
                  <a:lnTo>
                    <a:pt x="44921" y="0"/>
                  </a:lnTo>
                  <a:close/>
                </a:path>
              </a:pathLst>
            </a:custGeom>
            <a:noFill/>
            <a:ln w="9525" cap="rnd">
              <a:solidFill>
                <a:schemeClr val="tx2"/>
              </a:solidFill>
              <a:prstDash val="solid"/>
              <a:round/>
            </a:ln>
          </p:spPr>
          <p:txBody>
            <a:bodyPr rtlCol="0" anchor="ctr"/>
            <a:lstStyle/>
            <a:p>
              <a:endParaRPr lang="ca-ES" dirty="0">
                <a:latin typeface="Segoe UI" panose="020B0502040204020203" pitchFamily="34" charset="0"/>
              </a:endParaRPr>
            </a:p>
          </p:txBody>
        </p:sp>
        <p:sp>
          <p:nvSpPr>
            <p:cNvPr id="120" name="Freeform: Shape 3267">
              <a:extLst>
                <a:ext uri="{FF2B5EF4-FFF2-40B4-BE49-F238E27FC236}">
                  <a16:creationId xmlns:a16="http://schemas.microsoft.com/office/drawing/2014/main" id="{CEAB5E7B-1F95-439C-A56F-A14A999DEBDE}"/>
                </a:ext>
              </a:extLst>
            </p:cNvPr>
            <p:cNvSpPr/>
            <p:nvPr/>
          </p:nvSpPr>
          <p:spPr>
            <a:xfrm>
              <a:off x="2844871" y="2189848"/>
              <a:ext cx="22433" cy="39272"/>
            </a:xfrm>
            <a:custGeom>
              <a:avLst/>
              <a:gdLst>
                <a:gd name="connsiteX0" fmla="*/ 22434 w 22433"/>
                <a:gd name="connsiteY0" fmla="*/ 0 h 39272"/>
                <a:gd name="connsiteX1" fmla="*/ 0 w 22433"/>
                <a:gd name="connsiteY1" fmla="*/ 0 h 39272"/>
                <a:gd name="connsiteX2" fmla="*/ 0 w 22433"/>
                <a:gd name="connsiteY2" fmla="*/ 39272 h 39272"/>
                <a:gd name="connsiteX3" fmla="*/ 0 w 22433"/>
                <a:gd name="connsiteY3" fmla="*/ 0 h 39272"/>
              </a:gdLst>
              <a:ahLst/>
              <a:cxnLst>
                <a:cxn ang="0">
                  <a:pos x="connsiteX0" y="connsiteY0"/>
                </a:cxn>
                <a:cxn ang="0">
                  <a:pos x="connsiteX1" y="connsiteY1"/>
                </a:cxn>
                <a:cxn ang="0">
                  <a:pos x="connsiteX2" y="connsiteY2"/>
                </a:cxn>
                <a:cxn ang="0">
                  <a:pos x="connsiteX3" y="connsiteY3"/>
                </a:cxn>
              </a:cxnLst>
              <a:rect l="l" t="t" r="r" b="b"/>
              <a:pathLst>
                <a:path w="22433" h="39272">
                  <a:moveTo>
                    <a:pt x="22434" y="0"/>
                  </a:moveTo>
                  <a:lnTo>
                    <a:pt x="0" y="0"/>
                  </a:lnTo>
                  <a:lnTo>
                    <a:pt x="0" y="39272"/>
                  </a:lnTo>
                  <a:lnTo>
                    <a:pt x="0" y="0"/>
                  </a:lnTo>
                  <a:close/>
                </a:path>
              </a:pathLst>
            </a:custGeom>
            <a:noFill/>
            <a:ln w="9525" cap="rnd">
              <a:solidFill>
                <a:schemeClr val="accent2"/>
              </a:solidFill>
              <a:prstDash val="solid"/>
              <a:round/>
            </a:ln>
          </p:spPr>
          <p:txBody>
            <a:bodyPr rtlCol="0" anchor="ctr"/>
            <a:lstStyle/>
            <a:p>
              <a:endParaRPr lang="ca-ES" dirty="0">
                <a:latin typeface="Segoe UI" panose="020B0502040204020203" pitchFamily="34" charset="0"/>
              </a:endParaRPr>
            </a:p>
          </p:txBody>
        </p:sp>
        <p:sp>
          <p:nvSpPr>
            <p:cNvPr id="121" name="Freeform: Shape 3268">
              <a:extLst>
                <a:ext uri="{FF2B5EF4-FFF2-40B4-BE49-F238E27FC236}">
                  <a16:creationId xmlns:a16="http://schemas.microsoft.com/office/drawing/2014/main" id="{1E96A153-D521-4630-80C5-97E094EC8094}"/>
                </a:ext>
              </a:extLst>
            </p:cNvPr>
            <p:cNvSpPr/>
            <p:nvPr/>
          </p:nvSpPr>
          <p:spPr>
            <a:xfrm>
              <a:off x="2912225" y="2189848"/>
              <a:ext cx="44920" cy="39272"/>
            </a:xfrm>
            <a:custGeom>
              <a:avLst/>
              <a:gdLst>
                <a:gd name="connsiteX0" fmla="*/ 44921 w 44920"/>
                <a:gd name="connsiteY0" fmla="*/ 39272 h 39272"/>
                <a:gd name="connsiteX1" fmla="*/ 44921 w 44920"/>
                <a:gd name="connsiteY1" fmla="*/ 0 h 39272"/>
                <a:gd name="connsiteX2" fmla="*/ 0 w 44920"/>
                <a:gd name="connsiteY2" fmla="*/ 0 h 39272"/>
                <a:gd name="connsiteX3" fmla="*/ 0 w 44920"/>
                <a:gd name="connsiteY3" fmla="*/ 39272 h 39272"/>
                <a:gd name="connsiteX4" fmla="*/ 0 w 44920"/>
                <a:gd name="connsiteY4" fmla="*/ 0 h 39272"/>
                <a:gd name="connsiteX5" fmla="*/ 44921 w 44920"/>
                <a:gd name="connsiteY5" fmla="*/ 0 h 3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20" h="39272">
                  <a:moveTo>
                    <a:pt x="44921" y="39272"/>
                  </a:moveTo>
                  <a:lnTo>
                    <a:pt x="44921" y="0"/>
                  </a:lnTo>
                  <a:lnTo>
                    <a:pt x="0" y="0"/>
                  </a:lnTo>
                  <a:lnTo>
                    <a:pt x="0" y="39272"/>
                  </a:lnTo>
                  <a:lnTo>
                    <a:pt x="0" y="0"/>
                  </a:lnTo>
                  <a:lnTo>
                    <a:pt x="44921" y="0"/>
                  </a:lnTo>
                  <a:close/>
                </a:path>
              </a:pathLst>
            </a:custGeom>
            <a:noFill/>
            <a:ln w="9525" cap="rnd">
              <a:solidFill>
                <a:schemeClr val="tx2"/>
              </a:solidFill>
              <a:prstDash val="solid"/>
              <a:round/>
            </a:ln>
          </p:spPr>
          <p:txBody>
            <a:bodyPr rtlCol="0" anchor="ctr"/>
            <a:lstStyle/>
            <a:p>
              <a:endParaRPr lang="ca-ES" dirty="0">
                <a:latin typeface="Segoe UI" panose="020B0502040204020203" pitchFamily="34" charset="0"/>
              </a:endParaRPr>
            </a:p>
          </p:txBody>
        </p:sp>
        <p:sp>
          <p:nvSpPr>
            <p:cNvPr id="122" name="Freeform: Shape 3269">
              <a:extLst>
                <a:ext uri="{FF2B5EF4-FFF2-40B4-BE49-F238E27FC236}">
                  <a16:creationId xmlns:a16="http://schemas.microsoft.com/office/drawing/2014/main" id="{00676229-0CF5-4FC6-9C6B-5B425EC94C1F}"/>
                </a:ext>
              </a:extLst>
            </p:cNvPr>
            <p:cNvSpPr/>
            <p:nvPr/>
          </p:nvSpPr>
          <p:spPr>
            <a:xfrm>
              <a:off x="3002066" y="2189848"/>
              <a:ext cx="22486" cy="39272"/>
            </a:xfrm>
            <a:custGeom>
              <a:avLst/>
              <a:gdLst>
                <a:gd name="connsiteX0" fmla="*/ 0 w 22486"/>
                <a:gd name="connsiteY0" fmla="*/ 0 h 39272"/>
                <a:gd name="connsiteX1" fmla="*/ 22487 w 22486"/>
                <a:gd name="connsiteY1" fmla="*/ 0 h 39272"/>
                <a:gd name="connsiteX2" fmla="*/ 22487 w 22486"/>
                <a:gd name="connsiteY2" fmla="*/ 39272 h 39272"/>
                <a:gd name="connsiteX3" fmla="*/ 22487 w 22486"/>
                <a:gd name="connsiteY3" fmla="*/ 0 h 39272"/>
              </a:gdLst>
              <a:ahLst/>
              <a:cxnLst>
                <a:cxn ang="0">
                  <a:pos x="connsiteX0" y="connsiteY0"/>
                </a:cxn>
                <a:cxn ang="0">
                  <a:pos x="connsiteX1" y="connsiteY1"/>
                </a:cxn>
                <a:cxn ang="0">
                  <a:pos x="connsiteX2" y="connsiteY2"/>
                </a:cxn>
                <a:cxn ang="0">
                  <a:pos x="connsiteX3" y="connsiteY3"/>
                </a:cxn>
              </a:cxnLst>
              <a:rect l="l" t="t" r="r" b="b"/>
              <a:pathLst>
                <a:path w="22486" h="39272">
                  <a:moveTo>
                    <a:pt x="0" y="0"/>
                  </a:moveTo>
                  <a:lnTo>
                    <a:pt x="22487" y="0"/>
                  </a:lnTo>
                  <a:lnTo>
                    <a:pt x="22487" y="39272"/>
                  </a:lnTo>
                  <a:lnTo>
                    <a:pt x="22487" y="0"/>
                  </a:lnTo>
                  <a:close/>
                </a:path>
              </a:pathLst>
            </a:custGeom>
            <a:noFill/>
            <a:ln w="9525" cap="rnd">
              <a:solidFill>
                <a:schemeClr val="accent2"/>
              </a:solidFill>
              <a:prstDash val="solid"/>
              <a:round/>
            </a:ln>
          </p:spPr>
          <p:txBody>
            <a:bodyPr rtlCol="0" anchor="ctr"/>
            <a:lstStyle/>
            <a:p>
              <a:endParaRPr lang="ca-ES" dirty="0">
                <a:latin typeface="Segoe UI" panose="020B0502040204020203" pitchFamily="34" charset="0"/>
              </a:endParaRPr>
            </a:p>
          </p:txBody>
        </p:sp>
        <p:sp>
          <p:nvSpPr>
            <p:cNvPr id="123" name="Freeform: Shape 3270">
              <a:extLst>
                <a:ext uri="{FF2B5EF4-FFF2-40B4-BE49-F238E27FC236}">
                  <a16:creationId xmlns:a16="http://schemas.microsoft.com/office/drawing/2014/main" id="{07E9E314-8338-44A5-8F9E-3BB37A0909EC}"/>
                </a:ext>
              </a:extLst>
            </p:cNvPr>
            <p:cNvSpPr/>
            <p:nvPr/>
          </p:nvSpPr>
          <p:spPr>
            <a:xfrm>
              <a:off x="2889791" y="2116846"/>
              <a:ext cx="89841" cy="112275"/>
            </a:xfrm>
            <a:custGeom>
              <a:avLst/>
              <a:gdLst>
                <a:gd name="connsiteX0" fmla="*/ 0 w 89841"/>
                <a:gd name="connsiteY0" fmla="*/ 0 h 112275"/>
                <a:gd name="connsiteX1" fmla="*/ 89841 w 89841"/>
                <a:gd name="connsiteY1" fmla="*/ 0 h 112275"/>
                <a:gd name="connsiteX2" fmla="*/ 89841 w 89841"/>
                <a:gd name="connsiteY2" fmla="*/ 112275 h 112275"/>
                <a:gd name="connsiteX3" fmla="*/ 0 w 89841"/>
                <a:gd name="connsiteY3" fmla="*/ 112275 h 112275"/>
              </a:gdLst>
              <a:ahLst/>
              <a:cxnLst>
                <a:cxn ang="0">
                  <a:pos x="connsiteX0" y="connsiteY0"/>
                </a:cxn>
                <a:cxn ang="0">
                  <a:pos x="connsiteX1" y="connsiteY1"/>
                </a:cxn>
                <a:cxn ang="0">
                  <a:pos x="connsiteX2" y="connsiteY2"/>
                </a:cxn>
                <a:cxn ang="0">
                  <a:pos x="connsiteX3" y="connsiteY3"/>
                </a:cxn>
              </a:cxnLst>
              <a:rect l="l" t="t" r="r" b="b"/>
              <a:pathLst>
                <a:path w="89841" h="112275">
                  <a:moveTo>
                    <a:pt x="0" y="0"/>
                  </a:moveTo>
                  <a:lnTo>
                    <a:pt x="89841" y="0"/>
                  </a:lnTo>
                  <a:lnTo>
                    <a:pt x="89841" y="112275"/>
                  </a:lnTo>
                  <a:lnTo>
                    <a:pt x="0" y="112275"/>
                  </a:lnTo>
                  <a:close/>
                </a:path>
              </a:pathLst>
            </a:custGeom>
            <a:noFill/>
            <a:ln w="9525" cap="rnd">
              <a:solidFill>
                <a:schemeClr val="accent2"/>
              </a:solidFill>
              <a:prstDash val="solid"/>
              <a:round/>
            </a:ln>
          </p:spPr>
          <p:txBody>
            <a:bodyPr rtlCol="0" anchor="ctr"/>
            <a:lstStyle/>
            <a:p>
              <a:endParaRPr lang="ca-ES" dirty="0">
                <a:latin typeface="Segoe UI" panose="020B0502040204020203" pitchFamily="34" charset="0"/>
              </a:endParaRPr>
            </a:p>
          </p:txBody>
        </p:sp>
      </p:grpSp>
    </p:spTree>
    <p:extLst>
      <p:ext uri="{BB962C8B-B14F-4D97-AF65-F5344CB8AC3E}">
        <p14:creationId xmlns:p14="http://schemas.microsoft.com/office/powerpoint/2010/main" val="2459505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04 Texto con imágenes">
  <a:themeElements>
    <a:clrScheme name="CaixaBank">
      <a:dk1>
        <a:sysClr val="windowText" lastClr="000000"/>
      </a:dk1>
      <a:lt1>
        <a:sysClr val="window" lastClr="FFFFFF"/>
      </a:lt1>
      <a:dk2>
        <a:srgbClr val="5A5B5D"/>
      </a:dk2>
      <a:lt2>
        <a:srgbClr val="F2F2F2"/>
      </a:lt2>
      <a:accent1>
        <a:srgbClr val="4ABDF0"/>
      </a:accent1>
      <a:accent2>
        <a:srgbClr val="009AD8"/>
      </a:accent2>
      <a:accent3>
        <a:srgbClr val="A4A4A4"/>
      </a:accent3>
      <a:accent4>
        <a:srgbClr val="E65A2B"/>
      </a:accent4>
      <a:accent5>
        <a:srgbClr val="F4C00E"/>
      </a:accent5>
      <a:accent6>
        <a:srgbClr val="E30613"/>
      </a:accent6>
      <a:hlink>
        <a:srgbClr val="4ABDF0"/>
      </a:hlink>
      <a:folHlink>
        <a:srgbClr val="009AD8"/>
      </a:folHlink>
    </a:clrScheme>
    <a:fontScheme name="CaixaBank">
      <a:majorFont>
        <a:latin typeface="Segoe UI Light"/>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761e6aa-c4e8-423d-bef0-8fc7fdbb0343" xsi:nil="true"/>
    <lcf76f155ced4ddcb4097134ff3c332f xmlns="f10b862d-9925-43d2-8cd3-733fabd3e09a">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767806310A92F4449498F50C9243AEF0" ma:contentTypeVersion="16" ma:contentTypeDescription="Crear nuevo documento." ma:contentTypeScope="" ma:versionID="726315117d1f22cbfd14d6237849d589">
  <xsd:schema xmlns:xsd="http://www.w3.org/2001/XMLSchema" xmlns:xs="http://www.w3.org/2001/XMLSchema" xmlns:p="http://schemas.microsoft.com/office/2006/metadata/properties" xmlns:ns2="f10b862d-9925-43d2-8cd3-733fabd3e09a" xmlns:ns3="a761e6aa-c4e8-423d-bef0-8fc7fdbb0343" targetNamespace="http://schemas.microsoft.com/office/2006/metadata/properties" ma:root="true" ma:fieldsID="791e41f817bf5669d9099753683454ad" ns2:_="" ns3:_="">
    <xsd:import namespace="f10b862d-9925-43d2-8cd3-733fabd3e09a"/>
    <xsd:import namespace="a761e6aa-c4e8-423d-bef0-8fc7fdbb034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0b862d-9925-43d2-8cd3-733fabd3e0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Etiquetas de imagen" ma:readOnly="false" ma:fieldId="{5cf76f15-5ced-4ddc-b409-7134ff3c332f}" ma:taxonomyMulti="true" ma:sspId="1bd88258-876d-47aa-8492-218c1c300836"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761e6aa-c4e8-423d-bef0-8fc7fdbb0343"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e61f696f-b841-447a-8bc2-2dd569fdc2c0}" ma:internalName="TaxCatchAll" ma:showField="CatchAllData" ma:web="a761e6aa-c4e8-423d-bef0-8fc7fdbb0343">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9091D5C-782F-488F-8D76-DC178E5B32A4}">
  <ds:schemaRefs>
    <ds:schemaRef ds:uri="http://schemas.microsoft.com/office/2006/metadata/properties"/>
    <ds:schemaRef ds:uri="http://schemas.microsoft.com/office/infopath/2007/PartnerControls"/>
    <ds:schemaRef ds:uri="a761e6aa-c4e8-423d-bef0-8fc7fdbb0343"/>
    <ds:schemaRef ds:uri="f10b862d-9925-43d2-8cd3-733fabd3e09a"/>
  </ds:schemaRefs>
</ds:datastoreItem>
</file>

<file path=customXml/itemProps2.xml><?xml version="1.0" encoding="utf-8"?>
<ds:datastoreItem xmlns:ds="http://schemas.openxmlformats.org/officeDocument/2006/customXml" ds:itemID="{FF565E67-267D-4AAD-89BA-1E7A95EF56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0b862d-9925-43d2-8cd3-733fabd3e09a"/>
    <ds:schemaRef ds:uri="a761e6aa-c4e8-423d-bef0-8fc7fdbb03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A94F88C-EB69-4769-87B3-81A504C40BB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15390</TotalTime>
  <Words>9110</Words>
  <Application>Microsoft Office PowerPoint</Application>
  <PresentationFormat>Panorámica</PresentationFormat>
  <Paragraphs>567</Paragraphs>
  <Slides>34</Slides>
  <Notes>34</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34</vt:i4>
      </vt:variant>
    </vt:vector>
  </HeadingPairs>
  <TitlesOfParts>
    <vt:vector size="42" baseType="lpstr">
      <vt:lpstr>Segoe UI Semibold</vt:lpstr>
      <vt:lpstr>Arial</vt:lpstr>
      <vt:lpstr>Times New Roman</vt:lpstr>
      <vt:lpstr>Open Sans SemiBold</vt:lpstr>
      <vt:lpstr>Segoe UI Black</vt:lpstr>
      <vt:lpstr>Segoe UI</vt:lpstr>
      <vt:lpstr>Calibri</vt:lpstr>
      <vt:lpstr>04 Texto con imágenes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bulletproof</dc:creator>
  <cp:lastModifiedBy>CRISTINA TELLO SANTIAGO</cp:lastModifiedBy>
  <cp:revision>1000</cp:revision>
  <dcterms:created xsi:type="dcterms:W3CDTF">2019-11-22T11:13:00Z</dcterms:created>
  <dcterms:modified xsi:type="dcterms:W3CDTF">2025-12-22T11:39:17Z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2c11c9e-624c-4a75-9f78-0989052ff6ea_Enabled">
    <vt:lpwstr>true</vt:lpwstr>
  </property>
  <property fmtid="{D5CDD505-2E9C-101B-9397-08002B2CF9AE}" pid="3" name="MSIP_Label_c2c11c9e-624c-4a75-9f78-0989052ff6ea_SetDate">
    <vt:lpwstr>2022-02-21T12:05:23Z</vt:lpwstr>
  </property>
  <property fmtid="{D5CDD505-2E9C-101B-9397-08002B2CF9AE}" pid="4" name="MSIP_Label_c2c11c9e-624c-4a75-9f78-0989052ff6ea_Method">
    <vt:lpwstr>Standard</vt:lpwstr>
  </property>
  <property fmtid="{D5CDD505-2E9C-101B-9397-08002B2CF9AE}" pid="5" name="MSIP_Label_c2c11c9e-624c-4a75-9f78-0989052ff6ea_Name">
    <vt:lpwstr>c2c11c9e-624c-4a75-9f78-0989052ff6ea</vt:lpwstr>
  </property>
  <property fmtid="{D5CDD505-2E9C-101B-9397-08002B2CF9AE}" pid="6" name="MSIP_Label_c2c11c9e-624c-4a75-9f78-0989052ff6ea_SiteId">
    <vt:lpwstr>5df31d35-3ba9-481e-a3c8-ff9be3ee783b</vt:lpwstr>
  </property>
  <property fmtid="{D5CDD505-2E9C-101B-9397-08002B2CF9AE}" pid="7" name="MSIP_Label_c2c11c9e-624c-4a75-9f78-0989052ff6ea_ActionId">
    <vt:lpwstr>e0e8ac2c-7583-4ab0-89ce-910d9a5c60cb</vt:lpwstr>
  </property>
  <property fmtid="{D5CDD505-2E9C-101B-9397-08002B2CF9AE}" pid="8" name="MSIP_Label_c2c11c9e-624c-4a75-9f78-0989052ff6ea_ContentBits">
    <vt:lpwstr>0</vt:lpwstr>
  </property>
  <property fmtid="{D5CDD505-2E9C-101B-9397-08002B2CF9AE}" pid="9" name="ContentTypeId">
    <vt:lpwstr>0x010100767806310A92F4449498F50C9243AEF0</vt:lpwstr>
  </property>
  <property fmtid="{D5CDD505-2E9C-101B-9397-08002B2CF9AE}" pid="10" name="MediaServiceImageTags">
    <vt:lpwstr/>
  </property>
</Properties>
</file>