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977" r:id="rId4"/>
  </p:sldMasterIdLst>
  <p:notesMasterIdLst>
    <p:notesMasterId r:id="rId31"/>
  </p:notesMasterIdLst>
  <p:handoutMasterIdLst>
    <p:handoutMasterId r:id="rId32"/>
  </p:handoutMasterIdLst>
  <p:sldIdLst>
    <p:sldId id="376" r:id="rId5"/>
    <p:sldId id="2799" r:id="rId6"/>
    <p:sldId id="2797" r:id="rId7"/>
    <p:sldId id="2751" r:id="rId8"/>
    <p:sldId id="2754" r:id="rId9"/>
    <p:sldId id="2770" r:id="rId10"/>
    <p:sldId id="2759" r:id="rId11"/>
    <p:sldId id="2762" r:id="rId12"/>
    <p:sldId id="2769" r:id="rId13"/>
    <p:sldId id="2781" r:id="rId14"/>
    <p:sldId id="2782" r:id="rId15"/>
    <p:sldId id="2800" r:id="rId16"/>
    <p:sldId id="2803" r:id="rId17"/>
    <p:sldId id="2804" r:id="rId18"/>
    <p:sldId id="2785" r:id="rId19"/>
    <p:sldId id="2787" r:id="rId20"/>
    <p:sldId id="2788" r:id="rId21"/>
    <p:sldId id="2791" r:id="rId22"/>
    <p:sldId id="2798" r:id="rId23"/>
    <p:sldId id="2766" r:id="rId24"/>
    <p:sldId id="2767" r:id="rId25"/>
    <p:sldId id="2796" r:id="rId26"/>
    <p:sldId id="2795" r:id="rId27"/>
    <p:sldId id="2793" r:id="rId28"/>
    <p:sldId id="2763" r:id="rId29"/>
    <p:sldId id="370" r:id="rId30"/>
  </p:sldIdLst>
  <p:sldSz cx="12192000" cy="6858000"/>
  <p:notesSz cx="6858000" cy="9144000"/>
  <p:embeddedFontLst>
    <p:embeddedFont>
      <p:font typeface="DM Sans" pitchFamily="2" charset="0"/>
      <p:regular r:id="rId33"/>
      <p:bold r:id="rId34"/>
      <p:italic r:id="rId35"/>
      <p:boldItalic r:id="rId36"/>
    </p:embeddedFont>
    <p:embeddedFont>
      <p:font typeface="open sans" panose="020B0606030504020204" pitchFamily="34" charset="0"/>
      <p:regular r:id="rId37"/>
      <p:bold r:id="rId38"/>
      <p:italic r:id="rId39"/>
      <p:boldItalic r:id="rId40"/>
    </p:embeddedFont>
    <p:embeddedFont>
      <p:font typeface="Open Sans Light" panose="020B0306030504020204" pitchFamily="34" charset="0"/>
      <p:regular r:id="rId41"/>
      <p:italic r:id="rId42"/>
    </p:embeddedFont>
    <p:embeddedFont>
      <p:font typeface="Open Sans SemiBold" panose="020B0706030804020204" pitchFamily="34" charset="0"/>
      <p:regular r:id="rId43"/>
      <p:bold r:id="rId44"/>
      <p:italic r:id="rId45"/>
      <p:boldItalic r:id="rId46"/>
    </p:embeddedFont>
    <p:embeddedFont>
      <p:font typeface="Segoe Pro Display Semibold" panose="020B0702040504020203" pitchFamily="34" charset="0"/>
      <p:regular r:id="rId47"/>
      <p:bold r:id="rId48"/>
    </p:embeddedFont>
    <p:embeddedFont>
      <p:font typeface="Segoe Pro Semibold" panose="020B0702040504020203" pitchFamily="34" charset="0"/>
      <p:regular r:id="rId49"/>
      <p:bold r:id="rId50"/>
      <p:italic r:id="rId51"/>
      <p:boldItalic r:id="rId52"/>
    </p:embeddedFont>
    <p:embeddedFont>
      <p:font typeface="Segoe UI" panose="020B0502040204020203" pitchFamily="34" charset="0"/>
      <p:regular r:id="rId53"/>
      <p:bold r:id="rId54"/>
      <p:italic r:id="rId55"/>
      <p:boldItalic r:id="rId56"/>
    </p:embeddedFont>
    <p:embeddedFont>
      <p:font typeface="Segoe UI Black" panose="020B0A02040204020203" pitchFamily="34" charset="0"/>
      <p:bold r:id="rId57"/>
      <p:italic r:id="rId58"/>
      <p:boldItalic r:id="rId59"/>
    </p:embeddedFont>
    <p:embeddedFont>
      <p:font typeface="Segoe UI Semibold" panose="020B0702040204020203" pitchFamily="34" charset="0"/>
      <p:regular r:id="rId60"/>
      <p:bold r:id="rId61"/>
      <p:italic r:id="rId62"/>
      <p:boldItalic r:id="rId63"/>
    </p:embeddedFont>
    <p:embeddedFont>
      <p:font typeface="verdana" panose="020B0604030504040204" pitchFamily="34" charset="0"/>
      <p:regular r:id="rId64"/>
      <p:bold r:id="rId65"/>
      <p:italic r:id="rId66"/>
      <p:boldItalic r:id="rId67"/>
    </p:embeddedFont>
    <p:embeddedFont>
      <p:font typeface="verdana" panose="020B0604030504040204" pitchFamily="34" charset="0"/>
      <p:regular r:id="rId64"/>
      <p:bold r:id="rId65"/>
      <p:italic r:id="rId66"/>
      <p:boldItalic r:id="rId67"/>
    </p:embeddedFont>
    <p:embeddedFont>
      <p:font typeface="Wingdings 2" panose="05020102010507070707" pitchFamily="18" charset="2"/>
      <p:regular r:id="rId6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2205" userDrawn="1">
          <p15:clr>
            <a:srgbClr val="A4A3A4"/>
          </p15:clr>
        </p15:guide>
        <p15:guide id="3" pos="461" userDrawn="1">
          <p15:clr>
            <a:srgbClr val="A4A3A4"/>
          </p15:clr>
        </p15:guide>
        <p15:guide id="4" pos="710" userDrawn="1">
          <p15:clr>
            <a:srgbClr val="A4A3A4"/>
          </p15:clr>
        </p15:guide>
        <p15:guide id="5" pos="7423" userDrawn="1">
          <p15:clr>
            <a:srgbClr val="A4A3A4"/>
          </p15:clr>
        </p15:guide>
        <p15:guide id="6" pos="3500" userDrawn="1">
          <p15:clr>
            <a:srgbClr val="A4A3A4"/>
          </p15:clr>
        </p15:guide>
        <p15:guide id="7" pos="4021" userDrawn="1">
          <p15:clr>
            <a:srgbClr val="A4A3A4"/>
          </p15:clr>
        </p15:guide>
        <p15:guide id="8" orient="horz" pos="98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4290"/>
    <a:srgbClr val="3582A4"/>
    <a:srgbClr val="009BE1"/>
    <a:srgbClr val="019EE2"/>
    <a:srgbClr val="FFFFFF"/>
    <a:srgbClr val="4ABDF0"/>
    <a:srgbClr val="009AD8"/>
    <a:srgbClr val="7F7F7F"/>
    <a:srgbClr val="A4A4A4"/>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F6B29C-072B-4E7C-BC24-484289659D16}" v="2" dt="2025-12-22T11:43:35.6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61" autoAdjust="0"/>
    <p:restoredTop sz="91345" autoAdjust="0"/>
  </p:normalViewPr>
  <p:slideViewPr>
    <p:cSldViewPr snapToGrid="0" showGuides="1">
      <p:cViewPr varScale="1">
        <p:scale>
          <a:sx n="97" d="100"/>
          <a:sy n="97" d="100"/>
        </p:scale>
        <p:origin x="1302" y="-504"/>
      </p:cViewPr>
      <p:guideLst>
        <p:guide orient="horz" pos="2205"/>
        <p:guide pos="461"/>
        <p:guide pos="710"/>
        <p:guide pos="7423"/>
        <p:guide pos="3500"/>
        <p:guide pos="4021"/>
        <p:guide orient="horz" pos="981"/>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10584"/>
    </p:cViewPr>
  </p:sorterViewPr>
  <p:notesViewPr>
    <p:cSldViewPr snapToGrid="0" showGuides="1">
      <p:cViewPr varScale="1">
        <p:scale>
          <a:sx n="118" d="100"/>
          <a:sy n="118" d="100"/>
        </p:scale>
        <p:origin x="5024" y="1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10.fntdata"/><Relationship Id="rId47" Type="http://schemas.openxmlformats.org/officeDocument/2006/relationships/font" Target="fonts/font15.fntdata"/><Relationship Id="rId63" Type="http://schemas.openxmlformats.org/officeDocument/2006/relationships/font" Target="fonts/font31.fntdata"/><Relationship Id="rId68" Type="http://schemas.openxmlformats.org/officeDocument/2006/relationships/font" Target="fonts/font36.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font" Target="fonts/font34.fntdata"/><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font" Target="fonts/font2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font" Target="fonts/font32.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9.fntdata"/><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font" Target="fonts/font35.fntdata"/><Relationship Id="rId20" Type="http://schemas.openxmlformats.org/officeDocument/2006/relationships/slide" Target="slides/slide16.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6.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font" Target="fonts/font33.fntdata"/><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7.fntdata"/><Relationship Id="rId34" Type="http://schemas.openxmlformats.org/officeDocument/2006/relationships/font" Target="fonts/font2.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3.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INA TELLO SANTIAGO" userId="08db1f17-20f0-46aa-b109-dbabbd358527" providerId="ADAL" clId="{EB8CB136-40B9-493A-8AC1-630418EA1055}"/>
    <pc:docChg chg="undo custSel modSld">
      <pc:chgData name="CRISTINA TELLO SANTIAGO" userId="08db1f17-20f0-46aa-b109-dbabbd358527" providerId="ADAL" clId="{EB8CB136-40B9-493A-8AC1-630418EA1055}" dt="2024-01-16T10:18:44.436" v="2" actId="404"/>
      <pc:docMkLst>
        <pc:docMk/>
      </pc:docMkLst>
      <pc:sldChg chg="modSp mod">
        <pc:chgData name="CRISTINA TELLO SANTIAGO" userId="08db1f17-20f0-46aa-b109-dbabbd358527" providerId="ADAL" clId="{EB8CB136-40B9-493A-8AC1-630418EA1055}" dt="2024-01-16T10:18:44.436" v="2" actId="404"/>
        <pc:sldMkLst>
          <pc:docMk/>
          <pc:sldMk cId="158472665" sldId="376"/>
        </pc:sldMkLst>
      </pc:sldChg>
    </pc:docChg>
  </pc:docChgLst>
  <pc:docChgLst>
    <pc:chgData name="CRISTINA TELLO SANTIAGO" userId="08db1f17-20f0-46aa-b109-dbabbd358527" providerId="ADAL" clId="{C1F6B29C-072B-4E7C-BC24-484289659D16}"/>
    <pc:docChg chg="undo custSel modSld modMainMaster">
      <pc:chgData name="CRISTINA TELLO SANTIAGO" userId="08db1f17-20f0-46aa-b109-dbabbd358527" providerId="ADAL" clId="{C1F6B29C-072B-4E7C-BC24-484289659D16}" dt="2025-12-22T11:52:16.075" v="138" actId="207"/>
      <pc:docMkLst>
        <pc:docMk/>
      </pc:docMkLst>
      <pc:sldChg chg="delSp modSp mod">
        <pc:chgData name="CRISTINA TELLO SANTIAGO" userId="08db1f17-20f0-46aa-b109-dbabbd358527" providerId="ADAL" clId="{C1F6B29C-072B-4E7C-BC24-484289659D16}" dt="2025-12-22T11:43:50.273" v="7" actId="14100"/>
        <pc:sldMkLst>
          <pc:docMk/>
          <pc:sldMk cId="158472665" sldId="376"/>
        </pc:sldMkLst>
        <pc:spChg chg="del">
          <ac:chgData name="CRISTINA TELLO SANTIAGO" userId="08db1f17-20f0-46aa-b109-dbabbd358527" providerId="ADAL" clId="{C1F6B29C-072B-4E7C-BC24-484289659D16}" dt="2025-12-22T11:42:57.377" v="0" actId="478"/>
          <ac:spMkLst>
            <pc:docMk/>
            <pc:sldMk cId="158472665" sldId="376"/>
            <ac:spMk id="8" creationId="{E1AD644A-2894-40F7-A9C2-B631E8D922DC}"/>
          </ac:spMkLst>
        </pc:spChg>
        <pc:spChg chg="mod">
          <ac:chgData name="CRISTINA TELLO SANTIAGO" userId="08db1f17-20f0-46aa-b109-dbabbd358527" providerId="ADAL" clId="{C1F6B29C-072B-4E7C-BC24-484289659D16}" dt="2025-12-22T11:43:47.200" v="6" actId="14100"/>
          <ac:spMkLst>
            <pc:docMk/>
            <pc:sldMk cId="158472665" sldId="376"/>
            <ac:spMk id="16" creationId="{A35427CC-12A2-477B-A512-A637D03FF964}"/>
          </ac:spMkLst>
        </pc:spChg>
        <pc:picChg chg="mod">
          <ac:chgData name="CRISTINA TELLO SANTIAGO" userId="08db1f17-20f0-46aa-b109-dbabbd358527" providerId="ADAL" clId="{C1F6B29C-072B-4E7C-BC24-484289659D16}" dt="2025-12-22T11:43:50.273" v="7" actId="14100"/>
          <ac:picMkLst>
            <pc:docMk/>
            <pc:sldMk cId="158472665" sldId="376"/>
            <ac:picMk id="13" creationId="{8B21211B-102F-4E10-B0C5-B8AE278AF046}"/>
          </ac:picMkLst>
        </pc:picChg>
      </pc:sldChg>
      <pc:sldChg chg="addSp delSp modSp mod">
        <pc:chgData name="CRISTINA TELLO SANTIAGO" userId="08db1f17-20f0-46aa-b109-dbabbd358527" providerId="ADAL" clId="{C1F6B29C-072B-4E7C-BC24-484289659D16}" dt="2025-12-22T11:45:33.689" v="29" actId="207"/>
        <pc:sldMkLst>
          <pc:docMk/>
          <pc:sldMk cId="3600372930" sldId="2754"/>
        </pc:sldMkLst>
        <pc:spChg chg="mod">
          <ac:chgData name="CRISTINA TELLO SANTIAGO" userId="08db1f17-20f0-46aa-b109-dbabbd358527" providerId="ADAL" clId="{C1F6B29C-072B-4E7C-BC24-484289659D16}" dt="2025-12-22T11:45:33.689" v="29" actId="207"/>
          <ac:spMkLst>
            <pc:docMk/>
            <pc:sldMk cId="3600372930" sldId="2754"/>
            <ac:spMk id="48" creationId="{0C6A64D8-C55A-4BF2-8B02-26BBDBD45FB4}"/>
          </ac:spMkLst>
        </pc:spChg>
        <pc:spChg chg="del">
          <ac:chgData name="CRISTINA TELLO SANTIAGO" userId="08db1f17-20f0-46aa-b109-dbabbd358527" providerId="ADAL" clId="{C1F6B29C-072B-4E7C-BC24-484289659D16}" dt="2025-12-22T11:44:37.110" v="19" actId="478"/>
          <ac:spMkLst>
            <pc:docMk/>
            <pc:sldMk cId="3600372930" sldId="2754"/>
            <ac:spMk id="59" creationId="{75AD6E68-1A83-4D2C-9909-CF4D197E352C}"/>
          </ac:spMkLst>
        </pc:spChg>
        <pc:spChg chg="add del mod">
          <ac:chgData name="CRISTINA TELLO SANTIAGO" userId="08db1f17-20f0-46aa-b109-dbabbd358527" providerId="ADAL" clId="{C1F6B29C-072B-4E7C-BC24-484289659D16}" dt="2025-12-22T11:44:40.271" v="20" actId="14100"/>
          <ac:spMkLst>
            <pc:docMk/>
            <pc:sldMk cId="3600372930" sldId="2754"/>
            <ac:spMk id="253" creationId="{E3BCD461-A04C-4D27-895F-B6BC04C24276}"/>
          </ac:spMkLst>
        </pc:spChg>
        <pc:picChg chg="mod">
          <ac:chgData name="CRISTINA TELLO SANTIAGO" userId="08db1f17-20f0-46aa-b109-dbabbd358527" providerId="ADAL" clId="{C1F6B29C-072B-4E7C-BC24-484289659D16}" dt="2025-12-22T11:44:46.950" v="22" actId="14100"/>
          <ac:picMkLst>
            <pc:docMk/>
            <pc:sldMk cId="3600372930" sldId="2754"/>
            <ac:picMk id="255" creationId="{C9023984-A52A-4768-AC6F-51D7424AFE08}"/>
          </ac:picMkLst>
        </pc:picChg>
      </pc:sldChg>
      <pc:sldChg chg="delSp modSp mod">
        <pc:chgData name="CRISTINA TELLO SANTIAGO" userId="08db1f17-20f0-46aa-b109-dbabbd358527" providerId="ADAL" clId="{C1F6B29C-072B-4E7C-BC24-484289659D16}" dt="2025-12-22T11:51:40.544" v="131" actId="1036"/>
        <pc:sldMkLst>
          <pc:docMk/>
          <pc:sldMk cId="327230195" sldId="2759"/>
        </pc:sldMkLst>
        <pc:spChg chg="mod">
          <ac:chgData name="CRISTINA TELLO SANTIAGO" userId="08db1f17-20f0-46aa-b109-dbabbd358527" providerId="ADAL" clId="{C1F6B29C-072B-4E7C-BC24-484289659D16}" dt="2025-12-22T11:51:38.260" v="130" actId="207"/>
          <ac:spMkLst>
            <pc:docMk/>
            <pc:sldMk cId="327230195" sldId="2759"/>
            <ac:spMk id="41" creationId="{B57E8493-5CEF-4A4A-9ABB-9F58BF6E2026}"/>
          </ac:spMkLst>
        </pc:spChg>
        <pc:spChg chg="del">
          <ac:chgData name="CRISTINA TELLO SANTIAGO" userId="08db1f17-20f0-46aa-b109-dbabbd358527" providerId="ADAL" clId="{C1F6B29C-072B-4E7C-BC24-484289659D16}" dt="2025-12-22T11:45:48.674" v="32" actId="478"/>
          <ac:spMkLst>
            <pc:docMk/>
            <pc:sldMk cId="327230195" sldId="2759"/>
            <ac:spMk id="42" creationId="{A4B20FFA-35BE-494B-BA09-E1D750FA5482}"/>
          </ac:spMkLst>
        </pc:spChg>
        <pc:spChg chg="mod">
          <ac:chgData name="CRISTINA TELLO SANTIAGO" userId="08db1f17-20f0-46aa-b109-dbabbd358527" providerId="ADAL" clId="{C1F6B29C-072B-4E7C-BC24-484289659D16}" dt="2025-12-22T11:45:57.988" v="33" actId="14100"/>
          <ac:spMkLst>
            <pc:docMk/>
            <pc:sldMk cId="327230195" sldId="2759"/>
            <ac:spMk id="45" creationId="{A0209FC5-F3E0-4420-82E3-90C0068E9A4D}"/>
          </ac:spMkLst>
        </pc:spChg>
        <pc:spChg chg="mod">
          <ac:chgData name="CRISTINA TELLO SANTIAGO" userId="08db1f17-20f0-46aa-b109-dbabbd358527" providerId="ADAL" clId="{C1F6B29C-072B-4E7C-BC24-484289659D16}" dt="2025-12-22T11:51:40.544" v="131" actId="1036"/>
          <ac:spMkLst>
            <pc:docMk/>
            <pc:sldMk cId="327230195" sldId="2759"/>
            <ac:spMk id="47" creationId="{CC3CD3F1-23E2-4FA5-938B-13F217011A6B}"/>
          </ac:spMkLst>
        </pc:spChg>
        <pc:picChg chg="mod">
          <ac:chgData name="CRISTINA TELLO SANTIAGO" userId="08db1f17-20f0-46aa-b109-dbabbd358527" providerId="ADAL" clId="{C1F6B29C-072B-4E7C-BC24-484289659D16}" dt="2025-12-22T11:46:00.363" v="34" actId="14100"/>
          <ac:picMkLst>
            <pc:docMk/>
            <pc:sldMk cId="327230195" sldId="2759"/>
            <ac:picMk id="48" creationId="{EFB3AC9C-9038-4934-AF2C-BB232C84C446}"/>
          </ac:picMkLst>
        </pc:picChg>
      </pc:sldChg>
      <pc:sldChg chg="delSp mod">
        <pc:chgData name="CRISTINA TELLO SANTIAGO" userId="08db1f17-20f0-46aa-b109-dbabbd358527" providerId="ADAL" clId="{C1F6B29C-072B-4E7C-BC24-484289659D16}" dt="2025-12-22T11:45:44.588" v="31" actId="478"/>
        <pc:sldMkLst>
          <pc:docMk/>
          <pc:sldMk cId="751203024" sldId="2762"/>
        </pc:sldMkLst>
        <pc:spChg chg="del">
          <ac:chgData name="CRISTINA TELLO SANTIAGO" userId="08db1f17-20f0-46aa-b109-dbabbd358527" providerId="ADAL" clId="{C1F6B29C-072B-4E7C-BC24-484289659D16}" dt="2025-12-22T11:45:42.540" v="30" actId="478"/>
          <ac:spMkLst>
            <pc:docMk/>
            <pc:sldMk cId="751203024" sldId="2762"/>
            <ac:spMk id="59" creationId="{C0E5B641-1F89-47BD-86AF-E7CE9ED16E42}"/>
          </ac:spMkLst>
        </pc:spChg>
        <pc:spChg chg="del">
          <ac:chgData name="CRISTINA TELLO SANTIAGO" userId="08db1f17-20f0-46aa-b109-dbabbd358527" providerId="ADAL" clId="{C1F6B29C-072B-4E7C-BC24-484289659D16}" dt="2025-12-22T11:45:44.588" v="31" actId="478"/>
          <ac:spMkLst>
            <pc:docMk/>
            <pc:sldMk cId="751203024" sldId="2762"/>
            <ac:spMk id="92" creationId="{F15ED99E-35FD-4A35-94AA-16DC38918C72}"/>
          </ac:spMkLst>
        </pc:spChg>
      </pc:sldChg>
      <pc:sldChg chg="delSp modSp mod">
        <pc:chgData name="CRISTINA TELLO SANTIAGO" userId="08db1f17-20f0-46aa-b109-dbabbd358527" providerId="ADAL" clId="{C1F6B29C-072B-4E7C-BC24-484289659D16}" dt="2025-12-22T11:51:10.505" v="127" actId="478"/>
        <pc:sldMkLst>
          <pc:docMk/>
          <pc:sldMk cId="3296212666" sldId="2763"/>
        </pc:sldMkLst>
        <pc:spChg chg="del">
          <ac:chgData name="CRISTINA TELLO SANTIAGO" userId="08db1f17-20f0-46aa-b109-dbabbd358527" providerId="ADAL" clId="{C1F6B29C-072B-4E7C-BC24-484289659D16}" dt="2025-12-22T11:50:47.824" v="118" actId="478"/>
          <ac:spMkLst>
            <pc:docMk/>
            <pc:sldMk cId="3296212666" sldId="2763"/>
            <ac:spMk id="59" creationId="{D6ABB211-56B2-4D61-B955-7723F19C2F49}"/>
          </ac:spMkLst>
        </pc:spChg>
        <pc:spChg chg="del">
          <ac:chgData name="CRISTINA TELLO SANTIAGO" userId="08db1f17-20f0-46aa-b109-dbabbd358527" providerId="ADAL" clId="{C1F6B29C-072B-4E7C-BC24-484289659D16}" dt="2025-12-22T11:51:10.505" v="127" actId="478"/>
          <ac:spMkLst>
            <pc:docMk/>
            <pc:sldMk cId="3296212666" sldId="2763"/>
            <ac:spMk id="60" creationId="{83C855C1-00CF-4525-A104-4020EC8F74B6}"/>
          </ac:spMkLst>
        </pc:spChg>
        <pc:spChg chg="del mod">
          <ac:chgData name="CRISTINA TELLO SANTIAGO" userId="08db1f17-20f0-46aa-b109-dbabbd358527" providerId="ADAL" clId="{C1F6B29C-072B-4E7C-BC24-484289659D16}" dt="2025-12-22T11:50:52.073" v="120" actId="478"/>
          <ac:spMkLst>
            <pc:docMk/>
            <pc:sldMk cId="3296212666" sldId="2763"/>
            <ac:spMk id="92" creationId="{ACA30D47-A6D2-4650-AEF9-01C20DFCF529}"/>
          </ac:spMkLst>
        </pc:spChg>
        <pc:spChg chg="del">
          <ac:chgData name="CRISTINA TELLO SANTIAGO" userId="08db1f17-20f0-46aa-b109-dbabbd358527" providerId="ADAL" clId="{C1F6B29C-072B-4E7C-BC24-484289659D16}" dt="2025-12-22T11:50:35.217" v="114" actId="478"/>
          <ac:spMkLst>
            <pc:docMk/>
            <pc:sldMk cId="3296212666" sldId="2763"/>
            <ac:spMk id="125" creationId="{3F3897AB-823D-46B9-90B1-FE72E8BDC14E}"/>
          </ac:spMkLst>
        </pc:spChg>
        <pc:spChg chg="mod">
          <ac:chgData name="CRISTINA TELLO SANTIAGO" userId="08db1f17-20f0-46aa-b109-dbabbd358527" providerId="ADAL" clId="{C1F6B29C-072B-4E7C-BC24-484289659D16}" dt="2025-12-22T11:51:08.087" v="126" actId="14100"/>
          <ac:spMkLst>
            <pc:docMk/>
            <pc:sldMk cId="3296212666" sldId="2763"/>
            <ac:spMk id="172" creationId="{F9FFDD0C-0AB6-47B8-A70F-C5766F91C6E5}"/>
          </ac:spMkLst>
        </pc:spChg>
        <pc:spChg chg="del">
          <ac:chgData name="CRISTINA TELLO SANTIAGO" userId="08db1f17-20f0-46aa-b109-dbabbd358527" providerId="ADAL" clId="{C1F6B29C-072B-4E7C-BC24-484289659D16}" dt="2025-12-22T11:50:36.897" v="115" actId="478"/>
          <ac:spMkLst>
            <pc:docMk/>
            <pc:sldMk cId="3296212666" sldId="2763"/>
            <ac:spMk id="185" creationId="{9D96CACC-E895-486B-96B3-33B4095D701D}"/>
          </ac:spMkLst>
        </pc:spChg>
        <pc:picChg chg="mod">
          <ac:chgData name="CRISTINA TELLO SANTIAGO" userId="08db1f17-20f0-46aa-b109-dbabbd358527" providerId="ADAL" clId="{C1F6B29C-072B-4E7C-BC24-484289659D16}" dt="2025-12-22T11:50:42.762" v="117" actId="14100"/>
          <ac:picMkLst>
            <pc:docMk/>
            <pc:sldMk cId="3296212666" sldId="2763"/>
            <ac:picMk id="171" creationId="{A3C3E62A-CD99-4513-BE37-55F269C85C95}"/>
          </ac:picMkLst>
        </pc:picChg>
        <pc:cxnChg chg="mod">
          <ac:chgData name="CRISTINA TELLO SANTIAGO" userId="08db1f17-20f0-46aa-b109-dbabbd358527" providerId="ADAL" clId="{C1F6B29C-072B-4E7C-BC24-484289659D16}" dt="2025-12-22T11:51:00.321" v="123" actId="14100"/>
          <ac:cxnSpMkLst>
            <pc:docMk/>
            <pc:sldMk cId="3296212666" sldId="2763"/>
            <ac:cxnSpMk id="226" creationId="{EBA028DD-2153-43F3-8731-4D35C3336662}"/>
          </ac:cxnSpMkLst>
        </pc:cxnChg>
        <pc:cxnChg chg="mod">
          <ac:chgData name="CRISTINA TELLO SANTIAGO" userId="08db1f17-20f0-46aa-b109-dbabbd358527" providerId="ADAL" clId="{C1F6B29C-072B-4E7C-BC24-484289659D16}" dt="2025-12-22T11:51:02.911" v="124" actId="14100"/>
          <ac:cxnSpMkLst>
            <pc:docMk/>
            <pc:sldMk cId="3296212666" sldId="2763"/>
            <ac:cxnSpMk id="299" creationId="{852DAF41-28AB-4C55-9515-9E32440CB1C6}"/>
          </ac:cxnSpMkLst>
        </pc:cxnChg>
        <pc:cxnChg chg="mod">
          <ac:chgData name="CRISTINA TELLO SANTIAGO" userId="08db1f17-20f0-46aa-b109-dbabbd358527" providerId="ADAL" clId="{C1F6B29C-072B-4E7C-BC24-484289659D16}" dt="2025-12-22T11:50:58.040" v="122" actId="14100"/>
          <ac:cxnSpMkLst>
            <pc:docMk/>
            <pc:sldMk cId="3296212666" sldId="2763"/>
            <ac:cxnSpMk id="317" creationId="{28862EDE-0E5C-49F8-A065-9ADD257D01BF}"/>
          </ac:cxnSpMkLst>
        </pc:cxnChg>
      </pc:sldChg>
      <pc:sldChg chg="delSp modSp mod">
        <pc:chgData name="CRISTINA TELLO SANTIAGO" userId="08db1f17-20f0-46aa-b109-dbabbd358527" providerId="ADAL" clId="{C1F6B29C-072B-4E7C-BC24-484289659D16}" dt="2025-12-22T11:48:41.580" v="78" actId="478"/>
        <pc:sldMkLst>
          <pc:docMk/>
          <pc:sldMk cId="1246605673" sldId="2766"/>
        </pc:sldMkLst>
        <pc:spChg chg="del">
          <ac:chgData name="CRISTINA TELLO SANTIAGO" userId="08db1f17-20f0-46aa-b109-dbabbd358527" providerId="ADAL" clId="{C1F6B29C-072B-4E7C-BC24-484289659D16}" dt="2025-12-22T11:48:32.926" v="76" actId="478"/>
          <ac:spMkLst>
            <pc:docMk/>
            <pc:sldMk cId="1246605673" sldId="2766"/>
            <ac:spMk id="59" creationId="{D6ABB211-56B2-4D61-B955-7723F19C2F49}"/>
          </ac:spMkLst>
        </pc:spChg>
        <pc:spChg chg="del">
          <ac:chgData name="CRISTINA TELLO SANTIAGO" userId="08db1f17-20f0-46aa-b109-dbabbd358527" providerId="ADAL" clId="{C1F6B29C-072B-4E7C-BC24-484289659D16}" dt="2025-12-22T11:48:41.580" v="78" actId="478"/>
          <ac:spMkLst>
            <pc:docMk/>
            <pc:sldMk cId="1246605673" sldId="2766"/>
            <ac:spMk id="149" creationId="{09277559-1AD9-42D9-B4C5-024AE7C87FA0}"/>
          </ac:spMkLst>
        </pc:spChg>
        <pc:spChg chg="mod">
          <ac:chgData name="CRISTINA TELLO SANTIAGO" userId="08db1f17-20f0-46aa-b109-dbabbd358527" providerId="ADAL" clId="{C1F6B29C-072B-4E7C-BC24-484289659D16}" dt="2025-12-22T11:48:39.522" v="77" actId="14100"/>
          <ac:spMkLst>
            <pc:docMk/>
            <pc:sldMk cId="1246605673" sldId="2766"/>
            <ac:spMk id="449" creationId="{EA3DE65A-AF92-4D19-9613-5787AD5F2047}"/>
          </ac:spMkLst>
        </pc:spChg>
      </pc:sldChg>
      <pc:sldChg chg="addSp delSp modSp mod">
        <pc:chgData name="CRISTINA TELLO SANTIAGO" userId="08db1f17-20f0-46aa-b109-dbabbd358527" providerId="ADAL" clId="{C1F6B29C-072B-4E7C-BC24-484289659D16}" dt="2025-12-22T11:49:09.392" v="87" actId="207"/>
        <pc:sldMkLst>
          <pc:docMk/>
          <pc:sldMk cId="1168093659" sldId="2767"/>
        </pc:sldMkLst>
        <pc:spChg chg="del">
          <ac:chgData name="CRISTINA TELLO SANTIAGO" userId="08db1f17-20f0-46aa-b109-dbabbd358527" providerId="ADAL" clId="{C1F6B29C-072B-4E7C-BC24-484289659D16}" dt="2025-12-22T11:48:55.814" v="83" actId="478"/>
          <ac:spMkLst>
            <pc:docMk/>
            <pc:sldMk cId="1168093659" sldId="2767"/>
            <ac:spMk id="137" creationId="{C01A4A92-71D7-4B71-AC59-BB77E149E605}"/>
          </ac:spMkLst>
        </pc:spChg>
        <pc:spChg chg="add del mod">
          <ac:chgData name="CRISTINA TELLO SANTIAGO" userId="08db1f17-20f0-46aa-b109-dbabbd358527" providerId="ADAL" clId="{C1F6B29C-072B-4E7C-BC24-484289659D16}" dt="2025-12-22T11:48:59.006" v="84" actId="14100"/>
          <ac:spMkLst>
            <pc:docMk/>
            <pc:sldMk cId="1168093659" sldId="2767"/>
            <ac:spMk id="223" creationId="{BB1E755C-EBB8-4A3C-94F7-B8CE093A656A}"/>
          </ac:spMkLst>
        </pc:spChg>
        <pc:spChg chg="mod">
          <ac:chgData name="CRISTINA TELLO SANTIAGO" userId="08db1f17-20f0-46aa-b109-dbabbd358527" providerId="ADAL" clId="{C1F6B29C-072B-4E7C-BC24-484289659D16}" dt="2025-12-22T11:49:09.392" v="87" actId="207"/>
          <ac:spMkLst>
            <pc:docMk/>
            <pc:sldMk cId="1168093659" sldId="2767"/>
            <ac:spMk id="236" creationId="{8B8F21CC-6A20-4FE4-92C9-D3FCAB004F29}"/>
          </ac:spMkLst>
        </pc:spChg>
        <pc:picChg chg="mod">
          <ac:chgData name="CRISTINA TELLO SANTIAGO" userId="08db1f17-20f0-46aa-b109-dbabbd358527" providerId="ADAL" clId="{C1F6B29C-072B-4E7C-BC24-484289659D16}" dt="2025-12-22T11:49:01.444" v="85" actId="14100"/>
          <ac:picMkLst>
            <pc:docMk/>
            <pc:sldMk cId="1168093659" sldId="2767"/>
            <ac:picMk id="225" creationId="{4190D8F6-D04C-4582-9A76-1B326EB46818}"/>
          </ac:picMkLst>
        </pc:picChg>
      </pc:sldChg>
      <pc:sldChg chg="addSp delSp mod">
        <pc:chgData name="CRISTINA TELLO SANTIAGO" userId="08db1f17-20f0-46aa-b109-dbabbd358527" providerId="ADAL" clId="{C1F6B29C-072B-4E7C-BC24-484289659D16}" dt="2025-12-22T11:46:16.949" v="38" actId="478"/>
        <pc:sldMkLst>
          <pc:docMk/>
          <pc:sldMk cId="869996879" sldId="2769"/>
        </pc:sldMkLst>
        <pc:spChg chg="del">
          <ac:chgData name="CRISTINA TELLO SANTIAGO" userId="08db1f17-20f0-46aa-b109-dbabbd358527" providerId="ADAL" clId="{C1F6B29C-072B-4E7C-BC24-484289659D16}" dt="2025-12-22T11:46:06.588" v="35" actId="478"/>
          <ac:spMkLst>
            <pc:docMk/>
            <pc:sldMk cId="869996879" sldId="2769"/>
            <ac:spMk id="59" creationId="{D6ABB211-56B2-4D61-B955-7723F19C2F49}"/>
          </ac:spMkLst>
        </pc:spChg>
        <pc:spChg chg="del">
          <ac:chgData name="CRISTINA TELLO SANTIAGO" userId="08db1f17-20f0-46aa-b109-dbabbd358527" providerId="ADAL" clId="{C1F6B29C-072B-4E7C-BC24-484289659D16}" dt="2025-12-22T11:46:16.949" v="38" actId="478"/>
          <ac:spMkLst>
            <pc:docMk/>
            <pc:sldMk cId="869996879" sldId="2769"/>
            <ac:spMk id="130" creationId="{14C0FF06-73AB-49AB-9282-D5862E293D72}"/>
          </ac:spMkLst>
        </pc:spChg>
        <pc:picChg chg="add del">
          <ac:chgData name="CRISTINA TELLO SANTIAGO" userId="08db1f17-20f0-46aa-b109-dbabbd358527" providerId="ADAL" clId="{C1F6B29C-072B-4E7C-BC24-484289659D16}" dt="2025-12-22T11:46:12.843" v="37" actId="478"/>
          <ac:picMkLst>
            <pc:docMk/>
            <pc:sldMk cId="869996879" sldId="2769"/>
            <ac:picMk id="4" creationId="{7BC08540-FFDE-431A-B479-1763DFA6FB0E}"/>
          </ac:picMkLst>
        </pc:picChg>
      </pc:sldChg>
      <pc:sldChg chg="delSp modSp mod">
        <pc:chgData name="CRISTINA TELLO SANTIAGO" userId="08db1f17-20f0-46aa-b109-dbabbd358527" providerId="ADAL" clId="{C1F6B29C-072B-4E7C-BC24-484289659D16}" dt="2025-12-22T11:44:55.715" v="25" actId="14100"/>
        <pc:sldMkLst>
          <pc:docMk/>
          <pc:sldMk cId="3319609345" sldId="2770"/>
        </pc:sldMkLst>
        <pc:spChg chg="mod">
          <ac:chgData name="CRISTINA TELLO SANTIAGO" userId="08db1f17-20f0-46aa-b109-dbabbd358527" providerId="ADAL" clId="{C1F6B29C-072B-4E7C-BC24-484289659D16}" dt="2025-12-22T11:44:55.715" v="25" actId="14100"/>
          <ac:spMkLst>
            <pc:docMk/>
            <pc:sldMk cId="3319609345" sldId="2770"/>
            <ac:spMk id="91" creationId="{A8DFE850-9D76-4F55-9068-0BDD3FEF06DD}"/>
          </ac:spMkLst>
        </pc:spChg>
        <pc:spChg chg="del">
          <ac:chgData name="CRISTINA TELLO SANTIAGO" userId="08db1f17-20f0-46aa-b109-dbabbd358527" providerId="ADAL" clId="{C1F6B29C-072B-4E7C-BC24-484289659D16}" dt="2025-12-22T11:44:52.581" v="24" actId="478"/>
          <ac:spMkLst>
            <pc:docMk/>
            <pc:sldMk cId="3319609345" sldId="2770"/>
            <ac:spMk id="92" creationId="{F15ED99E-35FD-4A35-94AA-16DC38918C72}"/>
          </ac:spMkLst>
        </pc:spChg>
        <pc:spChg chg="del">
          <ac:chgData name="CRISTINA TELLO SANTIAGO" userId="08db1f17-20f0-46aa-b109-dbabbd358527" providerId="ADAL" clId="{C1F6B29C-072B-4E7C-BC24-484289659D16}" dt="2025-12-22T11:44:51.021" v="23" actId="478"/>
          <ac:spMkLst>
            <pc:docMk/>
            <pc:sldMk cId="3319609345" sldId="2770"/>
            <ac:spMk id="93" creationId="{DDFE20A6-D25C-4DFC-BAC5-081305FB80D5}"/>
          </ac:spMkLst>
        </pc:spChg>
      </pc:sldChg>
      <pc:sldChg chg="delSp modSp mod">
        <pc:chgData name="CRISTINA TELLO SANTIAGO" userId="08db1f17-20f0-46aa-b109-dbabbd358527" providerId="ADAL" clId="{C1F6B29C-072B-4E7C-BC24-484289659D16}" dt="2025-12-22T11:51:56.347" v="135" actId="207"/>
        <pc:sldMkLst>
          <pc:docMk/>
          <pc:sldMk cId="1591981158" sldId="2781"/>
        </pc:sldMkLst>
        <pc:spChg chg="mod">
          <ac:chgData name="CRISTINA TELLO SANTIAGO" userId="08db1f17-20f0-46aa-b109-dbabbd358527" providerId="ADAL" clId="{C1F6B29C-072B-4E7C-BC24-484289659D16}" dt="2025-12-22T11:51:56.347" v="135" actId="207"/>
          <ac:spMkLst>
            <pc:docMk/>
            <pc:sldMk cId="1591981158" sldId="2781"/>
            <ac:spMk id="86" creationId="{49D297E0-7200-49DA-8740-6CCC02216032}"/>
          </ac:spMkLst>
        </pc:spChg>
        <pc:spChg chg="del">
          <ac:chgData name="CRISTINA TELLO SANTIAGO" userId="08db1f17-20f0-46aa-b109-dbabbd358527" providerId="ADAL" clId="{C1F6B29C-072B-4E7C-BC24-484289659D16}" dt="2025-12-22T11:46:20.559" v="39" actId="478"/>
          <ac:spMkLst>
            <pc:docMk/>
            <pc:sldMk cId="1591981158" sldId="2781"/>
            <ac:spMk id="90" creationId="{0916B706-C6CA-4A8A-9A4E-ECFD5994511A}"/>
          </ac:spMkLst>
        </pc:spChg>
        <pc:spChg chg="mod">
          <ac:chgData name="CRISTINA TELLO SANTIAGO" userId="08db1f17-20f0-46aa-b109-dbabbd358527" providerId="ADAL" clId="{C1F6B29C-072B-4E7C-BC24-484289659D16}" dt="2025-12-22T11:46:33.045" v="43" actId="1036"/>
          <ac:spMkLst>
            <pc:docMk/>
            <pc:sldMk cId="1591981158" sldId="2781"/>
            <ac:spMk id="253" creationId="{E3BCD461-A04C-4D27-895F-B6BC04C24276}"/>
          </ac:spMkLst>
        </pc:spChg>
        <pc:picChg chg="mod">
          <ac:chgData name="CRISTINA TELLO SANTIAGO" userId="08db1f17-20f0-46aa-b109-dbabbd358527" providerId="ADAL" clId="{C1F6B29C-072B-4E7C-BC24-484289659D16}" dt="2025-12-22T11:51:53.755" v="134" actId="1076"/>
          <ac:picMkLst>
            <pc:docMk/>
            <pc:sldMk cId="1591981158" sldId="2781"/>
            <ac:picMk id="255" creationId="{C9023984-A52A-4768-AC6F-51D7424AFE08}"/>
          </ac:picMkLst>
        </pc:picChg>
      </pc:sldChg>
      <pc:sldChg chg="delSp modSp mod">
        <pc:chgData name="CRISTINA TELLO SANTIAGO" userId="08db1f17-20f0-46aa-b109-dbabbd358527" providerId="ADAL" clId="{C1F6B29C-072B-4E7C-BC24-484289659D16}" dt="2025-12-22T11:52:10.448" v="137" actId="207"/>
        <pc:sldMkLst>
          <pc:docMk/>
          <pc:sldMk cId="2020188635" sldId="2782"/>
        </pc:sldMkLst>
        <pc:spChg chg="mod">
          <ac:chgData name="CRISTINA TELLO SANTIAGO" userId="08db1f17-20f0-46aa-b109-dbabbd358527" providerId="ADAL" clId="{C1F6B29C-072B-4E7C-BC24-484289659D16}" dt="2025-12-22T11:52:10.448" v="137" actId="207"/>
          <ac:spMkLst>
            <pc:docMk/>
            <pc:sldMk cId="2020188635" sldId="2782"/>
            <ac:spMk id="45" creationId="{0C18AC9D-D292-4BB4-A8B4-227B82650633}"/>
          </ac:spMkLst>
        </pc:spChg>
        <pc:spChg chg="del">
          <ac:chgData name="CRISTINA TELLO SANTIAGO" userId="08db1f17-20f0-46aa-b109-dbabbd358527" providerId="ADAL" clId="{C1F6B29C-072B-4E7C-BC24-484289659D16}" dt="2025-12-22T11:46:40.401" v="44" actId="478"/>
          <ac:spMkLst>
            <pc:docMk/>
            <pc:sldMk cId="2020188635" sldId="2782"/>
            <ac:spMk id="46" creationId="{41A2560F-8BF3-4D91-99DA-DE0D774EC435}"/>
          </ac:spMkLst>
        </pc:spChg>
        <pc:spChg chg="mod">
          <ac:chgData name="CRISTINA TELLO SANTIAGO" userId="08db1f17-20f0-46aa-b109-dbabbd358527" providerId="ADAL" clId="{C1F6B29C-072B-4E7C-BC24-484289659D16}" dt="2025-12-22T11:46:47.757" v="47" actId="14100"/>
          <ac:spMkLst>
            <pc:docMk/>
            <pc:sldMk cId="2020188635" sldId="2782"/>
            <ac:spMk id="114" creationId="{EF027B63-C2BF-4E7F-A7E4-A9449521307E}"/>
          </ac:spMkLst>
        </pc:spChg>
        <pc:picChg chg="mod">
          <ac:chgData name="CRISTINA TELLO SANTIAGO" userId="08db1f17-20f0-46aa-b109-dbabbd358527" providerId="ADAL" clId="{C1F6B29C-072B-4E7C-BC24-484289659D16}" dt="2025-12-22T11:46:45.814" v="46" actId="14100"/>
          <ac:picMkLst>
            <pc:docMk/>
            <pc:sldMk cId="2020188635" sldId="2782"/>
            <ac:picMk id="113" creationId="{0E7EEAEC-5C70-4F20-BAA8-6709E74F9F8C}"/>
          </ac:picMkLst>
        </pc:picChg>
      </pc:sldChg>
      <pc:sldChg chg="delSp modSp mod">
        <pc:chgData name="CRISTINA TELLO SANTIAGO" userId="08db1f17-20f0-46aa-b109-dbabbd358527" providerId="ADAL" clId="{C1F6B29C-072B-4E7C-BC24-484289659D16}" dt="2025-12-22T11:47:50.016" v="66" actId="14100"/>
        <pc:sldMkLst>
          <pc:docMk/>
          <pc:sldMk cId="785964476" sldId="2785"/>
        </pc:sldMkLst>
        <pc:spChg chg="del">
          <ac:chgData name="CRISTINA TELLO SANTIAGO" userId="08db1f17-20f0-46aa-b109-dbabbd358527" providerId="ADAL" clId="{C1F6B29C-072B-4E7C-BC24-484289659D16}" dt="2025-12-22T11:47:46.580" v="65" actId="478"/>
          <ac:spMkLst>
            <pc:docMk/>
            <pc:sldMk cId="785964476" sldId="2785"/>
            <ac:spMk id="82" creationId="{BE8A25CF-3764-4957-AABD-FFBBBF2FB4ED}"/>
          </ac:spMkLst>
        </pc:spChg>
        <pc:spChg chg="mod">
          <ac:chgData name="CRISTINA TELLO SANTIAGO" userId="08db1f17-20f0-46aa-b109-dbabbd358527" providerId="ADAL" clId="{C1F6B29C-072B-4E7C-BC24-484289659D16}" dt="2025-12-22T11:47:50.016" v="66" actId="14100"/>
          <ac:spMkLst>
            <pc:docMk/>
            <pc:sldMk cId="785964476" sldId="2785"/>
            <ac:spMk id="281" creationId="{1132E83B-0AB9-4F06-9EE4-3FA1DAD5FDDB}"/>
          </ac:spMkLst>
        </pc:spChg>
        <pc:spChg chg="del">
          <ac:chgData name="CRISTINA TELLO SANTIAGO" userId="08db1f17-20f0-46aa-b109-dbabbd358527" providerId="ADAL" clId="{C1F6B29C-072B-4E7C-BC24-484289659D16}" dt="2025-12-22T11:47:43.797" v="64" actId="478"/>
          <ac:spMkLst>
            <pc:docMk/>
            <pc:sldMk cId="785964476" sldId="2785"/>
            <ac:spMk id="282" creationId="{E34E94AD-13EC-4283-9A1B-81EA6291A2EA}"/>
          </ac:spMkLst>
        </pc:spChg>
      </pc:sldChg>
      <pc:sldChg chg="delSp modSp mod">
        <pc:chgData name="CRISTINA TELLO SANTIAGO" userId="08db1f17-20f0-46aa-b109-dbabbd358527" providerId="ADAL" clId="{C1F6B29C-072B-4E7C-BC24-484289659D16}" dt="2025-12-22T11:48:04.765" v="69" actId="478"/>
        <pc:sldMkLst>
          <pc:docMk/>
          <pc:sldMk cId="4167686277" sldId="2788"/>
        </pc:sldMkLst>
        <pc:spChg chg="del">
          <ac:chgData name="CRISTINA TELLO SANTIAGO" userId="08db1f17-20f0-46aa-b109-dbabbd358527" providerId="ADAL" clId="{C1F6B29C-072B-4E7C-BC24-484289659D16}" dt="2025-12-22T11:48:04.765" v="69" actId="478"/>
          <ac:spMkLst>
            <pc:docMk/>
            <pc:sldMk cId="4167686277" sldId="2788"/>
            <ac:spMk id="140" creationId="{BBF28868-AA72-4870-B021-DB68635A4CA8}"/>
          </ac:spMkLst>
        </pc:spChg>
        <pc:spChg chg="mod">
          <ac:chgData name="CRISTINA TELLO SANTIAGO" userId="08db1f17-20f0-46aa-b109-dbabbd358527" providerId="ADAL" clId="{C1F6B29C-072B-4E7C-BC24-484289659D16}" dt="2025-12-22T11:48:02.629" v="68" actId="14100"/>
          <ac:spMkLst>
            <pc:docMk/>
            <pc:sldMk cId="4167686277" sldId="2788"/>
            <ac:spMk id="438" creationId="{C0C0D7B1-4A82-4FF2-BFCA-8BEC7C290DEB}"/>
          </ac:spMkLst>
        </pc:spChg>
        <pc:spChg chg="del">
          <ac:chgData name="CRISTINA TELLO SANTIAGO" userId="08db1f17-20f0-46aa-b109-dbabbd358527" providerId="ADAL" clId="{C1F6B29C-072B-4E7C-BC24-484289659D16}" dt="2025-12-22T11:47:56.107" v="67" actId="478"/>
          <ac:spMkLst>
            <pc:docMk/>
            <pc:sldMk cId="4167686277" sldId="2788"/>
            <ac:spMk id="439" creationId="{C6EB2BA4-5619-40CD-8343-CF81705C9B05}"/>
          </ac:spMkLst>
        </pc:spChg>
      </pc:sldChg>
      <pc:sldChg chg="delSp modSp mod">
        <pc:chgData name="CRISTINA TELLO SANTIAGO" userId="08db1f17-20f0-46aa-b109-dbabbd358527" providerId="ADAL" clId="{C1F6B29C-072B-4E7C-BC24-484289659D16}" dt="2025-12-22T11:48:15.316" v="72" actId="14100"/>
        <pc:sldMkLst>
          <pc:docMk/>
          <pc:sldMk cId="4213540936" sldId="2791"/>
        </pc:sldMkLst>
        <pc:spChg chg="del">
          <ac:chgData name="CRISTINA TELLO SANTIAGO" userId="08db1f17-20f0-46aa-b109-dbabbd358527" providerId="ADAL" clId="{C1F6B29C-072B-4E7C-BC24-484289659D16}" dt="2025-12-22T11:48:10.027" v="70" actId="478"/>
          <ac:spMkLst>
            <pc:docMk/>
            <pc:sldMk cId="4213540936" sldId="2791"/>
            <ac:spMk id="79" creationId="{16728ADC-8DD4-4356-8AD2-36F6FE181BF1}"/>
          </ac:spMkLst>
        </pc:spChg>
        <pc:spChg chg="mod">
          <ac:chgData name="CRISTINA TELLO SANTIAGO" userId="08db1f17-20f0-46aa-b109-dbabbd358527" providerId="ADAL" clId="{C1F6B29C-072B-4E7C-BC24-484289659D16}" dt="2025-12-22T11:48:15.316" v="72" actId="14100"/>
          <ac:spMkLst>
            <pc:docMk/>
            <pc:sldMk cId="4213540936" sldId="2791"/>
            <ac:spMk id="281" creationId="{1132E83B-0AB9-4F06-9EE4-3FA1DAD5FDDB}"/>
          </ac:spMkLst>
        </pc:spChg>
        <pc:spChg chg="del">
          <ac:chgData name="CRISTINA TELLO SANTIAGO" userId="08db1f17-20f0-46aa-b109-dbabbd358527" providerId="ADAL" clId="{C1F6B29C-072B-4E7C-BC24-484289659D16}" dt="2025-12-22T11:48:11.871" v="71" actId="478"/>
          <ac:spMkLst>
            <pc:docMk/>
            <pc:sldMk cId="4213540936" sldId="2791"/>
            <ac:spMk id="282" creationId="{E34E94AD-13EC-4283-9A1B-81EA6291A2EA}"/>
          </ac:spMkLst>
        </pc:spChg>
      </pc:sldChg>
      <pc:sldChg chg="addSp delSp modSp mod">
        <pc:chgData name="CRISTINA TELLO SANTIAGO" userId="08db1f17-20f0-46aa-b109-dbabbd358527" providerId="ADAL" clId="{C1F6B29C-072B-4E7C-BC24-484289659D16}" dt="2025-12-22T11:50:30.840" v="113" actId="14100"/>
        <pc:sldMkLst>
          <pc:docMk/>
          <pc:sldMk cId="1757887984" sldId="2793"/>
        </pc:sldMkLst>
        <pc:spChg chg="del">
          <ac:chgData name="CRISTINA TELLO SANTIAGO" userId="08db1f17-20f0-46aa-b109-dbabbd358527" providerId="ADAL" clId="{C1F6B29C-072B-4E7C-BC24-484289659D16}" dt="2025-12-22T11:50:23.525" v="110" actId="478"/>
          <ac:spMkLst>
            <pc:docMk/>
            <pc:sldMk cId="1757887984" sldId="2793"/>
            <ac:spMk id="92" creationId="{D456A536-AA13-4C22-8FF0-49BC00842997}"/>
          </ac:spMkLst>
        </pc:spChg>
        <pc:spChg chg="add del mod">
          <ac:chgData name="CRISTINA TELLO SANTIAGO" userId="08db1f17-20f0-46aa-b109-dbabbd358527" providerId="ADAL" clId="{C1F6B29C-072B-4E7C-BC24-484289659D16}" dt="2025-12-22T11:50:28.502" v="112" actId="14100"/>
          <ac:spMkLst>
            <pc:docMk/>
            <pc:sldMk cId="1757887984" sldId="2793"/>
            <ac:spMk id="150" creationId="{32F8C3E5-6248-4234-A3C8-862DFF7FA122}"/>
          </ac:spMkLst>
        </pc:spChg>
        <pc:spChg chg="del">
          <ac:chgData name="CRISTINA TELLO SANTIAGO" userId="08db1f17-20f0-46aa-b109-dbabbd358527" providerId="ADAL" clId="{C1F6B29C-072B-4E7C-BC24-484289659D16}" dt="2025-12-22T11:50:25.606" v="111" actId="478"/>
          <ac:spMkLst>
            <pc:docMk/>
            <pc:sldMk cId="1757887984" sldId="2793"/>
            <ac:spMk id="152" creationId="{8786DFA5-812D-4238-A74F-A02713DA0F90}"/>
          </ac:spMkLst>
        </pc:spChg>
        <pc:picChg chg="mod">
          <ac:chgData name="CRISTINA TELLO SANTIAGO" userId="08db1f17-20f0-46aa-b109-dbabbd358527" providerId="ADAL" clId="{C1F6B29C-072B-4E7C-BC24-484289659D16}" dt="2025-12-22T11:50:30.840" v="113" actId="14100"/>
          <ac:picMkLst>
            <pc:docMk/>
            <pc:sldMk cId="1757887984" sldId="2793"/>
            <ac:picMk id="151" creationId="{270B73F7-EC59-4706-8EDA-14A0726A5951}"/>
          </ac:picMkLst>
        </pc:picChg>
      </pc:sldChg>
      <pc:sldChg chg="delSp modSp mod">
        <pc:chgData name="CRISTINA TELLO SANTIAGO" userId="08db1f17-20f0-46aa-b109-dbabbd358527" providerId="ADAL" clId="{C1F6B29C-072B-4E7C-BC24-484289659D16}" dt="2025-12-22T11:50:13.788" v="107" actId="478"/>
        <pc:sldMkLst>
          <pc:docMk/>
          <pc:sldMk cId="4274813350" sldId="2795"/>
        </pc:sldMkLst>
        <pc:spChg chg="del mod">
          <ac:chgData name="CRISTINA TELLO SANTIAGO" userId="08db1f17-20f0-46aa-b109-dbabbd358527" providerId="ADAL" clId="{C1F6B29C-072B-4E7C-BC24-484289659D16}" dt="2025-12-22T11:50:02.271" v="103" actId="478"/>
          <ac:spMkLst>
            <pc:docMk/>
            <pc:sldMk cId="4274813350" sldId="2795"/>
            <ac:spMk id="78" creationId="{79E63EAD-64C2-4D7A-9983-EB1FB125293E}"/>
          </ac:spMkLst>
        </pc:spChg>
        <pc:spChg chg="del">
          <ac:chgData name="CRISTINA TELLO SANTIAGO" userId="08db1f17-20f0-46aa-b109-dbabbd358527" providerId="ADAL" clId="{C1F6B29C-072B-4E7C-BC24-484289659D16}" dt="2025-12-22T11:50:13.788" v="107" actId="478"/>
          <ac:spMkLst>
            <pc:docMk/>
            <pc:sldMk cId="4274813350" sldId="2795"/>
            <ac:spMk id="79" creationId="{85F92FD3-1A8E-4CEE-8400-9916F4D6048F}"/>
          </ac:spMkLst>
        </pc:spChg>
        <pc:spChg chg="del">
          <ac:chgData name="CRISTINA TELLO SANTIAGO" userId="08db1f17-20f0-46aa-b109-dbabbd358527" providerId="ADAL" clId="{C1F6B29C-072B-4E7C-BC24-484289659D16}" dt="2025-12-22T11:50:11.207" v="106" actId="478"/>
          <ac:spMkLst>
            <pc:docMk/>
            <pc:sldMk cId="4274813350" sldId="2795"/>
            <ac:spMk id="80" creationId="{1B805C90-1834-4F50-96BF-32D42CC480C3}"/>
          </ac:spMkLst>
        </pc:spChg>
        <pc:spChg chg="mod">
          <ac:chgData name="CRISTINA TELLO SANTIAGO" userId="08db1f17-20f0-46aa-b109-dbabbd358527" providerId="ADAL" clId="{C1F6B29C-072B-4E7C-BC24-484289659D16}" dt="2025-12-22T11:50:04.475" v="104" actId="1076"/>
          <ac:spMkLst>
            <pc:docMk/>
            <pc:sldMk cId="4274813350" sldId="2795"/>
            <ac:spMk id="82" creationId="{C5A24333-D709-4BD0-B219-4D0A1A1080D6}"/>
          </ac:spMkLst>
        </pc:spChg>
        <pc:spChg chg="del">
          <ac:chgData name="CRISTINA TELLO SANTIAGO" userId="08db1f17-20f0-46aa-b109-dbabbd358527" providerId="ADAL" clId="{C1F6B29C-072B-4E7C-BC24-484289659D16}" dt="2025-12-22T11:49:48.312" v="97" actId="478"/>
          <ac:spMkLst>
            <pc:docMk/>
            <pc:sldMk cId="4274813350" sldId="2795"/>
            <ac:spMk id="83" creationId="{33ADDB19-EAA0-4EA4-BFA7-52BB77544759}"/>
          </ac:spMkLst>
        </pc:spChg>
        <pc:spChg chg="del">
          <ac:chgData name="CRISTINA TELLO SANTIAGO" userId="08db1f17-20f0-46aa-b109-dbabbd358527" providerId="ADAL" clId="{C1F6B29C-072B-4E7C-BC24-484289659D16}" dt="2025-12-22T11:49:51.983" v="98" actId="478"/>
          <ac:spMkLst>
            <pc:docMk/>
            <pc:sldMk cId="4274813350" sldId="2795"/>
            <ac:spMk id="84" creationId="{CA2863A8-B33C-429B-82A6-CD323CF9573B}"/>
          </ac:spMkLst>
        </pc:spChg>
        <pc:picChg chg="mod">
          <ac:chgData name="CRISTINA TELLO SANTIAGO" userId="08db1f17-20f0-46aa-b109-dbabbd358527" providerId="ADAL" clId="{C1F6B29C-072B-4E7C-BC24-484289659D16}" dt="2025-12-22T11:50:07.013" v="105" actId="1076"/>
          <ac:picMkLst>
            <pc:docMk/>
            <pc:sldMk cId="4274813350" sldId="2795"/>
            <ac:picMk id="81" creationId="{436E24A1-11C4-4B19-B929-2B726B363589}"/>
          </ac:picMkLst>
        </pc:picChg>
      </pc:sldChg>
      <pc:sldChg chg="delSp modSp mod">
        <pc:chgData name="CRISTINA TELLO SANTIAGO" userId="08db1f17-20f0-46aa-b109-dbabbd358527" providerId="ADAL" clId="{C1F6B29C-072B-4E7C-BC24-484289659D16}" dt="2025-12-22T11:49:40.177" v="96" actId="478"/>
        <pc:sldMkLst>
          <pc:docMk/>
          <pc:sldMk cId="3722028468" sldId="2796"/>
        </pc:sldMkLst>
        <pc:spChg chg="del">
          <ac:chgData name="CRISTINA TELLO SANTIAGO" userId="08db1f17-20f0-46aa-b109-dbabbd358527" providerId="ADAL" clId="{C1F6B29C-072B-4E7C-BC24-484289659D16}" dt="2025-12-22T11:49:19.780" v="90" actId="478"/>
          <ac:spMkLst>
            <pc:docMk/>
            <pc:sldMk cId="3722028468" sldId="2796"/>
            <ac:spMk id="85" creationId="{DE3B4DBE-35CF-4A51-ABEC-CC307A9C2286}"/>
          </ac:spMkLst>
        </pc:spChg>
        <pc:spChg chg="del">
          <ac:chgData name="CRISTINA TELLO SANTIAGO" userId="08db1f17-20f0-46aa-b109-dbabbd358527" providerId="ADAL" clId="{C1F6B29C-072B-4E7C-BC24-484289659D16}" dt="2025-12-22T11:49:30.151" v="93" actId="478"/>
          <ac:spMkLst>
            <pc:docMk/>
            <pc:sldMk cId="3722028468" sldId="2796"/>
            <ac:spMk id="553" creationId="{F36B86E0-4F8F-4578-8811-4B9AB23C5DF7}"/>
          </ac:spMkLst>
        </pc:spChg>
        <pc:spChg chg="del">
          <ac:chgData name="CRISTINA TELLO SANTIAGO" userId="08db1f17-20f0-46aa-b109-dbabbd358527" providerId="ADAL" clId="{C1F6B29C-072B-4E7C-BC24-484289659D16}" dt="2025-12-22T11:49:40.177" v="96" actId="478"/>
          <ac:spMkLst>
            <pc:docMk/>
            <pc:sldMk cId="3722028468" sldId="2796"/>
            <ac:spMk id="554" creationId="{10AC12EE-7B05-47CD-834B-1D0AAE63BEB1}"/>
          </ac:spMkLst>
        </pc:spChg>
        <pc:spChg chg="del">
          <ac:chgData name="CRISTINA TELLO SANTIAGO" userId="08db1f17-20f0-46aa-b109-dbabbd358527" providerId="ADAL" clId="{C1F6B29C-072B-4E7C-BC24-484289659D16}" dt="2025-12-22T11:49:37.474" v="95" actId="478"/>
          <ac:spMkLst>
            <pc:docMk/>
            <pc:sldMk cId="3722028468" sldId="2796"/>
            <ac:spMk id="555" creationId="{EEFA279A-3B5B-4D6D-AF9F-DA2DFE67F853}"/>
          </ac:spMkLst>
        </pc:spChg>
        <pc:spChg chg="mod">
          <ac:chgData name="CRISTINA TELLO SANTIAGO" userId="08db1f17-20f0-46aa-b109-dbabbd358527" providerId="ADAL" clId="{C1F6B29C-072B-4E7C-BC24-484289659D16}" dt="2025-12-22T11:49:34.762" v="94" actId="14100"/>
          <ac:spMkLst>
            <pc:docMk/>
            <pc:sldMk cId="3722028468" sldId="2796"/>
            <ac:spMk id="557" creationId="{C9EA27B9-AE81-4F2C-914A-BB669AD3AA4D}"/>
          </ac:spMkLst>
        </pc:spChg>
        <pc:spChg chg="del">
          <ac:chgData name="CRISTINA TELLO SANTIAGO" userId="08db1f17-20f0-46aa-b109-dbabbd358527" providerId="ADAL" clId="{C1F6B29C-072B-4E7C-BC24-484289659D16}" dt="2025-12-22T11:49:17.120" v="89" actId="478"/>
          <ac:spMkLst>
            <pc:docMk/>
            <pc:sldMk cId="3722028468" sldId="2796"/>
            <ac:spMk id="558" creationId="{3B115CEC-6F74-4C53-A500-0DA27CB6ECFE}"/>
          </ac:spMkLst>
        </pc:spChg>
        <pc:picChg chg="mod">
          <ac:chgData name="CRISTINA TELLO SANTIAGO" userId="08db1f17-20f0-46aa-b109-dbabbd358527" providerId="ADAL" clId="{C1F6B29C-072B-4E7C-BC24-484289659D16}" dt="2025-12-22T11:49:28.245" v="92" actId="14100"/>
          <ac:picMkLst>
            <pc:docMk/>
            <pc:sldMk cId="3722028468" sldId="2796"/>
            <ac:picMk id="556" creationId="{4986A6AF-0D32-424B-9508-E26D74A80E2D}"/>
          </ac:picMkLst>
        </pc:picChg>
      </pc:sldChg>
      <pc:sldChg chg="delSp modSp mod">
        <pc:chgData name="CRISTINA TELLO SANTIAGO" userId="08db1f17-20f0-46aa-b109-dbabbd358527" providerId="ADAL" clId="{C1F6B29C-072B-4E7C-BC24-484289659D16}" dt="2025-12-22T11:44:25.467" v="16" actId="14100"/>
        <pc:sldMkLst>
          <pc:docMk/>
          <pc:sldMk cId="3072529707" sldId="2797"/>
        </pc:sldMkLst>
        <pc:spChg chg="mod">
          <ac:chgData name="CRISTINA TELLO SANTIAGO" userId="08db1f17-20f0-46aa-b109-dbabbd358527" providerId="ADAL" clId="{C1F6B29C-072B-4E7C-BC24-484289659D16}" dt="2025-12-22T11:44:25.467" v="16" actId="14100"/>
          <ac:spMkLst>
            <pc:docMk/>
            <pc:sldMk cId="3072529707" sldId="2797"/>
            <ac:spMk id="175" creationId="{CA6B7CFD-2360-4856-91EB-E7DAB0C9731E}"/>
          </ac:spMkLst>
        </pc:spChg>
        <pc:spChg chg="del">
          <ac:chgData name="CRISTINA TELLO SANTIAGO" userId="08db1f17-20f0-46aa-b109-dbabbd358527" providerId="ADAL" clId="{C1F6B29C-072B-4E7C-BC24-484289659D16}" dt="2025-12-22T11:44:11.344" v="11" actId="478"/>
          <ac:spMkLst>
            <pc:docMk/>
            <pc:sldMk cId="3072529707" sldId="2797"/>
            <ac:spMk id="178" creationId="{3B6D5F5F-754E-46BF-AA80-B754C4178662}"/>
          </ac:spMkLst>
        </pc:spChg>
        <pc:spChg chg="del mod">
          <ac:chgData name="CRISTINA TELLO SANTIAGO" userId="08db1f17-20f0-46aa-b109-dbabbd358527" providerId="ADAL" clId="{C1F6B29C-072B-4E7C-BC24-484289659D16}" dt="2025-12-22T11:44:17.200" v="13" actId="478"/>
          <ac:spMkLst>
            <pc:docMk/>
            <pc:sldMk cId="3072529707" sldId="2797"/>
            <ac:spMk id="179" creationId="{56CC4AD3-F811-4D90-BEF4-6D5B6A3E97B7}"/>
          </ac:spMkLst>
        </pc:spChg>
        <pc:picChg chg="mod">
          <ac:chgData name="CRISTINA TELLO SANTIAGO" userId="08db1f17-20f0-46aa-b109-dbabbd358527" providerId="ADAL" clId="{C1F6B29C-072B-4E7C-BC24-484289659D16}" dt="2025-12-22T11:44:23.090" v="15" actId="14100"/>
          <ac:picMkLst>
            <pc:docMk/>
            <pc:sldMk cId="3072529707" sldId="2797"/>
            <ac:picMk id="176" creationId="{645BE197-D207-45E7-A4B7-40224406E766}"/>
          </ac:picMkLst>
        </pc:picChg>
      </pc:sldChg>
      <pc:sldChg chg="delSp modSp mod">
        <pc:chgData name="CRISTINA TELLO SANTIAGO" userId="08db1f17-20f0-46aa-b109-dbabbd358527" providerId="ADAL" clId="{C1F6B29C-072B-4E7C-BC24-484289659D16}" dt="2025-12-22T11:48:27.022" v="75" actId="14100"/>
        <pc:sldMkLst>
          <pc:docMk/>
          <pc:sldMk cId="579676984" sldId="2798"/>
        </pc:sldMkLst>
        <pc:spChg chg="del">
          <ac:chgData name="CRISTINA TELLO SANTIAGO" userId="08db1f17-20f0-46aa-b109-dbabbd358527" providerId="ADAL" clId="{C1F6B29C-072B-4E7C-BC24-484289659D16}" dt="2025-12-22T11:48:20.423" v="73" actId="478"/>
          <ac:spMkLst>
            <pc:docMk/>
            <pc:sldMk cId="579676984" sldId="2798"/>
            <ac:spMk id="146" creationId="{5EF0ACE1-246F-4C67-8A28-DB1029FD321A}"/>
          </ac:spMkLst>
        </pc:spChg>
        <pc:spChg chg="mod">
          <ac:chgData name="CRISTINA TELLO SANTIAGO" userId="08db1f17-20f0-46aa-b109-dbabbd358527" providerId="ADAL" clId="{C1F6B29C-072B-4E7C-BC24-484289659D16}" dt="2025-12-22T11:48:24.508" v="74" actId="14100"/>
          <ac:spMkLst>
            <pc:docMk/>
            <pc:sldMk cId="579676984" sldId="2798"/>
            <ac:spMk id="342" creationId="{DE4E6510-F997-4D05-8135-2D3B5E717AB1}"/>
          </ac:spMkLst>
        </pc:spChg>
        <pc:picChg chg="mod">
          <ac:chgData name="CRISTINA TELLO SANTIAGO" userId="08db1f17-20f0-46aa-b109-dbabbd358527" providerId="ADAL" clId="{C1F6B29C-072B-4E7C-BC24-484289659D16}" dt="2025-12-22T11:48:27.022" v="75" actId="14100"/>
          <ac:picMkLst>
            <pc:docMk/>
            <pc:sldMk cId="579676984" sldId="2798"/>
            <ac:picMk id="344" creationId="{1AA0C1C8-3874-4B30-BE00-4665332B306B}"/>
          </ac:picMkLst>
        </pc:picChg>
      </pc:sldChg>
      <pc:sldChg chg="delSp modSp mod">
        <pc:chgData name="CRISTINA TELLO SANTIAGO" userId="08db1f17-20f0-46aa-b109-dbabbd358527" providerId="ADAL" clId="{C1F6B29C-072B-4E7C-BC24-484289659D16}" dt="2025-12-22T11:45:22.429" v="27" actId="207"/>
        <pc:sldMkLst>
          <pc:docMk/>
          <pc:sldMk cId="3625406739" sldId="2799"/>
        </pc:sldMkLst>
        <pc:spChg chg="mod">
          <ac:chgData name="CRISTINA TELLO SANTIAGO" userId="08db1f17-20f0-46aa-b109-dbabbd358527" providerId="ADAL" clId="{C1F6B29C-072B-4E7C-BC24-484289659D16}" dt="2025-12-22T11:44:02.021" v="9" actId="1076"/>
          <ac:spMkLst>
            <pc:docMk/>
            <pc:sldMk cId="3625406739" sldId="2799"/>
            <ac:spMk id="43" creationId="{E7FA8373-2B0A-47E6-BD2D-16B8B2BBACCC}"/>
          </ac:spMkLst>
        </pc:spChg>
        <pc:spChg chg="del">
          <ac:chgData name="CRISTINA TELLO SANTIAGO" userId="08db1f17-20f0-46aa-b109-dbabbd358527" providerId="ADAL" clId="{C1F6B29C-072B-4E7C-BC24-484289659D16}" dt="2025-12-22T11:43:59.703" v="8" actId="478"/>
          <ac:spMkLst>
            <pc:docMk/>
            <pc:sldMk cId="3625406739" sldId="2799"/>
            <ac:spMk id="60" creationId="{83C855C1-00CF-4525-A104-4020EC8F74B6}"/>
          </ac:spMkLst>
        </pc:spChg>
        <pc:spChg chg="mod">
          <ac:chgData name="CRISTINA TELLO SANTIAGO" userId="08db1f17-20f0-46aa-b109-dbabbd358527" providerId="ADAL" clId="{C1F6B29C-072B-4E7C-BC24-484289659D16}" dt="2025-12-22T11:45:22.429" v="27" actId="207"/>
          <ac:spMkLst>
            <pc:docMk/>
            <pc:sldMk cId="3625406739" sldId="2799"/>
            <ac:spMk id="262" creationId="{0F2C69AC-E8C0-46FA-8949-771DA4BEA7B0}"/>
          </ac:spMkLst>
        </pc:spChg>
        <pc:picChg chg="mod">
          <ac:chgData name="CRISTINA TELLO SANTIAGO" userId="08db1f17-20f0-46aa-b109-dbabbd358527" providerId="ADAL" clId="{C1F6B29C-072B-4E7C-BC24-484289659D16}" dt="2025-12-22T11:44:04.658" v="10" actId="1076"/>
          <ac:picMkLst>
            <pc:docMk/>
            <pc:sldMk cId="3625406739" sldId="2799"/>
            <ac:picMk id="6" creationId="{28F7294C-57C6-4517-AE90-D3167B82D3B9}"/>
          </ac:picMkLst>
        </pc:picChg>
      </pc:sldChg>
      <pc:sldChg chg="delSp modSp mod">
        <pc:chgData name="CRISTINA TELLO SANTIAGO" userId="08db1f17-20f0-46aa-b109-dbabbd358527" providerId="ADAL" clId="{C1F6B29C-072B-4E7C-BC24-484289659D16}" dt="2025-12-22T11:52:16.075" v="138" actId="207"/>
        <pc:sldMkLst>
          <pc:docMk/>
          <pc:sldMk cId="667505861" sldId="2800"/>
        </pc:sldMkLst>
        <pc:spChg chg="mod">
          <ac:chgData name="CRISTINA TELLO SANTIAGO" userId="08db1f17-20f0-46aa-b109-dbabbd358527" providerId="ADAL" clId="{C1F6B29C-072B-4E7C-BC24-484289659D16}" dt="2025-12-22T11:52:16.075" v="138" actId="207"/>
          <ac:spMkLst>
            <pc:docMk/>
            <pc:sldMk cId="667505861" sldId="2800"/>
            <ac:spMk id="145" creationId="{EE2D0FCF-92DB-4DBF-B36B-5E8E64B7FCC7}"/>
          </ac:spMkLst>
        </pc:spChg>
        <pc:spChg chg="del">
          <ac:chgData name="CRISTINA TELLO SANTIAGO" userId="08db1f17-20f0-46aa-b109-dbabbd358527" providerId="ADAL" clId="{C1F6B29C-072B-4E7C-BC24-484289659D16}" dt="2025-12-22T11:46:53.206" v="48" actId="478"/>
          <ac:spMkLst>
            <pc:docMk/>
            <pc:sldMk cId="667505861" sldId="2800"/>
            <ac:spMk id="146" creationId="{5EF0ACE1-246F-4C67-8A28-DB1029FD321A}"/>
          </ac:spMkLst>
        </pc:spChg>
        <pc:spChg chg="mod">
          <ac:chgData name="CRISTINA TELLO SANTIAGO" userId="08db1f17-20f0-46aa-b109-dbabbd358527" providerId="ADAL" clId="{C1F6B29C-072B-4E7C-BC24-484289659D16}" dt="2025-12-22T11:47:07.646" v="56" actId="14100"/>
          <ac:spMkLst>
            <pc:docMk/>
            <pc:sldMk cId="667505861" sldId="2800"/>
            <ac:spMk id="342" creationId="{DE4E6510-F997-4D05-8135-2D3B5E717AB1}"/>
          </ac:spMkLst>
        </pc:spChg>
        <pc:picChg chg="mod">
          <ac:chgData name="CRISTINA TELLO SANTIAGO" userId="08db1f17-20f0-46aa-b109-dbabbd358527" providerId="ADAL" clId="{C1F6B29C-072B-4E7C-BC24-484289659D16}" dt="2025-12-22T11:46:59.080" v="50" actId="14100"/>
          <ac:picMkLst>
            <pc:docMk/>
            <pc:sldMk cId="667505861" sldId="2800"/>
            <ac:picMk id="344" creationId="{1AA0C1C8-3874-4B30-BE00-4665332B306B}"/>
          </ac:picMkLst>
        </pc:picChg>
      </pc:sldChg>
      <pc:sldChg chg="delSp modSp mod">
        <pc:chgData name="CRISTINA TELLO SANTIAGO" userId="08db1f17-20f0-46aa-b109-dbabbd358527" providerId="ADAL" clId="{C1F6B29C-072B-4E7C-BC24-484289659D16}" dt="2025-12-22T11:47:38.188" v="63" actId="207"/>
        <pc:sldMkLst>
          <pc:docMk/>
          <pc:sldMk cId="2384890310" sldId="2803"/>
        </pc:sldMkLst>
        <pc:spChg chg="mod">
          <ac:chgData name="CRISTINA TELLO SANTIAGO" userId="08db1f17-20f0-46aa-b109-dbabbd358527" providerId="ADAL" clId="{C1F6B29C-072B-4E7C-BC24-484289659D16}" dt="2025-12-22T11:47:38.188" v="63" actId="207"/>
          <ac:spMkLst>
            <pc:docMk/>
            <pc:sldMk cId="2384890310" sldId="2803"/>
            <ac:spMk id="145" creationId="{EE2D0FCF-92DB-4DBF-B36B-5E8E64B7FCC7}"/>
          </ac:spMkLst>
        </pc:spChg>
        <pc:spChg chg="del">
          <ac:chgData name="CRISTINA TELLO SANTIAGO" userId="08db1f17-20f0-46aa-b109-dbabbd358527" providerId="ADAL" clId="{C1F6B29C-072B-4E7C-BC24-484289659D16}" dt="2025-12-22T11:47:19.164" v="59" actId="478"/>
          <ac:spMkLst>
            <pc:docMk/>
            <pc:sldMk cId="2384890310" sldId="2803"/>
            <ac:spMk id="146" creationId="{5EF0ACE1-246F-4C67-8A28-DB1029FD321A}"/>
          </ac:spMkLst>
        </pc:spChg>
        <pc:spChg chg="del">
          <ac:chgData name="CRISTINA TELLO SANTIAGO" userId="08db1f17-20f0-46aa-b109-dbabbd358527" providerId="ADAL" clId="{C1F6B29C-072B-4E7C-BC24-484289659D16}" dt="2025-12-22T11:47:15.116" v="58" actId="478"/>
          <ac:spMkLst>
            <pc:docMk/>
            <pc:sldMk cId="2384890310" sldId="2803"/>
            <ac:spMk id="342" creationId="{DE4E6510-F997-4D05-8135-2D3B5E717AB1}"/>
          </ac:spMkLst>
        </pc:spChg>
        <pc:spChg chg="mod">
          <ac:chgData name="CRISTINA TELLO SANTIAGO" userId="08db1f17-20f0-46aa-b109-dbabbd358527" providerId="ADAL" clId="{C1F6B29C-072B-4E7C-BC24-484289659D16}" dt="2025-12-22T11:47:12.687" v="57" actId="14100"/>
          <ac:spMkLst>
            <pc:docMk/>
            <pc:sldMk cId="2384890310" sldId="2803"/>
            <ac:spMk id="343" creationId="{233825A5-2BFB-4E73-98C7-254F346C6FBE}"/>
          </ac:spMkLst>
        </pc:spChg>
        <pc:picChg chg="mod">
          <ac:chgData name="CRISTINA TELLO SANTIAGO" userId="08db1f17-20f0-46aa-b109-dbabbd358527" providerId="ADAL" clId="{C1F6B29C-072B-4E7C-BC24-484289659D16}" dt="2025-12-22T11:47:22.710" v="60" actId="14100"/>
          <ac:picMkLst>
            <pc:docMk/>
            <pc:sldMk cId="2384890310" sldId="2803"/>
            <ac:picMk id="344" creationId="{1AA0C1C8-3874-4B30-BE00-4665332B306B}"/>
          </ac:picMkLst>
        </pc:picChg>
      </pc:sldChg>
      <pc:sldMasterChg chg="addSp delSp modSp mod">
        <pc:chgData name="CRISTINA TELLO SANTIAGO" userId="08db1f17-20f0-46aa-b109-dbabbd358527" providerId="ADAL" clId="{C1F6B29C-072B-4E7C-BC24-484289659D16}" dt="2025-12-22T11:43:35.694" v="5"/>
        <pc:sldMasterMkLst>
          <pc:docMk/>
          <pc:sldMasterMk cId="2582677768" sldId="2147483977"/>
        </pc:sldMasterMkLst>
        <pc:spChg chg="add del mod">
          <ac:chgData name="CRISTINA TELLO SANTIAGO" userId="08db1f17-20f0-46aa-b109-dbabbd358527" providerId="ADAL" clId="{C1F6B29C-072B-4E7C-BC24-484289659D16}" dt="2025-12-22T11:43:25.157" v="4" actId="478"/>
          <ac:spMkLst>
            <pc:docMk/>
            <pc:sldMasterMk cId="2582677768" sldId="2147483977"/>
            <ac:spMk id="2" creationId="{ED701240-FF3A-9602-B196-48879614E409}"/>
          </ac:spMkLst>
        </pc:spChg>
        <pc:spChg chg="add mod">
          <ac:chgData name="CRISTINA TELLO SANTIAGO" userId="08db1f17-20f0-46aa-b109-dbabbd358527" providerId="ADAL" clId="{C1F6B29C-072B-4E7C-BC24-484289659D16}" dt="2025-12-22T11:43:35.694" v="5"/>
          <ac:spMkLst>
            <pc:docMk/>
            <pc:sldMasterMk cId="2582677768" sldId="2147483977"/>
            <ac:spMk id="3" creationId="{49078CD7-768F-8724-C3A3-C16F57D0B514}"/>
          </ac:spMkLst>
        </pc:spChg>
        <pc:spChg chg="del">
          <ac:chgData name="CRISTINA TELLO SANTIAGO" userId="08db1f17-20f0-46aa-b109-dbabbd358527" providerId="ADAL" clId="{C1F6B29C-072B-4E7C-BC24-484289659D16}" dt="2025-12-22T11:43:21.186" v="1" actId="478"/>
          <ac:spMkLst>
            <pc:docMk/>
            <pc:sldMasterMk cId="2582677768" sldId="2147483977"/>
            <ac:spMk id="8" creationId="{628945E1-0AA6-410D-8246-78A31A3545DC}"/>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2F3115-7F80-4A06-AFCC-F89F235B64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a:extLst>
              <a:ext uri="{FF2B5EF4-FFF2-40B4-BE49-F238E27FC236}">
                <a16:creationId xmlns:a16="http://schemas.microsoft.com/office/drawing/2014/main" id="{D2AFF25F-FCA7-47B8-99D3-DAC9576B96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67AD5C-A1AD-462D-B9B2-FC8428BCAE3C}" type="datetimeFigureOut">
              <a:rPr lang="es-ES" smtClean="0"/>
              <a:t>22/12/2025</a:t>
            </a:fld>
            <a:endParaRPr lang="es-ES"/>
          </a:p>
        </p:txBody>
      </p:sp>
      <p:sp>
        <p:nvSpPr>
          <p:cNvPr id="4" name="Footer Placeholder 3">
            <a:extLst>
              <a:ext uri="{FF2B5EF4-FFF2-40B4-BE49-F238E27FC236}">
                <a16:creationId xmlns:a16="http://schemas.microsoft.com/office/drawing/2014/main" id="{2C6A0078-1BE9-4742-8A89-BB00779CE90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Slide Number Placeholder 4">
            <a:extLst>
              <a:ext uri="{FF2B5EF4-FFF2-40B4-BE49-F238E27FC236}">
                <a16:creationId xmlns:a16="http://schemas.microsoft.com/office/drawing/2014/main" id="{5A95CD5A-DB17-4039-A2EC-A1300E716E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21B386-44AC-4613-B829-947A44720BEC}" type="slidenum">
              <a:rPr lang="es-ES" smtClean="0"/>
              <a:t>‹Nº›</a:t>
            </a:fld>
            <a:endParaRPr lang="es-ES"/>
          </a:p>
        </p:txBody>
      </p:sp>
    </p:spTree>
    <p:extLst>
      <p:ext uri="{BB962C8B-B14F-4D97-AF65-F5344CB8AC3E}">
        <p14:creationId xmlns:p14="http://schemas.microsoft.com/office/powerpoint/2010/main" val="344057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Segoe UI" panose="020B0502040204020203" pitchFamily="34" charset="0"/>
              </a:defRPr>
            </a:lvl1pPr>
          </a:lstStyle>
          <a:p>
            <a:endParaRPr lang="es-E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Segoe UI" panose="020B0502040204020203" pitchFamily="34" charset="0"/>
              </a:defRPr>
            </a:lvl1pPr>
          </a:lstStyle>
          <a:p>
            <a:fld id="{D2C46846-4632-432F-AE8F-A9A51D610271}" type="datetimeFigureOut">
              <a:rPr lang="es-ES" smtClean="0"/>
              <a:pPr/>
              <a:t>22/12/2025</a:t>
            </a:fld>
            <a:endParaRPr lang="es-E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Segoe UI" panose="020B0502040204020203" pitchFamily="34" charset="0"/>
              </a:defRPr>
            </a:lvl1pPr>
          </a:lstStyle>
          <a:p>
            <a:endParaRPr lang="es-E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Segoe UI" panose="020B0502040204020203" pitchFamily="34" charset="0"/>
              </a:defRPr>
            </a:lvl1pPr>
          </a:lstStyle>
          <a:p>
            <a:fld id="{13E8ED0C-FD4D-45C6-802C-8C180C7AD6D4}" type="slidenum">
              <a:rPr lang="es-ES" smtClean="0"/>
              <a:pPr/>
              <a:t>‹Nº›</a:t>
            </a:fld>
            <a:endParaRPr lang="es-ES" dirty="0"/>
          </a:p>
        </p:txBody>
      </p:sp>
    </p:spTree>
    <p:extLst>
      <p:ext uri="{BB962C8B-B14F-4D97-AF65-F5344CB8AC3E}">
        <p14:creationId xmlns:p14="http://schemas.microsoft.com/office/powerpoint/2010/main" val="3231175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egoe UI" panose="020B0502040204020203"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factorialhr.es/blog/gestion-de-talento-jove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factorialhr.es/blog/el-mito-contratos-de-becario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factorialhr.es/blog/jornada-laboral-4-dias-espana/"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factorialhr.es/blog/tramites-documentos-cese-contrato/"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noticias.juridicas.com/base_datos/Laboral/rdleg1-1995.t1.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cuestioneslaborales.es/requisitos-para-cobrar-el-paro-duracion-y-cuantia/" TargetMode="External"/><Relationship Id="rId7" Type="http://schemas.openxmlformats.org/officeDocument/2006/relationships/hyperlink" Target="http://ajuntament.barcelona.cat/ciutatvella/pla-desenvolupament-economic/ca/home"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ajuntament.barcelona.cat/joves/ca/content/punts-dassessorament-laboral-3" TargetMode="External"/><Relationship Id="rId5" Type="http://schemas.openxmlformats.org/officeDocument/2006/relationships/hyperlink" Target="http://www.sepe.es/HomeSepe/que-es-el-sepe/comunicacion-institucional/publicaciones/publicaciones-oficiales/listado-pub-empleo/guia-contratos/guia-contratos-introduccion.html" TargetMode="External"/><Relationship Id="rId4" Type="http://schemas.openxmlformats.org/officeDocument/2006/relationships/hyperlink" Target="https://loentiendo.com/arreglar-los-papeles-del-paro/"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900" dirty="0"/>
              <a:t>Este taller forma parte del conjunto de herramientas de Inserción Laboral,</a:t>
            </a:r>
            <a:r>
              <a:rPr lang="es-ES" sz="900" baseline="0" dirty="0"/>
              <a:t> y que tratarán distintos aspectos del proceso de para la obtención y mantenimiento de un puesto de trabajo como trabajador asalariado.</a:t>
            </a:r>
            <a:endParaRPr lang="es-ES" sz="900" dirty="0"/>
          </a:p>
        </p:txBody>
      </p:sp>
      <p:sp>
        <p:nvSpPr>
          <p:cNvPr id="4" name="Slide Number Placeholder 3"/>
          <p:cNvSpPr>
            <a:spLocks noGrp="1"/>
          </p:cNvSpPr>
          <p:nvPr>
            <p:ph type="sldNum" sz="quarter" idx="5"/>
          </p:nvPr>
        </p:nvSpPr>
        <p:spPr/>
        <p:txBody>
          <a:bodyPr/>
          <a:lstStyle/>
          <a:p>
            <a:fld id="{13E8ED0C-FD4D-45C6-802C-8C180C7AD6D4}" type="slidenum">
              <a:rPr lang="es-ES" smtClean="0"/>
              <a:pPr/>
              <a:t>1</a:t>
            </a:fld>
            <a:endParaRPr lang="es-ES" dirty="0"/>
          </a:p>
        </p:txBody>
      </p:sp>
    </p:spTree>
    <p:extLst>
      <p:ext uri="{BB962C8B-B14F-4D97-AF65-F5344CB8AC3E}">
        <p14:creationId xmlns:p14="http://schemas.microsoft.com/office/powerpoint/2010/main" val="3084925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s-ES" sz="900" b="0" kern="1200" dirty="0">
                <a:solidFill>
                  <a:schemeClr val="tx1"/>
                </a:solidFill>
                <a:latin typeface="Segoe UI" panose="020B0502040204020203" pitchFamily="34" charset="0"/>
                <a:ea typeface="+mn-ea"/>
                <a:cs typeface="Segoe UI" panose="020B0502040204020203" pitchFamily="34" charset="0"/>
              </a:rPr>
              <a:t>Con el fin de reducir la precariedad laboral, la Ley de Reforma Laboral incentiva los contratos indefinidos, potenciando especialmente los de tipo Fijo Discontinuo, y limitando a situaciones muy concretas los contratos de Duración Determinada. </a:t>
            </a:r>
          </a:p>
          <a:p>
            <a:pPr algn="just" fontAlgn="base"/>
            <a:endParaRPr lang="ca-ES" sz="900" b="1" i="1" kern="1200" dirty="0">
              <a:solidFill>
                <a:schemeClr val="tx1"/>
              </a:solidFill>
              <a:latin typeface="Segoe UI" panose="020B0502040204020203" pitchFamily="34" charset="0"/>
              <a:ea typeface="+mn-ea"/>
              <a:cs typeface="Segoe UI" panose="020B0502040204020203" pitchFamily="34" charset="0"/>
            </a:endParaRPr>
          </a:p>
          <a:p>
            <a:pPr algn="just" fontAlgn="base"/>
            <a:r>
              <a:rPr lang="es-ES" sz="900" b="1" i="1" kern="1200" noProof="0" dirty="0">
                <a:solidFill>
                  <a:schemeClr val="tx1"/>
                </a:solidFill>
                <a:latin typeface="Segoe UI" panose="020B0502040204020203" pitchFamily="34" charset="0"/>
                <a:ea typeface="+mn-ea"/>
                <a:cs typeface="Segoe UI" panose="020B0502040204020203" pitchFamily="34" charset="0"/>
              </a:rPr>
              <a:t>Contrato</a:t>
            </a:r>
            <a:r>
              <a:rPr lang="ca-ES" sz="900" b="1" i="1" kern="1200" dirty="0">
                <a:solidFill>
                  <a:schemeClr val="tx1"/>
                </a:solidFill>
                <a:latin typeface="Segoe UI" panose="020B0502040204020203" pitchFamily="34" charset="0"/>
                <a:ea typeface="+mn-ea"/>
                <a:cs typeface="Segoe UI" panose="020B0502040204020203" pitchFamily="34" charset="0"/>
              </a:rPr>
              <a:t> indefinido</a:t>
            </a:r>
          </a:p>
          <a:p>
            <a:pPr algn="just" fontAlgn="base"/>
            <a:endParaRPr lang="es-ES" sz="900" b="1" i="1" kern="1200" dirty="0">
              <a:solidFill>
                <a:schemeClr val="tx1"/>
              </a:solidFill>
              <a:latin typeface="Segoe UI" panose="020B0502040204020203" pitchFamily="34" charset="0"/>
              <a:ea typeface="+mn-ea"/>
              <a:cs typeface="Segoe UI" panose="020B0502040204020203" pitchFamily="34" charset="0"/>
            </a:endParaRPr>
          </a:p>
          <a:p>
            <a:pPr algn="just" fontAlgn="base"/>
            <a:r>
              <a:rPr lang="es-ES" sz="900" b="1" kern="1200" dirty="0">
                <a:solidFill>
                  <a:schemeClr val="tx1"/>
                </a:solidFill>
                <a:latin typeface="Segoe UI" panose="020B0502040204020203" pitchFamily="34" charset="0"/>
                <a:ea typeface="+mn-ea"/>
                <a:cs typeface="Segoe UI" panose="020B0502040204020203" pitchFamily="34" charset="0"/>
              </a:rPr>
              <a:t>Definición</a:t>
            </a:r>
            <a:endParaRPr lang="es-ES" sz="900" kern="1200" dirty="0">
              <a:solidFill>
                <a:schemeClr val="tx1"/>
              </a:solidFill>
              <a:latin typeface="Segoe UI" panose="020B0502040204020203" pitchFamily="34" charset="0"/>
              <a:ea typeface="+mn-ea"/>
              <a:cs typeface="Segoe UI" panose="020B0502040204020203" pitchFamily="34" charset="0"/>
            </a:endParaRPr>
          </a:p>
          <a:p>
            <a:pPr algn="just" fontAlgn="base"/>
            <a:r>
              <a:rPr lang="es-ES" sz="900" kern="1200" dirty="0">
                <a:solidFill>
                  <a:schemeClr val="tx1"/>
                </a:solidFill>
                <a:latin typeface="Segoe UI" panose="020B0502040204020203" pitchFamily="34" charset="0"/>
                <a:ea typeface="+mn-ea"/>
                <a:cs typeface="Segoe UI" panose="020B0502040204020203" pitchFamily="34" charset="0"/>
              </a:rPr>
              <a:t>Es aquel que se concierta sin establecer límites de tiempo en la prestación de los servicios, en cuanto a la duración del contrato.</a:t>
            </a:r>
          </a:p>
          <a:p>
            <a:pPr algn="just" fontAlgn="base"/>
            <a:r>
              <a:rPr lang="es-ES" sz="900" kern="1200" dirty="0">
                <a:solidFill>
                  <a:schemeClr val="tx1"/>
                </a:solidFill>
                <a:latin typeface="Segoe UI" panose="020B0502040204020203" pitchFamily="34" charset="0"/>
                <a:ea typeface="+mn-ea"/>
                <a:cs typeface="Segoe UI" panose="020B0502040204020203" pitchFamily="34" charset="0"/>
              </a:rPr>
              <a:t>El contrato de trabajo indefinido podrá ser verbal o escrito.</a:t>
            </a:r>
          </a:p>
          <a:p>
            <a:pPr algn="just" fontAlgn="base"/>
            <a:r>
              <a:rPr lang="es-ES" sz="900" kern="1200" dirty="0">
                <a:solidFill>
                  <a:schemeClr val="tx1"/>
                </a:solidFill>
                <a:latin typeface="Segoe UI" panose="020B0502040204020203" pitchFamily="34" charset="0"/>
                <a:ea typeface="+mn-ea"/>
                <a:cs typeface="Segoe UI" panose="020B0502040204020203" pitchFamily="34" charset="0"/>
              </a:rPr>
              <a:t>El contrato de trabajo indefinido podrá celebrarse a jornada completa, parcial o para la prestación de servicios fijos discontinuos.</a:t>
            </a:r>
          </a:p>
          <a:p>
            <a:pPr algn="just" fontAlgn="base"/>
            <a:endParaRPr lang="es-ES" sz="900" b="1" kern="1200" dirty="0">
              <a:solidFill>
                <a:schemeClr val="tx1"/>
              </a:solidFill>
              <a:latin typeface="Segoe UI" panose="020B0502040204020203" pitchFamily="34" charset="0"/>
              <a:ea typeface="+mn-ea"/>
              <a:cs typeface="Segoe UI" panose="020B0502040204020203" pitchFamily="34" charset="0"/>
            </a:endParaRPr>
          </a:p>
          <a:p>
            <a:pPr algn="just" fontAlgn="base"/>
            <a:r>
              <a:rPr lang="es-ES" sz="900" b="1" kern="1200" dirty="0">
                <a:solidFill>
                  <a:schemeClr val="tx1"/>
                </a:solidFill>
                <a:latin typeface="Segoe UI" panose="020B0502040204020203" pitchFamily="34" charset="0"/>
                <a:ea typeface="+mn-ea"/>
                <a:cs typeface="Segoe UI" panose="020B0502040204020203" pitchFamily="34" charset="0"/>
              </a:rPr>
              <a:t>Cláusulas específicas</a:t>
            </a:r>
            <a:endParaRPr lang="es-ES" sz="900" kern="1200" dirty="0">
              <a:solidFill>
                <a:schemeClr val="tx1"/>
              </a:solidFill>
              <a:latin typeface="Segoe UI" panose="020B0502040204020203" pitchFamily="34" charset="0"/>
              <a:ea typeface="+mn-ea"/>
              <a:cs typeface="Segoe UI" panose="020B0502040204020203" pitchFamily="34" charset="0"/>
            </a:endParaRPr>
          </a:p>
          <a:p>
            <a:pPr algn="just" fontAlgn="base"/>
            <a:r>
              <a:rPr lang="es-ES" sz="900" kern="1200" dirty="0">
                <a:solidFill>
                  <a:schemeClr val="tx1"/>
                </a:solidFill>
                <a:latin typeface="Segoe UI" panose="020B0502040204020203" pitchFamily="34" charset="0"/>
                <a:ea typeface="+mn-ea"/>
                <a:cs typeface="Segoe UI" panose="020B0502040204020203" pitchFamily="34" charset="0"/>
              </a:rPr>
              <a:t>Los contratos indefinidos pueden en algunos casos ser beneficiarios de incentivos a la contratación, cuando se cumplan los requisitos que en cada caso se exijan por la normativa de aplicación, dependiendo de las características de la empresa, del trabajador y, en su caso, de la jornada.</a:t>
            </a:r>
          </a:p>
          <a:p>
            <a:pPr algn="just" fontAlgn="base"/>
            <a:endParaRPr lang="es-ES" sz="900" b="1" kern="1200" dirty="0">
              <a:solidFill>
                <a:schemeClr val="tx1"/>
              </a:solidFill>
              <a:latin typeface="Segoe UI" panose="020B0502040204020203" pitchFamily="34" charset="0"/>
              <a:ea typeface="+mn-ea"/>
              <a:cs typeface="Segoe UI" panose="020B0502040204020203" pitchFamily="34" charset="0"/>
            </a:endParaRPr>
          </a:p>
          <a:p>
            <a:pPr algn="just" fontAlgn="base"/>
            <a:r>
              <a:rPr lang="es-ES" sz="900" b="1" kern="1200" dirty="0">
                <a:solidFill>
                  <a:schemeClr val="tx1"/>
                </a:solidFill>
                <a:latin typeface="Segoe UI" panose="020B0502040204020203" pitchFamily="34" charset="0"/>
                <a:ea typeface="+mn-ea"/>
                <a:cs typeface="Segoe UI" panose="020B0502040204020203" pitchFamily="34" charset="0"/>
              </a:rPr>
              <a:t>Formalización</a:t>
            </a:r>
            <a:endParaRPr lang="es-ES" sz="900" kern="1200" dirty="0">
              <a:solidFill>
                <a:schemeClr val="tx1"/>
              </a:solidFill>
              <a:latin typeface="Segoe UI" panose="020B0502040204020203" pitchFamily="34" charset="0"/>
              <a:ea typeface="+mn-ea"/>
              <a:cs typeface="Segoe UI" panose="020B0502040204020203" pitchFamily="34" charset="0"/>
            </a:endParaRPr>
          </a:p>
          <a:p>
            <a:pPr algn="just" fontAlgn="base"/>
            <a:r>
              <a:rPr lang="es-ES" sz="900" kern="1200" dirty="0">
                <a:solidFill>
                  <a:schemeClr val="tx1"/>
                </a:solidFill>
                <a:latin typeface="Segoe UI" panose="020B0502040204020203" pitchFamily="34" charset="0"/>
                <a:ea typeface="+mn-ea"/>
                <a:cs typeface="Segoe UI" panose="020B0502040204020203" pitchFamily="34" charset="0"/>
              </a:rPr>
              <a:t>Su formalización puede ser verbal o escrita. En el caso de relación laboral indefinida, deberán constar por escrito: las acogidas al programa de fomento del empleo, cuando así lo exija una disposición legal y, en todo caso, los contratos a tiempo parcial, fijos-discontinuos y de relevo, los de los trabajadores que trabajen a distancia y los contratados en España al servicio de empresas españolas en el extranjero.</a:t>
            </a:r>
          </a:p>
          <a:p>
            <a:pPr algn="just" fontAlgn="base"/>
            <a:r>
              <a:rPr lang="es-ES" sz="900" kern="1200" dirty="0">
                <a:solidFill>
                  <a:schemeClr val="tx1"/>
                </a:solidFill>
                <a:latin typeface="Segoe UI" panose="020B0502040204020203" pitchFamily="34" charset="0"/>
                <a:ea typeface="+mn-ea"/>
                <a:cs typeface="Segoe UI" panose="020B0502040204020203" pitchFamily="34" charset="0"/>
              </a:rPr>
              <a:t>De no observarse la formalización por escrito cuando sea exigible, el contrato se presumirá celebrado por tiempo indefinido y a jornada completa, salvo prueba en contrario que acredite su naturaleza temporal o el carácter a tiempo parcial de los servicios, tal y como establece el artículo 8.2 del Estatuto de los Trabajadores. En todo caso, cualquiera de las partes podrá exigir que el contrato se formalice por escrito incluso durante el transcurso de la relación laboral.</a:t>
            </a:r>
          </a:p>
          <a:p>
            <a:pPr marL="0" marR="0" lvl="0" indent="0" algn="just" defTabSz="914400" rtl="0" eaLnBrk="1" fontAlgn="base" latinLnBrk="0" hangingPunct="1">
              <a:lnSpc>
                <a:spcPct val="100000"/>
              </a:lnSpc>
              <a:spcBef>
                <a:spcPts val="0"/>
              </a:spcBef>
              <a:spcAft>
                <a:spcPts val="0"/>
              </a:spcAft>
              <a:buClrTx/>
              <a:buSzTx/>
              <a:buFontTx/>
              <a:buNone/>
              <a:tabLst/>
              <a:defRPr/>
            </a:pPr>
            <a:r>
              <a:rPr lang="es-ES" sz="900" kern="1200" dirty="0">
                <a:solidFill>
                  <a:schemeClr val="tx1"/>
                </a:solidFill>
                <a:latin typeface="Segoe UI" panose="020B0502040204020203" pitchFamily="34" charset="0"/>
                <a:ea typeface="+mn-ea"/>
                <a:cs typeface="Segoe UI" panose="020B0502040204020203" pitchFamily="34" charset="0"/>
              </a:rPr>
              <a:t>Si el contrato se celebra a tiempo parcial deberá formalizarse necesariamente por escrito. En el contrato deberán figurar el número de horas ordinarias de trabajo al día, a la semana, al mes o al año contratadas así como el modo de su distribución según lo previsto en convenio colectivo. De no observarse estas exigencias, el contrato se presumirá celebrado a jornada completa, salvo prueba en contrario que acredite el carácter parcial de los servicios.</a:t>
            </a:r>
          </a:p>
          <a:p>
            <a:pPr algn="just" fontAlgn="base"/>
            <a:endParaRPr lang="es-ES" sz="900" kern="1200" dirty="0">
              <a:solidFill>
                <a:schemeClr val="tx1"/>
              </a:solidFill>
              <a:latin typeface="Segoe UI" panose="020B0502040204020203" pitchFamily="34" charset="0"/>
              <a:ea typeface="+mn-ea"/>
              <a:cs typeface="Segoe UI" panose="020B0502040204020203" pitchFamily="34" charset="0"/>
            </a:endParaRPr>
          </a:p>
          <a:p>
            <a:pPr algn="just" fontAlgn="base"/>
            <a:r>
              <a:rPr lang="es-ES" sz="900" kern="1200" dirty="0">
                <a:solidFill>
                  <a:schemeClr val="tx1"/>
                </a:solidFill>
                <a:latin typeface="Segoe UI" panose="020B0502040204020203" pitchFamily="34" charset="0"/>
                <a:ea typeface="+mn-ea"/>
                <a:cs typeface="Segoe UI" panose="020B0502040204020203" pitchFamily="34" charset="0"/>
              </a:rPr>
              <a:t>Adquirirán la condición de trabajadores fijos, cualquiera que haya sido la modalidad de su contratación, los que no hubieran sido dados de alta en la Seguridad Social, una vez transcurrido un plazo igual al que legalmente hubiera podido fijar para el período de prueba, salvo que de la propia naturaleza de las actividades o de los servicios contratados se deduzca claramente la duración temporal de los mismos, todo ello sin perjuicio de las demás responsabilidades a que hubiere lugar en derecho.</a:t>
            </a:r>
          </a:p>
          <a:p>
            <a:pPr algn="just" fontAlgn="base"/>
            <a:endParaRPr lang="es-ES" sz="900" kern="1200" dirty="0">
              <a:solidFill>
                <a:schemeClr val="tx1"/>
              </a:solidFill>
              <a:latin typeface="Segoe UI" panose="020B0502040204020203" pitchFamily="34" charset="0"/>
              <a:ea typeface="+mn-ea"/>
              <a:cs typeface="Segoe UI" panose="020B0502040204020203" pitchFamily="34" charset="0"/>
            </a:endParaRPr>
          </a:p>
          <a:p>
            <a:pPr algn="just" fontAlgn="base"/>
            <a:r>
              <a:rPr lang="es-ES" sz="900" b="1" kern="1200" dirty="0">
                <a:solidFill>
                  <a:schemeClr val="tx1"/>
                </a:solidFill>
                <a:latin typeface="Segoe UI" panose="020B0502040204020203" pitchFamily="34" charset="0"/>
                <a:ea typeface="+mn-ea"/>
                <a:cs typeface="Segoe UI" panose="020B0502040204020203" pitchFamily="34" charset="0"/>
              </a:rPr>
              <a:t>El Contrato de trabajo Fijo Discontinuo </a:t>
            </a:r>
            <a:r>
              <a:rPr lang="es-ES" sz="1100" b="0" i="0" dirty="0">
                <a:solidFill>
                  <a:srgbClr val="000000"/>
                </a:solidFill>
                <a:effectLst/>
                <a:latin typeface="verdana" panose="020B0604030504040204" pitchFamily="34" charset="0"/>
              </a:rPr>
              <a:t>se concertará para la realización de trabajos de naturaleza estacional o vinculados a actividades productivas de temporada, o para el desarrollo de aquellos que no tengan dicha naturaleza pero que, siendo de prestación intermitente, tengan periodos de ejecución ciertos, determinados o indeterminados.</a:t>
            </a:r>
          </a:p>
          <a:p>
            <a:pPr algn="just" fontAlgn="base"/>
            <a:r>
              <a:rPr lang="es-ES" sz="900" kern="1200" dirty="0">
                <a:solidFill>
                  <a:schemeClr val="tx1"/>
                </a:solidFill>
                <a:latin typeface="Segoe UI" panose="020B0502040204020203" pitchFamily="34" charset="0"/>
                <a:ea typeface="+mn-ea"/>
                <a:cs typeface="Segoe UI" panose="020B0502040204020203" pitchFamily="34" charset="0"/>
              </a:rPr>
              <a:t>Se deberá formalizar necesariamente por escrito en el modelo que se establezca, y en él deberá figurar la indicación sobre la duración estimada de la actividad, así como sobre la forma y el orden de llamamiento que establezca el convenio colectivo aplicable, haciendo constar igualmente, de manera orientativa, la jornada laboral estimada y su distribución horaria.</a:t>
            </a:r>
          </a:p>
          <a:p>
            <a:pPr algn="just" fontAlgn="base"/>
            <a:r>
              <a:rPr lang="es-ES" sz="900" kern="1200" dirty="0">
                <a:solidFill>
                  <a:schemeClr val="tx1"/>
                </a:solidFill>
                <a:latin typeface="Segoe UI" panose="020B0502040204020203" pitchFamily="34" charset="0"/>
                <a:ea typeface="+mn-ea"/>
                <a:cs typeface="Segoe UI" panose="020B0502040204020203" pitchFamily="34" charset="0"/>
              </a:rPr>
              <a:t>En el supuesto de trabajadores a distancia en el contrato deberá hacerse constar el lugar en que se realice la prestación.</a:t>
            </a:r>
          </a:p>
          <a:p>
            <a:pPr algn="just" fontAlgn="base"/>
            <a:endParaRPr lang="es-ES" sz="900" kern="1200" dirty="0">
              <a:solidFill>
                <a:schemeClr val="tx1"/>
              </a:solidFill>
              <a:latin typeface="Segoe UI" panose="020B0502040204020203" pitchFamily="34" charset="0"/>
              <a:ea typeface="+mn-ea"/>
              <a:cs typeface="Segoe UI" panose="020B0502040204020203" pitchFamily="34" charset="0"/>
            </a:endParaRPr>
          </a:p>
          <a:p>
            <a:pPr algn="just" fontAlgn="base"/>
            <a:r>
              <a:rPr lang="es-ES" sz="900" kern="1200" dirty="0">
                <a:solidFill>
                  <a:schemeClr val="tx1"/>
                </a:solidFill>
                <a:latin typeface="Segoe UI" panose="020B0502040204020203" pitchFamily="34" charset="0"/>
                <a:ea typeface="+mn-ea"/>
                <a:cs typeface="Segoe UI" panose="020B0502040204020203" pitchFamily="34" charset="0"/>
              </a:rPr>
              <a:t>Es importante hacer notar que con este tipo de contrato el empresario se compromete a llamar al trabajador/a contratado para los sucesivos periodos de actividad. En los periodos en los que el trabajador/a no presta sus servicios bajo este contrato podrá cobrar la prestación por desempleo si reúne los requisitos para ello, o podrá trabajar en otro empleo.</a:t>
            </a:r>
          </a:p>
        </p:txBody>
      </p:sp>
      <p:sp>
        <p:nvSpPr>
          <p:cNvPr id="4" name="Slide Number Placeholder 3"/>
          <p:cNvSpPr>
            <a:spLocks noGrp="1"/>
          </p:cNvSpPr>
          <p:nvPr>
            <p:ph type="sldNum" sz="quarter" idx="5"/>
          </p:nvPr>
        </p:nvSpPr>
        <p:spPr/>
        <p:txBody>
          <a:bodyPr/>
          <a:lstStyle/>
          <a:p>
            <a:fld id="{13E8ED0C-FD4D-45C6-802C-8C180C7AD6D4}" type="slidenum">
              <a:rPr lang="es-ES" smtClean="0"/>
              <a:pPr/>
              <a:t>10</a:t>
            </a:fld>
            <a:endParaRPr lang="es-ES" dirty="0"/>
          </a:p>
        </p:txBody>
      </p:sp>
    </p:spTree>
    <p:extLst>
      <p:ext uri="{BB962C8B-B14F-4D97-AF65-F5344CB8AC3E}">
        <p14:creationId xmlns:p14="http://schemas.microsoft.com/office/powerpoint/2010/main" val="2678847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es-ES" sz="900" dirty="0">
                <a:latin typeface="Segoe UI" panose="020B0502040204020203" pitchFamily="34" charset="0"/>
                <a:cs typeface="Segoe UI" panose="020B0502040204020203" pitchFamily="34" charset="0"/>
              </a:rPr>
              <a:t>CONTRATOS DE DURACÓN DETERMINDA</a:t>
            </a:r>
          </a:p>
          <a:p>
            <a:pPr algn="just" fontAlgn="base"/>
            <a:r>
              <a:rPr lang="es-ES" sz="1100" b="0" i="0" dirty="0">
                <a:solidFill>
                  <a:srgbClr val="000000"/>
                </a:solidFill>
                <a:effectLst/>
                <a:latin typeface="verdana" panose="020B0604030504040204" pitchFamily="34" charset="0"/>
              </a:rPr>
              <a:t>Desaparece la posibilidad de celebrar contratos para obra o servicio determinado</a:t>
            </a:r>
          </a:p>
          <a:p>
            <a:pPr algn="just" fontAlgn="base"/>
            <a:endParaRPr lang="es-ES" sz="900" dirty="0">
              <a:latin typeface="Segoe UI" panose="020B0502040204020203" pitchFamily="34" charset="0"/>
              <a:cs typeface="Segoe UI" panose="020B0502040204020203" pitchFamily="34" charset="0"/>
            </a:endParaRPr>
          </a:p>
          <a:p>
            <a:pPr algn="just" fontAlgn="base"/>
            <a:r>
              <a:rPr lang="es-ES" sz="900" dirty="0">
                <a:latin typeface="Segoe UI" panose="020B0502040204020203" pitchFamily="34" charset="0"/>
                <a:cs typeface="Segoe UI" panose="020B0502040204020203" pitchFamily="34" charset="0"/>
              </a:rPr>
              <a:t>Solo </a:t>
            </a:r>
            <a:r>
              <a:rPr lang="es-ES" sz="1100" b="0" i="0" dirty="0">
                <a:solidFill>
                  <a:srgbClr val="000000"/>
                </a:solidFill>
                <a:effectLst/>
                <a:latin typeface="verdana" panose="020B0604030504040204" pitchFamily="34" charset="0"/>
              </a:rPr>
              <a:t>podrá celebrarse el contrato de trabajo de </a:t>
            </a:r>
            <a:r>
              <a:rPr lang="es-ES" sz="1100" b="1" i="0" dirty="0">
                <a:solidFill>
                  <a:srgbClr val="000000"/>
                </a:solidFill>
                <a:effectLst/>
                <a:latin typeface="verdana" panose="020B0604030504040204" pitchFamily="34" charset="0"/>
              </a:rPr>
              <a:t>duración determinada</a:t>
            </a:r>
            <a:r>
              <a:rPr lang="es-ES" sz="1100" b="0" i="0" dirty="0">
                <a:solidFill>
                  <a:srgbClr val="000000"/>
                </a:solidFill>
                <a:effectLst/>
                <a:latin typeface="verdana" panose="020B0604030504040204" pitchFamily="34" charset="0"/>
              </a:rPr>
              <a:t> </a:t>
            </a:r>
            <a:r>
              <a:rPr lang="es-ES" sz="1100" b="1" i="0" dirty="0">
                <a:solidFill>
                  <a:srgbClr val="000000"/>
                </a:solidFill>
                <a:effectLst/>
                <a:latin typeface="verdana" panose="020B0604030504040204" pitchFamily="34" charset="0"/>
              </a:rPr>
              <a:t>por circunstancias de la producción o por sustitución de persona trabajadora</a:t>
            </a:r>
            <a:r>
              <a:rPr lang="es-ES" sz="1100" b="0" i="0" dirty="0">
                <a:solidFill>
                  <a:srgbClr val="000000"/>
                </a:solidFill>
                <a:effectLst/>
                <a:latin typeface="verdana" panose="020B0604030504040204" pitchFamily="34" charset="0"/>
              </a:rPr>
              <a:t>. Para que se entienda que concurre causa justificada de temporalidad será necesario que se especifiquen con precisión, en el contrato, la causa habilitante de la contratación temporal, las circunstancias concretas que la justifican y su conexión con la duración prevista</a:t>
            </a:r>
            <a:endParaRPr lang="es-ES" sz="900" dirty="0">
              <a:latin typeface="Segoe UI" panose="020B0502040204020203" pitchFamily="34" charset="0"/>
              <a:cs typeface="Segoe UI" panose="020B0502040204020203" pitchFamily="34" charset="0"/>
            </a:endParaRPr>
          </a:p>
          <a:p>
            <a:pPr algn="just" fontAlgn="base"/>
            <a:endParaRPr lang="es-ES" sz="900" b="1" i="1" kern="1200" dirty="0">
              <a:solidFill>
                <a:schemeClr val="tx1"/>
              </a:solidFill>
              <a:latin typeface="Segoe UI" panose="020B0502040204020203" pitchFamily="34" charset="0"/>
              <a:ea typeface="+mn-ea"/>
              <a:cs typeface="Segoe UI" panose="020B0502040204020203" pitchFamily="34" charset="0"/>
            </a:endParaRPr>
          </a:p>
          <a:p>
            <a:pPr algn="just" fontAlgn="base"/>
            <a:r>
              <a:rPr lang="es-ES" sz="900" b="1" i="1" kern="1200" dirty="0">
                <a:solidFill>
                  <a:schemeClr val="tx1"/>
                </a:solidFill>
                <a:latin typeface="Segoe UI" panose="020B0502040204020203" pitchFamily="34" charset="0"/>
                <a:ea typeface="+mn-ea"/>
                <a:cs typeface="Segoe UI" panose="020B0502040204020203" pitchFamily="34" charset="0"/>
              </a:rPr>
              <a:t>Por circunstancias de la producción.</a:t>
            </a:r>
          </a:p>
          <a:p>
            <a:pPr algn="just" fontAlgn="base"/>
            <a:r>
              <a:rPr lang="es-ES" sz="1100" b="0" i="0" dirty="0">
                <a:solidFill>
                  <a:srgbClr val="000000"/>
                </a:solidFill>
                <a:effectLst/>
                <a:latin typeface="verdana" panose="020B0604030504040204" pitchFamily="34" charset="0"/>
              </a:rPr>
              <a:t>Por circunstancias de la producción se entiende el incremento ocasional e imprevisible y las oscilaciones que, aun tratándose de actividad normal de la empresa, generan un desajuste temporal entre el empleo estable disponible y el que se requiere. Asimismo, se prevé la posibilidad de formalizar contratos por circunstancias de la producción para atender situaciones ocasionales, previsibles y que tengan una duración reducida y delimitada. En ningún caso podrá identificarse como causa del contrato de circunstancias de la producción la realización de los trabajos en el marco de contratas, subcontratas o concesiones administrativas que constituyan la actividad habitual u ordinaria de la empresa.</a:t>
            </a:r>
            <a:endParaRPr lang="es-ES" sz="900" i="1" kern="1200" dirty="0">
              <a:solidFill>
                <a:schemeClr val="tx1"/>
              </a:solidFill>
              <a:latin typeface="Segoe UI" panose="020B0502040204020203" pitchFamily="34" charset="0"/>
              <a:ea typeface="+mn-ea"/>
              <a:cs typeface="Segoe UI" panose="020B0502040204020203" pitchFamily="34" charset="0"/>
            </a:endParaRPr>
          </a:p>
          <a:p>
            <a:pPr algn="just" fontAlgn="base"/>
            <a:endParaRPr lang="es-ES" sz="900" b="1" kern="1200" dirty="0">
              <a:solidFill>
                <a:schemeClr val="tx1"/>
              </a:solidFill>
              <a:latin typeface="Segoe UI" panose="020B0502040204020203" pitchFamily="34" charset="0"/>
              <a:ea typeface="+mn-ea"/>
              <a:cs typeface="Segoe UI" panose="020B0502040204020203" pitchFamily="34" charset="0"/>
            </a:endParaRPr>
          </a:p>
          <a:p>
            <a:pPr algn="just" fontAlgn="base"/>
            <a:r>
              <a:rPr lang="es-ES" sz="900" b="1" kern="1200" dirty="0">
                <a:solidFill>
                  <a:schemeClr val="tx1"/>
                </a:solidFill>
                <a:latin typeface="Segoe UI" panose="020B0502040204020203" pitchFamily="34" charset="0"/>
                <a:ea typeface="+mn-ea"/>
                <a:cs typeface="Segoe UI" panose="020B0502040204020203" pitchFamily="34" charset="0"/>
              </a:rPr>
              <a:t>Contrato de duración determinada para sustituir a trabajadores con derecho a reserva del puesto de trabajo (interinidad)</a:t>
            </a:r>
            <a:endParaRPr lang="es-ES" sz="900" kern="1200" dirty="0">
              <a:solidFill>
                <a:schemeClr val="tx1"/>
              </a:solidFill>
              <a:latin typeface="Segoe UI" panose="020B0502040204020203" pitchFamily="34" charset="0"/>
              <a:ea typeface="+mn-ea"/>
              <a:cs typeface="Segoe UI" panose="020B0502040204020203" pitchFamily="34" charset="0"/>
            </a:endParaRPr>
          </a:p>
          <a:p>
            <a:pPr algn="just" fontAlgn="base"/>
            <a:r>
              <a:rPr lang="es-ES" sz="1100" b="0" i="0" dirty="0">
                <a:solidFill>
                  <a:srgbClr val="000000"/>
                </a:solidFill>
                <a:effectLst/>
                <a:latin typeface="verdana" panose="020B0604030504040204" pitchFamily="34" charset="0"/>
              </a:rPr>
              <a:t>Podrán celebrarse contratos de duración determinada para la sustitución de una persona trabajadora con derecho a reserva de puesto de trabajo, siempre que se especifique en el contrato el nombre de la persona sustituida y la causa de la sustitución. Igualmente, podrá celebrarse un contrato por sustitución para completar la jornada reducida por otra persona trabajadora, cuando dicha reducción se ampare en causas legalmente establecidas o reguladas en el convenio colectivo, medida que promueve y es coherente con el derecho de las personas trabajadoras a la conciliación de su vida personal y laboral. Por último, el contrato de sustitución podrá concertarse para la cobertura temporal de un puesto de trabajo durante el proceso de selección o promoción para su cobertura definitiva mediante contrato fijo, sin que su duración pueda ser en este caso superior a tres meses.</a:t>
            </a:r>
          </a:p>
          <a:p>
            <a:pPr algn="just" fontAlgn="base"/>
            <a:endParaRPr lang="es-ES" sz="1100" b="0" i="0" dirty="0">
              <a:solidFill>
                <a:srgbClr val="000000"/>
              </a:solidFill>
              <a:effectLst/>
              <a:latin typeface="verdana" panose="020B0604030504040204" pitchFamily="34" charset="0"/>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lang="es-ES" sz="1100" b="1" i="0" u="none" strike="noStrike" dirty="0">
                <a:solidFill>
                  <a:srgbClr val="007AC3"/>
                </a:solidFill>
                <a:effectLst/>
                <a:latin typeface="Segoe UI" panose="020B0502040204020203" pitchFamily="34" charset="0"/>
                <a:cs typeface="Segoe UI" panose="020B0502040204020203" pitchFamily="34" charset="0"/>
              </a:rPr>
              <a:t>Contrato indefinido adscrito a obra</a:t>
            </a:r>
            <a:endParaRPr lang="es-ES" sz="1100" b="1" i="0" dirty="0">
              <a:solidFill>
                <a:srgbClr val="232323"/>
              </a:solidFill>
              <a:effectLst/>
              <a:latin typeface="Segoe UI" panose="020B0502040204020203" pitchFamily="34" charset="0"/>
              <a:cs typeface="Segoe UI" panose="020B0502040204020203" pitchFamily="34" charset="0"/>
            </a:endParaRPr>
          </a:p>
          <a:p>
            <a:pPr algn="just" fontAlgn="base"/>
            <a:r>
              <a:rPr lang="es-ES" sz="1100" b="0" i="0" kern="1200" dirty="0">
                <a:solidFill>
                  <a:srgbClr val="000000"/>
                </a:solidFill>
                <a:effectLst/>
                <a:latin typeface="Verdana" panose="020B0604030504040204" pitchFamily="34" charset="0"/>
                <a:ea typeface="Verdana" panose="020B0604030504040204" pitchFamily="34" charset="0"/>
                <a:cs typeface="Segoe UI" panose="020B0502040204020203" pitchFamily="34" charset="0"/>
              </a:rPr>
              <a:t>Un caso muy particular pero de aplicación bastante amplia en el sector de la construcción es el contrato Indefinido adscrito a obra. Este contrato sustituye al anterior contrato temporal por obra o servicio, habitual en el sector de la construcción. Su objetivo es reducir la precariedad e incertidumbre que la anterior fórmula generaba en los trabajadores.</a:t>
            </a:r>
          </a:p>
          <a:p>
            <a:pPr algn="l" fontAlgn="base"/>
            <a:endParaRPr lang="es-ES" sz="1600" b="1" i="0" dirty="0">
              <a:solidFill>
                <a:srgbClr val="232323"/>
              </a:solidFill>
              <a:effectLst/>
              <a:latin typeface="Verdana" panose="020B0604030504040204" pitchFamily="34" charset="0"/>
              <a:ea typeface="Verdana" panose="020B0604030504040204" pitchFamily="34" charset="0"/>
            </a:endParaRPr>
          </a:p>
          <a:p>
            <a:pPr algn="l" fontAlgn="base"/>
            <a:r>
              <a:rPr lang="es-ES" sz="1600" b="0" i="0" dirty="0">
                <a:solidFill>
                  <a:srgbClr val="232323"/>
                </a:solidFill>
                <a:effectLst/>
                <a:latin typeface="Verdana" panose="020B0604030504040204" pitchFamily="34" charset="0"/>
                <a:ea typeface="Verdana" panose="020B0604030504040204" pitchFamily="34" charset="0"/>
              </a:rPr>
              <a:t>Este tipo de contrato está específicamente articulado para el sector de la construcción, por lo que se señala que tiene por objeto el desarrollo de tareas o de servicios que están estrechamente relacionados con actividades dentro del Convenio General del Sector de la Construcción.</a:t>
            </a:r>
          </a:p>
          <a:p>
            <a:pPr algn="l" fontAlgn="base"/>
            <a:r>
              <a:rPr lang="es-ES" sz="1600" b="0" i="0" dirty="0">
                <a:solidFill>
                  <a:srgbClr val="232323"/>
                </a:solidFill>
                <a:effectLst/>
                <a:latin typeface="Verdana" panose="020B0604030504040204" pitchFamily="34" charset="0"/>
                <a:ea typeface="Verdana" panose="020B0604030504040204" pitchFamily="34" charset="0"/>
              </a:rPr>
              <a:t>La finalización de la obra lleva implícita la obligación de la empresa de efectuar una propuesta  (por escrito) a la persona trabajadora para su recolocación, con la consiguiente formación en caso necesario.</a:t>
            </a:r>
          </a:p>
          <a:p>
            <a:pPr algn="l" fontAlgn="base"/>
            <a:r>
              <a:rPr lang="es-ES" sz="1600" b="0" i="0" dirty="0">
                <a:solidFill>
                  <a:srgbClr val="232323"/>
                </a:solidFill>
                <a:effectLst/>
                <a:latin typeface="Verdana" panose="020B0604030504040204" pitchFamily="34" charset="0"/>
                <a:ea typeface="Verdana" panose="020B0604030504040204" pitchFamily="34" charset="0"/>
              </a:rPr>
              <a:t>Las causas de la extinción del contrato:</a:t>
            </a:r>
          </a:p>
          <a:p>
            <a:pPr algn="l" fontAlgn="base">
              <a:buFont typeface="Arial" panose="020B0604020202020204" pitchFamily="34" charset="0"/>
              <a:buChar char="•"/>
            </a:pPr>
            <a:r>
              <a:rPr lang="es-ES" sz="1600" b="0" i="0" dirty="0">
                <a:solidFill>
                  <a:srgbClr val="232323"/>
                </a:solidFill>
                <a:effectLst/>
                <a:latin typeface="Verdana" panose="020B0604030504040204" pitchFamily="34" charset="0"/>
                <a:ea typeface="Verdana" panose="020B0604030504040204" pitchFamily="34" charset="0"/>
              </a:rPr>
              <a:t>Inexistencia de obras en la provincia.</a:t>
            </a:r>
          </a:p>
          <a:p>
            <a:pPr algn="l" fontAlgn="base">
              <a:buFont typeface="Arial" panose="020B0604020202020204" pitchFamily="34" charset="0"/>
              <a:buChar char="•"/>
            </a:pPr>
            <a:r>
              <a:rPr lang="es-ES" sz="1600" b="0" i="0" dirty="0">
                <a:solidFill>
                  <a:srgbClr val="232323"/>
                </a:solidFill>
                <a:effectLst/>
                <a:latin typeface="Verdana" panose="020B0604030504040204" pitchFamily="34" charset="0"/>
                <a:ea typeface="Verdana" panose="020B0604030504040204" pitchFamily="34" charset="0"/>
              </a:rPr>
              <a:t>Falta de cualificación para obra en la provincia.</a:t>
            </a:r>
          </a:p>
          <a:p>
            <a:pPr algn="l" fontAlgn="base">
              <a:buFont typeface="Arial" panose="020B0604020202020204" pitchFamily="34" charset="0"/>
              <a:buChar char="•"/>
            </a:pPr>
            <a:r>
              <a:rPr lang="es-ES" sz="1600" b="0" i="0" dirty="0">
                <a:solidFill>
                  <a:srgbClr val="232323"/>
                </a:solidFill>
                <a:effectLst/>
                <a:latin typeface="Verdana" panose="020B0604030504040204" pitchFamily="34" charset="0"/>
                <a:ea typeface="Verdana" panose="020B0604030504040204" pitchFamily="34" charset="0"/>
              </a:rPr>
              <a:t>Rechazo de la persona trabajadora para su recolocación.</a:t>
            </a:r>
          </a:p>
          <a:p>
            <a:pPr algn="just" fontAlgn="base"/>
            <a:endParaRPr lang="es-ES" sz="1100" b="0" i="0" kern="1200" dirty="0">
              <a:solidFill>
                <a:srgbClr val="000000"/>
              </a:solidFill>
              <a:effectLst/>
              <a:latin typeface="Verdana" panose="020B0604030504040204" pitchFamily="34" charset="0"/>
              <a:ea typeface="Verdana" panose="020B0604030504040204" pitchFamily="34" charset="0"/>
              <a:cs typeface="Segoe UI" panose="020B0502040204020203" pitchFamily="34" charset="0"/>
            </a:endParaRPr>
          </a:p>
          <a:p>
            <a:pPr algn="just" fontAlgn="base"/>
            <a:endParaRPr lang="es-ES" sz="900" b="1" kern="1200" dirty="0">
              <a:solidFill>
                <a:schemeClr val="tx1"/>
              </a:solidFill>
              <a:latin typeface="Verdana" panose="020B0604030504040204" pitchFamily="34" charset="0"/>
              <a:ea typeface="Verdana" panose="020B0604030504040204" pitchFamily="34" charset="0"/>
              <a:cs typeface="Segoe UI" panose="020B0502040204020203" pitchFamily="34" charset="0"/>
            </a:endParaRPr>
          </a:p>
          <a:p>
            <a:pPr algn="just" fontAlgn="base"/>
            <a:endParaRPr lang="es-ES" sz="900" b="1" kern="1200" dirty="0">
              <a:solidFill>
                <a:schemeClr val="tx1"/>
              </a:solidFill>
              <a:latin typeface="Segoe UI" panose="020B0502040204020203" pitchFamily="34" charset="0"/>
              <a:ea typeface="+mn-ea"/>
              <a:cs typeface="Segoe UI" panose="020B0502040204020203" pitchFamily="34" charset="0"/>
            </a:endParaRPr>
          </a:p>
        </p:txBody>
      </p:sp>
      <p:sp>
        <p:nvSpPr>
          <p:cNvPr id="4" name="Slide Number Placeholder 3"/>
          <p:cNvSpPr>
            <a:spLocks noGrp="1"/>
          </p:cNvSpPr>
          <p:nvPr>
            <p:ph type="sldNum" sz="quarter" idx="5"/>
          </p:nvPr>
        </p:nvSpPr>
        <p:spPr/>
        <p:txBody>
          <a:bodyPr/>
          <a:lstStyle/>
          <a:p>
            <a:fld id="{13E8ED0C-FD4D-45C6-802C-8C180C7AD6D4}" type="slidenum">
              <a:rPr lang="es-ES" smtClean="0"/>
              <a:pPr/>
              <a:t>11</a:t>
            </a:fld>
            <a:endParaRPr lang="es-ES" dirty="0"/>
          </a:p>
        </p:txBody>
      </p:sp>
    </p:spTree>
    <p:extLst>
      <p:ext uri="{BB962C8B-B14F-4D97-AF65-F5344CB8AC3E}">
        <p14:creationId xmlns:p14="http://schemas.microsoft.com/office/powerpoint/2010/main" val="1496551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sz="9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13E8ED0C-FD4D-45C6-802C-8C180C7AD6D4}" type="slidenum">
              <a:rPr lang="es-ES" smtClean="0"/>
              <a:pPr/>
              <a:t>12</a:t>
            </a:fld>
            <a:endParaRPr lang="es-ES" dirty="0"/>
          </a:p>
        </p:txBody>
      </p:sp>
    </p:spTree>
    <p:extLst>
      <p:ext uri="{BB962C8B-B14F-4D97-AF65-F5344CB8AC3E}">
        <p14:creationId xmlns:p14="http://schemas.microsoft.com/office/powerpoint/2010/main" val="2214186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Segoe UI" panose="020B0502040204020203" pitchFamily="34" charset="0"/>
                <a:ea typeface="+mn-ea"/>
                <a:cs typeface="+mn-cs"/>
              </a:rPr>
              <a:t>El contrato de prácticas es una herramienta óptima para atraer el mejor</a:t>
            </a:r>
            <a:r>
              <a:rPr lang="es-ES" sz="1200" b="0" i="0" u="none" strike="noStrike" kern="1200" dirty="0">
                <a:solidFill>
                  <a:schemeClr val="tx1"/>
                </a:solidFill>
                <a:effectLst/>
                <a:latin typeface="Segoe UI" panose="020B0502040204020203" pitchFamily="34" charset="0"/>
                <a:ea typeface="+mn-ea"/>
                <a:cs typeface="+mn-cs"/>
                <a:hlinkClick r:id="rId3"/>
              </a:rPr>
              <a:t> talento joven</a:t>
            </a:r>
            <a:r>
              <a:rPr lang="es-ES" sz="1200" b="0" i="0" kern="1200" dirty="0">
                <a:solidFill>
                  <a:schemeClr val="tx1"/>
                </a:solidFill>
                <a:effectLst/>
                <a:latin typeface="Segoe UI" panose="020B0502040204020203" pitchFamily="34" charset="0"/>
                <a:ea typeface="+mn-ea"/>
                <a:cs typeface="+mn-cs"/>
              </a:rPr>
              <a:t> a tu empresa. Es un tipo de modalidad contractual que sirve para regular el vínculo entre un trabajador y una compañía, </a:t>
            </a:r>
            <a:r>
              <a:rPr lang="es-ES" sz="1200" b="1" i="0" kern="1200" dirty="0">
                <a:solidFill>
                  <a:schemeClr val="tx1"/>
                </a:solidFill>
                <a:effectLst/>
                <a:latin typeface="Segoe UI" panose="020B0502040204020203" pitchFamily="34" charset="0"/>
                <a:ea typeface="+mn-ea"/>
                <a:cs typeface="+mn-cs"/>
              </a:rPr>
              <a:t>orientado a profesionales que estén dando sus primeros pasos dentro de su área o sector.</a:t>
            </a:r>
          </a:p>
          <a:p>
            <a:endParaRPr lang="es-ES" sz="1200" b="1" i="0" kern="1200" dirty="0">
              <a:solidFill>
                <a:schemeClr val="tx1"/>
              </a:solidFill>
              <a:effectLst/>
              <a:latin typeface="Segoe UI" panose="020B0502040204020203" pitchFamily="34" charset="0"/>
              <a:ea typeface="+mn-ea"/>
              <a:cs typeface="+mn-cs"/>
            </a:endParaRPr>
          </a:p>
          <a:p>
            <a:r>
              <a:rPr lang="es-ES" sz="1200" b="0" i="0" kern="1200" dirty="0">
                <a:solidFill>
                  <a:schemeClr val="tx1"/>
                </a:solidFill>
                <a:effectLst/>
                <a:latin typeface="Segoe UI" panose="020B0502040204020203" pitchFamily="34" charset="0"/>
                <a:ea typeface="+mn-ea"/>
                <a:cs typeface="+mn-cs"/>
              </a:rPr>
              <a:t>No confundirlo con el</a:t>
            </a:r>
            <a:r>
              <a:rPr lang="es-ES" sz="1200" b="0" i="0" u="none" strike="noStrike" kern="1200" dirty="0">
                <a:solidFill>
                  <a:schemeClr val="tx1"/>
                </a:solidFill>
                <a:effectLst/>
                <a:latin typeface="Segoe UI" panose="020B0502040204020203" pitchFamily="34" charset="0"/>
                <a:ea typeface="+mn-ea"/>
                <a:cs typeface="+mn-cs"/>
                <a:hlinkClick r:id="rId4"/>
              </a:rPr>
              <a:t> </a:t>
            </a:r>
            <a:r>
              <a:rPr lang="es-ES" sz="1200" b="1" i="0" u="none" strike="noStrike" kern="1200" dirty="0">
                <a:solidFill>
                  <a:schemeClr val="tx1"/>
                </a:solidFill>
                <a:effectLst/>
                <a:latin typeface="Segoe UI" panose="020B0502040204020203" pitchFamily="34" charset="0"/>
                <a:ea typeface="+mn-ea"/>
                <a:cs typeface="+mn-cs"/>
                <a:hlinkClick r:id="rId4"/>
              </a:rPr>
              <a:t>convenio de prácticas</a:t>
            </a:r>
            <a:r>
              <a:rPr lang="es-ES" sz="1200" b="0" i="0" kern="1200" dirty="0">
                <a:solidFill>
                  <a:schemeClr val="tx1"/>
                </a:solidFill>
                <a:effectLst/>
                <a:latin typeface="Segoe UI" panose="020B0502040204020203" pitchFamily="34" charset="0"/>
                <a:ea typeface="+mn-ea"/>
                <a:cs typeface="+mn-cs"/>
              </a:rPr>
              <a:t> (aquel que se establece con una universidad o escuela y puede ser o no remunerado) o el </a:t>
            </a:r>
            <a:r>
              <a:rPr lang="es-ES" sz="1200" b="1" i="0" kern="1200" dirty="0">
                <a:solidFill>
                  <a:schemeClr val="tx1"/>
                </a:solidFill>
                <a:effectLst/>
                <a:latin typeface="Segoe UI" panose="020B0502040204020203" pitchFamily="34" charset="0"/>
                <a:ea typeface="+mn-ea"/>
                <a:cs typeface="+mn-cs"/>
              </a:rPr>
              <a:t>contrato de formación</a:t>
            </a:r>
            <a:r>
              <a:rPr lang="es-ES" sz="1200" b="0" i="0" kern="1200" dirty="0">
                <a:solidFill>
                  <a:schemeClr val="tx1"/>
                </a:solidFill>
                <a:effectLst/>
                <a:latin typeface="Segoe UI" panose="020B0502040204020203" pitchFamily="34" charset="0"/>
                <a:ea typeface="+mn-ea"/>
                <a:cs typeface="+mn-cs"/>
              </a:rPr>
              <a:t> (aquel en el que el trabajador no tiene por qué tener una titulación relacionada con el puesto de trabajo).</a:t>
            </a:r>
          </a:p>
          <a:p>
            <a:endParaRPr lang="es-ES" sz="1200" b="0" i="0" kern="1200" dirty="0">
              <a:solidFill>
                <a:schemeClr val="tx1"/>
              </a:solidFill>
              <a:effectLst/>
              <a:latin typeface="Segoe UI" panose="020B0502040204020203" pitchFamily="34" charset="0"/>
              <a:ea typeface="+mn-ea"/>
              <a:cs typeface="+mn-cs"/>
            </a:endParaRPr>
          </a:p>
          <a:p>
            <a:r>
              <a:rPr lang="es-ES" sz="1200" b="0" i="0" kern="1200" dirty="0">
                <a:solidFill>
                  <a:schemeClr val="tx1"/>
                </a:solidFill>
                <a:effectLst/>
                <a:latin typeface="Segoe UI" panose="020B0502040204020203" pitchFamily="34" charset="0"/>
                <a:ea typeface="+mn-ea"/>
                <a:cs typeface="+mn-cs"/>
              </a:rPr>
              <a:t>La Formación Profesional en régimen intensivo permite alternar la formación en el centro de formación profesional con la formación en la empresa y además conlleva una contraprestación económica para los alumnos.</a:t>
            </a:r>
            <a:endParaRPr lang="es-ES" sz="9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13E8ED0C-FD4D-45C6-802C-8C180C7AD6D4}" type="slidenum">
              <a:rPr lang="es-ES" smtClean="0"/>
              <a:pPr/>
              <a:t>13</a:t>
            </a:fld>
            <a:endParaRPr lang="es-ES" dirty="0"/>
          </a:p>
        </p:txBody>
      </p:sp>
    </p:spTree>
    <p:extLst>
      <p:ext uri="{BB962C8B-B14F-4D97-AF65-F5344CB8AC3E}">
        <p14:creationId xmlns:p14="http://schemas.microsoft.com/office/powerpoint/2010/main" val="2247243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900" b="1" i="0" kern="1200" dirty="0">
                <a:solidFill>
                  <a:schemeClr val="tx1"/>
                </a:solidFill>
                <a:effectLst/>
                <a:latin typeface="Segoe UI" panose="020B0502040204020203" pitchFamily="34" charset="0"/>
                <a:ea typeface="+mn-ea"/>
                <a:cs typeface="+mn-cs"/>
              </a:rPr>
              <a:t>Requisitos</a:t>
            </a:r>
            <a:r>
              <a:rPr lang="es-ES" sz="900" b="0" i="0" kern="1200" dirty="0">
                <a:solidFill>
                  <a:schemeClr val="tx1"/>
                </a:solidFill>
                <a:effectLst/>
                <a:latin typeface="Segoe UI" panose="020B0502040204020203" pitchFamily="34" charset="0"/>
                <a:ea typeface="+mn-ea"/>
                <a:cs typeface="+mn-cs"/>
              </a:rPr>
              <a:t>:</a:t>
            </a:r>
          </a:p>
          <a:p>
            <a:endParaRPr lang="es-ES" sz="900" b="0" i="0" kern="1200" dirty="0">
              <a:solidFill>
                <a:schemeClr val="tx1"/>
              </a:solidFill>
              <a:effectLst/>
              <a:latin typeface="Segoe UI" panose="020B0502040204020203" pitchFamily="34" charset="0"/>
              <a:ea typeface="+mn-ea"/>
              <a:cs typeface="+mn-cs"/>
            </a:endParaRPr>
          </a:p>
          <a:p>
            <a:r>
              <a:rPr lang="es-ES" sz="900" b="0" i="0" kern="1200" dirty="0">
                <a:solidFill>
                  <a:schemeClr val="tx1"/>
                </a:solidFill>
                <a:effectLst/>
                <a:latin typeface="Segoe UI" panose="020B0502040204020203" pitchFamily="34" charset="0"/>
                <a:ea typeface="+mn-ea"/>
                <a:cs typeface="+mn-cs"/>
              </a:rPr>
              <a:t>Tener un </a:t>
            </a:r>
            <a:r>
              <a:rPr lang="es-ES" sz="900" b="1" i="0" kern="1200" dirty="0">
                <a:solidFill>
                  <a:schemeClr val="tx1"/>
                </a:solidFill>
                <a:effectLst/>
                <a:latin typeface="Segoe UI" panose="020B0502040204020203" pitchFamily="34" charset="0"/>
                <a:ea typeface="+mn-ea"/>
                <a:cs typeface="+mn-cs"/>
              </a:rPr>
              <a:t>título universitario</a:t>
            </a:r>
            <a:r>
              <a:rPr lang="es-ES" sz="900" b="0" i="0" kern="1200" dirty="0">
                <a:solidFill>
                  <a:schemeClr val="tx1"/>
                </a:solidFill>
                <a:effectLst/>
                <a:latin typeface="Segoe UI" panose="020B0502040204020203" pitchFamily="34" charset="0"/>
                <a:ea typeface="+mn-ea"/>
                <a:cs typeface="+mn-cs"/>
              </a:rPr>
              <a:t>, de formación profesional o de grado medio o superior, un certificado de profesionalidad o estudios equivalentes. Para demostrarlo, deberá entregar una fotocopia de dicho título a la empresa.</a:t>
            </a:r>
          </a:p>
          <a:p>
            <a:endParaRPr lang="es-ES" sz="900" b="0" i="0" kern="1200" dirty="0">
              <a:solidFill>
                <a:schemeClr val="tx1"/>
              </a:solidFill>
              <a:effectLst/>
              <a:latin typeface="Segoe UI" panose="020B0502040204020203" pitchFamily="34" charset="0"/>
              <a:ea typeface="+mn-ea"/>
              <a:cs typeface="+mn-cs"/>
            </a:endParaRPr>
          </a:p>
          <a:p>
            <a:r>
              <a:rPr lang="es-ES" sz="900" b="0" i="0" kern="1200" dirty="0">
                <a:solidFill>
                  <a:schemeClr val="tx1"/>
                </a:solidFill>
                <a:effectLst/>
                <a:latin typeface="Segoe UI" panose="020B0502040204020203" pitchFamily="34" charset="0"/>
                <a:ea typeface="+mn-ea"/>
                <a:cs typeface="+mn-cs"/>
              </a:rPr>
              <a:t>Que desde la obtención de su título no hayan pasado más de 3 años. Aunque, si el candidato tiene alguna discapacidad, esto se extiende hasta los 5 años. En el caso que se hayan realizado estudios en el extranjero, el cómputo se efectuará desde la fecha en que se homologue el título en España.</a:t>
            </a:r>
          </a:p>
          <a:p>
            <a:endParaRPr lang="es-ES" sz="900" b="0" i="0" kern="1200" dirty="0">
              <a:solidFill>
                <a:schemeClr val="tx1"/>
              </a:solidFill>
              <a:effectLst/>
              <a:latin typeface="Segoe UI" panose="020B0502040204020203" pitchFamily="34" charset="0"/>
              <a:ea typeface="+mn-ea"/>
              <a:cs typeface="+mn-cs"/>
            </a:endParaRPr>
          </a:p>
          <a:p>
            <a:r>
              <a:rPr lang="es-ES" sz="900" b="0" i="0" kern="1200" dirty="0">
                <a:solidFill>
                  <a:schemeClr val="tx1"/>
                </a:solidFill>
                <a:effectLst/>
                <a:latin typeface="Segoe UI" panose="020B0502040204020203" pitchFamily="34" charset="0"/>
                <a:ea typeface="+mn-ea"/>
                <a:cs typeface="+mn-cs"/>
              </a:rPr>
              <a:t>El trabajador que ha realizado un </a:t>
            </a:r>
            <a:r>
              <a:rPr lang="es-ES" sz="900" b="1" i="0" kern="1200" dirty="0">
                <a:solidFill>
                  <a:schemeClr val="tx1"/>
                </a:solidFill>
                <a:effectLst/>
                <a:latin typeface="Segoe UI" panose="020B0502040204020203" pitchFamily="34" charset="0"/>
                <a:ea typeface="+mn-ea"/>
                <a:cs typeface="+mn-cs"/>
              </a:rPr>
              <a:t>contrato formativo</a:t>
            </a:r>
            <a:r>
              <a:rPr lang="es-ES" sz="900" b="0" i="0" kern="1200" dirty="0">
                <a:solidFill>
                  <a:schemeClr val="tx1"/>
                </a:solidFill>
                <a:effectLst/>
                <a:latin typeface="Segoe UI" panose="020B0502040204020203" pitchFamily="34" charset="0"/>
                <a:ea typeface="+mn-ea"/>
                <a:cs typeface="+mn-cs"/>
              </a:rPr>
              <a:t> dentro de la empresa por un periodo superior a tres meses no podrá firmar un contrato de prácticas. Salvo los becarios que hayan realizado prácticas que formen parte del currículo exigido para la obtención del título.</a:t>
            </a:r>
          </a:p>
          <a:p>
            <a:endParaRPr lang="es-ES" sz="900" b="0" i="0" kern="1200" dirty="0">
              <a:solidFill>
                <a:schemeClr val="tx1"/>
              </a:solidFill>
              <a:effectLst/>
              <a:latin typeface="Segoe UI" panose="020B0502040204020203" pitchFamily="34" charset="0"/>
              <a:ea typeface="+mn-ea"/>
              <a:cs typeface="+mn-cs"/>
            </a:endParaRPr>
          </a:p>
          <a:p>
            <a:r>
              <a:rPr lang="es-ES" sz="900" b="0" i="0" kern="1200" dirty="0">
                <a:solidFill>
                  <a:schemeClr val="tx1"/>
                </a:solidFill>
                <a:effectLst/>
                <a:latin typeface="Segoe UI" panose="020B0502040204020203" pitchFamily="34" charset="0"/>
                <a:ea typeface="+mn-ea"/>
                <a:cs typeface="+mn-cs"/>
              </a:rPr>
              <a:t>No haber trabajado con contrato de prácticas durante 1 año, en cualquier empresa.</a:t>
            </a:r>
          </a:p>
          <a:p>
            <a:pPr marL="0" indent="0">
              <a:buFont typeface="Wingdings" panose="05000000000000000000" pitchFamily="2" charset="2"/>
              <a:buNone/>
            </a:pPr>
            <a:endParaRPr lang="es-ES" sz="900" dirty="0"/>
          </a:p>
          <a:p>
            <a:pPr algn="l"/>
            <a:r>
              <a:rPr lang="es-ES" sz="900" b="0" i="0" dirty="0">
                <a:solidFill>
                  <a:srgbClr val="515164"/>
                </a:solidFill>
                <a:effectLst/>
                <a:latin typeface="DM Sans"/>
              </a:rPr>
              <a:t>Los contratos de prácticas, como cualquier otro, </a:t>
            </a:r>
            <a:r>
              <a:rPr lang="es-ES" sz="900" b="1" i="0" dirty="0">
                <a:solidFill>
                  <a:srgbClr val="25253D"/>
                </a:solidFill>
                <a:effectLst/>
                <a:latin typeface="DM Sans"/>
              </a:rPr>
              <a:t>se formalizan por escrito</a:t>
            </a:r>
            <a:r>
              <a:rPr lang="es-ES" sz="900" b="0" i="0" dirty="0">
                <a:solidFill>
                  <a:srgbClr val="515164"/>
                </a:solidFill>
                <a:effectLst/>
                <a:latin typeface="DM Sans"/>
              </a:rPr>
              <a:t>, especificando la titulación del trabajador, lo que va a durar dicho contrato, el puesto de trabajo que se va a ocupar, las horas de dicho trabajo y la distribución de estas si la </a:t>
            </a:r>
            <a:r>
              <a:rPr lang="es-ES" sz="900" b="0" i="0" u="none" strike="noStrike" dirty="0">
                <a:solidFill>
                  <a:srgbClr val="06838C"/>
                </a:solidFill>
                <a:effectLst/>
                <a:latin typeface="DM Sans"/>
                <a:hlinkClick r:id="rId3"/>
              </a:rPr>
              <a:t>jornada laboral</a:t>
            </a:r>
            <a:r>
              <a:rPr lang="es-ES" sz="900" b="0" i="0" dirty="0">
                <a:solidFill>
                  <a:srgbClr val="515164"/>
                </a:solidFill>
                <a:effectLst/>
                <a:latin typeface="DM Sans"/>
              </a:rPr>
              <a:t> es parcial (ya que puede ser parcial o a tiempo completo). Una vez hecha la formalización, la empresa tiene </a:t>
            </a:r>
            <a:r>
              <a:rPr lang="es-ES" sz="900" b="1" i="0" dirty="0">
                <a:solidFill>
                  <a:srgbClr val="25253D"/>
                </a:solidFill>
                <a:effectLst/>
                <a:latin typeface="DM Sans"/>
              </a:rPr>
              <a:t>un plazo de 10 días</a:t>
            </a:r>
            <a:r>
              <a:rPr lang="es-ES" sz="900" b="0" i="0" dirty="0">
                <a:solidFill>
                  <a:srgbClr val="515164"/>
                </a:solidFill>
                <a:effectLst/>
                <a:latin typeface="DM Sans"/>
              </a:rPr>
              <a:t> para comunicarla al SEPE.</a:t>
            </a:r>
          </a:p>
          <a:p>
            <a:pPr algn="l"/>
            <a:endParaRPr lang="es-ES" sz="900" b="0" i="0" dirty="0">
              <a:solidFill>
                <a:srgbClr val="515164"/>
              </a:solidFill>
              <a:effectLst/>
              <a:latin typeface="DM Sans"/>
            </a:endParaRPr>
          </a:p>
          <a:p>
            <a:pPr algn="l"/>
            <a:r>
              <a:rPr lang="es-ES" sz="900" b="1" i="0" dirty="0">
                <a:solidFill>
                  <a:srgbClr val="515164"/>
                </a:solidFill>
                <a:effectLst/>
                <a:latin typeface="DM Sans"/>
              </a:rPr>
              <a:t>La</a:t>
            </a:r>
            <a:r>
              <a:rPr lang="es-ES" sz="900" b="0" i="0" dirty="0">
                <a:solidFill>
                  <a:srgbClr val="515164"/>
                </a:solidFill>
                <a:effectLst/>
                <a:latin typeface="DM Sans"/>
              </a:rPr>
              <a:t> </a:t>
            </a:r>
            <a:r>
              <a:rPr lang="es-ES" sz="900" b="1" i="0" dirty="0">
                <a:solidFill>
                  <a:srgbClr val="25253D"/>
                </a:solidFill>
                <a:effectLst/>
                <a:latin typeface="DM Sans"/>
              </a:rPr>
              <a:t>duración del contrato</a:t>
            </a:r>
            <a:r>
              <a:rPr lang="es-ES" sz="900" b="1" i="0" dirty="0">
                <a:solidFill>
                  <a:srgbClr val="515164"/>
                </a:solidFill>
                <a:effectLst/>
                <a:latin typeface="DM Sans"/>
              </a:rPr>
              <a:t> de prácticas debe ser como mínimo de 6 meses y como máximo de 12 meses.</a:t>
            </a:r>
            <a:r>
              <a:rPr lang="es-ES" sz="900" b="0" i="0" dirty="0">
                <a:solidFill>
                  <a:srgbClr val="515164"/>
                </a:solidFill>
                <a:effectLst/>
                <a:latin typeface="DM Sans"/>
              </a:rPr>
              <a:t> Otra modificación dentro de la Reforma Laboral 2022 es que solo se puede hacer hasta una prórroga (que no debe ser inferior al período del contrato original) si el contrato inicial era menor al año, ya que, en total, no puede sumar más que eso.</a:t>
            </a:r>
          </a:p>
          <a:p>
            <a:pPr algn="l"/>
            <a:r>
              <a:rPr lang="es-ES" sz="900" b="0" i="0" dirty="0">
                <a:solidFill>
                  <a:srgbClr val="515164"/>
                </a:solidFill>
                <a:effectLst/>
                <a:latin typeface="DM Sans"/>
              </a:rPr>
              <a:t>En caso de baja, se interrumpirá el cómputo de la duración del contrato y, si al llegar al final del contrato, el trabajador continúa prestando sus servicios, dicho contrato se entenderá como prorrogado automáticamente.</a:t>
            </a:r>
          </a:p>
          <a:p>
            <a:pPr algn="l"/>
            <a:r>
              <a:rPr lang="es-ES" sz="900" b="0" i="0" dirty="0">
                <a:solidFill>
                  <a:srgbClr val="515164"/>
                </a:solidFill>
                <a:effectLst/>
                <a:latin typeface="DM Sans"/>
              </a:rPr>
              <a:t>Por otro lado, en este modelo de contrato de prácticas también existe un </a:t>
            </a:r>
            <a:r>
              <a:rPr lang="es-ES" sz="900" b="1" i="0" dirty="0">
                <a:solidFill>
                  <a:srgbClr val="25253D"/>
                </a:solidFill>
                <a:effectLst/>
                <a:latin typeface="DM Sans"/>
              </a:rPr>
              <a:t>período de prueba</a:t>
            </a:r>
            <a:r>
              <a:rPr lang="es-ES" sz="900" b="1" i="0" dirty="0">
                <a:solidFill>
                  <a:srgbClr val="515164"/>
                </a:solidFill>
                <a:effectLst/>
                <a:latin typeface="DM Sans"/>
              </a:rPr>
              <a:t> correspondiente a un mes, salvo lo dispuesto en el convenio colectivo.</a:t>
            </a:r>
            <a:endParaRPr lang="es-ES" sz="900" b="0" i="0" dirty="0">
              <a:solidFill>
                <a:srgbClr val="515164"/>
              </a:solidFill>
              <a:effectLst/>
              <a:latin typeface="DM Sans"/>
            </a:endParaRPr>
          </a:p>
          <a:p>
            <a:pPr algn="l"/>
            <a:r>
              <a:rPr lang="es-ES" sz="900" b="0" i="0" dirty="0">
                <a:solidFill>
                  <a:srgbClr val="515164"/>
                </a:solidFill>
                <a:effectLst/>
                <a:latin typeface="DM Sans"/>
              </a:rPr>
              <a:t>En cuanto a </a:t>
            </a:r>
            <a:r>
              <a:rPr lang="es-ES" sz="900" b="1" i="0" dirty="0">
                <a:solidFill>
                  <a:srgbClr val="515164"/>
                </a:solidFill>
                <a:effectLst/>
                <a:latin typeface="DM Sans"/>
              </a:rPr>
              <a:t>la retribución,</a:t>
            </a:r>
            <a:r>
              <a:rPr lang="es-ES" sz="900" b="0" i="0" dirty="0">
                <a:solidFill>
                  <a:srgbClr val="515164"/>
                </a:solidFill>
                <a:effectLst/>
                <a:latin typeface="DM Sans"/>
              </a:rPr>
              <a:t> antes de la Reforma Laboral se permitía pagar un 60% el primer año y un 75% el segundo del salario fijado que le corresponde a un trabajador que desempeñe el mismo trabajo y no tenga contrato de prácticas. </a:t>
            </a:r>
            <a:r>
              <a:rPr lang="es-ES" sz="900" b="1" i="0" dirty="0">
                <a:solidFill>
                  <a:srgbClr val="515164"/>
                </a:solidFill>
                <a:effectLst/>
                <a:latin typeface="DM Sans"/>
              </a:rPr>
              <a:t>Con la nueva Reforma Laboral el salario de contrato de prácticas se determina dentro del convenio colectivo aplicable en la empresa o en su defecto la del grupo profesional</a:t>
            </a:r>
            <a:r>
              <a:rPr lang="es-ES" sz="900" b="0" i="0" dirty="0">
                <a:solidFill>
                  <a:srgbClr val="515164"/>
                </a:solidFill>
                <a:effectLst/>
                <a:latin typeface="DM Sans"/>
              </a:rPr>
              <a:t> y nivel retributivo correspondiente a las funciones desempeñadas.</a:t>
            </a:r>
          </a:p>
          <a:p>
            <a:pPr algn="l"/>
            <a:r>
              <a:rPr lang="es-ES" sz="900" b="0" i="0" dirty="0">
                <a:solidFill>
                  <a:srgbClr val="515164"/>
                </a:solidFill>
                <a:effectLst/>
                <a:latin typeface="DM Sans"/>
              </a:rPr>
              <a:t>Si la jornada es a tiempo parcial, el salario se tendrá que reducir en función a las horas que se trabaje. Esto es lo mínimo que el empleado con contrato de prácticas debe recibir, pero la empresa puede aumentar el porcentaje en la medida que quiera. Eso sí, </a:t>
            </a:r>
            <a:r>
              <a:rPr lang="es-ES" sz="900" b="1" i="0" dirty="0">
                <a:solidFill>
                  <a:srgbClr val="515164"/>
                </a:solidFill>
                <a:effectLst/>
                <a:latin typeface="DM Sans"/>
              </a:rPr>
              <a:t>nunca puede ser inferior a la establecida para el contrato para la formación ni al Salario Mínimo Interprofesional </a:t>
            </a:r>
            <a:r>
              <a:rPr lang="es-ES" sz="900" b="0" i="0" dirty="0">
                <a:solidFill>
                  <a:srgbClr val="515164"/>
                </a:solidFill>
                <a:effectLst/>
                <a:latin typeface="DM Sans"/>
              </a:rPr>
              <a:t>(14.000,00 euros para trabajadores con jornada completa)</a:t>
            </a:r>
            <a:r>
              <a:rPr lang="es-ES" sz="900" b="1" i="0" dirty="0">
                <a:solidFill>
                  <a:srgbClr val="515164"/>
                </a:solidFill>
                <a:effectLst/>
                <a:latin typeface="DM Sans"/>
              </a:rPr>
              <a:t>.</a:t>
            </a:r>
            <a:endParaRPr lang="es-ES" sz="900" b="0" i="0" dirty="0">
              <a:solidFill>
                <a:srgbClr val="515164"/>
              </a:solidFill>
              <a:effectLst/>
              <a:latin typeface="DM Sans"/>
            </a:endParaRPr>
          </a:p>
          <a:p>
            <a:pPr algn="l"/>
            <a:r>
              <a:rPr lang="es-ES" sz="900" b="0" i="0" dirty="0">
                <a:solidFill>
                  <a:srgbClr val="515164"/>
                </a:solidFill>
                <a:effectLst/>
                <a:latin typeface="DM Sans"/>
              </a:rPr>
              <a:t>El </a:t>
            </a:r>
            <a:r>
              <a:rPr lang="es-ES" sz="900" b="1" i="0" dirty="0">
                <a:solidFill>
                  <a:srgbClr val="25253D"/>
                </a:solidFill>
                <a:effectLst/>
                <a:latin typeface="DM Sans"/>
              </a:rPr>
              <a:t>contrato se dará por terminado</a:t>
            </a:r>
            <a:r>
              <a:rPr lang="es-ES" sz="900" b="0" i="0" dirty="0">
                <a:solidFill>
                  <a:srgbClr val="515164"/>
                </a:solidFill>
                <a:effectLst/>
                <a:latin typeface="DM Sans"/>
              </a:rPr>
              <a:t> cuando finalice el período que se estableció en el momento de la formalización de este. Sin embargo, tanto la empresa como el trabajador pueden dar por finalizado el contrato con 15 días de preaviso si dicho contrato es superior a 1 año (si este aviso no se lleva a cabo, la empresa u el trabajador perderán esos 15 días de salario/trabajo).</a:t>
            </a:r>
          </a:p>
          <a:p>
            <a:pPr algn="l"/>
            <a:r>
              <a:rPr lang="es-ES" sz="900" b="1" i="0" dirty="0">
                <a:solidFill>
                  <a:srgbClr val="515164"/>
                </a:solidFill>
                <a:effectLst/>
                <a:latin typeface="DM Sans"/>
              </a:rPr>
              <a:t>También se podrá poner punto y final al contrato si el candidato no supera el período de pruebas</a:t>
            </a:r>
            <a:r>
              <a:rPr lang="es-ES" sz="900" b="0" i="0" dirty="0">
                <a:solidFill>
                  <a:srgbClr val="515164"/>
                </a:solidFill>
                <a:effectLst/>
                <a:latin typeface="DM Sans"/>
              </a:rPr>
              <a:t> o si se produce un </a:t>
            </a:r>
            <a:r>
              <a:rPr lang="es-ES" sz="900" b="0" i="0" u="none" strike="noStrike" dirty="0">
                <a:solidFill>
                  <a:srgbClr val="06838C"/>
                </a:solidFill>
                <a:effectLst/>
                <a:latin typeface="DM Sans"/>
                <a:hlinkClick r:id="rId4"/>
              </a:rPr>
              <a:t>despido</a:t>
            </a:r>
            <a:r>
              <a:rPr lang="es-ES" sz="900" b="0" i="0" dirty="0">
                <a:solidFill>
                  <a:srgbClr val="515164"/>
                </a:solidFill>
                <a:effectLst/>
                <a:latin typeface="DM Sans"/>
              </a:rPr>
              <a:t> disciplinario o un despido por causas objetivas (el único que obliga a la empresa a indemnizar al trabajador con 20 días de salario por año trabajado).</a:t>
            </a:r>
          </a:p>
          <a:p>
            <a:pPr algn="l"/>
            <a:r>
              <a:rPr lang="es-ES" sz="900" b="0" i="0" dirty="0">
                <a:solidFill>
                  <a:srgbClr val="515164"/>
                </a:solidFill>
                <a:effectLst/>
                <a:latin typeface="DM Sans"/>
              </a:rPr>
              <a:t>Será entonces cuando tenga que entregarse el </a:t>
            </a:r>
            <a:r>
              <a:rPr lang="es-ES" sz="900" b="1" i="0" dirty="0">
                <a:solidFill>
                  <a:srgbClr val="25253D"/>
                </a:solidFill>
                <a:effectLst/>
                <a:latin typeface="DM Sans"/>
              </a:rPr>
              <a:t>certificado de prácticas</a:t>
            </a:r>
            <a:r>
              <a:rPr lang="es-ES" sz="900" b="0" i="0" dirty="0">
                <a:solidFill>
                  <a:srgbClr val="515164"/>
                </a:solidFill>
                <a:effectLst/>
                <a:latin typeface="DM Sans"/>
              </a:rPr>
              <a:t> al trabajador, que deberá incluir la duración de estas, el puesto de trabajo ocupado y las tareas que se han desempeñado.</a:t>
            </a:r>
          </a:p>
          <a:p>
            <a:pPr marL="0" indent="0">
              <a:buFont typeface="Wingdings" panose="05000000000000000000" pitchFamily="2" charset="2"/>
              <a:buNone/>
            </a:pPr>
            <a:endParaRPr lang="es-ES" sz="900" dirty="0"/>
          </a:p>
          <a:p>
            <a:endParaRPr lang="es-ES" sz="900" kern="1200" dirty="0">
              <a:solidFill>
                <a:schemeClr val="tx1"/>
              </a:solidFill>
              <a:latin typeface="Segoe UI" panose="020B0502040204020203" pitchFamily="34" charset="0"/>
              <a:ea typeface="+mn-ea"/>
              <a:cs typeface="Segoe UI" panose="020B0502040204020203" pitchFamily="34" charset="0"/>
            </a:endParaRPr>
          </a:p>
        </p:txBody>
      </p:sp>
      <p:sp>
        <p:nvSpPr>
          <p:cNvPr id="4" name="Slide Number Placeholder 3"/>
          <p:cNvSpPr>
            <a:spLocks noGrp="1"/>
          </p:cNvSpPr>
          <p:nvPr>
            <p:ph type="sldNum" sz="quarter" idx="5"/>
          </p:nvPr>
        </p:nvSpPr>
        <p:spPr/>
        <p:txBody>
          <a:bodyPr/>
          <a:lstStyle/>
          <a:p>
            <a:fld id="{13E8ED0C-FD4D-45C6-802C-8C180C7AD6D4}" type="slidenum">
              <a:rPr lang="es-ES" smtClean="0"/>
              <a:pPr/>
              <a:t>14</a:t>
            </a:fld>
            <a:endParaRPr lang="es-ES" dirty="0"/>
          </a:p>
        </p:txBody>
      </p:sp>
    </p:spTree>
    <p:extLst>
      <p:ext uri="{BB962C8B-B14F-4D97-AF65-F5344CB8AC3E}">
        <p14:creationId xmlns:p14="http://schemas.microsoft.com/office/powerpoint/2010/main" val="818939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900" kern="1200" dirty="0">
                <a:solidFill>
                  <a:schemeClr val="tx1"/>
                </a:solidFill>
                <a:latin typeface="Segoe UI" panose="020B0502040204020203" pitchFamily="34" charset="0"/>
                <a:ea typeface="+mn-ea"/>
                <a:cs typeface="Segoe UI" panose="020B0502040204020203" pitchFamily="34" charset="0"/>
              </a:rPr>
              <a:t>Modelo de Contrato.</a:t>
            </a:r>
          </a:p>
          <a:p>
            <a:r>
              <a:rPr lang="es-ES" sz="900" kern="1200" dirty="0">
                <a:solidFill>
                  <a:schemeClr val="tx1"/>
                </a:solidFill>
                <a:latin typeface="Segoe UI" panose="020B0502040204020203" pitchFamily="34" charset="0"/>
                <a:ea typeface="+mn-ea"/>
                <a:cs typeface="Segoe UI" panose="020B0502040204020203" pitchFamily="34" charset="0"/>
              </a:rPr>
              <a:t>No existe un modelo único de documento, pero en todo contrato de trabajo hay unos campos que deben constar:</a:t>
            </a:r>
          </a:p>
          <a:p>
            <a:endParaRPr lang="es-ES" sz="900" kern="1200" dirty="0">
              <a:solidFill>
                <a:schemeClr val="tx1"/>
              </a:solidFill>
              <a:latin typeface="Segoe UI" panose="020B0502040204020203" pitchFamily="34" charset="0"/>
              <a:ea typeface="+mn-ea"/>
              <a:cs typeface="Segoe UI" panose="020B0502040204020203" pitchFamily="34" charset="0"/>
            </a:endParaRPr>
          </a:p>
          <a:p>
            <a:r>
              <a:rPr lang="es-ES" sz="900" kern="1200" dirty="0">
                <a:solidFill>
                  <a:schemeClr val="tx1"/>
                </a:solidFill>
                <a:latin typeface="Segoe UI" panose="020B0502040204020203" pitchFamily="34" charset="0"/>
                <a:ea typeface="+mn-ea"/>
                <a:cs typeface="Segoe UI" panose="020B0502040204020203" pitchFamily="34" charset="0"/>
              </a:rPr>
              <a:t> - Las Partes Contratantes.</a:t>
            </a:r>
          </a:p>
          <a:p>
            <a:r>
              <a:rPr lang="es-ES" sz="900" kern="1200" dirty="0">
                <a:solidFill>
                  <a:schemeClr val="tx1"/>
                </a:solidFill>
                <a:latin typeface="Segoe UI" panose="020B0502040204020203" pitchFamily="34" charset="0"/>
                <a:ea typeface="+mn-ea"/>
                <a:cs typeface="Segoe UI" panose="020B0502040204020203" pitchFamily="34" charset="0"/>
              </a:rPr>
              <a:t>Constará  la identificación de </a:t>
            </a:r>
            <a:r>
              <a:rPr lang="es-ES" sz="900" kern="1200" dirty="0" err="1">
                <a:solidFill>
                  <a:schemeClr val="tx1"/>
                </a:solidFill>
                <a:latin typeface="Segoe UI" panose="020B0502040204020203" pitchFamily="34" charset="0"/>
                <a:ea typeface="+mn-ea"/>
                <a:cs typeface="Segoe UI" panose="020B0502040204020203" pitchFamily="34" charset="0"/>
              </a:rPr>
              <a:t>de</a:t>
            </a:r>
            <a:r>
              <a:rPr lang="es-ES" sz="900" kern="1200" dirty="0">
                <a:solidFill>
                  <a:schemeClr val="tx1"/>
                </a:solidFill>
                <a:latin typeface="Segoe UI" panose="020B0502040204020203" pitchFamily="34" charset="0"/>
                <a:ea typeface="+mn-ea"/>
                <a:cs typeface="Segoe UI" panose="020B0502040204020203" pitchFamily="34" charset="0"/>
              </a:rPr>
              <a:t> la parte contratante y de la parte contratada. Esta identificación permitirá hacer un seguimiento de las cotizaciones a la Seguridad Social y de las retenciones del IRPF.</a:t>
            </a:r>
          </a:p>
          <a:p>
            <a:r>
              <a:rPr lang="es-ES" sz="900" kern="1200" dirty="0">
                <a:solidFill>
                  <a:schemeClr val="tx1"/>
                </a:solidFill>
                <a:latin typeface="Segoe UI" panose="020B0502040204020203" pitchFamily="34" charset="0"/>
                <a:ea typeface="+mn-ea"/>
                <a:cs typeface="Segoe UI" panose="020B0502040204020203" pitchFamily="34" charset="0"/>
              </a:rPr>
              <a:t>	</a:t>
            </a:r>
          </a:p>
          <a:p>
            <a:r>
              <a:rPr lang="es-ES" sz="900" kern="1200" dirty="0">
                <a:solidFill>
                  <a:schemeClr val="tx1"/>
                </a:solidFill>
                <a:latin typeface="Segoe UI" panose="020B0502040204020203" pitchFamily="34" charset="0"/>
                <a:ea typeface="+mn-ea"/>
                <a:cs typeface="Segoe UI" panose="020B0502040204020203" pitchFamily="34" charset="0"/>
              </a:rPr>
              <a:t>- Condiciones Pactadas</a:t>
            </a:r>
          </a:p>
          <a:p>
            <a:r>
              <a:rPr lang="es-ES" sz="900" kern="1200" dirty="0">
                <a:solidFill>
                  <a:schemeClr val="tx1"/>
                </a:solidFill>
                <a:latin typeface="Segoe UI" panose="020B0502040204020203" pitchFamily="34" charset="0"/>
                <a:ea typeface="+mn-ea"/>
                <a:cs typeface="Segoe UI" panose="020B0502040204020203" pitchFamily="34" charset="0"/>
              </a:rPr>
              <a:t>El contrato reflejará las condiciones pactadas, especialmente las relativas a: tipo de contrato,</a:t>
            </a:r>
            <a:r>
              <a:rPr lang="es-ES" sz="900" kern="1200" baseline="0" dirty="0">
                <a:solidFill>
                  <a:schemeClr val="tx1"/>
                </a:solidFill>
                <a:latin typeface="Segoe UI" panose="020B0502040204020203" pitchFamily="34" charset="0"/>
                <a:ea typeface="+mn-ea"/>
                <a:cs typeface="Segoe UI" panose="020B0502040204020203" pitchFamily="34" charset="0"/>
              </a:rPr>
              <a:t> su</a:t>
            </a:r>
            <a:r>
              <a:rPr lang="es-ES" sz="900" kern="1200" dirty="0">
                <a:solidFill>
                  <a:schemeClr val="tx1"/>
                </a:solidFill>
                <a:latin typeface="Segoe UI" panose="020B0502040204020203" pitchFamily="34" charset="0"/>
                <a:ea typeface="+mn-ea"/>
                <a:cs typeface="Segoe UI" panose="020B0502040204020203" pitchFamily="34" charset="0"/>
              </a:rPr>
              <a:t> duración, definición del puesto de trabajo, categoría laboral, jornada laboral, vacaciones, retribución.</a:t>
            </a:r>
          </a:p>
          <a:p>
            <a:r>
              <a:rPr lang="es-ES" sz="900" kern="1200" dirty="0">
                <a:solidFill>
                  <a:schemeClr val="tx1"/>
                </a:solidFill>
                <a:latin typeface="Segoe UI" panose="020B0502040204020203" pitchFamily="34" charset="0"/>
                <a:ea typeface="+mn-ea"/>
                <a:cs typeface="Segoe UI" panose="020B0502040204020203" pitchFamily="34" charset="0"/>
              </a:rPr>
              <a:t>En ocasiones algunas de estas condiciones no se especifican y se hace referencia al “Convenio Colectivo” del sector o de empresa. En este caso será necesario identificar de que convenio se trata y conocer dicho convenio</a:t>
            </a:r>
            <a:r>
              <a:rPr lang="es-ES" sz="900" kern="1200" baseline="0" dirty="0">
                <a:solidFill>
                  <a:schemeClr val="tx1"/>
                </a:solidFill>
                <a:latin typeface="Segoe UI" panose="020B0502040204020203" pitchFamily="34" charset="0"/>
                <a:ea typeface="+mn-ea"/>
                <a:cs typeface="Segoe UI" panose="020B0502040204020203" pitchFamily="34" charset="0"/>
              </a:rPr>
              <a:t> para saber las condiciones concretas.</a:t>
            </a:r>
            <a:endParaRPr lang="es-ES" sz="900" kern="1200" dirty="0">
              <a:solidFill>
                <a:schemeClr val="tx1"/>
              </a:solidFill>
              <a:latin typeface="Segoe UI" panose="020B0502040204020203" pitchFamily="34" charset="0"/>
              <a:ea typeface="+mn-ea"/>
              <a:cs typeface="Segoe UI" panose="020B0502040204020203" pitchFamily="34" charset="0"/>
            </a:endParaRPr>
          </a:p>
        </p:txBody>
      </p:sp>
      <p:sp>
        <p:nvSpPr>
          <p:cNvPr id="4" name="Slide Number Placeholder 3"/>
          <p:cNvSpPr>
            <a:spLocks noGrp="1"/>
          </p:cNvSpPr>
          <p:nvPr>
            <p:ph type="sldNum" sz="quarter" idx="5"/>
          </p:nvPr>
        </p:nvSpPr>
        <p:spPr/>
        <p:txBody>
          <a:bodyPr/>
          <a:lstStyle/>
          <a:p>
            <a:fld id="{13E8ED0C-FD4D-45C6-802C-8C180C7AD6D4}" type="slidenum">
              <a:rPr lang="es-ES" smtClean="0"/>
              <a:pPr/>
              <a:t>15</a:t>
            </a:fld>
            <a:endParaRPr lang="es-ES" dirty="0"/>
          </a:p>
        </p:txBody>
      </p:sp>
    </p:spTree>
    <p:extLst>
      <p:ext uri="{BB962C8B-B14F-4D97-AF65-F5344CB8AC3E}">
        <p14:creationId xmlns:p14="http://schemas.microsoft.com/office/powerpoint/2010/main" val="4021896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900" dirty="0"/>
              <a:t>Explicar los distintos campos,</a:t>
            </a:r>
            <a:r>
              <a:rPr lang="es-ES" sz="900" baseline="0" dirty="0"/>
              <a:t> especialmente los que permiten identificar a la empresa y los de la afiliación a la Seguridad Social.</a:t>
            </a:r>
            <a:endParaRPr lang="es-ES" sz="900" dirty="0"/>
          </a:p>
        </p:txBody>
      </p:sp>
      <p:sp>
        <p:nvSpPr>
          <p:cNvPr id="4" name="Slide Number Placeholder 3"/>
          <p:cNvSpPr>
            <a:spLocks noGrp="1"/>
          </p:cNvSpPr>
          <p:nvPr>
            <p:ph type="sldNum" sz="quarter" idx="5"/>
          </p:nvPr>
        </p:nvSpPr>
        <p:spPr/>
        <p:txBody>
          <a:bodyPr/>
          <a:lstStyle/>
          <a:p>
            <a:fld id="{13E8ED0C-FD4D-45C6-802C-8C180C7AD6D4}" type="slidenum">
              <a:rPr lang="es-ES" smtClean="0"/>
              <a:pPr/>
              <a:t>16</a:t>
            </a:fld>
            <a:endParaRPr lang="es-ES" dirty="0"/>
          </a:p>
        </p:txBody>
      </p:sp>
    </p:spTree>
    <p:extLst>
      <p:ext uri="{BB962C8B-B14F-4D97-AF65-F5344CB8AC3E}">
        <p14:creationId xmlns:p14="http://schemas.microsoft.com/office/powerpoint/2010/main" val="2358934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13E8ED0C-FD4D-45C6-802C-8C180C7AD6D4}" type="slidenum">
              <a:rPr lang="es-ES" smtClean="0"/>
              <a:pPr/>
              <a:t>17</a:t>
            </a:fld>
            <a:endParaRPr lang="es-ES" dirty="0"/>
          </a:p>
        </p:txBody>
      </p:sp>
    </p:spTree>
    <p:extLst>
      <p:ext uri="{BB962C8B-B14F-4D97-AF65-F5344CB8AC3E}">
        <p14:creationId xmlns:p14="http://schemas.microsoft.com/office/powerpoint/2010/main" val="302442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900" kern="1200" dirty="0">
                <a:solidFill>
                  <a:schemeClr val="tx1"/>
                </a:solidFill>
                <a:latin typeface="Segoe UI" panose="020B0502040204020203" pitchFamily="34" charset="0"/>
                <a:ea typeface="+mn-ea"/>
                <a:cs typeface="Segoe UI" panose="020B0502040204020203" pitchFamily="34" charset="0"/>
              </a:rPr>
              <a:t>No entraremos en mucho</a:t>
            </a:r>
            <a:r>
              <a:rPr lang="es-ES" sz="900" kern="1200" baseline="0" dirty="0">
                <a:solidFill>
                  <a:schemeClr val="tx1"/>
                </a:solidFill>
                <a:latin typeface="Segoe UI" panose="020B0502040204020203" pitchFamily="34" charset="0"/>
                <a:ea typeface="+mn-ea"/>
                <a:cs typeface="Segoe UI" panose="020B0502040204020203" pitchFamily="34" charset="0"/>
              </a:rPr>
              <a:t> detalle del recibo de salario ya que existe un taller específico sobre este tema. Pero hacemos mención aquí para destacar que las condiciones pactadas en contrato han de tener un reflejo fiel en el recibo de nómina, incluyendo todas las percepciones que nos correspondan.</a:t>
            </a:r>
            <a:endParaRPr lang="es-ES" sz="900" kern="1200" dirty="0">
              <a:solidFill>
                <a:schemeClr val="tx1"/>
              </a:solidFill>
              <a:latin typeface="Segoe UI" panose="020B0502040204020203" pitchFamily="34" charset="0"/>
              <a:ea typeface="+mn-ea"/>
              <a:cs typeface="Segoe UI" panose="020B0502040204020203" pitchFamily="34" charset="0"/>
            </a:endParaRPr>
          </a:p>
          <a:p>
            <a:endParaRPr lang="es-ES" sz="900" kern="1200" dirty="0">
              <a:solidFill>
                <a:schemeClr val="tx1"/>
              </a:solidFill>
              <a:latin typeface="Segoe UI" panose="020B0502040204020203" pitchFamily="34" charset="0"/>
              <a:ea typeface="+mn-ea"/>
              <a:cs typeface="Segoe UI" panose="020B0502040204020203" pitchFamily="34" charset="0"/>
            </a:endParaRPr>
          </a:p>
          <a:p>
            <a:r>
              <a:rPr lang="es-ES" sz="900" kern="1200" dirty="0">
                <a:solidFill>
                  <a:schemeClr val="tx1"/>
                </a:solidFill>
                <a:latin typeface="Segoe UI" panose="020B0502040204020203" pitchFamily="34" charset="0"/>
                <a:ea typeface="+mn-ea"/>
                <a:cs typeface="Segoe UI" panose="020B0502040204020203" pitchFamily="34" charset="0"/>
              </a:rPr>
              <a:t>Tampoco existe un formato único de recibo de salario, pero hay conceptos que no pueden faltar:</a:t>
            </a:r>
          </a:p>
          <a:p>
            <a:pPr marL="171450" indent="-171450">
              <a:buFont typeface="Arial" panose="020B0604020202020204" pitchFamily="34" charset="0"/>
              <a:buChar char="•"/>
            </a:pPr>
            <a:r>
              <a:rPr lang="es-ES" sz="900" kern="1200" dirty="0">
                <a:solidFill>
                  <a:schemeClr val="tx1"/>
                </a:solidFill>
                <a:latin typeface="Segoe UI" panose="020B0502040204020203" pitchFamily="34" charset="0"/>
                <a:ea typeface="+mn-ea"/>
                <a:cs typeface="Segoe UI" panose="020B0502040204020203" pitchFamily="34" charset="0"/>
              </a:rPr>
              <a:t>	· Identificación del pagador, con NIF y cuenta de abono a la Seguridad Social</a:t>
            </a:r>
          </a:p>
          <a:p>
            <a:pPr marL="171450" indent="-171450">
              <a:buFont typeface="Arial" panose="020B0604020202020204" pitchFamily="34" charset="0"/>
              <a:buChar char="•"/>
            </a:pPr>
            <a:r>
              <a:rPr lang="es-ES" sz="900" kern="1200" dirty="0">
                <a:solidFill>
                  <a:schemeClr val="tx1"/>
                </a:solidFill>
                <a:latin typeface="Segoe UI" panose="020B0502040204020203" pitchFamily="34" charset="0"/>
                <a:ea typeface="+mn-ea"/>
                <a:cs typeface="Segoe UI" panose="020B0502040204020203" pitchFamily="34" charset="0"/>
              </a:rPr>
              <a:t>	· Identificación del empleado/a, con DNI y número de la Seguridad Social.</a:t>
            </a:r>
          </a:p>
          <a:p>
            <a:pPr marL="171450" indent="-171450">
              <a:buFont typeface="Arial" panose="020B0604020202020204" pitchFamily="34" charset="0"/>
              <a:buChar char="•"/>
            </a:pPr>
            <a:r>
              <a:rPr lang="es-ES" sz="900" kern="1200" dirty="0">
                <a:solidFill>
                  <a:schemeClr val="tx1"/>
                </a:solidFill>
                <a:latin typeface="Segoe UI" panose="020B0502040204020203" pitchFamily="34" charset="0"/>
                <a:ea typeface="+mn-ea"/>
                <a:cs typeface="Segoe UI" panose="020B0502040204020203" pitchFamily="34" charset="0"/>
              </a:rPr>
              <a:t>	. Salario base bruto y todos los complementos salariales.</a:t>
            </a:r>
          </a:p>
          <a:p>
            <a:pPr marL="171450" indent="-171450">
              <a:buFont typeface="Arial" panose="020B0604020202020204" pitchFamily="34" charset="0"/>
              <a:buChar char="•"/>
            </a:pPr>
            <a:r>
              <a:rPr lang="es-ES" sz="900" kern="1200" dirty="0">
                <a:solidFill>
                  <a:schemeClr val="tx1"/>
                </a:solidFill>
                <a:latin typeface="Segoe UI" panose="020B0502040204020203" pitchFamily="34" charset="0"/>
                <a:ea typeface="+mn-ea"/>
                <a:cs typeface="Segoe UI" panose="020B0502040204020203" pitchFamily="34" charset="0"/>
              </a:rPr>
              <a:t>	. Deducciones por las cotizaciones a la Seguridad Social, por Desempleo, por Formación profesional.</a:t>
            </a:r>
          </a:p>
          <a:p>
            <a:pPr marL="171450" indent="-171450">
              <a:buFont typeface="Arial" panose="020B0604020202020204" pitchFamily="34" charset="0"/>
              <a:buChar char="•"/>
            </a:pPr>
            <a:r>
              <a:rPr lang="es-ES" sz="900" kern="1200" dirty="0">
                <a:solidFill>
                  <a:schemeClr val="tx1"/>
                </a:solidFill>
                <a:latin typeface="Segoe UI" panose="020B0502040204020203" pitchFamily="34" charset="0"/>
                <a:ea typeface="+mn-ea"/>
                <a:cs typeface="Segoe UI" panose="020B0502040204020203" pitchFamily="34" charset="0"/>
              </a:rPr>
              <a:t>	. Retención a cuenta del IRPF. Es importante que esta retención se ajuste al máximo a la liquidación final del</a:t>
            </a:r>
            <a:r>
              <a:rPr lang="es-ES" sz="900" kern="1200" baseline="0" dirty="0">
                <a:solidFill>
                  <a:schemeClr val="tx1"/>
                </a:solidFill>
                <a:latin typeface="Segoe UI" panose="020B0502040204020203" pitchFamily="34" charset="0"/>
                <a:ea typeface="+mn-ea"/>
                <a:cs typeface="Segoe UI" panose="020B0502040204020203" pitchFamily="34" charset="0"/>
              </a:rPr>
              <a:t> </a:t>
            </a:r>
            <a:r>
              <a:rPr lang="es-ES" sz="900" kern="1200" dirty="0">
                <a:solidFill>
                  <a:schemeClr val="tx1"/>
                </a:solidFill>
                <a:latin typeface="Segoe UI" panose="020B0502040204020203" pitchFamily="34" charset="0"/>
                <a:ea typeface="+mn-ea"/>
                <a:cs typeface="Segoe UI" panose="020B0502040204020203" pitchFamily="34" charset="0"/>
              </a:rPr>
              <a:t>IRPF para no tener sorpresas desagradables al realizar la declaración anual de la renta. Para ello la empresa debe disponer de los datos necesarios sobre nuestra situación familiar (hijos o personas a nuestro cargo, grado de discapacidad si lo hay...) para aplicar correctamente la retención.</a:t>
            </a:r>
          </a:p>
        </p:txBody>
      </p:sp>
      <p:sp>
        <p:nvSpPr>
          <p:cNvPr id="4" name="Slide Number Placeholder 3"/>
          <p:cNvSpPr>
            <a:spLocks noGrp="1"/>
          </p:cNvSpPr>
          <p:nvPr>
            <p:ph type="sldNum" sz="quarter" idx="5"/>
          </p:nvPr>
        </p:nvSpPr>
        <p:spPr/>
        <p:txBody>
          <a:bodyPr/>
          <a:lstStyle/>
          <a:p>
            <a:fld id="{13E8ED0C-FD4D-45C6-802C-8C180C7AD6D4}" type="slidenum">
              <a:rPr lang="es-ES" smtClean="0"/>
              <a:pPr/>
              <a:t>18</a:t>
            </a:fld>
            <a:endParaRPr lang="es-ES" dirty="0"/>
          </a:p>
        </p:txBody>
      </p:sp>
    </p:spTree>
    <p:extLst>
      <p:ext uri="{BB962C8B-B14F-4D97-AF65-F5344CB8AC3E}">
        <p14:creationId xmlns:p14="http://schemas.microsoft.com/office/powerpoint/2010/main" val="850304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900" kern="1200" dirty="0">
                <a:solidFill>
                  <a:schemeClr val="tx1"/>
                </a:solidFill>
                <a:latin typeface="Segoe UI" panose="020B0502040204020203" pitchFamily="34" charset="0"/>
                <a:ea typeface="+mn-ea"/>
                <a:cs typeface="Segoe UI" panose="020B0502040204020203" pitchFamily="34" charset="0"/>
              </a:rPr>
              <a:t>Si el empleado decide voluntariamente poner fin a la relación laboral sin que el contrato haya finalizado, debe respetar el plazo de preaviso estipulado por contrato, convenio o normativa general. No hacerlo</a:t>
            </a:r>
            <a:r>
              <a:rPr lang="es-ES" sz="900" kern="1200" baseline="0" dirty="0">
                <a:solidFill>
                  <a:schemeClr val="tx1"/>
                </a:solidFill>
                <a:latin typeface="Segoe UI" panose="020B0502040204020203" pitchFamily="34" charset="0"/>
                <a:ea typeface="+mn-ea"/>
                <a:cs typeface="Segoe UI" panose="020B0502040204020203" pitchFamily="34" charset="0"/>
              </a:rPr>
              <a:t> puede acarrear deducciones en el finiquito.</a:t>
            </a:r>
          </a:p>
          <a:p>
            <a:endParaRPr lang="es-ES" sz="900" kern="1200" baseline="0" dirty="0">
              <a:solidFill>
                <a:schemeClr val="tx1"/>
              </a:solidFill>
              <a:latin typeface="Segoe UI" panose="020B0502040204020203" pitchFamily="34" charset="0"/>
              <a:ea typeface="+mn-ea"/>
              <a:cs typeface="Segoe UI" panose="020B0502040204020203" pitchFamily="34" charset="0"/>
            </a:endParaRPr>
          </a:p>
          <a:p>
            <a:r>
              <a:rPr lang="es-ES" sz="900" kern="1200" baseline="0" dirty="0">
                <a:solidFill>
                  <a:schemeClr val="tx1"/>
                </a:solidFill>
                <a:latin typeface="Segoe UI" panose="020B0502040204020203" pitchFamily="34" charset="0"/>
                <a:ea typeface="+mn-ea"/>
                <a:cs typeface="Segoe UI" panose="020B0502040204020203" pitchFamily="34" charset="0"/>
              </a:rPr>
              <a:t>Insistir en que siempre se tiene derecho al finiquito y explicar que consiste en el cobro de todo lo que la empresa nos deba hasta la fecha de finalización de la relación laboral (Días trabajados y no cobrados, parte proporcional de pagas extras, parte de las vacaciones ganadas y no disfrutadas, etc. También se debe abonar las indemnizaciones establecidas legalmente por la finalización de los contratos temporales)</a:t>
            </a:r>
          </a:p>
          <a:p>
            <a:endParaRPr lang="es-ES" sz="900" kern="1200" baseline="0" dirty="0">
              <a:solidFill>
                <a:schemeClr val="tx1"/>
              </a:solidFill>
              <a:latin typeface="Segoe UI" panose="020B0502040204020203" pitchFamily="34" charset="0"/>
              <a:ea typeface="+mn-ea"/>
              <a:cs typeface="Segoe UI" panose="020B0502040204020203" pitchFamily="34" charset="0"/>
            </a:endParaRPr>
          </a:p>
          <a:p>
            <a:r>
              <a:rPr lang="es-ES" sz="900" kern="1200" baseline="0" dirty="0">
                <a:solidFill>
                  <a:schemeClr val="tx1"/>
                </a:solidFill>
                <a:latin typeface="Segoe UI" panose="020B0502040204020203" pitchFamily="34" charset="0"/>
                <a:ea typeface="+mn-ea"/>
                <a:cs typeface="Segoe UI" panose="020B0502040204020203" pitchFamily="34" charset="0"/>
              </a:rPr>
              <a:t>Muy importante destacar que la rescisión voluntaria de un contrato de trabajo (baja voluntaria) no da derecho a la prestación por desempleo.</a:t>
            </a:r>
          </a:p>
          <a:p>
            <a:r>
              <a:rPr lang="es-ES" sz="900" kern="1200" baseline="0" dirty="0">
                <a:solidFill>
                  <a:schemeClr val="tx1"/>
                </a:solidFill>
                <a:latin typeface="Segoe UI" panose="020B0502040204020203" pitchFamily="34" charset="0"/>
                <a:ea typeface="+mn-ea"/>
                <a:cs typeface="Segoe UI" panose="020B0502040204020203" pitchFamily="34" charset="0"/>
              </a:rPr>
              <a:t>(Este aspecto se trata en una diapositiva posterior)</a:t>
            </a:r>
            <a:endParaRPr lang="es-ES" sz="9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13E8ED0C-FD4D-45C6-802C-8C180C7AD6D4}" type="slidenum">
              <a:rPr lang="es-ES" smtClean="0"/>
              <a:pPr/>
              <a:t>19</a:t>
            </a:fld>
            <a:endParaRPr lang="es-ES" dirty="0"/>
          </a:p>
        </p:txBody>
      </p:sp>
    </p:spTree>
    <p:extLst>
      <p:ext uri="{BB962C8B-B14F-4D97-AF65-F5344CB8AC3E}">
        <p14:creationId xmlns:p14="http://schemas.microsoft.com/office/powerpoint/2010/main" val="1314849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900" dirty="0"/>
              <a:t>Presentar el taller, explicando que este taller forma parte de un itinerario formativo en diferentes aspectos que inciden en nuestra vida aboral. </a:t>
            </a:r>
          </a:p>
          <a:p>
            <a:r>
              <a:rPr lang="es-ES" sz="900" dirty="0"/>
              <a:t>Estos talleres tratan los temas siguientes: Búsqueda de trabajo, El Currículo, La Entrevista de trabajo, El Contrato laboral, La Nómina y la Baja laboral. Además, hay talleres que trabajan las habilidades informáticas, tanto desde las más básicas, como hasta niveles más avanzados (Introducción al ordenador, Word, Excel, </a:t>
            </a:r>
            <a:r>
              <a:rPr lang="es-ES" sz="900" dirty="0" err="1"/>
              <a:t>Power</a:t>
            </a:r>
            <a:r>
              <a:rPr lang="es-ES" sz="900" dirty="0"/>
              <a:t> Point, Redes Sociales ...)</a:t>
            </a:r>
          </a:p>
          <a:p>
            <a:endParaRPr lang="es-ES" sz="900" dirty="0"/>
          </a:p>
          <a:p>
            <a:r>
              <a:rPr lang="es-ES" sz="900" dirty="0"/>
              <a:t>Es importante que destacamos que no somos expertos en temas laborales y que el objetivo de este taller es dar unas nociones básicas y generales sobre la importancia del contrato laboral en el marco de la normativa que regula las relaciones laborales entre empresas y trabajadores, al establecer unos derechos y obligaciones para ambas partes.</a:t>
            </a:r>
          </a:p>
          <a:p>
            <a:endParaRPr lang="es-ES" sz="900" dirty="0"/>
          </a:p>
          <a:p>
            <a:r>
              <a:rPr lang="es-ES" sz="900" dirty="0"/>
              <a:t>También aclararemos que no podemos resolver cuestiones individuales o particulares que se aparten del interés general.</a:t>
            </a:r>
          </a:p>
          <a:p>
            <a:endParaRPr lang="es-ES" sz="900" dirty="0"/>
          </a:p>
          <a:p>
            <a:r>
              <a:rPr lang="es-ES" sz="900" dirty="0"/>
              <a:t>Ante preguntas para las que no tengamos una respuesta segura, aconsejaremos la consulta a un experto laboralista.</a:t>
            </a:r>
          </a:p>
        </p:txBody>
      </p:sp>
      <p:sp>
        <p:nvSpPr>
          <p:cNvPr id="4" name="Slide Number Placeholder 3"/>
          <p:cNvSpPr>
            <a:spLocks noGrp="1"/>
          </p:cNvSpPr>
          <p:nvPr>
            <p:ph type="sldNum" sz="quarter" idx="5"/>
          </p:nvPr>
        </p:nvSpPr>
        <p:spPr/>
        <p:txBody>
          <a:bodyPr/>
          <a:lstStyle/>
          <a:p>
            <a:fld id="{13E8ED0C-FD4D-45C6-802C-8C180C7AD6D4}" type="slidenum">
              <a:rPr lang="es-ES" smtClean="0"/>
              <a:pPr/>
              <a:t>2</a:t>
            </a:fld>
            <a:endParaRPr lang="es-ES" dirty="0"/>
          </a:p>
        </p:txBody>
      </p:sp>
    </p:spTree>
    <p:extLst>
      <p:ext uri="{BB962C8B-B14F-4D97-AF65-F5344CB8AC3E}">
        <p14:creationId xmlns:p14="http://schemas.microsoft.com/office/powerpoint/2010/main" val="3054923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900" kern="1200" dirty="0">
                <a:solidFill>
                  <a:schemeClr val="tx1"/>
                </a:solidFill>
                <a:latin typeface="Segoe UI" panose="020B0502040204020203" pitchFamily="34" charset="0"/>
                <a:ea typeface="+mn-ea"/>
                <a:cs typeface="Segoe UI" panose="020B0502040204020203" pitchFamily="34" charset="0"/>
              </a:rPr>
              <a:t>En esta diapositiva</a:t>
            </a:r>
            <a:r>
              <a:rPr lang="es-ES" sz="900" kern="1200" baseline="0" dirty="0">
                <a:solidFill>
                  <a:schemeClr val="tx1"/>
                </a:solidFill>
                <a:latin typeface="Segoe UI" panose="020B0502040204020203" pitchFamily="34" charset="0"/>
                <a:ea typeface="+mn-ea"/>
                <a:cs typeface="Segoe UI" panose="020B0502040204020203" pitchFamily="34" charset="0"/>
              </a:rPr>
              <a:t> trataremos los distintos tipos de despidos que pueden producirse.</a:t>
            </a:r>
          </a:p>
          <a:p>
            <a:r>
              <a:rPr lang="es-ES" sz="900" kern="1200" baseline="0" dirty="0">
                <a:solidFill>
                  <a:schemeClr val="tx1"/>
                </a:solidFill>
                <a:latin typeface="Segoe UI" panose="020B0502040204020203" pitchFamily="34" charset="0"/>
                <a:ea typeface="+mn-ea"/>
                <a:cs typeface="Segoe UI" panose="020B0502040204020203" pitchFamily="34" charset="0"/>
              </a:rPr>
              <a:t>También explicaremos la diferencia entre indemnización y finiquito, insistiendo en que siempre tendremos derecho a percibir el finiquito, tanto si causamos baja voluntaria, respetando el plazo de preaviso, como si somos despedidos por cualquier causa.</a:t>
            </a:r>
          </a:p>
          <a:p>
            <a:r>
              <a:rPr lang="es-ES" sz="900" kern="1200" baseline="0" dirty="0">
                <a:solidFill>
                  <a:schemeClr val="tx1"/>
                </a:solidFill>
                <a:latin typeface="Segoe UI" panose="020B0502040204020203" pitchFamily="34" charset="0"/>
                <a:ea typeface="+mn-ea"/>
                <a:cs typeface="Segoe UI" panose="020B0502040204020203" pitchFamily="34" charset="0"/>
              </a:rPr>
              <a:t>(Los plazos y cuantías que aquí se mencionan pueden ser distintos en función de los cambios normativos)</a:t>
            </a:r>
          </a:p>
          <a:p>
            <a:endParaRPr lang="es-ES" sz="900" kern="1200" dirty="0">
              <a:solidFill>
                <a:schemeClr val="tx1"/>
              </a:solidFill>
              <a:latin typeface="Segoe UI" panose="020B0502040204020203" pitchFamily="34" charset="0"/>
              <a:ea typeface="+mn-ea"/>
              <a:cs typeface="Segoe UI" panose="020B0502040204020203" pitchFamily="34" charset="0"/>
            </a:endParaRPr>
          </a:p>
          <a:p>
            <a:r>
              <a:rPr lang="es-ES" sz="900" kern="1200" dirty="0">
                <a:solidFill>
                  <a:schemeClr val="tx1"/>
                </a:solidFill>
                <a:latin typeface="Segoe UI" panose="020B0502040204020203" pitchFamily="34" charset="0"/>
                <a:ea typeface="+mn-ea"/>
                <a:cs typeface="Segoe UI" panose="020B0502040204020203" pitchFamily="34" charset="0"/>
              </a:rPr>
              <a:t>- El despido</a:t>
            </a:r>
          </a:p>
          <a:p>
            <a:r>
              <a:rPr lang="es-ES" sz="900" kern="1200" dirty="0">
                <a:solidFill>
                  <a:schemeClr val="tx1"/>
                </a:solidFill>
                <a:latin typeface="Segoe UI" panose="020B0502040204020203" pitchFamily="34" charset="0"/>
                <a:ea typeface="+mn-ea"/>
                <a:cs typeface="Segoe UI" panose="020B0502040204020203" pitchFamily="34" charset="0"/>
              </a:rPr>
              <a:t>Durante la duración del contrato de trabajo, la empresa puede decidir cancelar el mismo procediendo al despido de la persona contratada. </a:t>
            </a:r>
          </a:p>
          <a:p>
            <a:endParaRPr lang="es-ES" sz="900" kern="1200" dirty="0">
              <a:solidFill>
                <a:schemeClr val="tx1"/>
              </a:solidFill>
              <a:latin typeface="Segoe UI" panose="020B0502040204020203" pitchFamily="34" charset="0"/>
              <a:ea typeface="+mn-ea"/>
              <a:cs typeface="Segoe UI" panose="020B0502040204020203" pitchFamily="34" charset="0"/>
            </a:endParaRPr>
          </a:p>
          <a:p>
            <a:r>
              <a:rPr lang="es-ES" sz="900" kern="1200" dirty="0">
                <a:solidFill>
                  <a:schemeClr val="tx1"/>
                </a:solidFill>
                <a:latin typeface="Segoe UI" panose="020B0502040204020203" pitchFamily="34" charset="0"/>
                <a:ea typeface="+mn-ea"/>
                <a:cs typeface="Segoe UI" panose="020B0502040204020203" pitchFamily="34" charset="0"/>
              </a:rPr>
              <a:t>El despido puede ser de tres tipos: </a:t>
            </a:r>
          </a:p>
          <a:p>
            <a:endParaRPr lang="es-ES" sz="900" kern="1200" dirty="0">
              <a:solidFill>
                <a:schemeClr val="tx1"/>
              </a:solidFill>
              <a:latin typeface="Segoe UI" panose="020B0502040204020203" pitchFamily="34" charset="0"/>
              <a:ea typeface="+mn-ea"/>
              <a:cs typeface="Segoe UI" panose="020B0502040204020203" pitchFamily="34" charset="0"/>
            </a:endParaRPr>
          </a:p>
          <a:p>
            <a:pPr marL="171450" indent="-171450">
              <a:buFont typeface="Arial" panose="020B0604020202020204" pitchFamily="34" charset="0"/>
              <a:buChar char="•"/>
            </a:pPr>
            <a:r>
              <a:rPr lang="es-ES" sz="900" kern="1200" dirty="0">
                <a:solidFill>
                  <a:schemeClr val="tx1"/>
                </a:solidFill>
                <a:latin typeface="Segoe UI" panose="020B0502040204020203" pitchFamily="34" charset="0"/>
                <a:ea typeface="+mn-ea"/>
                <a:cs typeface="Segoe UI" panose="020B0502040204020203" pitchFamily="34" charset="0"/>
              </a:rPr>
              <a:t>Objetivo:</a:t>
            </a:r>
            <a:r>
              <a:rPr lang="es-ES" sz="900" b="1" kern="1200" dirty="0">
                <a:solidFill>
                  <a:schemeClr val="tx1"/>
                </a:solidFill>
                <a:latin typeface="Segoe UI" panose="020B0502040204020203" pitchFamily="34" charset="0"/>
                <a:ea typeface="+mn-ea"/>
                <a:cs typeface="Segoe UI" panose="020B0502040204020203" pitchFamily="34" charset="0"/>
              </a:rPr>
              <a:t> </a:t>
            </a:r>
            <a:r>
              <a:rPr lang="es-ES" sz="900" b="0" kern="1200" dirty="0">
                <a:solidFill>
                  <a:schemeClr val="tx1"/>
                </a:solidFill>
                <a:latin typeface="Segoe UI" panose="020B0502040204020203" pitchFamily="34" charset="0"/>
                <a:ea typeface="+mn-ea"/>
                <a:cs typeface="Segoe UI" panose="020B0502040204020203" pitchFamily="34" charset="0"/>
              </a:rPr>
              <a:t>El despido objetivo es aquel por el que se extingue el contrato de trabajo debido a causas económicas, técnicas, organizativas o de producción.</a:t>
            </a:r>
          </a:p>
          <a:p>
            <a:endParaRPr lang="es-ES" sz="900" kern="1200" dirty="0">
              <a:solidFill>
                <a:schemeClr val="tx1"/>
              </a:solidFill>
              <a:latin typeface="Segoe UI" panose="020B0502040204020203" pitchFamily="34" charset="0"/>
              <a:ea typeface="+mn-ea"/>
              <a:cs typeface="Segoe UI" panose="020B0502040204020203" pitchFamily="34" charset="0"/>
            </a:endParaRPr>
          </a:p>
          <a:p>
            <a:r>
              <a:rPr lang="es-ES" sz="900" kern="1200" dirty="0">
                <a:solidFill>
                  <a:schemeClr val="tx1"/>
                </a:solidFill>
                <a:latin typeface="Segoe UI" panose="020B0502040204020203" pitchFamily="34" charset="0"/>
                <a:ea typeface="+mn-ea"/>
                <a:cs typeface="Segoe UI" panose="020B0502040204020203" pitchFamily="34" charset="0"/>
              </a:rPr>
              <a:t>Al igual que el despido improcedente, el despido objetivo podrá ser considerado procedente, improcedente o nulo si el</a:t>
            </a:r>
            <a:r>
              <a:rPr lang="es-ES" sz="900" kern="1200" baseline="0" dirty="0">
                <a:solidFill>
                  <a:schemeClr val="tx1"/>
                </a:solidFill>
                <a:latin typeface="Segoe UI" panose="020B0502040204020203" pitchFamily="34" charset="0"/>
                <a:ea typeface="+mn-ea"/>
                <a:cs typeface="Segoe UI" panose="020B0502040204020203" pitchFamily="34" charset="0"/>
              </a:rPr>
              <a:t> </a:t>
            </a:r>
            <a:r>
              <a:rPr lang="es-ES" sz="900" kern="1200" dirty="0">
                <a:solidFill>
                  <a:schemeClr val="tx1"/>
                </a:solidFill>
                <a:latin typeface="Segoe UI" panose="020B0502040204020203" pitchFamily="34" charset="0"/>
                <a:ea typeface="+mn-ea"/>
                <a:cs typeface="Segoe UI" panose="020B0502040204020203" pitchFamily="34" charset="0"/>
              </a:rPr>
              <a:t>trabajador acude a la vía judicial para impugnarlo.</a:t>
            </a:r>
          </a:p>
          <a:p>
            <a:r>
              <a:rPr lang="es-ES" sz="900" kern="1200" dirty="0">
                <a:solidFill>
                  <a:schemeClr val="tx1"/>
                </a:solidFill>
                <a:latin typeface="Segoe UI" panose="020B0502040204020203" pitchFamily="34" charset="0"/>
                <a:ea typeface="+mn-ea"/>
                <a:cs typeface="Segoe UI" panose="020B0502040204020203" pitchFamily="34" charset="0"/>
              </a:rPr>
              <a:t>El despido objetivo tiene una indemnización de </a:t>
            </a:r>
            <a:r>
              <a:rPr lang="es-ES" sz="900" kern="1200" dirty="0" err="1">
                <a:solidFill>
                  <a:schemeClr val="tx1"/>
                </a:solidFill>
                <a:latin typeface="Segoe UI" panose="020B0502040204020203" pitchFamily="34" charset="0"/>
                <a:ea typeface="+mn-ea"/>
                <a:cs typeface="Segoe UI" panose="020B0502040204020203" pitchFamily="34" charset="0"/>
              </a:rPr>
              <a:t>de</a:t>
            </a:r>
            <a:r>
              <a:rPr lang="es-ES" sz="900" kern="1200" dirty="0">
                <a:solidFill>
                  <a:schemeClr val="tx1"/>
                </a:solidFill>
                <a:latin typeface="Segoe UI" panose="020B0502040204020203" pitchFamily="34" charset="0"/>
                <a:ea typeface="+mn-ea"/>
                <a:cs typeface="Segoe UI" panose="020B0502040204020203" pitchFamily="34" charset="0"/>
              </a:rPr>
              <a:t> 20 días de salario por año trabajado, con un máximo de 12 mensualidades.</a:t>
            </a:r>
          </a:p>
          <a:p>
            <a:endParaRPr lang="es-ES" sz="900" kern="1200" dirty="0">
              <a:solidFill>
                <a:schemeClr val="tx1"/>
              </a:solidFill>
              <a:latin typeface="Segoe UI" panose="020B0502040204020203" pitchFamily="34" charset="0"/>
              <a:ea typeface="+mn-ea"/>
              <a:cs typeface="Segoe UI" panose="020B0502040204020203" pitchFamily="34" charset="0"/>
            </a:endParaRPr>
          </a:p>
          <a:p>
            <a:pPr marL="171450" indent="-171450">
              <a:buFont typeface="Arial" panose="020B0604020202020204" pitchFamily="34" charset="0"/>
              <a:buChar char="•"/>
            </a:pPr>
            <a:r>
              <a:rPr lang="es-ES" sz="900" kern="1200" dirty="0">
                <a:solidFill>
                  <a:schemeClr val="tx1"/>
                </a:solidFill>
                <a:latin typeface="Segoe UI" panose="020B0502040204020203" pitchFamily="34" charset="0"/>
                <a:ea typeface="+mn-ea"/>
                <a:cs typeface="Segoe UI" panose="020B0502040204020203" pitchFamily="34" charset="0"/>
              </a:rPr>
              <a:t>Despido colectivo (ERE - Expediente de Regulación de Empleo). </a:t>
            </a:r>
            <a:r>
              <a:rPr lang="es-ES" sz="900" b="0" kern="1200" dirty="0">
                <a:solidFill>
                  <a:schemeClr val="tx1"/>
                </a:solidFill>
                <a:latin typeface="Segoe UI" panose="020B0502040204020203" pitchFamily="34" charset="0"/>
                <a:ea typeface="+mn-ea"/>
                <a:cs typeface="Segoe UI" panose="020B0502040204020203" pitchFamily="34" charset="0"/>
              </a:rPr>
              <a:t>Se produce cuando el despido objetivo afecta a un cierto</a:t>
            </a:r>
            <a:r>
              <a:rPr lang="es-ES" sz="900" b="0" kern="1200" baseline="0" dirty="0">
                <a:solidFill>
                  <a:schemeClr val="tx1"/>
                </a:solidFill>
                <a:latin typeface="Segoe UI" panose="020B0502040204020203" pitchFamily="34" charset="0"/>
                <a:ea typeface="+mn-ea"/>
                <a:cs typeface="Segoe UI" panose="020B0502040204020203" pitchFamily="34" charset="0"/>
              </a:rPr>
              <a:t> </a:t>
            </a:r>
            <a:r>
              <a:rPr lang="es-ES" sz="900" b="0" kern="1200" dirty="0">
                <a:solidFill>
                  <a:schemeClr val="tx1"/>
                </a:solidFill>
                <a:latin typeface="Segoe UI" panose="020B0502040204020203" pitchFamily="34" charset="0"/>
                <a:ea typeface="+mn-ea"/>
                <a:cs typeface="Segoe UI" panose="020B0502040204020203" pitchFamily="34" charset="0"/>
              </a:rPr>
              <a:t>número de</a:t>
            </a:r>
            <a:r>
              <a:rPr lang="es-ES" sz="900" b="0" kern="1200" baseline="0" dirty="0">
                <a:solidFill>
                  <a:schemeClr val="tx1"/>
                </a:solidFill>
                <a:latin typeface="Segoe UI" panose="020B0502040204020203" pitchFamily="34" charset="0"/>
                <a:ea typeface="+mn-ea"/>
                <a:cs typeface="Segoe UI" panose="020B0502040204020203" pitchFamily="34" charset="0"/>
              </a:rPr>
              <a:t> </a:t>
            </a:r>
            <a:r>
              <a:rPr lang="es-ES" sz="900" b="0" kern="1200" dirty="0">
                <a:solidFill>
                  <a:schemeClr val="tx1"/>
                </a:solidFill>
                <a:latin typeface="Segoe UI" panose="020B0502040204020203" pitchFamily="34" charset="0"/>
                <a:ea typeface="+mn-ea"/>
                <a:cs typeface="Segoe UI" panose="020B0502040204020203" pitchFamily="34" charset="0"/>
              </a:rPr>
              <a:t>trabajadores dentro de la misma empresa:</a:t>
            </a:r>
          </a:p>
          <a:p>
            <a:pPr marL="171450" indent="-171450">
              <a:buFont typeface="Arial" panose="020B0604020202020204" pitchFamily="34" charset="0"/>
              <a:buChar char="•"/>
            </a:pPr>
            <a:endParaRPr lang="es-ES" sz="900" b="0" kern="1200" dirty="0">
              <a:solidFill>
                <a:schemeClr val="tx1"/>
              </a:solidFill>
              <a:latin typeface="Segoe UI" panose="020B0502040204020203" pitchFamily="34" charset="0"/>
              <a:ea typeface="+mn-ea"/>
              <a:cs typeface="Segoe UI" panose="020B0502040204020203" pitchFamily="34" charset="0"/>
            </a:endParaRPr>
          </a:p>
          <a:p>
            <a:pPr lvl="0"/>
            <a:r>
              <a:rPr lang="es-ES" sz="900" kern="1200" dirty="0">
                <a:solidFill>
                  <a:schemeClr val="tx1"/>
                </a:solidFill>
                <a:latin typeface="Segoe UI" panose="020B0502040204020203" pitchFamily="34" charset="0"/>
                <a:ea typeface="+mn-ea"/>
                <a:cs typeface="Segoe UI" panose="020B0502040204020203" pitchFamily="34" charset="0"/>
              </a:rPr>
              <a:t>Diez trabajadores, en las empresas que ocupen menos de cien trabajadores.</a:t>
            </a:r>
          </a:p>
          <a:p>
            <a:pPr lvl="0"/>
            <a:r>
              <a:rPr lang="es-ES" sz="900" kern="1200" dirty="0">
                <a:solidFill>
                  <a:schemeClr val="tx1"/>
                </a:solidFill>
                <a:latin typeface="Segoe UI" panose="020B0502040204020203" pitchFamily="34" charset="0"/>
                <a:ea typeface="+mn-ea"/>
                <a:cs typeface="Segoe UI" panose="020B0502040204020203" pitchFamily="34" charset="0"/>
              </a:rPr>
              <a:t>El 10 por ciento del número de trabajadores de la empresa en aquéllas que ocupen entre cien y trescientos trabajadores.</a:t>
            </a:r>
          </a:p>
          <a:p>
            <a:pPr lvl="0"/>
            <a:r>
              <a:rPr lang="es-ES" sz="900" kern="1200" dirty="0">
                <a:solidFill>
                  <a:schemeClr val="tx1"/>
                </a:solidFill>
                <a:latin typeface="Segoe UI" panose="020B0502040204020203" pitchFamily="34" charset="0"/>
                <a:ea typeface="+mn-ea"/>
                <a:cs typeface="Segoe UI" panose="020B0502040204020203" pitchFamily="34" charset="0"/>
              </a:rPr>
              <a:t>Treinta trabajadores en las empresas que ocupen más de trescientos trabajadores.</a:t>
            </a:r>
          </a:p>
          <a:p>
            <a:pPr lvl="0"/>
            <a:r>
              <a:rPr lang="es-ES" sz="900" kern="1200" dirty="0">
                <a:solidFill>
                  <a:schemeClr val="tx1"/>
                </a:solidFill>
                <a:latin typeface="Segoe UI" panose="020B0502040204020203" pitchFamily="34" charset="0"/>
                <a:ea typeface="+mn-ea"/>
                <a:cs typeface="Segoe UI" panose="020B0502040204020203" pitchFamily="34" charset="0"/>
              </a:rPr>
              <a:t>	</a:t>
            </a:r>
          </a:p>
          <a:p>
            <a:pPr marL="171450" indent="-171450">
              <a:buFont typeface="Arial" panose="020B0604020202020204" pitchFamily="34" charset="0"/>
              <a:buChar char="•"/>
            </a:pPr>
            <a:r>
              <a:rPr lang="es-ES" sz="900" kern="1200" dirty="0">
                <a:solidFill>
                  <a:schemeClr val="tx1"/>
                </a:solidFill>
                <a:latin typeface="Segoe UI" panose="020B0502040204020203" pitchFamily="34" charset="0"/>
                <a:ea typeface="+mn-ea"/>
                <a:cs typeface="Segoe UI" panose="020B0502040204020203" pitchFamily="34" charset="0"/>
              </a:rPr>
              <a:t>Disciplinario. </a:t>
            </a:r>
            <a:r>
              <a:rPr lang="es-ES" sz="900" b="0" kern="1200" dirty="0">
                <a:solidFill>
                  <a:schemeClr val="tx1"/>
                </a:solidFill>
                <a:latin typeface="Segoe UI" panose="020B0502040204020203" pitchFamily="34" charset="0"/>
                <a:ea typeface="+mn-ea"/>
                <a:cs typeface="Segoe UI" panose="020B0502040204020203" pitchFamily="34" charset="0"/>
              </a:rPr>
              <a:t>Es aquel en el que el empresario decide poner fin al contrato debido a un incumplimiento grave y culpable del trabajador.</a:t>
            </a:r>
          </a:p>
          <a:p>
            <a:endParaRPr lang="es-ES" sz="900" b="0" kern="1200" dirty="0">
              <a:solidFill>
                <a:schemeClr val="tx1"/>
              </a:solidFill>
              <a:latin typeface="Segoe UI" panose="020B0502040204020203" pitchFamily="34" charset="0"/>
              <a:ea typeface="+mn-ea"/>
              <a:cs typeface="Segoe UI" panose="020B0502040204020203" pitchFamily="34" charset="0"/>
            </a:endParaRPr>
          </a:p>
          <a:p>
            <a:r>
              <a:rPr lang="es-ES" sz="900" kern="1200" dirty="0">
                <a:solidFill>
                  <a:schemeClr val="tx1"/>
                </a:solidFill>
                <a:latin typeface="Segoe UI" panose="020B0502040204020203" pitchFamily="34" charset="0"/>
                <a:ea typeface="+mn-ea"/>
                <a:cs typeface="Segoe UI" panose="020B0502040204020203" pitchFamily="34" charset="0"/>
              </a:rPr>
              <a:t>Según el Estatuto de los Trabajadores </a:t>
            </a:r>
            <a:r>
              <a:rPr lang="es-ES" sz="900" u="sng" kern="1200" dirty="0">
                <a:solidFill>
                  <a:schemeClr val="tx1"/>
                </a:solidFill>
                <a:latin typeface="Segoe UI" panose="020B0502040204020203" pitchFamily="34" charset="0"/>
                <a:ea typeface="+mn-ea"/>
                <a:cs typeface="Segoe UI" panose="020B0502040204020203" pitchFamily="34" charset="0"/>
                <a:hlinkClick r:id="rId3" tooltip="Despido disciplinario"/>
              </a:rPr>
              <a:t>(art. 54)</a:t>
            </a:r>
            <a:r>
              <a:rPr lang="es-ES" sz="900" kern="1200" dirty="0">
                <a:solidFill>
                  <a:schemeClr val="tx1"/>
                </a:solidFill>
                <a:latin typeface="Segoe UI" panose="020B0502040204020203" pitchFamily="34" charset="0"/>
                <a:ea typeface="+mn-ea"/>
                <a:cs typeface="Segoe UI" panose="020B0502040204020203" pitchFamily="34" charset="0"/>
              </a:rPr>
              <a:t> serían incumplimientos graves los siguientes actos:</a:t>
            </a:r>
          </a:p>
          <a:p>
            <a:pPr lvl="0"/>
            <a:r>
              <a:rPr lang="es-ES" sz="900" kern="1200" dirty="0">
                <a:solidFill>
                  <a:schemeClr val="tx1"/>
                </a:solidFill>
                <a:latin typeface="Segoe UI" panose="020B0502040204020203" pitchFamily="34" charset="0"/>
                <a:ea typeface="+mn-ea"/>
                <a:cs typeface="Segoe UI" panose="020B0502040204020203" pitchFamily="34" charset="0"/>
              </a:rPr>
              <a:t>Las faltas repetidas e injustificadas de asistencia o puntualidad al trabajo.</a:t>
            </a:r>
          </a:p>
          <a:p>
            <a:pPr lvl="0"/>
            <a:r>
              <a:rPr lang="es-ES" sz="900" kern="1200" dirty="0">
                <a:solidFill>
                  <a:schemeClr val="tx1"/>
                </a:solidFill>
                <a:latin typeface="Segoe UI" panose="020B0502040204020203" pitchFamily="34" charset="0"/>
                <a:ea typeface="+mn-ea"/>
                <a:cs typeface="Segoe UI" panose="020B0502040204020203" pitchFamily="34" charset="0"/>
              </a:rPr>
              <a:t>La indisciplina o desobediencia en el trabajo.</a:t>
            </a:r>
          </a:p>
          <a:p>
            <a:pPr lvl="0"/>
            <a:r>
              <a:rPr lang="es-ES" sz="900" kern="1200" dirty="0">
                <a:solidFill>
                  <a:schemeClr val="tx1"/>
                </a:solidFill>
                <a:latin typeface="Segoe UI" panose="020B0502040204020203" pitchFamily="34" charset="0"/>
                <a:ea typeface="+mn-ea"/>
                <a:cs typeface="Segoe UI" panose="020B0502040204020203" pitchFamily="34" charset="0"/>
              </a:rPr>
              <a:t>Las ofensas verbales o físicas al empresario o a las personas que trabajan en la empresa o a los familiares que convivan con ellos.</a:t>
            </a:r>
          </a:p>
          <a:p>
            <a:pPr lvl="0"/>
            <a:r>
              <a:rPr lang="es-ES" sz="900" kern="1200" dirty="0">
                <a:solidFill>
                  <a:schemeClr val="tx1"/>
                </a:solidFill>
                <a:latin typeface="Segoe UI" panose="020B0502040204020203" pitchFamily="34" charset="0"/>
                <a:ea typeface="+mn-ea"/>
                <a:cs typeface="Segoe UI" panose="020B0502040204020203" pitchFamily="34" charset="0"/>
              </a:rPr>
              <a:t>La transgresión de la buena fe contractual, así como el abuso de confianza en el desempeño del trabajo.</a:t>
            </a:r>
          </a:p>
          <a:p>
            <a:pPr lvl="0"/>
            <a:r>
              <a:rPr lang="es-ES" sz="900" kern="1200" dirty="0">
                <a:solidFill>
                  <a:schemeClr val="tx1"/>
                </a:solidFill>
                <a:latin typeface="Segoe UI" panose="020B0502040204020203" pitchFamily="34" charset="0"/>
                <a:ea typeface="+mn-ea"/>
                <a:cs typeface="Segoe UI" panose="020B0502040204020203" pitchFamily="34" charset="0"/>
              </a:rPr>
              <a:t>La disminución continuada y voluntaria en el rendimiento de trabajo normal o pactado.</a:t>
            </a:r>
          </a:p>
          <a:p>
            <a:pPr lvl="0"/>
            <a:r>
              <a:rPr lang="es-ES" sz="900" kern="1200" dirty="0">
                <a:solidFill>
                  <a:schemeClr val="tx1"/>
                </a:solidFill>
                <a:latin typeface="Segoe UI" panose="020B0502040204020203" pitchFamily="34" charset="0"/>
                <a:ea typeface="+mn-ea"/>
                <a:cs typeface="Segoe UI" panose="020B0502040204020203" pitchFamily="34" charset="0"/>
              </a:rPr>
              <a:t>La embriaguez habitual o toxicomanía si repercuten negativamente en el trabajo.</a:t>
            </a:r>
          </a:p>
          <a:p>
            <a:pPr lvl="0"/>
            <a:r>
              <a:rPr lang="es-ES" sz="900" kern="1200" dirty="0">
                <a:solidFill>
                  <a:schemeClr val="tx1"/>
                </a:solidFill>
                <a:latin typeface="Segoe UI" panose="020B0502040204020203" pitchFamily="34" charset="0"/>
                <a:ea typeface="+mn-ea"/>
                <a:cs typeface="Segoe UI" panose="020B0502040204020203" pitchFamily="34" charset="0"/>
              </a:rPr>
              <a:t>El acoso por razón de origen racial o étnico, religión o convicciones, discapacidad, edad u orientación sexual y el acoso sexual o por razón de sexo al empresario o a las personas que trabajan en la empresa.</a:t>
            </a:r>
          </a:p>
          <a:p>
            <a:pPr lvl="0"/>
            <a:endParaRPr lang="es-ES" sz="900" kern="1200" dirty="0">
              <a:solidFill>
                <a:schemeClr val="tx1"/>
              </a:solidFill>
              <a:latin typeface="Segoe UI" panose="020B0502040204020203" pitchFamily="34" charset="0"/>
              <a:ea typeface="+mn-ea"/>
              <a:cs typeface="Segoe UI" panose="020B0502040204020203" pitchFamily="34" charset="0"/>
            </a:endParaRPr>
          </a:p>
          <a:p>
            <a:r>
              <a:rPr lang="es-ES" sz="900" kern="1200" dirty="0">
                <a:solidFill>
                  <a:schemeClr val="tx1"/>
                </a:solidFill>
                <a:latin typeface="Segoe UI" panose="020B0502040204020203" pitchFamily="34" charset="0"/>
                <a:ea typeface="+mn-ea"/>
                <a:cs typeface="Segoe UI" panose="020B0502040204020203" pitchFamily="34" charset="0"/>
              </a:rPr>
              <a:t>Este despido debe comunicarse por escrito (carta de despido), indicando las causas que lo motivan y</a:t>
            </a:r>
            <a:r>
              <a:rPr lang="es-ES" sz="900" kern="1200" baseline="0" dirty="0">
                <a:solidFill>
                  <a:schemeClr val="tx1"/>
                </a:solidFill>
                <a:latin typeface="Segoe UI" panose="020B0502040204020203" pitchFamily="34" charset="0"/>
                <a:ea typeface="+mn-ea"/>
                <a:cs typeface="Segoe UI" panose="020B0502040204020203" pitchFamily="34" charset="0"/>
              </a:rPr>
              <a:t> </a:t>
            </a:r>
            <a:r>
              <a:rPr lang="es-ES" sz="900" kern="1200" dirty="0">
                <a:solidFill>
                  <a:schemeClr val="tx1"/>
                </a:solidFill>
                <a:latin typeface="Segoe UI" panose="020B0502040204020203" pitchFamily="34" charset="0"/>
                <a:ea typeface="+mn-ea"/>
                <a:cs typeface="Segoe UI" panose="020B0502040204020203" pitchFamily="34" charset="0"/>
              </a:rPr>
              <a:t>la fecha de efectividad, así como la fecha en que se hace entrega de la carta, que puede ser la misma. No exige preaviso, a menos que el convenio establezca otra cosa.</a:t>
            </a:r>
          </a:p>
          <a:p>
            <a:r>
              <a:rPr lang="es-ES" sz="900" kern="1200" dirty="0">
                <a:solidFill>
                  <a:schemeClr val="tx1"/>
                </a:solidFill>
                <a:latin typeface="Segoe UI" panose="020B0502040204020203" pitchFamily="34" charset="0"/>
                <a:ea typeface="+mn-ea"/>
                <a:cs typeface="Segoe UI" panose="020B0502040204020203" pitchFamily="34" charset="0"/>
              </a:rPr>
              <a:t>Se nos debe entregar una copia de la carta. No es conveniente negarse a firmar la carta de despido aun que no estemos conforme con el mismo,  pues podríamos quedarnos sin nuestra copia, que nos será imprescindible para trámites posteriores. Deberemos escribir "No conforme" y, si es posible, escuetamente el motivo de la disconformidad, la fecha y por último la firma.</a:t>
            </a:r>
          </a:p>
          <a:p>
            <a:endParaRPr lang="es-ES" sz="900" kern="1200" dirty="0">
              <a:solidFill>
                <a:schemeClr val="tx1"/>
              </a:solidFill>
              <a:latin typeface="Segoe UI" panose="020B0502040204020203" pitchFamily="34" charset="0"/>
              <a:ea typeface="+mn-ea"/>
              <a:cs typeface="Segoe UI" panose="020B0502040204020203" pitchFamily="34" charset="0"/>
            </a:endParaRPr>
          </a:p>
          <a:p>
            <a:r>
              <a:rPr lang="es-ES" sz="900" kern="1200" dirty="0">
                <a:solidFill>
                  <a:schemeClr val="tx1"/>
                </a:solidFill>
                <a:latin typeface="Segoe UI" panose="020B0502040204020203" pitchFamily="34" charset="0"/>
                <a:ea typeface="+mn-ea"/>
                <a:cs typeface="Segoe UI" panose="020B0502040204020203" pitchFamily="34" charset="0"/>
              </a:rPr>
              <a:t>Para impugnar el despido disponemos de 20 días.</a:t>
            </a:r>
          </a:p>
          <a:p>
            <a:r>
              <a:rPr lang="es-ES" sz="900" kern="1200" dirty="0">
                <a:solidFill>
                  <a:schemeClr val="tx1"/>
                </a:solidFill>
                <a:latin typeface="Segoe UI" panose="020B0502040204020203" pitchFamily="34" charset="0"/>
                <a:ea typeface="+mn-ea"/>
                <a:cs typeface="Segoe UI" panose="020B0502040204020203" pitchFamily="34" charset="0"/>
              </a:rPr>
              <a:t>Si impugnamos, se establecerá un acto de conciliación. De no llegarse a un acuerdo se irá a juicio.</a:t>
            </a:r>
          </a:p>
          <a:p>
            <a:endParaRPr lang="es-ES" sz="900" kern="1200" dirty="0">
              <a:solidFill>
                <a:schemeClr val="tx1"/>
              </a:solidFill>
              <a:latin typeface="Segoe UI" panose="020B0502040204020203" pitchFamily="34" charset="0"/>
              <a:ea typeface="+mn-ea"/>
              <a:cs typeface="Segoe UI" panose="020B0502040204020203" pitchFamily="34" charset="0"/>
            </a:endParaRPr>
          </a:p>
          <a:p>
            <a:r>
              <a:rPr lang="es-ES" sz="900" kern="1200" dirty="0">
                <a:solidFill>
                  <a:schemeClr val="tx1"/>
                </a:solidFill>
                <a:latin typeface="Segoe UI" panose="020B0502040204020203" pitchFamily="34" charset="0"/>
                <a:ea typeface="+mn-ea"/>
                <a:cs typeface="Segoe UI" panose="020B0502040204020203" pitchFamily="34" charset="0"/>
              </a:rPr>
              <a:t>Si recurrimos,</a:t>
            </a:r>
            <a:r>
              <a:rPr lang="es-ES" sz="900" kern="1200" baseline="0" dirty="0">
                <a:solidFill>
                  <a:schemeClr val="tx1"/>
                </a:solidFill>
                <a:latin typeface="Segoe UI" panose="020B0502040204020203" pitchFamily="34" charset="0"/>
                <a:ea typeface="+mn-ea"/>
                <a:cs typeface="Segoe UI" panose="020B0502040204020203" pitchFamily="34" charset="0"/>
              </a:rPr>
              <a:t> </a:t>
            </a:r>
            <a:r>
              <a:rPr lang="es-ES" sz="900" b="0" kern="1200" dirty="0">
                <a:solidFill>
                  <a:schemeClr val="tx1"/>
                </a:solidFill>
                <a:latin typeface="Segoe UI" panose="020B0502040204020203" pitchFamily="34" charset="0"/>
                <a:ea typeface="+mn-ea"/>
                <a:cs typeface="Segoe UI" panose="020B0502040204020203" pitchFamily="34" charset="0"/>
              </a:rPr>
              <a:t>el despido disciplinario a su vez podrá ser considerado como procedente, improcedente o nulo.</a:t>
            </a:r>
          </a:p>
          <a:p>
            <a:endParaRPr lang="es-ES" sz="900" b="0" kern="1200" dirty="0">
              <a:solidFill>
                <a:schemeClr val="tx1"/>
              </a:solidFill>
              <a:latin typeface="Segoe UI" panose="020B0502040204020203" pitchFamily="34" charset="0"/>
              <a:ea typeface="+mn-ea"/>
              <a:cs typeface="Segoe UI" panose="020B0502040204020203" pitchFamily="34" charset="0"/>
            </a:endParaRPr>
          </a:p>
          <a:p>
            <a:r>
              <a:rPr lang="es-ES" sz="900" kern="1200" dirty="0">
                <a:solidFill>
                  <a:schemeClr val="tx1"/>
                </a:solidFill>
                <a:latin typeface="Segoe UI" panose="020B0502040204020203" pitchFamily="34" charset="0"/>
                <a:ea typeface="+mn-ea"/>
                <a:cs typeface="Segoe UI" panose="020B0502040204020203" pitchFamily="34" charset="0"/>
              </a:rPr>
              <a:t>Un despido será </a:t>
            </a:r>
            <a:r>
              <a:rPr lang="es-ES" sz="900" b="0" kern="1200" dirty="0">
                <a:solidFill>
                  <a:schemeClr val="tx1"/>
                </a:solidFill>
                <a:latin typeface="Segoe UI" panose="020B0502040204020203" pitchFamily="34" charset="0"/>
                <a:ea typeface="+mn-ea"/>
                <a:cs typeface="Segoe UI" panose="020B0502040204020203" pitchFamily="34" charset="0"/>
              </a:rPr>
              <a:t>procedente</a:t>
            </a:r>
            <a:r>
              <a:rPr lang="es-ES" sz="900" kern="1200" dirty="0">
                <a:solidFill>
                  <a:schemeClr val="tx1"/>
                </a:solidFill>
                <a:latin typeface="Segoe UI" panose="020B0502040204020203" pitchFamily="34" charset="0"/>
                <a:ea typeface="+mn-ea"/>
                <a:cs typeface="Segoe UI" panose="020B0502040204020203" pitchFamily="34" charset="0"/>
              </a:rPr>
              <a:t> cuando las causas del despido queden demostradas y en caso contrario, o en el caso de que no se hayan seguido los requisitos formales exigidos por la ley, será improcedente. </a:t>
            </a:r>
          </a:p>
          <a:p>
            <a:endParaRPr lang="es-ES" sz="900" kern="1200" dirty="0">
              <a:solidFill>
                <a:schemeClr val="tx1"/>
              </a:solidFill>
              <a:latin typeface="Segoe UI" panose="020B0502040204020203" pitchFamily="34" charset="0"/>
              <a:ea typeface="+mn-ea"/>
              <a:cs typeface="Segoe UI" panose="020B0502040204020203" pitchFamily="34" charset="0"/>
            </a:endParaRPr>
          </a:p>
          <a:p>
            <a:r>
              <a:rPr lang="es-ES" sz="900" kern="1200" dirty="0">
                <a:solidFill>
                  <a:schemeClr val="tx1"/>
                </a:solidFill>
                <a:latin typeface="Segoe UI" panose="020B0502040204020203" pitchFamily="34" charset="0"/>
                <a:ea typeface="+mn-ea"/>
                <a:cs typeface="Segoe UI" panose="020B0502040204020203" pitchFamily="34" charset="0"/>
              </a:rPr>
              <a:t>Será considerado un </a:t>
            </a:r>
            <a:r>
              <a:rPr lang="es-ES" sz="900" b="0" kern="1200" dirty="0">
                <a:solidFill>
                  <a:schemeClr val="tx1"/>
                </a:solidFill>
                <a:latin typeface="Segoe UI" panose="020B0502040204020203" pitchFamily="34" charset="0"/>
                <a:ea typeface="+mn-ea"/>
                <a:cs typeface="Segoe UI" panose="020B0502040204020203" pitchFamily="34" charset="0"/>
              </a:rPr>
              <a:t>despido nulo,</a:t>
            </a:r>
            <a:r>
              <a:rPr lang="es-ES" sz="900" kern="1200" dirty="0">
                <a:solidFill>
                  <a:schemeClr val="tx1"/>
                </a:solidFill>
                <a:latin typeface="Segoe UI" panose="020B0502040204020203" pitchFamily="34" charset="0"/>
                <a:ea typeface="+mn-ea"/>
                <a:cs typeface="Segoe UI" panose="020B0502040204020203" pitchFamily="34" charset="0"/>
              </a:rPr>
              <a:t> cuando esté fundamentado en causas de discriminación prohibidas en la Constitución, entre otras. </a:t>
            </a:r>
            <a:r>
              <a:rPr lang="es-ES" sz="900" i="1" kern="1200" dirty="0">
                <a:solidFill>
                  <a:schemeClr val="tx1"/>
                </a:solidFill>
                <a:latin typeface="Segoe UI" panose="020B0502040204020203" pitchFamily="34" charset="0"/>
                <a:ea typeface="+mn-ea"/>
                <a:cs typeface="Segoe UI" panose="020B0502040204020203" pitchFamily="34" charset="0"/>
              </a:rPr>
              <a:t>Ejemplo: despedir a un trabajador por razón de su orientación sexual, su religión o su nacionalidad.</a:t>
            </a:r>
          </a:p>
          <a:p>
            <a:endParaRPr lang="es-ES" sz="900" kern="1200" dirty="0">
              <a:solidFill>
                <a:schemeClr val="tx1"/>
              </a:solidFill>
              <a:latin typeface="Segoe UI" panose="020B0502040204020203" pitchFamily="34" charset="0"/>
              <a:ea typeface="+mn-ea"/>
              <a:cs typeface="Segoe UI" panose="020B0502040204020203" pitchFamily="34" charset="0"/>
            </a:endParaRPr>
          </a:p>
          <a:p>
            <a:r>
              <a:rPr lang="es-ES" sz="900" kern="1200" dirty="0">
                <a:solidFill>
                  <a:schemeClr val="tx1"/>
                </a:solidFill>
                <a:latin typeface="Segoe UI" panose="020B0502040204020203" pitchFamily="34" charset="0"/>
                <a:ea typeface="+mn-ea"/>
                <a:cs typeface="Segoe UI" panose="020B0502040204020203" pitchFamily="34" charset="0"/>
              </a:rPr>
              <a:t>La diferencia está en</a:t>
            </a:r>
            <a:r>
              <a:rPr lang="es-ES" sz="900" b="1" kern="1200" dirty="0">
                <a:solidFill>
                  <a:schemeClr val="tx1"/>
                </a:solidFill>
                <a:latin typeface="Segoe UI" panose="020B0502040204020203" pitchFamily="34" charset="0"/>
                <a:ea typeface="+mn-ea"/>
                <a:cs typeface="Segoe UI" panose="020B0502040204020203" pitchFamily="34" charset="0"/>
              </a:rPr>
              <a:t> </a:t>
            </a:r>
            <a:r>
              <a:rPr lang="es-ES" sz="900" b="0" kern="1200" dirty="0">
                <a:solidFill>
                  <a:schemeClr val="tx1"/>
                </a:solidFill>
                <a:latin typeface="Segoe UI" panose="020B0502040204020203" pitchFamily="34" charset="0"/>
                <a:ea typeface="+mn-ea"/>
                <a:cs typeface="Segoe UI" panose="020B0502040204020203" pitchFamily="34" charset="0"/>
              </a:rPr>
              <a:t>la indemnización, ya que si es considerado procedente, el empleador no tendrá que pagar ningún tipo de</a:t>
            </a:r>
            <a:r>
              <a:rPr lang="es-ES" sz="900" b="0" kern="1200" baseline="0" dirty="0">
                <a:solidFill>
                  <a:schemeClr val="tx1"/>
                </a:solidFill>
                <a:latin typeface="Segoe UI" panose="020B0502040204020203" pitchFamily="34" charset="0"/>
                <a:ea typeface="+mn-ea"/>
                <a:cs typeface="Segoe UI" panose="020B0502040204020203" pitchFamily="34" charset="0"/>
              </a:rPr>
              <a:t> </a:t>
            </a:r>
            <a:r>
              <a:rPr lang="es-ES" sz="900" b="0" kern="1200" dirty="0">
                <a:solidFill>
                  <a:schemeClr val="tx1"/>
                </a:solidFill>
                <a:latin typeface="Segoe UI" panose="020B0502040204020203" pitchFamily="34" charset="0"/>
                <a:ea typeface="+mn-ea"/>
                <a:cs typeface="Segoe UI" panose="020B0502040204020203" pitchFamily="34" charset="0"/>
              </a:rPr>
              <a:t>indemnización.</a:t>
            </a:r>
          </a:p>
          <a:p>
            <a:endParaRPr lang="es-ES" sz="900" b="0" kern="1200" dirty="0">
              <a:solidFill>
                <a:schemeClr val="tx1"/>
              </a:solidFill>
              <a:latin typeface="Segoe UI" panose="020B0502040204020203" pitchFamily="34" charset="0"/>
              <a:ea typeface="+mn-ea"/>
              <a:cs typeface="Segoe UI" panose="020B0502040204020203" pitchFamily="34" charset="0"/>
            </a:endParaRPr>
          </a:p>
          <a:p>
            <a:r>
              <a:rPr lang="es-ES" sz="900" b="0" kern="1200" dirty="0">
                <a:solidFill>
                  <a:schemeClr val="tx1"/>
                </a:solidFill>
                <a:latin typeface="Segoe UI" panose="020B0502040204020203" pitchFamily="34" charset="0"/>
                <a:ea typeface="+mn-ea"/>
                <a:cs typeface="Segoe UI" panose="020B0502040204020203" pitchFamily="34" charset="0"/>
              </a:rPr>
              <a:t>Si fuera considerado improcedente,</a:t>
            </a:r>
            <a:r>
              <a:rPr lang="es-ES" sz="900" kern="1200" dirty="0">
                <a:solidFill>
                  <a:schemeClr val="tx1"/>
                </a:solidFill>
                <a:latin typeface="Segoe UI" panose="020B0502040204020203" pitchFamily="34" charset="0"/>
                <a:ea typeface="+mn-ea"/>
                <a:cs typeface="Segoe UI" panose="020B0502040204020203" pitchFamily="34" charset="0"/>
              </a:rPr>
              <a:t> el empresario podrá optar entre la readmisión del trabajador o la indemnización. Si opta por la indemnización, al trabajador le corresponderá una indemnización de 33 días de salario por año trabajado con el tope de 24 mensualidades (si el contrato fuera anterior al 12 de febrero de 2012, lo trabajado hasta esa fecha se indemnizará con 45 días de salario). (Mencionar que estas cantidades pueden variar por modificaciones en las disposiciones legales o por criterio de los jueces)</a:t>
            </a:r>
          </a:p>
          <a:p>
            <a:endParaRPr lang="es-ES" sz="900" kern="1200" dirty="0">
              <a:solidFill>
                <a:schemeClr val="tx1"/>
              </a:solidFill>
              <a:latin typeface="Segoe UI" panose="020B0502040204020203" pitchFamily="34" charset="0"/>
              <a:ea typeface="+mn-ea"/>
              <a:cs typeface="Segoe UI" panose="020B0502040204020203" pitchFamily="34" charset="0"/>
            </a:endParaRPr>
          </a:p>
          <a:p>
            <a:r>
              <a:rPr lang="es-ES" sz="900" kern="1200" dirty="0">
                <a:solidFill>
                  <a:schemeClr val="tx1"/>
                </a:solidFill>
                <a:latin typeface="Segoe UI" panose="020B0502040204020203" pitchFamily="34" charset="0"/>
                <a:ea typeface="+mn-ea"/>
                <a:cs typeface="Segoe UI" panose="020B0502040204020203" pitchFamily="34" charset="0"/>
              </a:rPr>
              <a:t>Si el despido fuera considerado </a:t>
            </a:r>
            <a:r>
              <a:rPr lang="es-ES" sz="900" b="0" kern="1200" dirty="0">
                <a:solidFill>
                  <a:schemeClr val="tx1"/>
                </a:solidFill>
                <a:latin typeface="Segoe UI" panose="020B0502040204020203" pitchFamily="34" charset="0"/>
                <a:ea typeface="+mn-ea"/>
                <a:cs typeface="Segoe UI" panose="020B0502040204020203" pitchFamily="34" charset="0"/>
              </a:rPr>
              <a:t>nulo,</a:t>
            </a:r>
            <a:r>
              <a:rPr lang="es-ES" sz="900" kern="1200" dirty="0">
                <a:solidFill>
                  <a:schemeClr val="tx1"/>
                </a:solidFill>
                <a:latin typeface="Segoe UI" panose="020B0502040204020203" pitchFamily="34" charset="0"/>
                <a:ea typeface="+mn-ea"/>
                <a:cs typeface="Segoe UI" panose="020B0502040204020203" pitchFamily="34" charset="0"/>
              </a:rPr>
              <a:t> se readmitirá al trabajador en el mismo puesto de trabajo pagándole los salarios dejados de percibir desde la fecha en la que fue despedido. En este caso, y si el trabajador es readmitido, no procede el cobro de indemnización en concepto de despido. No obstante, </a:t>
            </a:r>
            <a:r>
              <a:rPr lang="es-ES" sz="1100" b="0" i="0" dirty="0">
                <a:solidFill>
                  <a:srgbClr val="2B2B2B"/>
                </a:solidFill>
                <a:effectLst/>
                <a:latin typeface="open sans" panose="020B0606030504020204" pitchFamily="34" charset="0"/>
              </a:rPr>
              <a:t>cuando existe una vulneración de los derechos fundamentales, y en virtud del artículo 183 de la Ley Reguladora de la Jurisdicción Social, el tribunal deberá de pronunciarse por la cuantía de una indemnización por los daños morales causados, y en función de los mismos.</a:t>
            </a:r>
          </a:p>
          <a:p>
            <a:r>
              <a:rPr lang="es-ES" sz="1100" b="0" i="0" kern="1200" dirty="0">
                <a:solidFill>
                  <a:srgbClr val="2B2B2B"/>
                </a:solidFill>
                <a:effectLst/>
                <a:latin typeface="open sans" panose="020B0606030504020204" pitchFamily="34" charset="0"/>
                <a:ea typeface="+mn-ea"/>
                <a:cs typeface="Segoe UI" panose="020B0502040204020203" pitchFamily="34" charset="0"/>
              </a:rPr>
              <a:t>En el caso de que la empresa no readmita al trabajador, este </a:t>
            </a:r>
            <a:r>
              <a:rPr lang="es-ES" sz="1100" b="0" i="0" dirty="0">
                <a:solidFill>
                  <a:srgbClr val="2B2B2B"/>
                </a:solidFill>
                <a:effectLst/>
                <a:latin typeface="open sans" panose="020B0606030504020204" pitchFamily="34" charset="0"/>
              </a:rPr>
              <a:t>podrá acudir ante el juzgado para iniciar un procedimiento de ejecución de sentencia. Si no se acaba readmitiendo al trabajador, se dará por extinguida la relación laboral, con la consideración de un despido improcedente y su correspondiente indemnización.</a:t>
            </a:r>
            <a:endParaRPr lang="es-ES" sz="900" b="0" kern="1200" dirty="0">
              <a:solidFill>
                <a:schemeClr val="tx1"/>
              </a:solidFill>
              <a:latin typeface="Segoe UI" panose="020B0502040204020203" pitchFamily="34" charset="0"/>
              <a:ea typeface="+mn-ea"/>
              <a:cs typeface="Segoe UI" panose="020B0502040204020203" pitchFamily="34" charset="0"/>
            </a:endParaRPr>
          </a:p>
        </p:txBody>
      </p:sp>
      <p:sp>
        <p:nvSpPr>
          <p:cNvPr id="4" name="Slide Number Placeholder 3"/>
          <p:cNvSpPr>
            <a:spLocks noGrp="1"/>
          </p:cNvSpPr>
          <p:nvPr>
            <p:ph type="sldNum" sz="quarter" idx="5"/>
          </p:nvPr>
        </p:nvSpPr>
        <p:spPr/>
        <p:txBody>
          <a:bodyPr/>
          <a:lstStyle/>
          <a:p>
            <a:fld id="{13E8ED0C-FD4D-45C6-802C-8C180C7AD6D4}" type="slidenum">
              <a:rPr lang="es-ES" smtClean="0"/>
              <a:pPr/>
              <a:t>20</a:t>
            </a:fld>
            <a:endParaRPr lang="es-ES" dirty="0"/>
          </a:p>
        </p:txBody>
      </p:sp>
    </p:spTree>
    <p:extLst>
      <p:ext uri="{BB962C8B-B14F-4D97-AF65-F5344CB8AC3E}">
        <p14:creationId xmlns:p14="http://schemas.microsoft.com/office/powerpoint/2010/main" val="4194540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s-ES" dirty="0"/>
              <a:t> </a:t>
            </a:r>
          </a:p>
        </p:txBody>
      </p:sp>
      <p:sp>
        <p:nvSpPr>
          <p:cNvPr id="4" name="Slide Number Placeholder 3"/>
          <p:cNvSpPr>
            <a:spLocks noGrp="1"/>
          </p:cNvSpPr>
          <p:nvPr>
            <p:ph type="sldNum" sz="quarter" idx="5"/>
          </p:nvPr>
        </p:nvSpPr>
        <p:spPr/>
        <p:txBody>
          <a:bodyPr/>
          <a:lstStyle/>
          <a:p>
            <a:fld id="{13E8ED0C-FD4D-45C6-802C-8C180C7AD6D4}" type="slidenum">
              <a:rPr lang="es-ES" smtClean="0"/>
              <a:pPr/>
              <a:t>21</a:t>
            </a:fld>
            <a:endParaRPr lang="es-ES" dirty="0"/>
          </a:p>
        </p:txBody>
      </p:sp>
    </p:spTree>
    <p:extLst>
      <p:ext uri="{BB962C8B-B14F-4D97-AF65-F5344CB8AC3E}">
        <p14:creationId xmlns:p14="http://schemas.microsoft.com/office/powerpoint/2010/main" val="262631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chemeClr val="tx1"/>
                </a:solidFill>
              </a:rPr>
              <a:t>Explicar los requisitos para cobrar la prestación por desempleo, resaltando que el causar baja voluntaria en un empleo no da derecho a la prestación, pero si que el tiempo trabajado</a:t>
            </a:r>
            <a:r>
              <a:rPr lang="es-ES" baseline="0" dirty="0">
                <a:solidFill>
                  <a:schemeClr val="tx1"/>
                </a:solidFill>
              </a:rPr>
              <a:t> y </a:t>
            </a:r>
            <a:r>
              <a:rPr lang="es-ES" b="1" u="sng" baseline="0" dirty="0">
                <a:solidFill>
                  <a:schemeClr val="tx1"/>
                </a:solidFill>
              </a:rPr>
              <a:t>cotizado</a:t>
            </a:r>
            <a:r>
              <a:rPr lang="es-ES" b="0" u="none" baseline="0" dirty="0">
                <a:solidFill>
                  <a:schemeClr val="tx1"/>
                </a:solidFill>
              </a:rPr>
              <a:t> computa a efectos de cálculo para una futura situación de diera lugar a tener derecho a la percepción.</a:t>
            </a:r>
            <a:endParaRPr lang="es-ES" b="1" u="sng" dirty="0">
              <a:solidFill>
                <a:schemeClr val="tx1"/>
              </a:solidFill>
            </a:endParaRPr>
          </a:p>
        </p:txBody>
      </p:sp>
      <p:sp>
        <p:nvSpPr>
          <p:cNvPr id="4" name="Slide Number Placeholder 3"/>
          <p:cNvSpPr>
            <a:spLocks noGrp="1"/>
          </p:cNvSpPr>
          <p:nvPr>
            <p:ph type="sldNum" sz="quarter" idx="5"/>
          </p:nvPr>
        </p:nvSpPr>
        <p:spPr/>
        <p:txBody>
          <a:bodyPr/>
          <a:lstStyle/>
          <a:p>
            <a:fld id="{13E8ED0C-FD4D-45C6-802C-8C180C7AD6D4}" type="slidenum">
              <a:rPr lang="es-ES" smtClean="0"/>
              <a:pPr/>
              <a:t>22</a:t>
            </a:fld>
            <a:endParaRPr lang="es-ES" dirty="0"/>
          </a:p>
        </p:txBody>
      </p:sp>
    </p:spTree>
    <p:extLst>
      <p:ext uri="{BB962C8B-B14F-4D97-AF65-F5344CB8AC3E}">
        <p14:creationId xmlns:p14="http://schemas.microsoft.com/office/powerpoint/2010/main" val="1848188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s-ES" dirty="0"/>
              <a:t>Explicar la duración de la prestación en función de los días cotizados.</a:t>
            </a:r>
          </a:p>
        </p:txBody>
      </p:sp>
      <p:sp>
        <p:nvSpPr>
          <p:cNvPr id="4" name="Slide Number Placeholder 3"/>
          <p:cNvSpPr>
            <a:spLocks noGrp="1"/>
          </p:cNvSpPr>
          <p:nvPr>
            <p:ph type="sldNum" sz="quarter" idx="5"/>
          </p:nvPr>
        </p:nvSpPr>
        <p:spPr/>
        <p:txBody>
          <a:bodyPr/>
          <a:lstStyle/>
          <a:p>
            <a:fld id="{13E8ED0C-FD4D-45C6-802C-8C180C7AD6D4}" type="slidenum">
              <a:rPr lang="es-ES" smtClean="0"/>
              <a:pPr/>
              <a:t>23</a:t>
            </a:fld>
            <a:endParaRPr lang="es-ES" dirty="0"/>
          </a:p>
        </p:txBody>
      </p:sp>
    </p:spTree>
    <p:extLst>
      <p:ext uri="{BB962C8B-B14F-4D97-AF65-F5344CB8AC3E}">
        <p14:creationId xmlns:p14="http://schemas.microsoft.com/office/powerpoint/2010/main" val="3756789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900" dirty="0"/>
              <a:t>Los</a:t>
            </a:r>
            <a:r>
              <a:rPr lang="es-ES" sz="900" baseline="0" dirty="0"/>
              <a:t> datos reflejados corresponden a la situación del año 2024. Anualmente son revisados.</a:t>
            </a:r>
          </a:p>
          <a:p>
            <a:endParaRPr lang="es-ES" sz="900" baseline="0" dirty="0"/>
          </a:p>
          <a:p>
            <a:r>
              <a:rPr lang="es-ES" sz="1200" b="0" i="0" kern="1200" dirty="0">
                <a:solidFill>
                  <a:schemeClr val="tx1"/>
                </a:solidFill>
                <a:effectLst/>
                <a:latin typeface="Segoe UI" panose="020B0502040204020203" pitchFamily="34" charset="0"/>
                <a:ea typeface="+mn-ea"/>
                <a:cs typeface="+mn-cs"/>
              </a:rPr>
              <a:t>La cuantía mensual del subsidio por desempleo quedaría así, según el indicador público de renta de efectos múltiples (IPREM): 6 primeros meses: 95% IPREM (570 euros en 2024) 6 meses siguientes: 90% IPREM (540 euros en 2024) resto del período: 80% IPREM (480 euros en 2024)</a:t>
            </a:r>
            <a:endParaRPr lang="es-ES" sz="900" dirty="0"/>
          </a:p>
        </p:txBody>
      </p:sp>
      <p:sp>
        <p:nvSpPr>
          <p:cNvPr id="4" name="Slide Number Placeholder 3"/>
          <p:cNvSpPr>
            <a:spLocks noGrp="1"/>
          </p:cNvSpPr>
          <p:nvPr>
            <p:ph type="sldNum" sz="quarter" idx="5"/>
          </p:nvPr>
        </p:nvSpPr>
        <p:spPr/>
        <p:txBody>
          <a:bodyPr/>
          <a:lstStyle/>
          <a:p>
            <a:fld id="{13E8ED0C-FD4D-45C6-802C-8C180C7AD6D4}" type="slidenum">
              <a:rPr lang="es-ES" smtClean="0"/>
              <a:pPr/>
              <a:t>24</a:t>
            </a:fld>
            <a:endParaRPr lang="es-ES" dirty="0"/>
          </a:p>
        </p:txBody>
      </p:sp>
    </p:spTree>
    <p:extLst>
      <p:ext uri="{BB962C8B-B14F-4D97-AF65-F5344CB8AC3E}">
        <p14:creationId xmlns:p14="http://schemas.microsoft.com/office/powerpoint/2010/main" val="894762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900" dirty="0">
                <a:latin typeface="Segoe UI" panose="020B0502040204020203" pitchFamily="34" charset="0"/>
                <a:cs typeface="Segoe UI" panose="020B0502040204020203" pitchFamily="34" charset="0"/>
              </a:rPr>
              <a:t> Algunos enlaces relacionados</a:t>
            </a:r>
            <a:r>
              <a:rPr lang="es-ES" sz="900" baseline="0" dirty="0">
                <a:latin typeface="Segoe UI" panose="020B0502040204020203" pitchFamily="34" charset="0"/>
                <a:cs typeface="Segoe UI" panose="020B0502040204020203" pitchFamily="34" charset="0"/>
              </a:rPr>
              <a:t> con los temas tratados.</a:t>
            </a:r>
          </a:p>
          <a:p>
            <a:r>
              <a:rPr lang="es-ES" sz="900" kern="1200" dirty="0">
                <a:solidFill>
                  <a:schemeClr val="tx1"/>
                </a:solidFill>
                <a:latin typeface="Segoe UI" panose="020B0502040204020203" pitchFamily="34" charset="0"/>
                <a:ea typeface="+mn-ea"/>
                <a:cs typeface="Segoe UI" panose="020B0502040204020203" pitchFamily="34" charset="0"/>
              </a:rPr>
              <a:t> </a:t>
            </a:r>
          </a:p>
          <a:p>
            <a:r>
              <a:rPr lang="es-ES" sz="900" u="sng" kern="1200" dirty="0">
                <a:solidFill>
                  <a:schemeClr val="tx1"/>
                </a:solidFill>
                <a:latin typeface="Segoe UI" panose="020B0502040204020203" pitchFamily="34" charset="0"/>
                <a:ea typeface="+mn-ea"/>
                <a:cs typeface="Segoe UI" panose="020B0502040204020203" pitchFamily="34" charset="0"/>
                <a:hlinkClick r:id="rId3"/>
              </a:rPr>
              <a:t>http://www.cuestioneslaborales.es/requisitos-para-cobrar-el-paro-duracion-y-cuantia/</a:t>
            </a:r>
            <a:endParaRPr lang="es-ES" sz="900" kern="1200" dirty="0">
              <a:solidFill>
                <a:schemeClr val="tx1"/>
              </a:solidFill>
              <a:latin typeface="Segoe UI" panose="020B0502040204020203" pitchFamily="34" charset="0"/>
              <a:ea typeface="+mn-ea"/>
              <a:cs typeface="Segoe UI" panose="020B0502040204020203" pitchFamily="34" charset="0"/>
            </a:endParaRPr>
          </a:p>
          <a:p>
            <a:r>
              <a:rPr lang="es-ES" sz="900" u="sng" kern="1200" dirty="0">
                <a:solidFill>
                  <a:schemeClr val="tx1"/>
                </a:solidFill>
                <a:latin typeface="Segoe UI" panose="020B0502040204020203" pitchFamily="34" charset="0"/>
                <a:ea typeface="+mn-ea"/>
                <a:cs typeface="Segoe UI" panose="020B0502040204020203" pitchFamily="34" charset="0"/>
                <a:hlinkClick r:id="rId4"/>
              </a:rPr>
              <a:t>https://loentiendo.com/arreglar-los-papeles-del-paro/</a:t>
            </a:r>
            <a:endParaRPr lang="es-ES" sz="900" kern="1200" dirty="0">
              <a:solidFill>
                <a:schemeClr val="tx1"/>
              </a:solidFill>
              <a:latin typeface="Segoe UI" panose="020B0502040204020203" pitchFamily="34" charset="0"/>
              <a:ea typeface="+mn-ea"/>
              <a:cs typeface="Segoe UI" panose="020B0502040204020203" pitchFamily="34" charset="0"/>
            </a:endParaRPr>
          </a:p>
          <a:p>
            <a:r>
              <a:rPr lang="es-ES" sz="900" u="sng" kern="1200" dirty="0">
                <a:solidFill>
                  <a:schemeClr val="tx1"/>
                </a:solidFill>
                <a:latin typeface="Segoe UI" panose="020B0502040204020203" pitchFamily="34" charset="0"/>
                <a:ea typeface="+mn-ea"/>
                <a:cs typeface="Segoe UI" panose="020B0502040204020203" pitchFamily="34" charset="0"/>
                <a:hlinkClick r:id="rId5"/>
              </a:rPr>
              <a:t>http://www.sepe.es/HomeSepe/que-es-el-sepe/comunicacion-institucional/publicaciones/publicaciones-oficiales/listado-pub-empleo/guia-contratos/guia-contratos-introduccion.html</a:t>
            </a:r>
            <a:endParaRPr lang="es-ES" sz="900" kern="1200" dirty="0">
              <a:solidFill>
                <a:schemeClr val="tx1"/>
              </a:solidFill>
              <a:latin typeface="Segoe UI" panose="020B0502040204020203" pitchFamily="34" charset="0"/>
              <a:ea typeface="+mn-ea"/>
              <a:cs typeface="Segoe UI" panose="020B0502040204020203" pitchFamily="34" charset="0"/>
            </a:endParaRPr>
          </a:p>
          <a:p>
            <a:r>
              <a:rPr lang="es-ES" sz="900" u="sng" kern="1200" dirty="0">
                <a:solidFill>
                  <a:schemeClr val="tx1"/>
                </a:solidFill>
                <a:latin typeface="Segoe UI" panose="020B0502040204020203" pitchFamily="34" charset="0"/>
                <a:ea typeface="+mn-ea"/>
                <a:cs typeface="Segoe UI" panose="020B0502040204020203" pitchFamily="34" charset="0"/>
                <a:hlinkClick r:id="rId6"/>
              </a:rPr>
              <a:t>http://ajuntament.barcelona.cat/joves/ca/content/punts-dassessorament-laboral-3</a:t>
            </a:r>
            <a:endParaRPr lang="es-ES" sz="900" kern="1200" dirty="0">
              <a:solidFill>
                <a:schemeClr val="tx1"/>
              </a:solidFill>
              <a:latin typeface="Segoe UI" panose="020B0502040204020203" pitchFamily="34" charset="0"/>
              <a:ea typeface="+mn-ea"/>
              <a:cs typeface="Segoe UI" panose="020B0502040204020203" pitchFamily="34" charset="0"/>
            </a:endParaRPr>
          </a:p>
          <a:p>
            <a:r>
              <a:rPr lang="ca-ES" sz="900" u="sng" kern="1200" dirty="0">
                <a:solidFill>
                  <a:schemeClr val="tx1"/>
                </a:solidFill>
                <a:latin typeface="Segoe UI" panose="020B0502040204020203" pitchFamily="34" charset="0"/>
                <a:ea typeface="+mn-ea"/>
                <a:cs typeface="Segoe UI" panose="020B0502040204020203" pitchFamily="34" charset="0"/>
                <a:hlinkClick r:id="rId7"/>
              </a:rPr>
              <a:t>http://ajuntament.barcelona.cat/ciutatvella/pla-desenvolupament-economic/ca/home</a:t>
            </a:r>
            <a:endParaRPr lang="es-ES" sz="900" dirty="0">
              <a:latin typeface="Segoe UI" panose="020B0502040204020203" pitchFamily="34" charset="0"/>
              <a:cs typeface="Segoe UI" panose="020B0502040204020203" pitchFamily="34" charset="0"/>
            </a:endParaRPr>
          </a:p>
          <a:p>
            <a:endParaRPr lang="es-ES" sz="9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13E8ED0C-FD4D-45C6-802C-8C180C7AD6D4}" type="slidenum">
              <a:rPr lang="es-ES" smtClean="0"/>
              <a:pPr/>
              <a:t>25</a:t>
            </a:fld>
            <a:endParaRPr lang="es-ES" dirty="0"/>
          </a:p>
        </p:txBody>
      </p:sp>
    </p:spTree>
    <p:extLst>
      <p:ext uri="{BB962C8B-B14F-4D97-AF65-F5344CB8AC3E}">
        <p14:creationId xmlns:p14="http://schemas.microsoft.com/office/powerpoint/2010/main" val="1561648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13E8ED0C-FD4D-45C6-802C-8C180C7AD6D4}" type="slidenum">
              <a:rPr lang="es-ES" smtClean="0"/>
              <a:pPr/>
              <a:t>26</a:t>
            </a:fld>
            <a:endParaRPr lang="es-ES" dirty="0"/>
          </a:p>
        </p:txBody>
      </p:sp>
    </p:spTree>
    <p:extLst>
      <p:ext uri="{BB962C8B-B14F-4D97-AF65-F5344CB8AC3E}">
        <p14:creationId xmlns:p14="http://schemas.microsoft.com/office/powerpoint/2010/main" val="2699845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900" kern="1200" dirty="0">
                <a:solidFill>
                  <a:schemeClr val="tx1"/>
                </a:solidFill>
                <a:latin typeface="Segoe UI" panose="020B0502040204020203" pitchFamily="34" charset="0"/>
                <a:ea typeface="+mn-ea"/>
                <a:cs typeface="Segoe UI" panose="020B0502040204020203" pitchFamily="34" charset="0"/>
              </a:rPr>
              <a:t>Puede ser conveniente iniciar la sesión con una exposición de los pasos previos habituales para llegar a tener un empleo y el correspondiente contrato laboral:</a:t>
            </a:r>
          </a:p>
          <a:p>
            <a:r>
              <a:rPr lang="es-ES" sz="900" kern="1200" dirty="0">
                <a:solidFill>
                  <a:schemeClr val="tx1"/>
                </a:solidFill>
                <a:latin typeface="Segoe UI" panose="020B0502040204020203" pitchFamily="34" charset="0"/>
                <a:ea typeface="+mn-ea"/>
                <a:cs typeface="Segoe UI" panose="020B0502040204020203" pitchFamily="34" charset="0"/>
              </a:rPr>
              <a:t>- Búsqueda y selección de ofertas de empleo</a:t>
            </a:r>
          </a:p>
          <a:p>
            <a:r>
              <a:rPr lang="es-ES" sz="900" kern="1200" dirty="0">
                <a:solidFill>
                  <a:schemeClr val="tx1"/>
                </a:solidFill>
                <a:latin typeface="Segoe UI" panose="020B0502040204020203" pitchFamily="34" charset="0"/>
                <a:ea typeface="+mn-ea"/>
                <a:cs typeface="Segoe UI" panose="020B0502040204020203" pitchFamily="34" charset="0"/>
              </a:rPr>
              <a:t>- Envío de currículum </a:t>
            </a:r>
          </a:p>
          <a:p>
            <a:pPr>
              <a:buFontTx/>
              <a:buChar char="-"/>
            </a:pPr>
            <a:r>
              <a:rPr lang="es-ES" sz="900" kern="1200" dirty="0">
                <a:solidFill>
                  <a:schemeClr val="tx1"/>
                </a:solidFill>
                <a:latin typeface="Segoe UI" panose="020B0502040204020203" pitchFamily="34" charset="0"/>
                <a:ea typeface="+mn-ea"/>
                <a:cs typeface="Segoe UI" panose="020B0502040204020203" pitchFamily="34" charset="0"/>
              </a:rPr>
              <a:t>Entrevista de trabajo (insistiremos en la importancia de este punto)</a:t>
            </a:r>
          </a:p>
          <a:p>
            <a:pPr>
              <a:buFontTx/>
              <a:buNone/>
            </a:pPr>
            <a:endParaRPr lang="es-ES" sz="900" kern="1200" dirty="0">
              <a:solidFill>
                <a:schemeClr val="tx1"/>
              </a:solidFill>
              <a:latin typeface="Segoe UI" panose="020B0502040204020203" pitchFamily="34" charset="0"/>
              <a:ea typeface="+mn-ea"/>
              <a:cs typeface="Segoe UI" panose="020B0502040204020203" pitchFamily="34" charset="0"/>
            </a:endParaRPr>
          </a:p>
          <a:p>
            <a:r>
              <a:rPr lang="es-ES" sz="900" dirty="0">
                <a:latin typeface="Segoe UI" panose="020B0502040204020203" pitchFamily="34" charset="0"/>
                <a:cs typeface="Segoe UI" panose="020B0502040204020203" pitchFamily="34" charset="0"/>
              </a:rPr>
              <a:t>Resaltar que</a:t>
            </a:r>
            <a:r>
              <a:rPr lang="es-ES" sz="900" baseline="0" dirty="0">
                <a:latin typeface="Segoe UI" panose="020B0502040204020203" pitchFamily="34" charset="0"/>
                <a:cs typeface="Segoe UI" panose="020B0502040204020203" pitchFamily="34" charset="0"/>
              </a:rPr>
              <a:t> </a:t>
            </a:r>
            <a:r>
              <a:rPr lang="es-ES" sz="900" dirty="0">
                <a:latin typeface="Segoe UI" panose="020B0502040204020203" pitchFamily="34" charset="0"/>
                <a:cs typeface="Segoe UI" panose="020B0502040204020203" pitchFamily="34" charset="0"/>
              </a:rPr>
              <a:t>un contrato es un pacto que implica</a:t>
            </a:r>
            <a:r>
              <a:rPr lang="es-ES" sz="900" baseline="0" dirty="0">
                <a:latin typeface="Segoe UI" panose="020B0502040204020203" pitchFamily="34" charset="0"/>
                <a:cs typeface="Segoe UI" panose="020B0502040204020203" pitchFamily="34" charset="0"/>
              </a:rPr>
              <a:t> derechos y deberes por ambas partes. (Usar ejemplos de otros contratos: Alquiler, compra-venta, prestación de servicios [telefonía, electricidad…])</a:t>
            </a:r>
            <a:endParaRPr lang="es-ES" sz="9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13E8ED0C-FD4D-45C6-802C-8C180C7AD6D4}" type="slidenum">
              <a:rPr lang="es-ES" smtClean="0"/>
              <a:pPr/>
              <a:t>3</a:t>
            </a:fld>
            <a:endParaRPr lang="es-ES" dirty="0"/>
          </a:p>
        </p:txBody>
      </p:sp>
    </p:spTree>
    <p:extLst>
      <p:ext uri="{BB962C8B-B14F-4D97-AF65-F5344CB8AC3E}">
        <p14:creationId xmlns:p14="http://schemas.microsoft.com/office/powerpoint/2010/main" val="4125363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900" kern="1200" dirty="0">
                <a:solidFill>
                  <a:schemeClr val="tx1"/>
                </a:solidFill>
                <a:latin typeface="Segoe UI" panose="020B0502040204020203" pitchFamily="34" charset="0"/>
                <a:ea typeface="+mn-ea"/>
                <a:cs typeface="Segoe UI" panose="020B0502040204020203" pitchFamily="34" charset="0"/>
              </a:rPr>
              <a:t>La</a:t>
            </a:r>
            <a:r>
              <a:rPr lang="es-ES" sz="900" kern="1200" baseline="0" dirty="0">
                <a:solidFill>
                  <a:schemeClr val="tx1"/>
                </a:solidFill>
                <a:latin typeface="Segoe UI" panose="020B0502040204020203" pitchFamily="34" charset="0"/>
                <a:ea typeface="+mn-ea"/>
                <a:cs typeface="Segoe UI" panose="020B0502040204020203" pitchFamily="34" charset="0"/>
              </a:rPr>
              <a:t> entrevista de trabajo suele ser un aspecto que las entidades ya trabajan con sus beneficiarios, pero aprovecharemos para </a:t>
            </a:r>
            <a:r>
              <a:rPr lang="es-ES" sz="900" kern="1200" dirty="0">
                <a:solidFill>
                  <a:schemeClr val="tx1"/>
                </a:solidFill>
                <a:latin typeface="Segoe UI" panose="020B0502040204020203" pitchFamily="34" charset="0"/>
                <a:ea typeface="+mn-ea"/>
                <a:cs typeface="Segoe UI" panose="020B0502040204020203" pitchFamily="34" charset="0"/>
              </a:rPr>
              <a:t>comentar</a:t>
            </a:r>
            <a:r>
              <a:rPr lang="es-ES" sz="900" kern="1200" baseline="0" dirty="0">
                <a:solidFill>
                  <a:schemeClr val="tx1"/>
                </a:solidFill>
                <a:latin typeface="Segoe UI" panose="020B0502040204020203" pitchFamily="34" charset="0"/>
                <a:ea typeface="+mn-ea"/>
                <a:cs typeface="Segoe UI" panose="020B0502040204020203" pitchFamily="34" charset="0"/>
              </a:rPr>
              <a:t> los principales aspectos a tener en cuenta en la entrevista de trabajo, así como la trascendencia de la misma de cara a conseguir el empleo.</a:t>
            </a:r>
            <a:endParaRPr lang="es-ES" sz="900" kern="1200" dirty="0">
              <a:solidFill>
                <a:schemeClr val="tx1"/>
              </a:solidFill>
              <a:latin typeface="Segoe UI" panose="020B0502040204020203" pitchFamily="34" charset="0"/>
              <a:ea typeface="+mn-ea"/>
              <a:cs typeface="Segoe UI" panose="020B0502040204020203" pitchFamily="34" charset="0"/>
            </a:endParaRPr>
          </a:p>
          <a:p>
            <a:endParaRPr lang="es-ES" sz="900" kern="1200" dirty="0">
              <a:solidFill>
                <a:schemeClr val="tx1"/>
              </a:solidFill>
              <a:latin typeface="Segoe UI" panose="020B0502040204020203" pitchFamily="34" charset="0"/>
              <a:ea typeface="+mn-ea"/>
              <a:cs typeface="Segoe UI" panose="020B0502040204020203" pitchFamily="34" charset="0"/>
            </a:endParaRPr>
          </a:p>
        </p:txBody>
      </p:sp>
      <p:sp>
        <p:nvSpPr>
          <p:cNvPr id="4" name="Slide Number Placeholder 3"/>
          <p:cNvSpPr>
            <a:spLocks noGrp="1"/>
          </p:cNvSpPr>
          <p:nvPr>
            <p:ph type="sldNum" sz="quarter" idx="5"/>
          </p:nvPr>
        </p:nvSpPr>
        <p:spPr/>
        <p:txBody>
          <a:bodyPr/>
          <a:lstStyle/>
          <a:p>
            <a:fld id="{13E8ED0C-FD4D-45C6-802C-8C180C7AD6D4}" type="slidenum">
              <a:rPr lang="es-ES" smtClean="0"/>
              <a:pPr/>
              <a:t>4</a:t>
            </a:fld>
            <a:endParaRPr lang="es-ES" dirty="0"/>
          </a:p>
        </p:txBody>
      </p:sp>
    </p:spTree>
    <p:extLst>
      <p:ext uri="{BB962C8B-B14F-4D97-AF65-F5344CB8AC3E}">
        <p14:creationId xmlns:p14="http://schemas.microsoft.com/office/powerpoint/2010/main" val="4010902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900" dirty="0"/>
              <a:t>Explicar que se trata de un pacto que compromete a las dos partes con consecuencias legales.</a:t>
            </a:r>
          </a:p>
        </p:txBody>
      </p:sp>
      <p:sp>
        <p:nvSpPr>
          <p:cNvPr id="4" name="Slide Number Placeholder 3"/>
          <p:cNvSpPr>
            <a:spLocks noGrp="1"/>
          </p:cNvSpPr>
          <p:nvPr>
            <p:ph type="sldNum" sz="quarter" idx="5"/>
          </p:nvPr>
        </p:nvSpPr>
        <p:spPr/>
        <p:txBody>
          <a:bodyPr/>
          <a:lstStyle/>
          <a:p>
            <a:fld id="{13E8ED0C-FD4D-45C6-802C-8C180C7AD6D4}" type="slidenum">
              <a:rPr lang="es-ES" smtClean="0"/>
              <a:pPr/>
              <a:t>5</a:t>
            </a:fld>
            <a:endParaRPr lang="es-ES" dirty="0"/>
          </a:p>
        </p:txBody>
      </p:sp>
    </p:spTree>
    <p:extLst>
      <p:ext uri="{BB962C8B-B14F-4D97-AF65-F5344CB8AC3E}">
        <p14:creationId xmlns:p14="http://schemas.microsoft.com/office/powerpoint/2010/main" val="832765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 </a:t>
            </a:r>
          </a:p>
        </p:txBody>
      </p:sp>
      <p:sp>
        <p:nvSpPr>
          <p:cNvPr id="4" name="Slide Number Placeholder 3"/>
          <p:cNvSpPr>
            <a:spLocks noGrp="1"/>
          </p:cNvSpPr>
          <p:nvPr>
            <p:ph type="sldNum" sz="quarter" idx="5"/>
          </p:nvPr>
        </p:nvSpPr>
        <p:spPr/>
        <p:txBody>
          <a:bodyPr/>
          <a:lstStyle/>
          <a:p>
            <a:fld id="{13E8ED0C-FD4D-45C6-802C-8C180C7AD6D4}" type="slidenum">
              <a:rPr lang="es-ES" smtClean="0"/>
              <a:pPr/>
              <a:t>6</a:t>
            </a:fld>
            <a:endParaRPr lang="es-ES" dirty="0"/>
          </a:p>
        </p:txBody>
      </p:sp>
    </p:spTree>
    <p:extLst>
      <p:ext uri="{BB962C8B-B14F-4D97-AF65-F5344CB8AC3E}">
        <p14:creationId xmlns:p14="http://schemas.microsoft.com/office/powerpoint/2010/main" val="1057084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900" kern="1200" dirty="0">
                <a:solidFill>
                  <a:schemeClr val="tx1"/>
                </a:solidFill>
                <a:latin typeface="Segoe UI" panose="020B0502040204020203" pitchFamily="34" charset="0"/>
                <a:ea typeface="+mn-ea"/>
                <a:cs typeface="Segoe UI" panose="020B0502040204020203" pitchFamily="34" charset="0"/>
              </a:rPr>
              <a:t>En determinados casos (espectáculos públicos, publicidad), los menores de 16 años pueden ser contratados con autorización paterna y/o de los organismos competentes.</a:t>
            </a:r>
          </a:p>
          <a:p>
            <a:endParaRPr lang="es-ES" sz="900" kern="1200" dirty="0">
              <a:solidFill>
                <a:schemeClr val="tx1"/>
              </a:solidFill>
              <a:latin typeface="Segoe UI" panose="020B0502040204020203" pitchFamily="34" charset="0"/>
              <a:ea typeface="+mn-ea"/>
              <a:cs typeface="Segoe UI" panose="020B0502040204020203" pitchFamily="34" charset="0"/>
            </a:endParaRPr>
          </a:p>
          <a:p>
            <a:r>
              <a:rPr lang="es-ES" sz="900" kern="1200" dirty="0">
                <a:solidFill>
                  <a:schemeClr val="tx1"/>
                </a:solidFill>
                <a:latin typeface="Segoe UI" panose="020B0502040204020203" pitchFamily="34" charset="0"/>
                <a:ea typeface="+mn-ea"/>
                <a:cs typeface="Segoe UI" panose="020B0502040204020203" pitchFamily="34" charset="0"/>
              </a:rPr>
              <a:t>Las personas incapacidades judicialmente requieren de autorización de sus tutores.</a:t>
            </a:r>
          </a:p>
        </p:txBody>
      </p:sp>
      <p:sp>
        <p:nvSpPr>
          <p:cNvPr id="4" name="Slide Number Placeholder 3"/>
          <p:cNvSpPr>
            <a:spLocks noGrp="1"/>
          </p:cNvSpPr>
          <p:nvPr>
            <p:ph type="sldNum" sz="quarter" idx="5"/>
          </p:nvPr>
        </p:nvSpPr>
        <p:spPr/>
        <p:txBody>
          <a:bodyPr/>
          <a:lstStyle/>
          <a:p>
            <a:fld id="{13E8ED0C-FD4D-45C6-802C-8C180C7AD6D4}" type="slidenum">
              <a:rPr lang="es-ES" smtClean="0"/>
              <a:pPr/>
              <a:t>7</a:t>
            </a:fld>
            <a:endParaRPr lang="es-ES" dirty="0"/>
          </a:p>
        </p:txBody>
      </p:sp>
    </p:spTree>
    <p:extLst>
      <p:ext uri="{BB962C8B-B14F-4D97-AF65-F5344CB8AC3E}">
        <p14:creationId xmlns:p14="http://schemas.microsoft.com/office/powerpoint/2010/main" val="2298066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900" dirty="0"/>
              <a:t>Insistir</a:t>
            </a:r>
            <a:r>
              <a:rPr lang="es-ES" sz="900" baseline="0" dirty="0"/>
              <a:t> en la validez del contrato verbal y en que el mero hecho de estar trabajando ya presupone la existencia de un “contrato” laboral.</a:t>
            </a:r>
          </a:p>
          <a:p>
            <a:endParaRPr lang="es-ES" sz="900" baseline="0" dirty="0"/>
          </a:p>
          <a:p>
            <a:r>
              <a:rPr lang="es-ES" sz="900" baseline="0" dirty="0"/>
              <a:t>Destacar la importancia de disponer del contrato escrito, al cual siempre se tiene derecho.</a:t>
            </a:r>
            <a:endParaRPr lang="es-ES" sz="900" dirty="0"/>
          </a:p>
        </p:txBody>
      </p:sp>
      <p:sp>
        <p:nvSpPr>
          <p:cNvPr id="4" name="Slide Number Placeholder 3"/>
          <p:cNvSpPr>
            <a:spLocks noGrp="1"/>
          </p:cNvSpPr>
          <p:nvPr>
            <p:ph type="sldNum" sz="quarter" idx="5"/>
          </p:nvPr>
        </p:nvSpPr>
        <p:spPr/>
        <p:txBody>
          <a:bodyPr/>
          <a:lstStyle/>
          <a:p>
            <a:fld id="{13E8ED0C-FD4D-45C6-802C-8C180C7AD6D4}" type="slidenum">
              <a:rPr lang="es-ES" smtClean="0"/>
              <a:pPr/>
              <a:t>8</a:t>
            </a:fld>
            <a:endParaRPr lang="es-ES" dirty="0"/>
          </a:p>
        </p:txBody>
      </p:sp>
    </p:spTree>
    <p:extLst>
      <p:ext uri="{BB962C8B-B14F-4D97-AF65-F5344CB8AC3E}">
        <p14:creationId xmlns:p14="http://schemas.microsoft.com/office/powerpoint/2010/main" val="3370768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900" dirty="0">
                <a:latin typeface="Segoe UI" panose="020B0502040204020203" pitchFamily="34" charset="0"/>
                <a:cs typeface="Segoe UI" panose="020B0502040204020203" pitchFamily="34" charset="0"/>
              </a:rPr>
              <a:t>La</a:t>
            </a:r>
            <a:r>
              <a:rPr lang="es-ES" sz="900" baseline="0" dirty="0">
                <a:latin typeface="Segoe UI" panose="020B0502040204020203" pitchFamily="34" charset="0"/>
                <a:cs typeface="Segoe UI" panose="020B0502040204020203" pitchFamily="34" charset="0"/>
              </a:rPr>
              <a:t> legislación laboral sufre frecuentes cambios que pueden afectar a las modalidades de contratos.</a:t>
            </a:r>
          </a:p>
          <a:p>
            <a:r>
              <a:rPr lang="es-ES" sz="900" baseline="0" dirty="0">
                <a:latin typeface="Segoe UI" panose="020B0502040204020203" pitchFamily="34" charset="0"/>
                <a:cs typeface="Segoe UI" panose="020B0502040204020203" pitchFamily="34" charset="0"/>
              </a:rPr>
              <a:t> (Lo expuesto en este documento refleja la situación a partir de lo dispuesto en el Real Decreto-ley 32/2021, de 28 de diciembre, conocido como Ley de Reforma Laboral. (https://www.boe.es/buscar/act.php?id=BOE-A-2021-21788)</a:t>
            </a:r>
          </a:p>
          <a:p>
            <a:endParaRPr lang="es-ES" sz="900" baseline="0" dirty="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900" dirty="0">
                <a:latin typeface="Segoe UI" panose="020B0502040204020203" pitchFamily="34" charset="0"/>
                <a:cs typeface="Segoe UI" panose="020B0502040204020203" pitchFamily="34" charset="0"/>
              </a:rPr>
              <a:t>Mencionamos los tipos de contratos más habituales.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900" dirty="0">
              <a:latin typeface="Segoe UI" panose="020B0502040204020203" pitchFamily="34" charset="0"/>
              <a:cs typeface="Segoe UI" panose="020B0502040204020203" pitchFamily="34" charset="0"/>
            </a:endParaRPr>
          </a:p>
          <a:p>
            <a:r>
              <a:rPr lang="es-ES" sz="900" b="1" baseline="0" dirty="0">
                <a:latin typeface="Segoe UI" panose="020B0502040204020203" pitchFamily="34" charset="0"/>
                <a:cs typeface="Segoe UI" panose="020B0502040204020203" pitchFamily="34" charset="0"/>
              </a:rPr>
              <a:t>Destacar la diferencia entre un trabajo como asalariado (con un contrato laboral) y un trabajo como autónomo (con un contrato mercantil).</a:t>
            </a:r>
          </a:p>
          <a:p>
            <a:endParaRPr lang="es-ES" sz="900" baseline="0" dirty="0">
              <a:latin typeface="Segoe UI" panose="020B0502040204020203" pitchFamily="34" charset="0"/>
              <a:cs typeface="Segoe UI" panose="020B0502040204020203" pitchFamily="34" charset="0"/>
            </a:endParaRPr>
          </a:p>
          <a:p>
            <a:r>
              <a:rPr lang="es-ES" sz="900" baseline="0" dirty="0">
                <a:latin typeface="Segoe UI" panose="020B0502040204020203" pitchFamily="34" charset="0"/>
                <a:cs typeface="Segoe UI" panose="020B0502040204020203" pitchFamily="34" charset="0"/>
              </a:rPr>
              <a:t>La información que se adjunta en las siguientes transparencias es un resumen de la página web del Ministerio de Trabajo y Economía Social cuyo enlace es el siguiente:</a:t>
            </a:r>
          </a:p>
          <a:p>
            <a:endParaRPr lang="es-ES" sz="900" baseline="0" dirty="0">
              <a:latin typeface="Segoe UI" panose="020B0502040204020203" pitchFamily="34" charset="0"/>
              <a:cs typeface="Segoe UI" panose="020B0502040204020203" pitchFamily="34" charset="0"/>
            </a:endParaRPr>
          </a:p>
          <a:p>
            <a:r>
              <a:rPr lang="es-ES" sz="900" baseline="0" dirty="0">
                <a:solidFill>
                  <a:srgbClr val="00B0F0"/>
                </a:solidFill>
                <a:latin typeface="Segoe UI" panose="020B0502040204020203" pitchFamily="34" charset="0"/>
                <a:cs typeface="Segoe UI" panose="020B0502040204020203" pitchFamily="34" charset="0"/>
              </a:rPr>
              <a:t>https://www.sepe.es/HomeSepe/que-es-el-sepe/comunicacion-institucional/publicaciones/publicaciones-oficiales/listado-pub-empleo/guia-contratos/guia-contratos-introduccion.html</a:t>
            </a:r>
          </a:p>
          <a:p>
            <a:pPr marL="0" marR="0" indent="0" algn="l" defTabSz="779233" rtl="0" eaLnBrk="1" fontAlgn="auto" latinLnBrk="0" hangingPunct="1">
              <a:lnSpc>
                <a:spcPct val="100000"/>
              </a:lnSpc>
              <a:spcBef>
                <a:spcPts val="0"/>
              </a:spcBef>
              <a:spcAft>
                <a:spcPts val="0"/>
              </a:spcAft>
              <a:buClrTx/>
              <a:buSzTx/>
              <a:buFontTx/>
              <a:buNone/>
              <a:tabLst/>
              <a:defRPr/>
            </a:pPr>
            <a:endParaRPr lang="es-ES" sz="900" kern="1200" dirty="0">
              <a:solidFill>
                <a:schemeClr val="tx1"/>
              </a:solidFill>
              <a:latin typeface="Segoe UI" panose="020B0502040204020203" pitchFamily="34" charset="0"/>
              <a:ea typeface="+mn-ea"/>
              <a:cs typeface="Segoe UI" panose="020B0502040204020203" pitchFamily="34" charset="0"/>
            </a:endParaRPr>
          </a:p>
          <a:p>
            <a:pPr marL="0" marR="0" indent="0" algn="l" defTabSz="779233" rtl="0" eaLnBrk="1" fontAlgn="auto" latinLnBrk="0" hangingPunct="1">
              <a:lnSpc>
                <a:spcPct val="100000"/>
              </a:lnSpc>
              <a:spcBef>
                <a:spcPts val="0"/>
              </a:spcBef>
              <a:spcAft>
                <a:spcPts val="0"/>
              </a:spcAft>
              <a:buClrTx/>
              <a:buSzTx/>
              <a:buFontTx/>
              <a:buNone/>
              <a:tabLst/>
              <a:defRPr/>
            </a:pPr>
            <a:r>
              <a:rPr lang="es-ES" sz="900" kern="1200" dirty="0">
                <a:solidFill>
                  <a:schemeClr val="tx1"/>
                </a:solidFill>
                <a:latin typeface="Segoe UI" panose="020B0502040204020203" pitchFamily="34" charset="0"/>
                <a:ea typeface="+mn-ea"/>
                <a:cs typeface="Segoe UI" panose="020B0502040204020203" pitchFamily="34" charset="0"/>
              </a:rPr>
              <a:t>En dicho enlace se definen</a:t>
            </a:r>
            <a:r>
              <a:rPr lang="es-ES" sz="900" kern="1200" baseline="0" dirty="0">
                <a:solidFill>
                  <a:schemeClr val="tx1"/>
                </a:solidFill>
                <a:latin typeface="Segoe UI" panose="020B0502040204020203" pitchFamily="34" charset="0"/>
                <a:ea typeface="+mn-ea"/>
                <a:cs typeface="Segoe UI" panose="020B0502040204020203" pitchFamily="34" charset="0"/>
              </a:rPr>
              <a:t> con gran detalle los distintos tipos de contratos y las circunstancias que les rodean. Es una web casi de ojeo obligatorio, especialmente para estar al día de las posibles modificaciones que se produzcan.</a:t>
            </a:r>
          </a:p>
          <a:p>
            <a:pPr marL="0" marR="0" indent="0" algn="l" defTabSz="779233" rtl="0" eaLnBrk="1" fontAlgn="auto" latinLnBrk="0" hangingPunct="1">
              <a:lnSpc>
                <a:spcPct val="100000"/>
              </a:lnSpc>
              <a:spcBef>
                <a:spcPts val="0"/>
              </a:spcBef>
              <a:spcAft>
                <a:spcPts val="0"/>
              </a:spcAft>
              <a:buClrTx/>
              <a:buSzTx/>
              <a:buFontTx/>
              <a:buNone/>
              <a:tabLst/>
              <a:defRPr/>
            </a:pPr>
            <a:endParaRPr lang="es-ES" sz="900" kern="1200" baseline="0" dirty="0">
              <a:solidFill>
                <a:schemeClr val="tx1"/>
              </a:solidFill>
              <a:latin typeface="Segoe UI" panose="020B0502040204020203" pitchFamily="34" charset="0"/>
              <a:ea typeface="+mn-ea"/>
              <a:cs typeface="Segoe UI" panose="020B0502040204020203" pitchFamily="34" charset="0"/>
            </a:endParaRPr>
          </a:p>
          <a:p>
            <a:pPr marL="0" marR="0" indent="0" algn="l" defTabSz="779233" rtl="0" eaLnBrk="1" fontAlgn="auto" latinLnBrk="0" hangingPunct="1">
              <a:lnSpc>
                <a:spcPct val="100000"/>
              </a:lnSpc>
              <a:spcBef>
                <a:spcPts val="0"/>
              </a:spcBef>
              <a:spcAft>
                <a:spcPts val="0"/>
              </a:spcAft>
              <a:buClrTx/>
              <a:buSzTx/>
              <a:buFontTx/>
              <a:buNone/>
              <a:tabLst/>
              <a:defRPr/>
            </a:pPr>
            <a:r>
              <a:rPr lang="es-ES" sz="900" kern="1200" baseline="0" dirty="0">
                <a:solidFill>
                  <a:schemeClr val="tx1"/>
                </a:solidFill>
                <a:latin typeface="Segoe UI" panose="020B0502040204020203" pitchFamily="34" charset="0"/>
                <a:ea typeface="+mn-ea"/>
                <a:cs typeface="Segoe UI" panose="020B0502040204020203" pitchFamily="34" charset="0"/>
              </a:rPr>
              <a:t>Para los contratos no detallados en esta presentación, como los de Formación, Trabajos del Hogar, etc. dada las casuísticas y condicionantes que entrañan, remitiremos a consultar a los profesionales  laboralistas, abogados, sindicatos.</a:t>
            </a:r>
          </a:p>
          <a:p>
            <a:endParaRPr lang="es-ES" sz="9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13E8ED0C-FD4D-45C6-802C-8C180C7AD6D4}" type="slidenum">
              <a:rPr lang="es-ES" smtClean="0"/>
              <a:pPr/>
              <a:t>9</a:t>
            </a:fld>
            <a:endParaRPr lang="es-ES" dirty="0"/>
          </a:p>
        </p:txBody>
      </p:sp>
    </p:spTree>
    <p:extLst>
      <p:ext uri="{BB962C8B-B14F-4D97-AF65-F5344CB8AC3E}">
        <p14:creationId xmlns:p14="http://schemas.microsoft.com/office/powerpoint/2010/main" val="2508892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03_Titula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1740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43AC6499-63F1-40EF-B96C-5FF820B7FAFB}"/>
              </a:ext>
            </a:extLst>
          </p:cNvPr>
          <p:cNvSpPr/>
          <p:nvPr userDrawn="1"/>
        </p:nvSpPr>
        <p:spPr>
          <a:xfrm>
            <a:off x="0" y="6448425"/>
            <a:ext cx="12192000" cy="40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pic>
        <p:nvPicPr>
          <p:cNvPr id="5" name="Graphic 4">
            <a:extLst>
              <a:ext uri="{FF2B5EF4-FFF2-40B4-BE49-F238E27FC236}">
                <a16:creationId xmlns:a16="http://schemas.microsoft.com/office/drawing/2014/main" id="{CC12B280-AEF3-488B-AEBD-C7909B6BB5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87436" y="445701"/>
            <a:ext cx="1233089" cy="246619"/>
          </a:xfrm>
          <a:prstGeom prst="rect">
            <a:avLst/>
          </a:prstGeom>
        </p:spPr>
      </p:pic>
      <p:sp>
        <p:nvSpPr>
          <p:cNvPr id="3" name="CuadroTexto 2">
            <a:extLst>
              <a:ext uri="{FF2B5EF4-FFF2-40B4-BE49-F238E27FC236}">
                <a16:creationId xmlns:a16="http://schemas.microsoft.com/office/drawing/2014/main" id="{49078CD7-768F-8724-C3A3-C16F57D0B514}"/>
              </a:ext>
            </a:extLst>
          </p:cNvPr>
          <p:cNvSpPr txBox="1"/>
          <p:nvPr userDrawn="1"/>
        </p:nvSpPr>
        <p:spPr>
          <a:xfrm>
            <a:off x="0" y="6581001"/>
            <a:ext cx="8324031" cy="276999"/>
          </a:xfrm>
          <a:prstGeom prst="rect">
            <a:avLst/>
          </a:prstGeom>
          <a:noFill/>
        </p:spPr>
        <p:txBody>
          <a:bodyPr wrap="square">
            <a:spAutoFit/>
          </a:bodyPr>
          <a:lstStyle/>
          <a:p>
            <a:r>
              <a:rPr lang="es-ES" sz="600" b="1" i="1" dirty="0">
                <a:solidFill>
                  <a:schemeClr val="tx1"/>
                </a:solidFill>
                <a:latin typeface="Segoe UI" panose="020B0502040204020203" pitchFamily="34" charset="0"/>
                <a:cs typeface="Segoe UI" panose="020B0502040204020203" pitchFamily="34" charset="0"/>
              </a:rPr>
              <a:t>© </a:t>
            </a:r>
            <a:r>
              <a:rPr kumimoji="0" lang="es-ES" sz="600" b="0" i="1" u="none" strike="noStrike" kern="1200" cap="none" spc="0" normalizeH="0" dirty="0">
                <a:ln>
                  <a:noFill/>
                </a:ln>
                <a:solidFill>
                  <a:schemeClr val="tx1"/>
                </a:solidFill>
                <a:effectLst/>
                <a:uLnTx/>
                <a:uFillTx/>
                <a:latin typeface="Segoe UI" panose="020B0502040204020203" pitchFamily="34" charset="0"/>
                <a:ea typeface="+mn-ea"/>
                <a:cs typeface="Segoe UI" panose="020B0502040204020203" pitchFamily="34" charset="0"/>
              </a:rPr>
              <a:t>Asociación de Voluntarios de CaixaBank.</a:t>
            </a:r>
            <a:br>
              <a:rPr kumimoji="0" lang="es-ES" sz="600" b="0" i="1" u="none" strike="noStrike" kern="1200" cap="none" spc="0" normalizeH="0" dirty="0">
                <a:ln>
                  <a:noFill/>
                </a:ln>
                <a:solidFill>
                  <a:schemeClr val="tx1"/>
                </a:solidFill>
                <a:effectLst/>
                <a:uLnTx/>
                <a:uFillTx/>
                <a:latin typeface="Segoe UI" panose="020B0502040204020203" pitchFamily="34" charset="0"/>
                <a:ea typeface="+mn-ea"/>
                <a:cs typeface="Segoe UI" panose="020B0502040204020203" pitchFamily="34" charset="0"/>
              </a:rPr>
            </a:br>
            <a:r>
              <a:rPr kumimoji="0" lang="es-ES" sz="600" b="0" i="1" u="none" strike="noStrike" kern="1200" cap="none" spc="0" normalizeH="0" dirty="0">
                <a:ln>
                  <a:noFill/>
                </a:ln>
                <a:solidFill>
                  <a:schemeClr val="tx1"/>
                </a:solidFill>
                <a:effectLst/>
                <a:uLnTx/>
                <a:uFillTx/>
                <a:latin typeface="Segoe UI" panose="020B0502040204020203" pitchFamily="34" charset="0"/>
                <a:ea typeface="+mn-ea"/>
                <a:cs typeface="Segoe UI" panose="020B0502040204020203" pitchFamily="34" charset="0"/>
              </a:rPr>
              <a:t>Material exclusivo para uso interno en actividades de voluntariado. Queda prohibida su reproducción, distribución o utilización fuera del ámbito de la Asociación sin autorización expresa.</a:t>
            </a:r>
          </a:p>
        </p:txBody>
      </p:sp>
    </p:spTree>
    <p:extLst>
      <p:ext uri="{BB962C8B-B14F-4D97-AF65-F5344CB8AC3E}">
        <p14:creationId xmlns:p14="http://schemas.microsoft.com/office/powerpoint/2010/main" val="2582677768"/>
      </p:ext>
    </p:extLst>
  </p:cSld>
  <p:clrMap bg1="lt1" tx1="dk1" bg2="lt2" tx2="dk2" accent1="accent1" accent2="accent2" accent3="accent3" accent4="accent4" accent5="accent5" accent6="accent6" hlink="hlink" folHlink="folHlink"/>
  <p:sldLayoutIdLst>
    <p:sldLayoutId id="214748441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p15:clr>
            <a:srgbClr val="F26B43"/>
          </p15:clr>
        </p15:guide>
        <p15:guide id="2" orient="horz" pos="459">
          <p15:clr>
            <a:srgbClr val="F26B43"/>
          </p15:clr>
        </p15:guide>
        <p15:guide id="4" orient="horz" pos="720">
          <p15:clr>
            <a:srgbClr val="F26B43"/>
          </p15:clr>
        </p15:guide>
        <p15:guide id="7" orient="horz" pos="406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8.emf"/><Relationship Id="rId5" Type="http://schemas.openxmlformats.org/officeDocument/2006/relationships/image" Target="../media/image8.sv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8.sv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8B21211B-102F-4E10-B0C5-B8AE278AF046}"/>
              </a:ext>
            </a:extLst>
          </p:cNvPr>
          <p:cNvPicPr>
            <a:picLocks noChangeAspect="1"/>
          </p:cNvPicPr>
          <p:nvPr/>
        </p:nvPicPr>
        <p:blipFill>
          <a:blip r:embed="rId3">
            <a:extLst>
              <a:ext uri="{28A0092B-C50C-407E-A947-70E740481C1C}">
                <a14:useLocalDpi xmlns:a14="http://schemas.microsoft.com/office/drawing/2010/main" val="0"/>
              </a:ext>
            </a:extLst>
          </a:blip>
          <a:srcRect t="7892" b="7892"/>
          <a:stretch/>
        </p:blipFill>
        <p:spPr>
          <a:xfrm>
            <a:off x="0" y="0"/>
            <a:ext cx="12192000" cy="6528619"/>
          </a:xfrm>
          <a:prstGeom prst="rect">
            <a:avLst/>
          </a:prstGeom>
        </p:spPr>
      </p:pic>
      <p:sp>
        <p:nvSpPr>
          <p:cNvPr id="16" name="Text Placeholder 6">
            <a:extLst>
              <a:ext uri="{FF2B5EF4-FFF2-40B4-BE49-F238E27FC236}">
                <a16:creationId xmlns:a16="http://schemas.microsoft.com/office/drawing/2014/main" id="{A35427CC-12A2-477B-A512-A637D03FF964}"/>
              </a:ext>
            </a:extLst>
          </p:cNvPr>
          <p:cNvSpPr txBox="1">
            <a:spLocks/>
          </p:cNvSpPr>
          <p:nvPr/>
        </p:nvSpPr>
        <p:spPr>
          <a:xfrm>
            <a:off x="0" y="0"/>
            <a:ext cx="12192002" cy="6528619"/>
          </a:xfrm>
          <a:prstGeom prst="rect">
            <a:avLst/>
          </a:prstGeom>
          <a:gradFill flip="none" rotWithShape="1">
            <a:gsLst>
              <a:gs pos="9000">
                <a:schemeClr val="accent2">
                  <a:alpha val="8000"/>
                </a:schemeClr>
              </a:gs>
              <a:gs pos="87000">
                <a:schemeClr val="accent1">
                  <a:alpha val="18000"/>
                </a:schemeClr>
              </a:gs>
              <a:gs pos="71000">
                <a:schemeClr val="accent1">
                  <a:alpha val="18000"/>
                </a:schemeClr>
              </a:gs>
              <a:gs pos="100000">
                <a:schemeClr val="accent1">
                  <a:alpha val="19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a:t>.</a:t>
            </a:r>
          </a:p>
        </p:txBody>
      </p:sp>
      <p:sp>
        <p:nvSpPr>
          <p:cNvPr id="18" name="Rectángulo 2">
            <a:extLst>
              <a:ext uri="{FF2B5EF4-FFF2-40B4-BE49-F238E27FC236}">
                <a16:creationId xmlns:a16="http://schemas.microsoft.com/office/drawing/2014/main" id="{469E8915-A956-4E4D-9C74-BEB960A7571A}"/>
              </a:ext>
            </a:extLst>
          </p:cNvPr>
          <p:cNvSpPr/>
          <p:nvPr/>
        </p:nvSpPr>
        <p:spPr>
          <a:xfrm>
            <a:off x="6638923" y="3196046"/>
            <a:ext cx="5181600" cy="3661953"/>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3" name="Rectángulo 2">
            <a:extLst>
              <a:ext uri="{FF2B5EF4-FFF2-40B4-BE49-F238E27FC236}">
                <a16:creationId xmlns:a16="http://schemas.microsoft.com/office/drawing/2014/main" id="{F449BB86-5DDB-4FDB-84FD-7C2DDCD2F7E2}"/>
              </a:ext>
            </a:extLst>
          </p:cNvPr>
          <p:cNvSpPr/>
          <p:nvPr/>
        </p:nvSpPr>
        <p:spPr>
          <a:xfrm>
            <a:off x="6638925" y="3429000"/>
            <a:ext cx="5181600" cy="3362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nvGrpSpPr>
          <p:cNvPr id="10" name="Grupo 9">
            <a:extLst>
              <a:ext uri="{FF2B5EF4-FFF2-40B4-BE49-F238E27FC236}">
                <a16:creationId xmlns:a16="http://schemas.microsoft.com/office/drawing/2014/main" id="{C1B561F6-7BD8-48F9-B131-4742736E8928}"/>
              </a:ext>
            </a:extLst>
          </p:cNvPr>
          <p:cNvGrpSpPr/>
          <p:nvPr/>
        </p:nvGrpSpPr>
        <p:grpSpPr>
          <a:xfrm>
            <a:off x="6724650" y="4131581"/>
            <a:ext cx="4732345" cy="1210578"/>
            <a:chOff x="6812891" y="3371941"/>
            <a:chExt cx="4732345" cy="1210578"/>
          </a:xfrm>
        </p:grpSpPr>
        <p:sp>
          <p:nvSpPr>
            <p:cNvPr id="11" name="Google Shape;87;p3">
              <a:extLst>
                <a:ext uri="{FF2B5EF4-FFF2-40B4-BE49-F238E27FC236}">
                  <a16:creationId xmlns:a16="http://schemas.microsoft.com/office/drawing/2014/main" id="{846E0D46-1FC7-44D0-95F5-0C4BE908E8EB}"/>
                </a:ext>
              </a:extLst>
            </p:cNvPr>
            <p:cNvSpPr txBox="1"/>
            <p:nvPr/>
          </p:nvSpPr>
          <p:spPr>
            <a:xfrm>
              <a:off x="6812891" y="3371941"/>
              <a:ext cx="4732345" cy="1210578"/>
            </a:xfrm>
            <a:prstGeom prst="rect">
              <a:avLst/>
            </a:prstGeom>
            <a:noFill/>
            <a:ln>
              <a:noFill/>
            </a:ln>
          </p:spPr>
          <p:txBody>
            <a:bodyPr spcFirstLastPara="1" wrap="square" lIns="81275" tIns="81275" rIns="81275" bIns="81275" anchor="t" anchorCtr="0">
              <a:spAutoFit/>
            </a:bodyPr>
            <a:lstStyle/>
            <a:p>
              <a:pPr marL="0" marR="0" lvl="0" indent="0" algn="r" defTabSz="914400" rtl="0" eaLnBrk="1" fontAlgn="auto" latinLnBrk="0" hangingPunct="1">
                <a:lnSpc>
                  <a:spcPct val="100000"/>
                </a:lnSpc>
                <a:spcBef>
                  <a:spcPts val="0"/>
                </a:spcBef>
                <a:spcAft>
                  <a:spcPts val="0"/>
                </a:spcAft>
                <a:buClr>
                  <a:srgbClr val="009AD8"/>
                </a:buClr>
                <a:buSzPts val="2400"/>
                <a:buFont typeface="Open Sans SemiBold"/>
                <a:buNone/>
                <a:tabLst/>
                <a:defRPr/>
              </a:pPr>
              <a:r>
                <a:rPr kumimoji="0" lang="es-ES" sz="3400" i="0" u="none" strike="noStrike" kern="1200" cap="none" spc="0" normalizeH="0" noProof="0" dirty="0">
                  <a:ln>
                    <a:noFill/>
                  </a:ln>
                  <a:solidFill>
                    <a:schemeClr val="accent2"/>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EL CONTRATO </a:t>
              </a:r>
              <a:br>
                <a:rPr kumimoji="0" lang="es-ES" sz="3400" i="0" u="none" strike="noStrike" kern="1200" cap="none" spc="0" normalizeH="0" noProof="0" dirty="0">
                  <a:ln>
                    <a:noFill/>
                  </a:ln>
                  <a:solidFill>
                    <a:schemeClr val="accent2"/>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sym typeface="Open Sans SemiBold"/>
                </a:rPr>
              </a:br>
              <a:r>
                <a:rPr kumimoji="0" lang="es-ES" sz="3400" i="0" u="none" strike="noStrike" kern="1200" cap="none" spc="0" normalizeH="0" noProof="0" dirty="0">
                  <a:ln>
                    <a:noFill/>
                  </a:ln>
                  <a:solidFill>
                    <a:schemeClr val="accent2"/>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LABORAL</a:t>
              </a:r>
            </a:p>
          </p:txBody>
        </p:sp>
        <p:cxnSp>
          <p:nvCxnSpPr>
            <p:cNvPr id="14" name="Straight Connector 18">
              <a:extLst>
                <a:ext uri="{FF2B5EF4-FFF2-40B4-BE49-F238E27FC236}">
                  <a16:creationId xmlns:a16="http://schemas.microsoft.com/office/drawing/2014/main" id="{A79D40CD-F5C4-432F-BBD4-B4A0D034F059}"/>
                </a:ext>
              </a:extLst>
            </p:cNvPr>
            <p:cNvCxnSpPr>
              <a:cxnSpLocks/>
            </p:cNvCxnSpPr>
            <p:nvPr/>
          </p:nvCxnSpPr>
          <p:spPr>
            <a:xfrm>
              <a:off x="8343545" y="4571508"/>
              <a:ext cx="3081041" cy="0"/>
            </a:xfrm>
            <a:prstGeom prst="line">
              <a:avLst/>
            </a:prstGeom>
            <a:ln w="38100" cap="rnd">
              <a:solidFill>
                <a:schemeClr val="accent2"/>
              </a:solidFill>
              <a:round/>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3742A2FE-A49C-4C8C-8CE5-9DB2B334BD74}"/>
              </a:ext>
            </a:extLst>
          </p:cNvPr>
          <p:cNvGrpSpPr/>
          <p:nvPr/>
        </p:nvGrpSpPr>
        <p:grpSpPr>
          <a:xfrm>
            <a:off x="9117917" y="181873"/>
            <a:ext cx="3074085" cy="242447"/>
            <a:chOff x="7728920" y="5123639"/>
            <a:chExt cx="4091604" cy="429509"/>
          </a:xfrm>
        </p:grpSpPr>
        <p:grpSp>
          <p:nvGrpSpPr>
            <p:cNvPr id="4" name="Group 3">
              <a:extLst>
                <a:ext uri="{FF2B5EF4-FFF2-40B4-BE49-F238E27FC236}">
                  <a16:creationId xmlns:a16="http://schemas.microsoft.com/office/drawing/2014/main" id="{9BC73F7F-500A-4451-88FF-E5B93C74CB18}"/>
                </a:ext>
              </a:extLst>
            </p:cNvPr>
            <p:cNvGrpSpPr/>
            <p:nvPr/>
          </p:nvGrpSpPr>
          <p:grpSpPr>
            <a:xfrm>
              <a:off x="7728920" y="5155557"/>
              <a:ext cx="4091604" cy="397591"/>
              <a:chOff x="7629523" y="5125077"/>
              <a:chExt cx="4091604" cy="397591"/>
            </a:xfrm>
          </p:grpSpPr>
          <p:sp>
            <p:nvSpPr>
              <p:cNvPr id="5" name="Rectangle 4">
                <a:extLst>
                  <a:ext uri="{FF2B5EF4-FFF2-40B4-BE49-F238E27FC236}">
                    <a16:creationId xmlns:a16="http://schemas.microsoft.com/office/drawing/2014/main" id="{9B2DFFAD-C484-4955-ABEE-C7DC7FEB5058}"/>
                  </a:ext>
                </a:extLst>
              </p:cNvPr>
              <p:cNvSpPr/>
              <p:nvPr/>
            </p:nvSpPr>
            <p:spPr>
              <a:xfrm>
                <a:off x="7750099" y="5125077"/>
                <a:ext cx="3971028" cy="3975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Segoe UI" panose="020B0502040204020203" pitchFamily="34" charset="0"/>
                </a:endParaRPr>
              </a:p>
            </p:txBody>
          </p:sp>
          <p:sp>
            <p:nvSpPr>
              <p:cNvPr id="2" name="Oval 1">
                <a:extLst>
                  <a:ext uri="{FF2B5EF4-FFF2-40B4-BE49-F238E27FC236}">
                    <a16:creationId xmlns:a16="http://schemas.microsoft.com/office/drawing/2014/main" id="{E62A2868-04E9-44A7-A994-FEA83DEE5F50}"/>
                  </a:ext>
                </a:extLst>
              </p:cNvPr>
              <p:cNvSpPr/>
              <p:nvPr/>
            </p:nvSpPr>
            <p:spPr>
              <a:xfrm>
                <a:off x="7629523" y="5125077"/>
                <a:ext cx="289828" cy="39759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Segoe UI" panose="020B0502040204020203" pitchFamily="34" charset="0"/>
                </a:endParaRPr>
              </a:p>
            </p:txBody>
          </p:sp>
        </p:grpSp>
        <p:sp>
          <p:nvSpPr>
            <p:cNvPr id="19" name="TextBox 18">
              <a:extLst>
                <a:ext uri="{FF2B5EF4-FFF2-40B4-BE49-F238E27FC236}">
                  <a16:creationId xmlns:a16="http://schemas.microsoft.com/office/drawing/2014/main" id="{639BACAF-AF01-4D11-8679-03A916B4D91E}"/>
                </a:ext>
              </a:extLst>
            </p:cNvPr>
            <p:cNvSpPr txBox="1"/>
            <p:nvPr/>
          </p:nvSpPr>
          <p:spPr>
            <a:xfrm>
              <a:off x="7875385" y="5123639"/>
              <a:ext cx="3875593" cy="337964"/>
            </a:xfrm>
            <a:prstGeom prst="rect">
              <a:avLst/>
            </a:prstGeom>
            <a:noFill/>
          </p:spPr>
          <p:txBody>
            <a:bodyPr wrap="square">
              <a:spAutoFit/>
            </a:bodyPr>
            <a:lstStyle/>
            <a:p>
              <a:r>
                <a:rPr lang="es-ES" sz="1050" spc="30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ACOMPAÑAMIENTO LABORAL </a:t>
              </a:r>
              <a:endParaRPr lang="en-US" sz="1050" spc="30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pic>
        <p:nvPicPr>
          <p:cNvPr id="20" name="Graphic 19">
            <a:extLst>
              <a:ext uri="{FF2B5EF4-FFF2-40B4-BE49-F238E27FC236}">
                <a16:creationId xmlns:a16="http://schemas.microsoft.com/office/drawing/2014/main" id="{9D979136-625E-4ADA-BAAE-FF52DA8EEB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47012" y="6252756"/>
            <a:ext cx="2519008" cy="503802"/>
          </a:xfrm>
          <a:prstGeom prst="rect">
            <a:avLst/>
          </a:prstGeom>
        </p:spPr>
      </p:pic>
      <p:grpSp>
        <p:nvGrpSpPr>
          <p:cNvPr id="17" name="Group 16">
            <a:extLst>
              <a:ext uri="{FF2B5EF4-FFF2-40B4-BE49-F238E27FC236}">
                <a16:creationId xmlns:a16="http://schemas.microsoft.com/office/drawing/2014/main" id="{89A8C815-8598-4BA9-A05A-97BAC7B2FAF5}"/>
              </a:ext>
            </a:extLst>
          </p:cNvPr>
          <p:cNvGrpSpPr/>
          <p:nvPr/>
        </p:nvGrpSpPr>
        <p:grpSpPr>
          <a:xfrm>
            <a:off x="9935570" y="403358"/>
            <a:ext cx="2256432" cy="415498"/>
            <a:chOff x="8310530" y="5123639"/>
            <a:chExt cx="1985762" cy="736079"/>
          </a:xfrm>
        </p:grpSpPr>
        <p:grpSp>
          <p:nvGrpSpPr>
            <p:cNvPr id="21" name="Group 20">
              <a:extLst>
                <a:ext uri="{FF2B5EF4-FFF2-40B4-BE49-F238E27FC236}">
                  <a16:creationId xmlns:a16="http://schemas.microsoft.com/office/drawing/2014/main" id="{2FF11393-7940-4E12-B91C-A44064E35031}"/>
                </a:ext>
              </a:extLst>
            </p:cNvPr>
            <p:cNvGrpSpPr/>
            <p:nvPr/>
          </p:nvGrpSpPr>
          <p:grpSpPr>
            <a:xfrm>
              <a:off x="8310530" y="5155557"/>
              <a:ext cx="1985762" cy="397591"/>
              <a:chOff x="8211133" y="5125077"/>
              <a:chExt cx="1985762" cy="397591"/>
            </a:xfrm>
          </p:grpSpPr>
          <p:sp>
            <p:nvSpPr>
              <p:cNvPr id="23" name="Rectangle 22">
                <a:extLst>
                  <a:ext uri="{FF2B5EF4-FFF2-40B4-BE49-F238E27FC236}">
                    <a16:creationId xmlns:a16="http://schemas.microsoft.com/office/drawing/2014/main" id="{FDD2FFE1-167A-48E0-AEA1-CC34E72FA723}"/>
                  </a:ext>
                </a:extLst>
              </p:cNvPr>
              <p:cNvSpPr/>
              <p:nvPr/>
            </p:nvSpPr>
            <p:spPr>
              <a:xfrm>
                <a:off x="8350164" y="5125077"/>
                <a:ext cx="1846731" cy="39759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Segoe UI" panose="020B0502040204020203" pitchFamily="34" charset="0"/>
                </a:endParaRPr>
              </a:p>
            </p:txBody>
          </p:sp>
          <p:sp>
            <p:nvSpPr>
              <p:cNvPr id="24" name="Oval 23">
                <a:extLst>
                  <a:ext uri="{FF2B5EF4-FFF2-40B4-BE49-F238E27FC236}">
                    <a16:creationId xmlns:a16="http://schemas.microsoft.com/office/drawing/2014/main" id="{01A989F4-323E-45FF-B935-6E283A2AF917}"/>
                  </a:ext>
                </a:extLst>
              </p:cNvPr>
              <p:cNvSpPr/>
              <p:nvPr/>
            </p:nvSpPr>
            <p:spPr>
              <a:xfrm>
                <a:off x="8211133" y="5125077"/>
                <a:ext cx="289828" cy="397591"/>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Segoe UI" panose="020B0502040204020203" pitchFamily="34" charset="0"/>
                </a:endParaRPr>
              </a:p>
            </p:txBody>
          </p:sp>
        </p:grpSp>
        <p:sp>
          <p:nvSpPr>
            <p:cNvPr id="22" name="TextBox 21">
              <a:extLst>
                <a:ext uri="{FF2B5EF4-FFF2-40B4-BE49-F238E27FC236}">
                  <a16:creationId xmlns:a16="http://schemas.microsoft.com/office/drawing/2014/main" id="{440B105C-F850-4AF4-A08C-3E77B6719CCA}"/>
                </a:ext>
              </a:extLst>
            </p:cNvPr>
            <p:cNvSpPr txBox="1"/>
            <p:nvPr/>
          </p:nvSpPr>
          <p:spPr>
            <a:xfrm>
              <a:off x="8326095" y="5123639"/>
              <a:ext cx="1879514" cy="736079"/>
            </a:xfrm>
            <a:prstGeom prst="rect">
              <a:avLst/>
            </a:prstGeom>
            <a:noFill/>
          </p:spPr>
          <p:txBody>
            <a:bodyPr wrap="square">
              <a:spAutoFit/>
            </a:bodyPr>
            <a:lstStyle/>
            <a:p>
              <a:pPr algn="r"/>
              <a:r>
                <a:rPr lang="es-ES" sz="1050" spc="30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INSERCIÓN LABORAL</a:t>
              </a:r>
              <a:endParaRPr lang="en-US" sz="1050" spc="30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sp>
        <p:nvSpPr>
          <p:cNvPr id="25" name="Google Shape;87;p3">
            <a:extLst>
              <a:ext uri="{FF2B5EF4-FFF2-40B4-BE49-F238E27FC236}">
                <a16:creationId xmlns:a16="http://schemas.microsoft.com/office/drawing/2014/main" id="{34FE1D2A-D3BA-4F0F-B240-1E80EDCC855E}"/>
              </a:ext>
            </a:extLst>
          </p:cNvPr>
          <p:cNvSpPr txBox="1"/>
          <p:nvPr/>
        </p:nvSpPr>
        <p:spPr>
          <a:xfrm>
            <a:off x="6724650" y="5334021"/>
            <a:ext cx="4732345" cy="441136"/>
          </a:xfrm>
          <a:prstGeom prst="rect">
            <a:avLst/>
          </a:prstGeom>
          <a:noFill/>
          <a:ln>
            <a:noFill/>
          </a:ln>
        </p:spPr>
        <p:txBody>
          <a:bodyPr spcFirstLastPara="1" wrap="square" lIns="81275" tIns="81275" rIns="81275" bIns="81275" anchor="t" anchorCtr="0">
            <a:spAutoFit/>
          </a:bodyPr>
          <a:lstStyle/>
          <a:p>
            <a:pPr marL="0" marR="0" lvl="0" indent="0" algn="r" defTabSz="914400" rtl="0" eaLnBrk="1" fontAlgn="auto" latinLnBrk="0" hangingPunct="1">
              <a:lnSpc>
                <a:spcPct val="100000"/>
              </a:lnSpc>
              <a:spcBef>
                <a:spcPts val="0"/>
              </a:spcBef>
              <a:spcAft>
                <a:spcPts val="0"/>
              </a:spcAft>
              <a:buClr>
                <a:srgbClr val="009AD8"/>
              </a:buClr>
              <a:buSzPts val="2400"/>
              <a:buFont typeface="Open Sans SemiBold"/>
              <a:buNone/>
              <a:tabLst/>
              <a:defRPr/>
            </a:pPr>
            <a:r>
              <a:rPr lang="es-ES" dirty="0">
                <a:solidFill>
                  <a:schemeClr val="accent2"/>
                </a:solidFill>
                <a:latin typeface="Segoe UI" panose="020B0502040204020203" pitchFamily="34" charset="0"/>
                <a:ea typeface="Segoe UI Black" panose="020B0A02040204020203" pitchFamily="34" charset="0"/>
                <a:cs typeface="Segoe UI Semibold" panose="020B0702040204020203" pitchFamily="34" charset="0"/>
                <a:sym typeface="Open Sans SemiBold"/>
              </a:rPr>
              <a:t>DERECHOS Y DEBERES</a:t>
            </a:r>
            <a:endParaRPr kumimoji="0" lang="es-ES" i="0" u="none" strike="noStrike" kern="1200" cap="none" spc="0" normalizeH="0" noProof="0" dirty="0">
              <a:ln>
                <a:noFill/>
              </a:ln>
              <a:solidFill>
                <a:schemeClr val="accent2"/>
              </a:solidFill>
              <a:effectLst/>
              <a:uLnTx/>
              <a:uFillTx/>
              <a:latin typeface="Segoe UI" panose="020B0502040204020203" pitchFamily="34" charset="0"/>
              <a:ea typeface="Segoe UI Black" panose="020B0A02040204020203" pitchFamily="34" charset="0"/>
              <a:cs typeface="Segoe UI Semibold" panose="020B0702040204020203" pitchFamily="34" charset="0"/>
              <a:sym typeface="Open Sans SemiBold"/>
            </a:endParaRPr>
          </a:p>
        </p:txBody>
      </p:sp>
    </p:spTree>
    <p:extLst>
      <p:ext uri="{BB962C8B-B14F-4D97-AF65-F5344CB8AC3E}">
        <p14:creationId xmlns:p14="http://schemas.microsoft.com/office/powerpoint/2010/main" val="15847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Picture 254">
            <a:extLst>
              <a:ext uri="{FF2B5EF4-FFF2-40B4-BE49-F238E27FC236}">
                <a16:creationId xmlns:a16="http://schemas.microsoft.com/office/drawing/2014/main" id="{C9023984-A52A-4768-AC6F-51D7424AFE08}"/>
              </a:ext>
            </a:extLst>
          </p:cNvPr>
          <p:cNvPicPr>
            <a:picLocks noChangeAspect="1"/>
          </p:cNvPicPr>
          <p:nvPr/>
        </p:nvPicPr>
        <p:blipFill rotWithShape="1">
          <a:blip r:embed="rId3">
            <a:extLst>
              <a:ext uri="{28A0092B-C50C-407E-A947-70E740481C1C}">
                <a14:useLocalDpi xmlns:a14="http://schemas.microsoft.com/office/drawing/2010/main" val="0"/>
              </a:ext>
            </a:extLst>
          </a:blip>
          <a:srcRect t="26587" r="22830" b="23289"/>
          <a:stretch/>
        </p:blipFill>
        <p:spPr>
          <a:xfrm>
            <a:off x="-2" y="1567475"/>
            <a:ext cx="12192000" cy="4998881"/>
          </a:xfrm>
          <a:prstGeom prst="rect">
            <a:avLst/>
          </a:prstGeom>
        </p:spPr>
      </p:pic>
      <p:sp>
        <p:nvSpPr>
          <p:cNvPr id="253" name="Text Placeholder 6">
            <a:extLst>
              <a:ext uri="{FF2B5EF4-FFF2-40B4-BE49-F238E27FC236}">
                <a16:creationId xmlns:a16="http://schemas.microsoft.com/office/drawing/2014/main" id="{E3BCD461-A04C-4D27-895F-B6BC04C24276}"/>
              </a:ext>
            </a:extLst>
          </p:cNvPr>
          <p:cNvSpPr txBox="1">
            <a:spLocks/>
          </p:cNvSpPr>
          <p:nvPr/>
        </p:nvSpPr>
        <p:spPr>
          <a:xfrm>
            <a:off x="0" y="1594827"/>
            <a:ext cx="12192002" cy="4971529"/>
          </a:xfrm>
          <a:prstGeom prst="rect">
            <a:avLst/>
          </a:prstGeom>
          <a:gradFill flip="none" rotWithShape="1">
            <a:gsLst>
              <a:gs pos="18000">
                <a:schemeClr val="accent2">
                  <a:alpha val="8000"/>
                </a:schemeClr>
              </a:gs>
              <a:gs pos="87000">
                <a:schemeClr val="accent1">
                  <a:alpha val="52000"/>
                </a:schemeClr>
              </a:gs>
              <a:gs pos="71000">
                <a:schemeClr val="accent1">
                  <a:alpha val="47000"/>
                </a:schemeClr>
              </a:gs>
              <a:gs pos="100000">
                <a:schemeClr val="accent1">
                  <a:alpha val="84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a:t>.</a:t>
            </a:r>
          </a:p>
        </p:txBody>
      </p:sp>
      <p:sp>
        <p:nvSpPr>
          <p:cNvPr id="254" name="Rectángulo 14">
            <a:extLst>
              <a:ext uri="{FF2B5EF4-FFF2-40B4-BE49-F238E27FC236}">
                <a16:creationId xmlns:a16="http://schemas.microsoft.com/office/drawing/2014/main" id="{8534E002-3271-45F7-8557-5FB410A3CD5B}"/>
              </a:ext>
            </a:extLst>
          </p:cNvPr>
          <p:cNvSpPr/>
          <p:nvPr/>
        </p:nvSpPr>
        <p:spPr>
          <a:xfrm>
            <a:off x="-2" y="1307866"/>
            <a:ext cx="7531101" cy="3782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32" name="Titular">
            <a:extLst>
              <a:ext uri="{FF2B5EF4-FFF2-40B4-BE49-F238E27FC236}">
                <a16:creationId xmlns:a16="http://schemas.microsoft.com/office/drawing/2014/main" id="{7E32E82B-E3BB-433E-B6C5-CCFF00DBBD9B}"/>
              </a:ext>
            </a:extLst>
          </p:cNvPr>
          <p:cNvSpPr txBox="1">
            <a:spLocks/>
          </p:cNvSpPr>
          <p:nvPr/>
        </p:nvSpPr>
        <p:spPr>
          <a:xfrm>
            <a:off x="752739" y="740459"/>
            <a:ext cx="7740160"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05. </a:t>
            </a:r>
            <a:r>
              <a:rPr lang="da-DK"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rPr>
              <a:t>EL </a:t>
            </a:r>
            <a:r>
              <a:rPr lang="da-DK"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rPr>
              <a:t>CONTRATO</a:t>
            </a:r>
            <a:r>
              <a:rPr lang="da-DK"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rPr>
              <a:t> </a:t>
            </a:r>
            <a:r>
              <a:rPr lang="da-DK"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rPr>
              <a:t>INDEFINIDO</a:t>
            </a:r>
            <a:endParaRPr lang="es-ES"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endParaRPr>
          </a:p>
        </p:txBody>
      </p:sp>
      <p:cxnSp>
        <p:nvCxnSpPr>
          <p:cNvPr id="87" name="Straight Connector 38">
            <a:extLst>
              <a:ext uri="{FF2B5EF4-FFF2-40B4-BE49-F238E27FC236}">
                <a16:creationId xmlns:a16="http://schemas.microsoft.com/office/drawing/2014/main" id="{EA9021B0-FD89-45AF-B1BA-9E5D471232D7}"/>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88" name="Rectángulo 245">
            <a:extLst>
              <a:ext uri="{FF2B5EF4-FFF2-40B4-BE49-F238E27FC236}">
                <a16:creationId xmlns:a16="http://schemas.microsoft.com/office/drawing/2014/main" id="{E4B8B30B-F5ED-4DE6-A744-DBA6F36F9065}"/>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61" name="Marcador de texto 5">
            <a:extLst>
              <a:ext uri="{FF2B5EF4-FFF2-40B4-BE49-F238E27FC236}">
                <a16:creationId xmlns:a16="http://schemas.microsoft.com/office/drawing/2014/main" id="{1D7822BD-6713-4020-ABC3-D2A50BF56B0A}"/>
              </a:ext>
            </a:extLst>
          </p:cNvPr>
          <p:cNvSpPr txBox="1">
            <a:spLocks/>
          </p:cNvSpPr>
          <p:nvPr/>
        </p:nvSpPr>
        <p:spPr>
          <a:xfrm>
            <a:off x="755276" y="1510813"/>
            <a:ext cx="6392284" cy="266758"/>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spc="600" dirty="0">
                <a:solidFill>
                  <a:schemeClr val="accent1"/>
                </a:solidFill>
                <a:latin typeface="Segoe UI Semibold" panose="020B0702040204020203" pitchFamily="34" charset="0"/>
                <a:cs typeface="Segoe UI Semibold" panose="020B0702040204020203" pitchFamily="34" charset="0"/>
              </a:rPr>
              <a:t>TIPOS DE CONTRATO INDEFINIDO (NO TIENE FECHA DE EXPIRACIÓN)</a:t>
            </a:r>
          </a:p>
        </p:txBody>
      </p:sp>
      <p:sp>
        <p:nvSpPr>
          <p:cNvPr id="162" name="Text Placeholder 22">
            <a:extLst>
              <a:ext uri="{FF2B5EF4-FFF2-40B4-BE49-F238E27FC236}">
                <a16:creationId xmlns:a16="http://schemas.microsoft.com/office/drawing/2014/main" id="{2F6C3487-DCCA-47F6-AE31-208BEBBA7EF0}"/>
              </a:ext>
            </a:extLst>
          </p:cNvPr>
          <p:cNvSpPr txBox="1">
            <a:spLocks/>
          </p:cNvSpPr>
          <p:nvPr/>
        </p:nvSpPr>
        <p:spPr>
          <a:xfrm>
            <a:off x="773236" y="3429000"/>
            <a:ext cx="2213804" cy="257716"/>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spc="300" dirty="0">
                <a:solidFill>
                  <a:schemeClr val="tx1"/>
                </a:solidFill>
              </a:rPr>
              <a:t>FIJO</a:t>
            </a:r>
          </a:p>
        </p:txBody>
      </p:sp>
      <p:cxnSp>
        <p:nvCxnSpPr>
          <p:cNvPr id="164" name="Conector recto 186">
            <a:extLst>
              <a:ext uri="{FF2B5EF4-FFF2-40B4-BE49-F238E27FC236}">
                <a16:creationId xmlns:a16="http://schemas.microsoft.com/office/drawing/2014/main" id="{6FA7EA66-31CA-49F3-8966-29B7457CB7B4}"/>
              </a:ext>
            </a:extLst>
          </p:cNvPr>
          <p:cNvCxnSpPr>
            <a:cxnSpLocks/>
          </p:cNvCxnSpPr>
          <p:nvPr/>
        </p:nvCxnSpPr>
        <p:spPr>
          <a:xfrm>
            <a:off x="775601" y="3761949"/>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5" name="Elipse 296">
            <a:extLst>
              <a:ext uri="{FF2B5EF4-FFF2-40B4-BE49-F238E27FC236}">
                <a16:creationId xmlns:a16="http://schemas.microsoft.com/office/drawing/2014/main" id="{95AE7C3A-14DE-44C3-81C3-B072CFFC6865}"/>
              </a:ext>
            </a:extLst>
          </p:cNvPr>
          <p:cNvSpPr/>
          <p:nvPr/>
        </p:nvSpPr>
        <p:spPr>
          <a:xfrm>
            <a:off x="1281061" y="2540548"/>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98" name="Text Placeholder 22">
            <a:extLst>
              <a:ext uri="{FF2B5EF4-FFF2-40B4-BE49-F238E27FC236}">
                <a16:creationId xmlns:a16="http://schemas.microsoft.com/office/drawing/2014/main" id="{C968DE0C-FF6A-46DF-8550-4BB97BBAC5DA}"/>
              </a:ext>
            </a:extLst>
          </p:cNvPr>
          <p:cNvSpPr txBox="1">
            <a:spLocks/>
          </p:cNvSpPr>
          <p:nvPr/>
        </p:nvSpPr>
        <p:spPr>
          <a:xfrm>
            <a:off x="3923652" y="3429000"/>
            <a:ext cx="2560967" cy="257716"/>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spc="300" dirty="0">
                <a:solidFill>
                  <a:schemeClr val="tx1"/>
                </a:solidFill>
              </a:rPr>
              <a:t>FIJO DISCONTINUO</a:t>
            </a:r>
          </a:p>
        </p:txBody>
      </p:sp>
      <p:sp>
        <p:nvSpPr>
          <p:cNvPr id="199" name="Text Placeholder 21">
            <a:extLst>
              <a:ext uri="{FF2B5EF4-FFF2-40B4-BE49-F238E27FC236}">
                <a16:creationId xmlns:a16="http://schemas.microsoft.com/office/drawing/2014/main" id="{531FFEAC-2DC5-4965-AC74-11B5F5DBACE1}"/>
              </a:ext>
            </a:extLst>
          </p:cNvPr>
          <p:cNvSpPr txBox="1">
            <a:spLocks/>
          </p:cNvSpPr>
          <p:nvPr/>
        </p:nvSpPr>
        <p:spPr>
          <a:xfrm>
            <a:off x="1756175" y="3823232"/>
            <a:ext cx="2507042" cy="442515"/>
          </a:xfrm>
          <a:prstGeom prst="rect">
            <a:avLst/>
          </a:prstGeom>
        </p:spPr>
        <p:txBody>
          <a:bodyPr numCol="1"/>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0" indent="-180000" defTabSz="121917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a:pPr>
            <a:r>
              <a:rPr kumimoji="0" lang="en-US" sz="1400" b="0" u="none" strike="noStrike" kern="1200" cap="none" spc="0" normalizeH="0" baseline="0" noProof="0" dirty="0">
                <a:ln>
                  <a:noFill/>
                </a:ln>
                <a:solidFill>
                  <a:schemeClr val="tx1"/>
                </a:solidFill>
                <a:effectLst/>
                <a:uLnTx/>
                <a:uFillTx/>
                <a:latin typeface="Segoe UI" panose="020B0502040204020203" pitchFamily="34" charset="0"/>
                <a:ea typeface="+mn-ea"/>
                <a:cs typeface="Arial" pitchFamily="34" charset="0"/>
              </a:rPr>
              <a:t>Jornada </a:t>
            </a:r>
            <a:r>
              <a:rPr kumimoji="0" lang="en-US" sz="1400" b="0" u="none" strike="noStrike" kern="1200" cap="none" spc="0" normalizeH="0" baseline="0" noProof="0" dirty="0" err="1">
                <a:ln>
                  <a:noFill/>
                </a:ln>
                <a:solidFill>
                  <a:schemeClr val="tx1"/>
                </a:solidFill>
                <a:effectLst/>
                <a:uLnTx/>
                <a:uFillTx/>
                <a:latin typeface="Segoe UI" panose="020B0502040204020203" pitchFamily="34" charset="0"/>
                <a:ea typeface="+mn-ea"/>
                <a:cs typeface="Arial" pitchFamily="34" charset="0"/>
              </a:rPr>
              <a:t>Completa</a:t>
            </a:r>
            <a:endParaRPr lang="en-US" sz="1400" dirty="0">
              <a:solidFill>
                <a:schemeClr val="tx1"/>
              </a:solidFill>
              <a:latin typeface="Segoe UI" panose="020B0502040204020203" pitchFamily="34" charset="0"/>
              <a:cs typeface="Arial" pitchFamily="34" charset="0"/>
            </a:endParaRPr>
          </a:p>
          <a:p>
            <a:pPr marL="180000" marR="0" lvl="0" indent="-180000" defTabSz="121917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a:pPr>
            <a:r>
              <a:rPr kumimoji="0" lang="en-US" sz="1400" b="0" u="none" strike="noStrike" kern="1200" cap="none" spc="0" normalizeH="0" baseline="0" noProof="0" dirty="0" err="1">
                <a:ln>
                  <a:noFill/>
                </a:ln>
                <a:solidFill>
                  <a:schemeClr val="tx1"/>
                </a:solidFill>
                <a:effectLst/>
                <a:uLnTx/>
                <a:uFillTx/>
                <a:latin typeface="Segoe UI" panose="020B0502040204020203" pitchFamily="34" charset="0"/>
                <a:ea typeface="+mn-ea"/>
                <a:cs typeface="Arial" pitchFamily="34" charset="0"/>
              </a:rPr>
              <a:t>Tiempo</a:t>
            </a:r>
            <a:r>
              <a:rPr kumimoji="0" lang="en-US" sz="1400" b="0" u="none" strike="noStrike" kern="1200" cap="none" spc="0" normalizeH="0" baseline="0" noProof="0" dirty="0">
                <a:ln>
                  <a:noFill/>
                </a:ln>
                <a:solidFill>
                  <a:schemeClr val="tx1"/>
                </a:solidFill>
                <a:effectLst/>
                <a:uLnTx/>
                <a:uFillTx/>
                <a:latin typeface="Segoe UI" panose="020B0502040204020203" pitchFamily="34" charset="0"/>
                <a:ea typeface="+mn-ea"/>
                <a:cs typeface="Arial" pitchFamily="34" charset="0"/>
              </a:rPr>
              <a:t> </a:t>
            </a:r>
            <a:r>
              <a:rPr kumimoji="0" lang="en-US" sz="1400" b="0" u="none" strike="noStrike" kern="1200" cap="none" spc="0" normalizeH="0" baseline="0" noProof="0" dirty="0" err="1">
                <a:ln>
                  <a:noFill/>
                </a:ln>
                <a:solidFill>
                  <a:schemeClr val="tx1"/>
                </a:solidFill>
                <a:effectLst/>
                <a:uLnTx/>
                <a:uFillTx/>
                <a:latin typeface="Segoe UI" panose="020B0502040204020203" pitchFamily="34" charset="0"/>
                <a:ea typeface="+mn-ea"/>
                <a:cs typeface="Arial" pitchFamily="34" charset="0"/>
              </a:rPr>
              <a:t>Parcial</a:t>
            </a:r>
            <a:endParaRPr kumimoji="0" lang="en-US" sz="1400" b="0" u="none" strike="noStrike" kern="1200" cap="none" spc="0" normalizeH="0" baseline="0" noProof="0" dirty="0">
              <a:ln>
                <a:noFill/>
              </a:ln>
              <a:solidFill>
                <a:schemeClr val="tx1"/>
              </a:solidFill>
              <a:effectLst/>
              <a:uLnTx/>
              <a:uFillTx/>
              <a:latin typeface="Segoe UI" panose="020B0502040204020203" pitchFamily="34" charset="0"/>
              <a:ea typeface="+mn-ea"/>
              <a:cs typeface="Arial" pitchFamily="34" charset="0"/>
            </a:endParaRPr>
          </a:p>
        </p:txBody>
      </p:sp>
      <p:cxnSp>
        <p:nvCxnSpPr>
          <p:cNvPr id="200" name="Conector recto 186">
            <a:extLst>
              <a:ext uri="{FF2B5EF4-FFF2-40B4-BE49-F238E27FC236}">
                <a16:creationId xmlns:a16="http://schemas.microsoft.com/office/drawing/2014/main" id="{C0A0A158-2009-477C-875B-989917CC7ED8}"/>
              </a:ext>
            </a:extLst>
          </p:cNvPr>
          <p:cNvCxnSpPr>
            <a:cxnSpLocks/>
          </p:cNvCxnSpPr>
          <p:nvPr/>
        </p:nvCxnSpPr>
        <p:spPr>
          <a:xfrm>
            <a:off x="3926018" y="3761949"/>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1" name="Elipse 296">
            <a:extLst>
              <a:ext uri="{FF2B5EF4-FFF2-40B4-BE49-F238E27FC236}">
                <a16:creationId xmlns:a16="http://schemas.microsoft.com/office/drawing/2014/main" id="{C6444076-1E5E-40EA-A6CB-05E6EC668356}"/>
              </a:ext>
            </a:extLst>
          </p:cNvPr>
          <p:cNvSpPr/>
          <p:nvPr/>
        </p:nvSpPr>
        <p:spPr>
          <a:xfrm>
            <a:off x="4431478" y="2540548"/>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89" name="Conector recto 210">
            <a:extLst>
              <a:ext uri="{FF2B5EF4-FFF2-40B4-BE49-F238E27FC236}">
                <a16:creationId xmlns:a16="http://schemas.microsoft.com/office/drawing/2014/main" id="{D36ADEB6-B83C-48E1-8683-B4F62D2D4B90}"/>
              </a:ext>
            </a:extLst>
          </p:cNvPr>
          <p:cNvCxnSpPr>
            <a:cxnSpLocks/>
            <a:endCxn id="201" idx="7"/>
          </p:cNvCxnSpPr>
          <p:nvPr/>
        </p:nvCxnSpPr>
        <p:spPr>
          <a:xfrm flipV="1">
            <a:off x="-2" y="2586966"/>
            <a:ext cx="4608000" cy="2735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 name="Graphic 71">
            <a:extLst>
              <a:ext uri="{FF2B5EF4-FFF2-40B4-BE49-F238E27FC236}">
                <a16:creationId xmlns:a16="http://schemas.microsoft.com/office/drawing/2014/main" id="{64AEA384-8296-4F5C-B17A-D515437CEFCB}"/>
              </a:ext>
            </a:extLst>
          </p:cNvPr>
          <p:cNvGrpSpPr/>
          <p:nvPr/>
        </p:nvGrpSpPr>
        <p:grpSpPr>
          <a:xfrm>
            <a:off x="3967849" y="2704055"/>
            <a:ext cx="497718" cy="494927"/>
            <a:chOff x="3967849" y="2704055"/>
            <a:chExt cx="497718" cy="494927"/>
          </a:xfrm>
          <a:noFill/>
        </p:grpSpPr>
        <p:grpSp>
          <p:nvGrpSpPr>
            <p:cNvPr id="5" name="Graphic 71">
              <a:extLst>
                <a:ext uri="{FF2B5EF4-FFF2-40B4-BE49-F238E27FC236}">
                  <a16:creationId xmlns:a16="http://schemas.microsoft.com/office/drawing/2014/main" id="{867F65B5-997A-4B69-B9A4-6D927126BF32}"/>
                </a:ext>
              </a:extLst>
            </p:cNvPr>
            <p:cNvGrpSpPr/>
            <p:nvPr/>
          </p:nvGrpSpPr>
          <p:grpSpPr>
            <a:xfrm>
              <a:off x="3967849" y="2763045"/>
              <a:ext cx="497718" cy="435938"/>
              <a:chOff x="3967849" y="2763045"/>
              <a:chExt cx="497718" cy="435938"/>
            </a:xfrm>
            <a:noFill/>
          </p:grpSpPr>
          <p:sp>
            <p:nvSpPr>
              <p:cNvPr id="6" name="Freeform: Shape 5">
                <a:extLst>
                  <a:ext uri="{FF2B5EF4-FFF2-40B4-BE49-F238E27FC236}">
                    <a16:creationId xmlns:a16="http://schemas.microsoft.com/office/drawing/2014/main" id="{020749B2-CB1B-4051-8920-0DB4458CBA78}"/>
                  </a:ext>
                </a:extLst>
              </p:cNvPr>
              <p:cNvSpPr/>
              <p:nvPr/>
            </p:nvSpPr>
            <p:spPr>
              <a:xfrm>
                <a:off x="3967849" y="2887579"/>
                <a:ext cx="497718" cy="311404"/>
              </a:xfrm>
              <a:custGeom>
                <a:avLst/>
                <a:gdLst>
                  <a:gd name="connsiteX0" fmla="*/ 0 w 497718"/>
                  <a:gd name="connsiteY0" fmla="*/ 0 h 311404"/>
                  <a:gd name="connsiteX1" fmla="*/ 497718 w 497718"/>
                  <a:gd name="connsiteY1" fmla="*/ 0 h 311404"/>
                  <a:gd name="connsiteX2" fmla="*/ 497718 w 497718"/>
                  <a:gd name="connsiteY2" fmla="*/ 311404 h 311404"/>
                  <a:gd name="connsiteX3" fmla="*/ 0 w 497718"/>
                  <a:gd name="connsiteY3" fmla="*/ 311404 h 311404"/>
                </a:gdLst>
                <a:ahLst/>
                <a:cxnLst>
                  <a:cxn ang="0">
                    <a:pos x="connsiteX0" y="connsiteY0"/>
                  </a:cxn>
                  <a:cxn ang="0">
                    <a:pos x="connsiteX1" y="connsiteY1"/>
                  </a:cxn>
                  <a:cxn ang="0">
                    <a:pos x="connsiteX2" y="connsiteY2"/>
                  </a:cxn>
                  <a:cxn ang="0">
                    <a:pos x="connsiteX3" y="connsiteY3"/>
                  </a:cxn>
                </a:cxnLst>
                <a:rect l="l" t="t" r="r" b="b"/>
                <a:pathLst>
                  <a:path w="497718" h="311404">
                    <a:moveTo>
                      <a:pt x="0" y="0"/>
                    </a:moveTo>
                    <a:lnTo>
                      <a:pt x="497718" y="0"/>
                    </a:lnTo>
                    <a:lnTo>
                      <a:pt x="497718" y="311404"/>
                    </a:lnTo>
                    <a:lnTo>
                      <a:pt x="0" y="311404"/>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7" name="Freeform: Shape 6">
                <a:extLst>
                  <a:ext uri="{FF2B5EF4-FFF2-40B4-BE49-F238E27FC236}">
                    <a16:creationId xmlns:a16="http://schemas.microsoft.com/office/drawing/2014/main" id="{C4967973-D246-44B3-9EFE-3F5943BBB601}"/>
                  </a:ext>
                </a:extLst>
              </p:cNvPr>
              <p:cNvSpPr/>
              <p:nvPr/>
            </p:nvSpPr>
            <p:spPr>
              <a:xfrm>
                <a:off x="4014009" y="3136646"/>
                <a:ext cx="27751" cy="13945"/>
              </a:xfrm>
              <a:custGeom>
                <a:avLst/>
                <a:gdLst>
                  <a:gd name="connsiteX0" fmla="*/ 0 w 27751"/>
                  <a:gd name="connsiteY0" fmla="*/ 0 h 13945"/>
                  <a:gd name="connsiteX1" fmla="*/ 27752 w 27751"/>
                  <a:gd name="connsiteY1" fmla="*/ 0 h 13945"/>
                </a:gdLst>
                <a:ahLst/>
                <a:cxnLst>
                  <a:cxn ang="0">
                    <a:pos x="connsiteX0" y="connsiteY0"/>
                  </a:cxn>
                  <a:cxn ang="0">
                    <a:pos x="connsiteX1" y="connsiteY1"/>
                  </a:cxn>
                </a:cxnLst>
                <a:rect l="l" t="t" r="r" b="b"/>
                <a:pathLst>
                  <a:path w="27751" h="13945">
                    <a:moveTo>
                      <a:pt x="0" y="0"/>
                    </a:moveTo>
                    <a:lnTo>
                      <a:pt x="2775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 name="Freeform: Shape 7">
                <a:extLst>
                  <a:ext uri="{FF2B5EF4-FFF2-40B4-BE49-F238E27FC236}">
                    <a16:creationId xmlns:a16="http://schemas.microsoft.com/office/drawing/2014/main" id="{868E4F42-2C54-41CE-944D-99A5BD37FB4B}"/>
                  </a:ext>
                </a:extLst>
              </p:cNvPr>
              <p:cNvSpPr/>
              <p:nvPr/>
            </p:nvSpPr>
            <p:spPr>
              <a:xfrm>
                <a:off x="4076346" y="3136646"/>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 name="Freeform: Shape 8">
                <a:extLst>
                  <a:ext uri="{FF2B5EF4-FFF2-40B4-BE49-F238E27FC236}">
                    <a16:creationId xmlns:a16="http://schemas.microsoft.com/office/drawing/2014/main" id="{18CF8F62-C4AC-4746-9945-BD3FE83569DB}"/>
                  </a:ext>
                </a:extLst>
              </p:cNvPr>
              <p:cNvSpPr/>
              <p:nvPr/>
            </p:nvSpPr>
            <p:spPr>
              <a:xfrm>
                <a:off x="4138683" y="3136646"/>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 name="Freeform: Shape 9">
                <a:extLst>
                  <a:ext uri="{FF2B5EF4-FFF2-40B4-BE49-F238E27FC236}">
                    <a16:creationId xmlns:a16="http://schemas.microsoft.com/office/drawing/2014/main" id="{91FACEC8-BB85-45AE-8304-61201E61D4D1}"/>
                  </a:ext>
                </a:extLst>
              </p:cNvPr>
              <p:cNvSpPr/>
              <p:nvPr/>
            </p:nvSpPr>
            <p:spPr>
              <a:xfrm>
                <a:off x="4200880" y="3136646"/>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 name="Freeform: Shape 10">
                <a:extLst>
                  <a:ext uri="{FF2B5EF4-FFF2-40B4-BE49-F238E27FC236}">
                    <a16:creationId xmlns:a16="http://schemas.microsoft.com/office/drawing/2014/main" id="{19534B53-31B4-43D9-9C4A-75A853DA850C}"/>
                  </a:ext>
                </a:extLst>
              </p:cNvPr>
              <p:cNvSpPr/>
              <p:nvPr/>
            </p:nvSpPr>
            <p:spPr>
              <a:xfrm>
                <a:off x="4014009" y="3074449"/>
                <a:ext cx="27751" cy="13945"/>
              </a:xfrm>
              <a:custGeom>
                <a:avLst/>
                <a:gdLst>
                  <a:gd name="connsiteX0" fmla="*/ 0 w 27751"/>
                  <a:gd name="connsiteY0" fmla="*/ 0 h 13945"/>
                  <a:gd name="connsiteX1" fmla="*/ 27752 w 27751"/>
                  <a:gd name="connsiteY1" fmla="*/ 0 h 13945"/>
                </a:gdLst>
                <a:ahLst/>
                <a:cxnLst>
                  <a:cxn ang="0">
                    <a:pos x="connsiteX0" y="connsiteY0"/>
                  </a:cxn>
                  <a:cxn ang="0">
                    <a:pos x="connsiteX1" y="connsiteY1"/>
                  </a:cxn>
                </a:cxnLst>
                <a:rect l="l" t="t" r="r" b="b"/>
                <a:pathLst>
                  <a:path w="27751" h="13945">
                    <a:moveTo>
                      <a:pt x="0" y="0"/>
                    </a:moveTo>
                    <a:lnTo>
                      <a:pt x="2775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 name="Freeform: Shape 11">
                <a:extLst>
                  <a:ext uri="{FF2B5EF4-FFF2-40B4-BE49-F238E27FC236}">
                    <a16:creationId xmlns:a16="http://schemas.microsoft.com/office/drawing/2014/main" id="{1BBCDB49-B768-4FA0-8F4E-80537EB53A70}"/>
                  </a:ext>
                </a:extLst>
              </p:cNvPr>
              <p:cNvSpPr/>
              <p:nvPr/>
            </p:nvSpPr>
            <p:spPr>
              <a:xfrm>
                <a:off x="4076346" y="3074449"/>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3" name="Freeform: Shape 12">
                <a:extLst>
                  <a:ext uri="{FF2B5EF4-FFF2-40B4-BE49-F238E27FC236}">
                    <a16:creationId xmlns:a16="http://schemas.microsoft.com/office/drawing/2014/main" id="{3375E15A-78EC-4D13-99C1-D09844CB3F96}"/>
                  </a:ext>
                </a:extLst>
              </p:cNvPr>
              <p:cNvSpPr/>
              <p:nvPr/>
            </p:nvSpPr>
            <p:spPr>
              <a:xfrm>
                <a:off x="4138683" y="3074449"/>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4" name="Freeform: Shape 13">
                <a:extLst>
                  <a:ext uri="{FF2B5EF4-FFF2-40B4-BE49-F238E27FC236}">
                    <a16:creationId xmlns:a16="http://schemas.microsoft.com/office/drawing/2014/main" id="{151D10D8-B70B-4727-A531-4C2FAD59C30D}"/>
                  </a:ext>
                </a:extLst>
              </p:cNvPr>
              <p:cNvSpPr/>
              <p:nvPr/>
            </p:nvSpPr>
            <p:spPr>
              <a:xfrm>
                <a:off x="4200880" y="3074449"/>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 name="Freeform: Shape 14">
                <a:extLst>
                  <a:ext uri="{FF2B5EF4-FFF2-40B4-BE49-F238E27FC236}">
                    <a16:creationId xmlns:a16="http://schemas.microsoft.com/office/drawing/2014/main" id="{F4221E40-3E93-4E36-BD91-F9B4561FB009}"/>
                  </a:ext>
                </a:extLst>
              </p:cNvPr>
              <p:cNvSpPr/>
              <p:nvPr/>
            </p:nvSpPr>
            <p:spPr>
              <a:xfrm>
                <a:off x="4263217" y="3074449"/>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6" name="Freeform: Shape 15">
                <a:extLst>
                  <a:ext uri="{FF2B5EF4-FFF2-40B4-BE49-F238E27FC236}">
                    <a16:creationId xmlns:a16="http://schemas.microsoft.com/office/drawing/2014/main" id="{4A6EDB5D-37F3-491A-801E-3F3808F77254}"/>
                  </a:ext>
                </a:extLst>
              </p:cNvPr>
              <p:cNvSpPr/>
              <p:nvPr/>
            </p:nvSpPr>
            <p:spPr>
              <a:xfrm>
                <a:off x="4325414" y="3074449"/>
                <a:ext cx="27751" cy="13945"/>
              </a:xfrm>
              <a:custGeom>
                <a:avLst/>
                <a:gdLst>
                  <a:gd name="connsiteX0" fmla="*/ 0 w 27751"/>
                  <a:gd name="connsiteY0" fmla="*/ 0 h 13945"/>
                  <a:gd name="connsiteX1" fmla="*/ 27752 w 27751"/>
                  <a:gd name="connsiteY1" fmla="*/ 0 h 13945"/>
                </a:gdLst>
                <a:ahLst/>
                <a:cxnLst>
                  <a:cxn ang="0">
                    <a:pos x="connsiteX0" y="connsiteY0"/>
                  </a:cxn>
                  <a:cxn ang="0">
                    <a:pos x="connsiteX1" y="connsiteY1"/>
                  </a:cxn>
                </a:cxnLst>
                <a:rect l="l" t="t" r="r" b="b"/>
                <a:pathLst>
                  <a:path w="27751" h="13945">
                    <a:moveTo>
                      <a:pt x="0" y="0"/>
                    </a:moveTo>
                    <a:lnTo>
                      <a:pt x="2775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 name="Freeform: Shape 16">
                <a:extLst>
                  <a:ext uri="{FF2B5EF4-FFF2-40B4-BE49-F238E27FC236}">
                    <a16:creationId xmlns:a16="http://schemas.microsoft.com/office/drawing/2014/main" id="{C25ABFCD-770D-4A29-830B-656335F4C703}"/>
                  </a:ext>
                </a:extLst>
              </p:cNvPr>
              <p:cNvSpPr/>
              <p:nvPr/>
            </p:nvSpPr>
            <p:spPr>
              <a:xfrm>
                <a:off x="4387751" y="3074449"/>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 name="Freeform: Shape 17">
                <a:extLst>
                  <a:ext uri="{FF2B5EF4-FFF2-40B4-BE49-F238E27FC236}">
                    <a16:creationId xmlns:a16="http://schemas.microsoft.com/office/drawing/2014/main" id="{71EE2A15-9963-41B5-B2CF-C66A21481D74}"/>
                  </a:ext>
                </a:extLst>
              </p:cNvPr>
              <p:cNvSpPr/>
              <p:nvPr/>
            </p:nvSpPr>
            <p:spPr>
              <a:xfrm>
                <a:off x="4014009" y="3012113"/>
                <a:ext cx="27751" cy="13945"/>
              </a:xfrm>
              <a:custGeom>
                <a:avLst/>
                <a:gdLst>
                  <a:gd name="connsiteX0" fmla="*/ 0 w 27751"/>
                  <a:gd name="connsiteY0" fmla="*/ 0 h 13945"/>
                  <a:gd name="connsiteX1" fmla="*/ 27752 w 27751"/>
                  <a:gd name="connsiteY1" fmla="*/ 0 h 13945"/>
                </a:gdLst>
                <a:ahLst/>
                <a:cxnLst>
                  <a:cxn ang="0">
                    <a:pos x="connsiteX0" y="connsiteY0"/>
                  </a:cxn>
                  <a:cxn ang="0">
                    <a:pos x="connsiteX1" y="connsiteY1"/>
                  </a:cxn>
                </a:cxnLst>
                <a:rect l="l" t="t" r="r" b="b"/>
                <a:pathLst>
                  <a:path w="27751" h="13945">
                    <a:moveTo>
                      <a:pt x="0" y="0"/>
                    </a:moveTo>
                    <a:lnTo>
                      <a:pt x="2775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 name="Freeform: Shape 18">
                <a:extLst>
                  <a:ext uri="{FF2B5EF4-FFF2-40B4-BE49-F238E27FC236}">
                    <a16:creationId xmlns:a16="http://schemas.microsoft.com/office/drawing/2014/main" id="{3F13F325-3D4A-4B7E-8591-C338E57C7713}"/>
                  </a:ext>
                </a:extLst>
              </p:cNvPr>
              <p:cNvSpPr/>
              <p:nvPr/>
            </p:nvSpPr>
            <p:spPr>
              <a:xfrm>
                <a:off x="4076346" y="3012113"/>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0" name="Freeform: Shape 19">
                <a:extLst>
                  <a:ext uri="{FF2B5EF4-FFF2-40B4-BE49-F238E27FC236}">
                    <a16:creationId xmlns:a16="http://schemas.microsoft.com/office/drawing/2014/main" id="{1B20FD45-0EDE-46A6-B18B-7C08576FE918}"/>
                  </a:ext>
                </a:extLst>
              </p:cNvPr>
              <p:cNvSpPr/>
              <p:nvPr/>
            </p:nvSpPr>
            <p:spPr>
              <a:xfrm>
                <a:off x="4138683" y="3012113"/>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1" name="Freeform: Shape 20">
                <a:extLst>
                  <a:ext uri="{FF2B5EF4-FFF2-40B4-BE49-F238E27FC236}">
                    <a16:creationId xmlns:a16="http://schemas.microsoft.com/office/drawing/2014/main" id="{4EB048EF-30C7-4034-A2C0-77F9D68A8B17}"/>
                  </a:ext>
                </a:extLst>
              </p:cNvPr>
              <p:cNvSpPr/>
              <p:nvPr/>
            </p:nvSpPr>
            <p:spPr>
              <a:xfrm>
                <a:off x="4200880" y="3012113"/>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2" name="Freeform: Shape 21">
                <a:extLst>
                  <a:ext uri="{FF2B5EF4-FFF2-40B4-BE49-F238E27FC236}">
                    <a16:creationId xmlns:a16="http://schemas.microsoft.com/office/drawing/2014/main" id="{D09F0D1C-E169-463A-9BA6-FF9B5A3A4AD4}"/>
                  </a:ext>
                </a:extLst>
              </p:cNvPr>
              <p:cNvSpPr/>
              <p:nvPr/>
            </p:nvSpPr>
            <p:spPr>
              <a:xfrm>
                <a:off x="4263217" y="3012113"/>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3" name="Freeform: Shape 22">
                <a:extLst>
                  <a:ext uri="{FF2B5EF4-FFF2-40B4-BE49-F238E27FC236}">
                    <a16:creationId xmlns:a16="http://schemas.microsoft.com/office/drawing/2014/main" id="{DF9BF4DC-72D6-4BD9-BB37-8C9510736380}"/>
                  </a:ext>
                </a:extLst>
              </p:cNvPr>
              <p:cNvSpPr/>
              <p:nvPr/>
            </p:nvSpPr>
            <p:spPr>
              <a:xfrm>
                <a:off x="4325414" y="3012113"/>
                <a:ext cx="27751" cy="13945"/>
              </a:xfrm>
              <a:custGeom>
                <a:avLst/>
                <a:gdLst>
                  <a:gd name="connsiteX0" fmla="*/ 0 w 27751"/>
                  <a:gd name="connsiteY0" fmla="*/ 0 h 13945"/>
                  <a:gd name="connsiteX1" fmla="*/ 27752 w 27751"/>
                  <a:gd name="connsiteY1" fmla="*/ 0 h 13945"/>
                </a:gdLst>
                <a:ahLst/>
                <a:cxnLst>
                  <a:cxn ang="0">
                    <a:pos x="connsiteX0" y="connsiteY0"/>
                  </a:cxn>
                  <a:cxn ang="0">
                    <a:pos x="connsiteX1" y="connsiteY1"/>
                  </a:cxn>
                </a:cxnLst>
                <a:rect l="l" t="t" r="r" b="b"/>
                <a:pathLst>
                  <a:path w="27751" h="13945">
                    <a:moveTo>
                      <a:pt x="0" y="0"/>
                    </a:moveTo>
                    <a:lnTo>
                      <a:pt x="2775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4" name="Freeform: Shape 23">
                <a:extLst>
                  <a:ext uri="{FF2B5EF4-FFF2-40B4-BE49-F238E27FC236}">
                    <a16:creationId xmlns:a16="http://schemas.microsoft.com/office/drawing/2014/main" id="{A306054F-D90F-4CB6-9D41-3C90B4BC4768}"/>
                  </a:ext>
                </a:extLst>
              </p:cNvPr>
              <p:cNvSpPr/>
              <p:nvPr/>
            </p:nvSpPr>
            <p:spPr>
              <a:xfrm>
                <a:off x="4387751" y="3012113"/>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5" name="Freeform: Shape 24">
                <a:extLst>
                  <a:ext uri="{FF2B5EF4-FFF2-40B4-BE49-F238E27FC236}">
                    <a16:creationId xmlns:a16="http://schemas.microsoft.com/office/drawing/2014/main" id="{A18DC1DC-85C0-4547-B0F0-2AAFCAEF95F0}"/>
                  </a:ext>
                </a:extLst>
              </p:cNvPr>
              <p:cNvSpPr/>
              <p:nvPr/>
            </p:nvSpPr>
            <p:spPr>
              <a:xfrm>
                <a:off x="4014009" y="2949915"/>
                <a:ext cx="27751" cy="13945"/>
              </a:xfrm>
              <a:custGeom>
                <a:avLst/>
                <a:gdLst>
                  <a:gd name="connsiteX0" fmla="*/ 0 w 27751"/>
                  <a:gd name="connsiteY0" fmla="*/ 0 h 13945"/>
                  <a:gd name="connsiteX1" fmla="*/ 27752 w 27751"/>
                  <a:gd name="connsiteY1" fmla="*/ 0 h 13945"/>
                </a:gdLst>
                <a:ahLst/>
                <a:cxnLst>
                  <a:cxn ang="0">
                    <a:pos x="connsiteX0" y="connsiteY0"/>
                  </a:cxn>
                  <a:cxn ang="0">
                    <a:pos x="connsiteX1" y="connsiteY1"/>
                  </a:cxn>
                </a:cxnLst>
                <a:rect l="l" t="t" r="r" b="b"/>
                <a:pathLst>
                  <a:path w="27751" h="13945">
                    <a:moveTo>
                      <a:pt x="0" y="0"/>
                    </a:moveTo>
                    <a:lnTo>
                      <a:pt x="2775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6" name="Freeform: Shape 25">
                <a:extLst>
                  <a:ext uri="{FF2B5EF4-FFF2-40B4-BE49-F238E27FC236}">
                    <a16:creationId xmlns:a16="http://schemas.microsoft.com/office/drawing/2014/main" id="{0D430D4E-19C3-4DE2-A80C-32B0B0171B55}"/>
                  </a:ext>
                </a:extLst>
              </p:cNvPr>
              <p:cNvSpPr/>
              <p:nvPr/>
            </p:nvSpPr>
            <p:spPr>
              <a:xfrm>
                <a:off x="4076346" y="2949915"/>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7" name="Freeform: Shape 26">
                <a:extLst>
                  <a:ext uri="{FF2B5EF4-FFF2-40B4-BE49-F238E27FC236}">
                    <a16:creationId xmlns:a16="http://schemas.microsoft.com/office/drawing/2014/main" id="{40E42565-6795-49BF-938D-B088C3FF5D2F}"/>
                  </a:ext>
                </a:extLst>
              </p:cNvPr>
              <p:cNvSpPr/>
              <p:nvPr/>
            </p:nvSpPr>
            <p:spPr>
              <a:xfrm>
                <a:off x="4138683" y="2949915"/>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8" name="Freeform: Shape 27">
                <a:extLst>
                  <a:ext uri="{FF2B5EF4-FFF2-40B4-BE49-F238E27FC236}">
                    <a16:creationId xmlns:a16="http://schemas.microsoft.com/office/drawing/2014/main" id="{30F187A3-24E9-43A5-8CB3-68146225A89F}"/>
                  </a:ext>
                </a:extLst>
              </p:cNvPr>
              <p:cNvSpPr/>
              <p:nvPr/>
            </p:nvSpPr>
            <p:spPr>
              <a:xfrm>
                <a:off x="4200880" y="2949915"/>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9" name="Freeform: Shape 28">
                <a:extLst>
                  <a:ext uri="{FF2B5EF4-FFF2-40B4-BE49-F238E27FC236}">
                    <a16:creationId xmlns:a16="http://schemas.microsoft.com/office/drawing/2014/main" id="{2D357673-55B9-49C9-8185-42F0AD80E4B3}"/>
                  </a:ext>
                </a:extLst>
              </p:cNvPr>
              <p:cNvSpPr/>
              <p:nvPr/>
            </p:nvSpPr>
            <p:spPr>
              <a:xfrm>
                <a:off x="4263217" y="2949915"/>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0" name="Freeform: Shape 29">
                <a:extLst>
                  <a:ext uri="{FF2B5EF4-FFF2-40B4-BE49-F238E27FC236}">
                    <a16:creationId xmlns:a16="http://schemas.microsoft.com/office/drawing/2014/main" id="{00EBFE3E-6404-4049-9D97-2EACA1D014D9}"/>
                  </a:ext>
                </a:extLst>
              </p:cNvPr>
              <p:cNvSpPr/>
              <p:nvPr/>
            </p:nvSpPr>
            <p:spPr>
              <a:xfrm>
                <a:off x="4325414" y="2949915"/>
                <a:ext cx="27751" cy="13945"/>
              </a:xfrm>
              <a:custGeom>
                <a:avLst/>
                <a:gdLst>
                  <a:gd name="connsiteX0" fmla="*/ 0 w 27751"/>
                  <a:gd name="connsiteY0" fmla="*/ 0 h 13945"/>
                  <a:gd name="connsiteX1" fmla="*/ 27752 w 27751"/>
                  <a:gd name="connsiteY1" fmla="*/ 0 h 13945"/>
                </a:gdLst>
                <a:ahLst/>
                <a:cxnLst>
                  <a:cxn ang="0">
                    <a:pos x="connsiteX0" y="connsiteY0"/>
                  </a:cxn>
                  <a:cxn ang="0">
                    <a:pos x="connsiteX1" y="connsiteY1"/>
                  </a:cxn>
                </a:cxnLst>
                <a:rect l="l" t="t" r="r" b="b"/>
                <a:pathLst>
                  <a:path w="27751" h="13945">
                    <a:moveTo>
                      <a:pt x="0" y="0"/>
                    </a:moveTo>
                    <a:lnTo>
                      <a:pt x="2775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1" name="Freeform: Shape 30">
                <a:extLst>
                  <a:ext uri="{FF2B5EF4-FFF2-40B4-BE49-F238E27FC236}">
                    <a16:creationId xmlns:a16="http://schemas.microsoft.com/office/drawing/2014/main" id="{57D0E42F-4413-43C1-91D4-560C61E69F9C}"/>
                  </a:ext>
                </a:extLst>
              </p:cNvPr>
              <p:cNvSpPr/>
              <p:nvPr/>
            </p:nvSpPr>
            <p:spPr>
              <a:xfrm>
                <a:off x="4387751" y="2949915"/>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2" name="Freeform: Shape 31">
                <a:extLst>
                  <a:ext uri="{FF2B5EF4-FFF2-40B4-BE49-F238E27FC236}">
                    <a16:creationId xmlns:a16="http://schemas.microsoft.com/office/drawing/2014/main" id="{42A627C7-D174-411A-9575-4B3C32B44BED}"/>
                  </a:ext>
                </a:extLst>
              </p:cNvPr>
              <p:cNvSpPr/>
              <p:nvPr/>
            </p:nvSpPr>
            <p:spPr>
              <a:xfrm>
                <a:off x="3967849" y="2763045"/>
                <a:ext cx="497718" cy="124533"/>
              </a:xfrm>
              <a:custGeom>
                <a:avLst/>
                <a:gdLst>
                  <a:gd name="connsiteX0" fmla="*/ 0 w 497718"/>
                  <a:gd name="connsiteY0" fmla="*/ 0 h 124533"/>
                  <a:gd name="connsiteX1" fmla="*/ 497718 w 497718"/>
                  <a:gd name="connsiteY1" fmla="*/ 0 h 124533"/>
                  <a:gd name="connsiteX2" fmla="*/ 497718 w 497718"/>
                  <a:gd name="connsiteY2" fmla="*/ 124534 h 124533"/>
                  <a:gd name="connsiteX3" fmla="*/ 0 w 497718"/>
                  <a:gd name="connsiteY3" fmla="*/ 124534 h 124533"/>
                </a:gdLst>
                <a:ahLst/>
                <a:cxnLst>
                  <a:cxn ang="0">
                    <a:pos x="connsiteX0" y="connsiteY0"/>
                  </a:cxn>
                  <a:cxn ang="0">
                    <a:pos x="connsiteX1" y="connsiteY1"/>
                  </a:cxn>
                  <a:cxn ang="0">
                    <a:pos x="connsiteX2" y="connsiteY2"/>
                  </a:cxn>
                  <a:cxn ang="0">
                    <a:pos x="connsiteX3" y="connsiteY3"/>
                  </a:cxn>
                </a:cxnLst>
                <a:rect l="l" t="t" r="r" b="b"/>
                <a:pathLst>
                  <a:path w="497718" h="124533">
                    <a:moveTo>
                      <a:pt x="0" y="0"/>
                    </a:moveTo>
                    <a:lnTo>
                      <a:pt x="497718" y="0"/>
                    </a:lnTo>
                    <a:lnTo>
                      <a:pt x="497718" y="124534"/>
                    </a:lnTo>
                    <a:lnTo>
                      <a:pt x="0" y="124534"/>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33" name="Graphic 71">
              <a:extLst>
                <a:ext uri="{FF2B5EF4-FFF2-40B4-BE49-F238E27FC236}">
                  <a16:creationId xmlns:a16="http://schemas.microsoft.com/office/drawing/2014/main" id="{67744193-1EC6-453D-9F61-7284E8F3C41C}"/>
                </a:ext>
              </a:extLst>
            </p:cNvPr>
            <p:cNvGrpSpPr/>
            <p:nvPr/>
          </p:nvGrpSpPr>
          <p:grpSpPr>
            <a:xfrm>
              <a:off x="4084434" y="2704055"/>
              <a:ext cx="264547" cy="114632"/>
              <a:chOff x="4084434" y="2704055"/>
              <a:chExt cx="264547" cy="114632"/>
            </a:xfrm>
          </p:grpSpPr>
          <p:sp>
            <p:nvSpPr>
              <p:cNvPr id="34" name="Freeform: Shape 33">
                <a:extLst>
                  <a:ext uri="{FF2B5EF4-FFF2-40B4-BE49-F238E27FC236}">
                    <a16:creationId xmlns:a16="http://schemas.microsoft.com/office/drawing/2014/main" id="{541C09BD-A89D-4053-BDFE-620DD5B9698E}"/>
                  </a:ext>
                </a:extLst>
              </p:cNvPr>
              <p:cNvSpPr/>
              <p:nvPr/>
            </p:nvSpPr>
            <p:spPr>
              <a:xfrm>
                <a:off x="4084434" y="2704055"/>
                <a:ext cx="13945" cy="114632"/>
              </a:xfrm>
              <a:custGeom>
                <a:avLst/>
                <a:gdLst>
                  <a:gd name="connsiteX0" fmla="*/ 0 w 13945"/>
                  <a:gd name="connsiteY0" fmla="*/ 114632 h 114632"/>
                  <a:gd name="connsiteX1" fmla="*/ 0 w 13945"/>
                  <a:gd name="connsiteY1" fmla="*/ 0 h 114632"/>
                </a:gdLst>
                <a:ahLst/>
                <a:cxnLst>
                  <a:cxn ang="0">
                    <a:pos x="connsiteX0" y="connsiteY0"/>
                  </a:cxn>
                  <a:cxn ang="0">
                    <a:pos x="connsiteX1" y="connsiteY1"/>
                  </a:cxn>
                </a:cxnLst>
                <a:rect l="l" t="t" r="r" b="b"/>
                <a:pathLst>
                  <a:path w="13945" h="114632">
                    <a:moveTo>
                      <a:pt x="0" y="114632"/>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5" name="Freeform: Shape 34">
                <a:extLst>
                  <a:ext uri="{FF2B5EF4-FFF2-40B4-BE49-F238E27FC236}">
                    <a16:creationId xmlns:a16="http://schemas.microsoft.com/office/drawing/2014/main" id="{9E57B751-8201-4B77-BE16-BF5A447BACDF}"/>
                  </a:ext>
                </a:extLst>
              </p:cNvPr>
              <p:cNvSpPr/>
              <p:nvPr/>
            </p:nvSpPr>
            <p:spPr>
              <a:xfrm>
                <a:off x="4348982" y="2704055"/>
                <a:ext cx="13945" cy="114632"/>
              </a:xfrm>
              <a:custGeom>
                <a:avLst/>
                <a:gdLst>
                  <a:gd name="connsiteX0" fmla="*/ 0 w 13945"/>
                  <a:gd name="connsiteY0" fmla="*/ 114632 h 114632"/>
                  <a:gd name="connsiteX1" fmla="*/ 0 w 13945"/>
                  <a:gd name="connsiteY1" fmla="*/ 0 h 114632"/>
                </a:gdLst>
                <a:ahLst/>
                <a:cxnLst>
                  <a:cxn ang="0">
                    <a:pos x="connsiteX0" y="connsiteY0"/>
                  </a:cxn>
                  <a:cxn ang="0">
                    <a:pos x="connsiteX1" y="connsiteY1"/>
                  </a:cxn>
                </a:cxnLst>
                <a:rect l="l" t="t" r="r" b="b"/>
                <a:pathLst>
                  <a:path w="13945" h="114632">
                    <a:moveTo>
                      <a:pt x="0" y="114632"/>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38" name="Graphic 36">
            <a:extLst>
              <a:ext uri="{FF2B5EF4-FFF2-40B4-BE49-F238E27FC236}">
                <a16:creationId xmlns:a16="http://schemas.microsoft.com/office/drawing/2014/main" id="{334A5372-9064-4266-A440-31D8FA8347E8}"/>
              </a:ext>
            </a:extLst>
          </p:cNvPr>
          <p:cNvGrpSpPr/>
          <p:nvPr/>
        </p:nvGrpSpPr>
        <p:grpSpPr>
          <a:xfrm>
            <a:off x="4434848" y="3004477"/>
            <a:ext cx="328872" cy="328872"/>
            <a:chOff x="4415798" y="3004477"/>
            <a:chExt cx="328872" cy="328872"/>
          </a:xfrm>
          <a:noFill/>
        </p:grpSpPr>
        <p:sp>
          <p:nvSpPr>
            <p:cNvPr id="39" name="Freeform: Shape 38">
              <a:extLst>
                <a:ext uri="{FF2B5EF4-FFF2-40B4-BE49-F238E27FC236}">
                  <a16:creationId xmlns:a16="http://schemas.microsoft.com/office/drawing/2014/main" id="{E6303018-6644-45C0-89F3-4B9BD7D7EECE}"/>
                </a:ext>
              </a:extLst>
            </p:cNvPr>
            <p:cNvSpPr/>
            <p:nvPr/>
          </p:nvSpPr>
          <p:spPr>
            <a:xfrm>
              <a:off x="4415798" y="3004477"/>
              <a:ext cx="328872" cy="328872"/>
            </a:xfrm>
            <a:custGeom>
              <a:avLst/>
              <a:gdLst>
                <a:gd name="connsiteX0" fmla="*/ 328873 w 328872"/>
                <a:gd name="connsiteY0" fmla="*/ 164436 h 328872"/>
                <a:gd name="connsiteX1" fmla="*/ 164436 w 328872"/>
                <a:gd name="connsiteY1" fmla="*/ 328873 h 328872"/>
                <a:gd name="connsiteX2" fmla="*/ 0 w 328872"/>
                <a:gd name="connsiteY2" fmla="*/ 164436 h 328872"/>
                <a:gd name="connsiteX3" fmla="*/ 164436 w 328872"/>
                <a:gd name="connsiteY3" fmla="*/ 0 h 328872"/>
                <a:gd name="connsiteX4" fmla="*/ 328873 w 328872"/>
                <a:gd name="connsiteY4" fmla="*/ 164436 h 328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872" h="328872">
                  <a:moveTo>
                    <a:pt x="328873" y="164436"/>
                  </a:moveTo>
                  <a:cubicBezTo>
                    <a:pt x="328873" y="255252"/>
                    <a:pt x="255252" y="328873"/>
                    <a:pt x="164436" y="328873"/>
                  </a:cubicBezTo>
                  <a:cubicBezTo>
                    <a:pt x="73621" y="328873"/>
                    <a:pt x="0" y="255252"/>
                    <a:pt x="0" y="164436"/>
                  </a:cubicBezTo>
                  <a:cubicBezTo>
                    <a:pt x="0" y="73621"/>
                    <a:pt x="73621" y="0"/>
                    <a:pt x="164436" y="0"/>
                  </a:cubicBezTo>
                  <a:cubicBezTo>
                    <a:pt x="255252" y="0"/>
                    <a:pt x="328873" y="73621"/>
                    <a:pt x="328873" y="164436"/>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0" name="Freeform: Shape 39">
              <a:extLst>
                <a:ext uri="{FF2B5EF4-FFF2-40B4-BE49-F238E27FC236}">
                  <a16:creationId xmlns:a16="http://schemas.microsoft.com/office/drawing/2014/main" id="{D4ACE7D7-6946-4433-ACA8-836F61C8D8DD}"/>
                </a:ext>
              </a:extLst>
            </p:cNvPr>
            <p:cNvSpPr/>
            <p:nvPr/>
          </p:nvSpPr>
          <p:spPr>
            <a:xfrm>
              <a:off x="4447153" y="3035832"/>
              <a:ext cx="266162" cy="266162"/>
            </a:xfrm>
            <a:custGeom>
              <a:avLst/>
              <a:gdLst>
                <a:gd name="connsiteX0" fmla="*/ 266163 w 266162"/>
                <a:gd name="connsiteY0" fmla="*/ 133081 h 266162"/>
                <a:gd name="connsiteX1" fmla="*/ 133081 w 266162"/>
                <a:gd name="connsiteY1" fmla="*/ 266163 h 266162"/>
                <a:gd name="connsiteX2" fmla="*/ 0 w 266162"/>
                <a:gd name="connsiteY2" fmla="*/ 133081 h 266162"/>
                <a:gd name="connsiteX3" fmla="*/ 133081 w 266162"/>
                <a:gd name="connsiteY3" fmla="*/ 0 h 266162"/>
                <a:gd name="connsiteX4" fmla="*/ 266163 w 266162"/>
                <a:gd name="connsiteY4" fmla="*/ 133081 h 266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62" h="266162">
                  <a:moveTo>
                    <a:pt x="266163" y="133081"/>
                  </a:moveTo>
                  <a:cubicBezTo>
                    <a:pt x="266163" y="206580"/>
                    <a:pt x="206580" y="266163"/>
                    <a:pt x="133081" y="266163"/>
                  </a:cubicBezTo>
                  <a:cubicBezTo>
                    <a:pt x="59583" y="266163"/>
                    <a:pt x="0" y="206580"/>
                    <a:pt x="0" y="133081"/>
                  </a:cubicBezTo>
                  <a:cubicBezTo>
                    <a:pt x="0" y="59583"/>
                    <a:pt x="59583" y="0"/>
                    <a:pt x="133081" y="0"/>
                  </a:cubicBezTo>
                  <a:cubicBezTo>
                    <a:pt x="206580" y="0"/>
                    <a:pt x="266163" y="59583"/>
                    <a:pt x="266163" y="133081"/>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1" name="Freeform: Shape 40">
              <a:extLst>
                <a:ext uri="{FF2B5EF4-FFF2-40B4-BE49-F238E27FC236}">
                  <a16:creationId xmlns:a16="http://schemas.microsoft.com/office/drawing/2014/main" id="{16FEB991-8780-4E5E-A7E2-E0DFC8CA569F}"/>
                </a:ext>
              </a:extLst>
            </p:cNvPr>
            <p:cNvSpPr/>
            <p:nvPr/>
          </p:nvSpPr>
          <p:spPr>
            <a:xfrm>
              <a:off x="4554802" y="3091433"/>
              <a:ext cx="25431" cy="121550"/>
            </a:xfrm>
            <a:custGeom>
              <a:avLst/>
              <a:gdLst>
                <a:gd name="connsiteX0" fmla="*/ 25432 w 25431"/>
                <a:gd name="connsiteY0" fmla="*/ 0 h 121550"/>
                <a:gd name="connsiteX1" fmla="*/ 25432 w 25431"/>
                <a:gd name="connsiteY1" fmla="*/ 77479 h 121550"/>
                <a:gd name="connsiteX2" fmla="*/ 0 w 25431"/>
                <a:gd name="connsiteY2" fmla="*/ 121550 h 121550"/>
              </a:gdLst>
              <a:ahLst/>
              <a:cxnLst>
                <a:cxn ang="0">
                  <a:pos x="connsiteX0" y="connsiteY0"/>
                </a:cxn>
                <a:cxn ang="0">
                  <a:pos x="connsiteX1" y="connsiteY1"/>
                </a:cxn>
                <a:cxn ang="0">
                  <a:pos x="connsiteX2" y="connsiteY2"/>
                </a:cxn>
              </a:cxnLst>
              <a:rect l="l" t="t" r="r" b="b"/>
              <a:pathLst>
                <a:path w="25431" h="121550">
                  <a:moveTo>
                    <a:pt x="25432" y="0"/>
                  </a:moveTo>
                  <a:lnTo>
                    <a:pt x="25432" y="77479"/>
                  </a:lnTo>
                  <a:lnTo>
                    <a:pt x="0" y="12155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44" name="Graphic 71">
            <a:extLst>
              <a:ext uri="{FF2B5EF4-FFF2-40B4-BE49-F238E27FC236}">
                <a16:creationId xmlns:a16="http://schemas.microsoft.com/office/drawing/2014/main" id="{0B86D7D7-E22A-456D-8679-242E903B95F7}"/>
              </a:ext>
            </a:extLst>
          </p:cNvPr>
          <p:cNvGrpSpPr/>
          <p:nvPr/>
        </p:nvGrpSpPr>
        <p:grpSpPr>
          <a:xfrm>
            <a:off x="826567" y="2704055"/>
            <a:ext cx="497718" cy="494927"/>
            <a:chOff x="3967849" y="2704055"/>
            <a:chExt cx="497718" cy="494927"/>
          </a:xfrm>
          <a:noFill/>
        </p:grpSpPr>
        <p:grpSp>
          <p:nvGrpSpPr>
            <p:cNvPr id="145" name="Graphic 71">
              <a:extLst>
                <a:ext uri="{FF2B5EF4-FFF2-40B4-BE49-F238E27FC236}">
                  <a16:creationId xmlns:a16="http://schemas.microsoft.com/office/drawing/2014/main" id="{278AD11C-CB34-40AE-81FC-0330C9946883}"/>
                </a:ext>
              </a:extLst>
            </p:cNvPr>
            <p:cNvGrpSpPr/>
            <p:nvPr/>
          </p:nvGrpSpPr>
          <p:grpSpPr>
            <a:xfrm>
              <a:off x="3967849" y="2763045"/>
              <a:ext cx="497718" cy="435938"/>
              <a:chOff x="3967849" y="2763045"/>
              <a:chExt cx="497718" cy="435938"/>
            </a:xfrm>
            <a:noFill/>
          </p:grpSpPr>
          <p:sp>
            <p:nvSpPr>
              <p:cNvPr id="149" name="Freeform: Shape 148">
                <a:extLst>
                  <a:ext uri="{FF2B5EF4-FFF2-40B4-BE49-F238E27FC236}">
                    <a16:creationId xmlns:a16="http://schemas.microsoft.com/office/drawing/2014/main" id="{F484B326-A585-4443-A74B-A43665FE19AA}"/>
                  </a:ext>
                </a:extLst>
              </p:cNvPr>
              <p:cNvSpPr/>
              <p:nvPr/>
            </p:nvSpPr>
            <p:spPr>
              <a:xfrm>
                <a:off x="3967849" y="2887579"/>
                <a:ext cx="497718" cy="311404"/>
              </a:xfrm>
              <a:custGeom>
                <a:avLst/>
                <a:gdLst>
                  <a:gd name="connsiteX0" fmla="*/ 0 w 497718"/>
                  <a:gd name="connsiteY0" fmla="*/ 0 h 311404"/>
                  <a:gd name="connsiteX1" fmla="*/ 497718 w 497718"/>
                  <a:gd name="connsiteY1" fmla="*/ 0 h 311404"/>
                  <a:gd name="connsiteX2" fmla="*/ 497718 w 497718"/>
                  <a:gd name="connsiteY2" fmla="*/ 311404 h 311404"/>
                  <a:gd name="connsiteX3" fmla="*/ 0 w 497718"/>
                  <a:gd name="connsiteY3" fmla="*/ 311404 h 311404"/>
                </a:gdLst>
                <a:ahLst/>
                <a:cxnLst>
                  <a:cxn ang="0">
                    <a:pos x="connsiteX0" y="connsiteY0"/>
                  </a:cxn>
                  <a:cxn ang="0">
                    <a:pos x="connsiteX1" y="connsiteY1"/>
                  </a:cxn>
                  <a:cxn ang="0">
                    <a:pos x="connsiteX2" y="connsiteY2"/>
                  </a:cxn>
                  <a:cxn ang="0">
                    <a:pos x="connsiteX3" y="connsiteY3"/>
                  </a:cxn>
                </a:cxnLst>
                <a:rect l="l" t="t" r="r" b="b"/>
                <a:pathLst>
                  <a:path w="497718" h="311404">
                    <a:moveTo>
                      <a:pt x="0" y="0"/>
                    </a:moveTo>
                    <a:lnTo>
                      <a:pt x="497718" y="0"/>
                    </a:lnTo>
                    <a:lnTo>
                      <a:pt x="497718" y="311404"/>
                    </a:lnTo>
                    <a:lnTo>
                      <a:pt x="0" y="311404"/>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50" name="Freeform: Shape 149">
                <a:extLst>
                  <a:ext uri="{FF2B5EF4-FFF2-40B4-BE49-F238E27FC236}">
                    <a16:creationId xmlns:a16="http://schemas.microsoft.com/office/drawing/2014/main" id="{35AB83D2-BDE2-44A1-B94D-D4FD747FFDBA}"/>
                  </a:ext>
                </a:extLst>
              </p:cNvPr>
              <p:cNvSpPr/>
              <p:nvPr/>
            </p:nvSpPr>
            <p:spPr>
              <a:xfrm>
                <a:off x="4014009" y="3136646"/>
                <a:ext cx="27751" cy="13945"/>
              </a:xfrm>
              <a:custGeom>
                <a:avLst/>
                <a:gdLst>
                  <a:gd name="connsiteX0" fmla="*/ 0 w 27751"/>
                  <a:gd name="connsiteY0" fmla="*/ 0 h 13945"/>
                  <a:gd name="connsiteX1" fmla="*/ 27752 w 27751"/>
                  <a:gd name="connsiteY1" fmla="*/ 0 h 13945"/>
                </a:gdLst>
                <a:ahLst/>
                <a:cxnLst>
                  <a:cxn ang="0">
                    <a:pos x="connsiteX0" y="connsiteY0"/>
                  </a:cxn>
                  <a:cxn ang="0">
                    <a:pos x="connsiteX1" y="connsiteY1"/>
                  </a:cxn>
                </a:cxnLst>
                <a:rect l="l" t="t" r="r" b="b"/>
                <a:pathLst>
                  <a:path w="27751" h="13945">
                    <a:moveTo>
                      <a:pt x="0" y="0"/>
                    </a:moveTo>
                    <a:lnTo>
                      <a:pt x="2775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1" name="Freeform: Shape 150">
                <a:extLst>
                  <a:ext uri="{FF2B5EF4-FFF2-40B4-BE49-F238E27FC236}">
                    <a16:creationId xmlns:a16="http://schemas.microsoft.com/office/drawing/2014/main" id="{8481A483-0927-44D0-8945-1471DE0E0521}"/>
                  </a:ext>
                </a:extLst>
              </p:cNvPr>
              <p:cNvSpPr/>
              <p:nvPr/>
            </p:nvSpPr>
            <p:spPr>
              <a:xfrm>
                <a:off x="4076346" y="3136646"/>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2" name="Freeform: Shape 151">
                <a:extLst>
                  <a:ext uri="{FF2B5EF4-FFF2-40B4-BE49-F238E27FC236}">
                    <a16:creationId xmlns:a16="http://schemas.microsoft.com/office/drawing/2014/main" id="{D6DAACA1-9FF8-4CC8-AB04-E98F3CDC403C}"/>
                  </a:ext>
                </a:extLst>
              </p:cNvPr>
              <p:cNvSpPr/>
              <p:nvPr/>
            </p:nvSpPr>
            <p:spPr>
              <a:xfrm>
                <a:off x="4138683" y="3136646"/>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3" name="Freeform: Shape 152">
                <a:extLst>
                  <a:ext uri="{FF2B5EF4-FFF2-40B4-BE49-F238E27FC236}">
                    <a16:creationId xmlns:a16="http://schemas.microsoft.com/office/drawing/2014/main" id="{4125781C-5E24-4820-A5E9-658487B65DBF}"/>
                  </a:ext>
                </a:extLst>
              </p:cNvPr>
              <p:cNvSpPr/>
              <p:nvPr/>
            </p:nvSpPr>
            <p:spPr>
              <a:xfrm>
                <a:off x="4200880" y="3136646"/>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4" name="Freeform: Shape 153">
                <a:extLst>
                  <a:ext uri="{FF2B5EF4-FFF2-40B4-BE49-F238E27FC236}">
                    <a16:creationId xmlns:a16="http://schemas.microsoft.com/office/drawing/2014/main" id="{B1684D01-6B03-4C48-B847-0FA1682C3EE0}"/>
                  </a:ext>
                </a:extLst>
              </p:cNvPr>
              <p:cNvSpPr/>
              <p:nvPr/>
            </p:nvSpPr>
            <p:spPr>
              <a:xfrm>
                <a:off x="4014009" y="3074449"/>
                <a:ext cx="27751" cy="13945"/>
              </a:xfrm>
              <a:custGeom>
                <a:avLst/>
                <a:gdLst>
                  <a:gd name="connsiteX0" fmla="*/ 0 w 27751"/>
                  <a:gd name="connsiteY0" fmla="*/ 0 h 13945"/>
                  <a:gd name="connsiteX1" fmla="*/ 27752 w 27751"/>
                  <a:gd name="connsiteY1" fmla="*/ 0 h 13945"/>
                </a:gdLst>
                <a:ahLst/>
                <a:cxnLst>
                  <a:cxn ang="0">
                    <a:pos x="connsiteX0" y="connsiteY0"/>
                  </a:cxn>
                  <a:cxn ang="0">
                    <a:pos x="connsiteX1" y="connsiteY1"/>
                  </a:cxn>
                </a:cxnLst>
                <a:rect l="l" t="t" r="r" b="b"/>
                <a:pathLst>
                  <a:path w="27751" h="13945">
                    <a:moveTo>
                      <a:pt x="0" y="0"/>
                    </a:moveTo>
                    <a:lnTo>
                      <a:pt x="2775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5" name="Freeform: Shape 154">
                <a:extLst>
                  <a:ext uri="{FF2B5EF4-FFF2-40B4-BE49-F238E27FC236}">
                    <a16:creationId xmlns:a16="http://schemas.microsoft.com/office/drawing/2014/main" id="{336994A7-ECF4-4BC7-B0EC-7D85922E71DE}"/>
                  </a:ext>
                </a:extLst>
              </p:cNvPr>
              <p:cNvSpPr/>
              <p:nvPr/>
            </p:nvSpPr>
            <p:spPr>
              <a:xfrm>
                <a:off x="4076346" y="3074449"/>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6" name="Freeform: Shape 155">
                <a:extLst>
                  <a:ext uri="{FF2B5EF4-FFF2-40B4-BE49-F238E27FC236}">
                    <a16:creationId xmlns:a16="http://schemas.microsoft.com/office/drawing/2014/main" id="{7ED894CC-58BD-42EE-BC4A-35C098B200CB}"/>
                  </a:ext>
                </a:extLst>
              </p:cNvPr>
              <p:cNvSpPr/>
              <p:nvPr/>
            </p:nvSpPr>
            <p:spPr>
              <a:xfrm>
                <a:off x="4138683" y="3074449"/>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7" name="Freeform: Shape 156">
                <a:extLst>
                  <a:ext uri="{FF2B5EF4-FFF2-40B4-BE49-F238E27FC236}">
                    <a16:creationId xmlns:a16="http://schemas.microsoft.com/office/drawing/2014/main" id="{942F02B7-7425-46F8-A4EB-F7CB7A99E1BD}"/>
                  </a:ext>
                </a:extLst>
              </p:cNvPr>
              <p:cNvSpPr/>
              <p:nvPr/>
            </p:nvSpPr>
            <p:spPr>
              <a:xfrm>
                <a:off x="4200880" y="3074449"/>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8" name="Freeform: Shape 157">
                <a:extLst>
                  <a:ext uri="{FF2B5EF4-FFF2-40B4-BE49-F238E27FC236}">
                    <a16:creationId xmlns:a16="http://schemas.microsoft.com/office/drawing/2014/main" id="{E994AE97-14A1-4034-8E02-AFAAAAD83A34}"/>
                  </a:ext>
                </a:extLst>
              </p:cNvPr>
              <p:cNvSpPr/>
              <p:nvPr/>
            </p:nvSpPr>
            <p:spPr>
              <a:xfrm>
                <a:off x="4263217" y="3074449"/>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9" name="Freeform: Shape 158">
                <a:extLst>
                  <a:ext uri="{FF2B5EF4-FFF2-40B4-BE49-F238E27FC236}">
                    <a16:creationId xmlns:a16="http://schemas.microsoft.com/office/drawing/2014/main" id="{67496219-F42C-4B36-83C4-D8F624EED3A2}"/>
                  </a:ext>
                </a:extLst>
              </p:cNvPr>
              <p:cNvSpPr/>
              <p:nvPr/>
            </p:nvSpPr>
            <p:spPr>
              <a:xfrm>
                <a:off x="4325414" y="3074449"/>
                <a:ext cx="27751" cy="13945"/>
              </a:xfrm>
              <a:custGeom>
                <a:avLst/>
                <a:gdLst>
                  <a:gd name="connsiteX0" fmla="*/ 0 w 27751"/>
                  <a:gd name="connsiteY0" fmla="*/ 0 h 13945"/>
                  <a:gd name="connsiteX1" fmla="*/ 27752 w 27751"/>
                  <a:gd name="connsiteY1" fmla="*/ 0 h 13945"/>
                </a:gdLst>
                <a:ahLst/>
                <a:cxnLst>
                  <a:cxn ang="0">
                    <a:pos x="connsiteX0" y="connsiteY0"/>
                  </a:cxn>
                  <a:cxn ang="0">
                    <a:pos x="connsiteX1" y="connsiteY1"/>
                  </a:cxn>
                </a:cxnLst>
                <a:rect l="l" t="t" r="r" b="b"/>
                <a:pathLst>
                  <a:path w="27751" h="13945">
                    <a:moveTo>
                      <a:pt x="0" y="0"/>
                    </a:moveTo>
                    <a:lnTo>
                      <a:pt x="2775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60" name="Freeform: Shape 159">
                <a:extLst>
                  <a:ext uri="{FF2B5EF4-FFF2-40B4-BE49-F238E27FC236}">
                    <a16:creationId xmlns:a16="http://schemas.microsoft.com/office/drawing/2014/main" id="{61C884D4-807C-4C72-A336-92F38A70686B}"/>
                  </a:ext>
                </a:extLst>
              </p:cNvPr>
              <p:cNvSpPr/>
              <p:nvPr/>
            </p:nvSpPr>
            <p:spPr>
              <a:xfrm>
                <a:off x="4387751" y="3074449"/>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63" name="Freeform: Shape 162">
                <a:extLst>
                  <a:ext uri="{FF2B5EF4-FFF2-40B4-BE49-F238E27FC236}">
                    <a16:creationId xmlns:a16="http://schemas.microsoft.com/office/drawing/2014/main" id="{7AC1C574-C661-455E-9CDD-ACA94806A42F}"/>
                  </a:ext>
                </a:extLst>
              </p:cNvPr>
              <p:cNvSpPr/>
              <p:nvPr/>
            </p:nvSpPr>
            <p:spPr>
              <a:xfrm>
                <a:off x="4014009" y="3012113"/>
                <a:ext cx="27751" cy="13945"/>
              </a:xfrm>
              <a:custGeom>
                <a:avLst/>
                <a:gdLst>
                  <a:gd name="connsiteX0" fmla="*/ 0 w 27751"/>
                  <a:gd name="connsiteY0" fmla="*/ 0 h 13945"/>
                  <a:gd name="connsiteX1" fmla="*/ 27752 w 27751"/>
                  <a:gd name="connsiteY1" fmla="*/ 0 h 13945"/>
                </a:gdLst>
                <a:ahLst/>
                <a:cxnLst>
                  <a:cxn ang="0">
                    <a:pos x="connsiteX0" y="connsiteY0"/>
                  </a:cxn>
                  <a:cxn ang="0">
                    <a:pos x="connsiteX1" y="connsiteY1"/>
                  </a:cxn>
                </a:cxnLst>
                <a:rect l="l" t="t" r="r" b="b"/>
                <a:pathLst>
                  <a:path w="27751" h="13945">
                    <a:moveTo>
                      <a:pt x="0" y="0"/>
                    </a:moveTo>
                    <a:lnTo>
                      <a:pt x="2775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66" name="Freeform: Shape 165">
                <a:extLst>
                  <a:ext uri="{FF2B5EF4-FFF2-40B4-BE49-F238E27FC236}">
                    <a16:creationId xmlns:a16="http://schemas.microsoft.com/office/drawing/2014/main" id="{445BB994-A023-4DF4-97E7-AAD767C7279F}"/>
                  </a:ext>
                </a:extLst>
              </p:cNvPr>
              <p:cNvSpPr/>
              <p:nvPr/>
            </p:nvSpPr>
            <p:spPr>
              <a:xfrm>
                <a:off x="4076346" y="3012113"/>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3" name="Freeform: Shape 172">
                <a:extLst>
                  <a:ext uri="{FF2B5EF4-FFF2-40B4-BE49-F238E27FC236}">
                    <a16:creationId xmlns:a16="http://schemas.microsoft.com/office/drawing/2014/main" id="{A42C3369-7C42-4C0D-B263-41936FC8455F}"/>
                  </a:ext>
                </a:extLst>
              </p:cNvPr>
              <p:cNvSpPr/>
              <p:nvPr/>
            </p:nvSpPr>
            <p:spPr>
              <a:xfrm>
                <a:off x="4138683" y="3012113"/>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4" name="Freeform: Shape 173">
                <a:extLst>
                  <a:ext uri="{FF2B5EF4-FFF2-40B4-BE49-F238E27FC236}">
                    <a16:creationId xmlns:a16="http://schemas.microsoft.com/office/drawing/2014/main" id="{51632933-5222-40A0-8D67-C2F83CDA8B6F}"/>
                  </a:ext>
                </a:extLst>
              </p:cNvPr>
              <p:cNvSpPr/>
              <p:nvPr/>
            </p:nvSpPr>
            <p:spPr>
              <a:xfrm>
                <a:off x="4200880" y="3012113"/>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2" name="Freeform: Shape 191">
                <a:extLst>
                  <a:ext uri="{FF2B5EF4-FFF2-40B4-BE49-F238E27FC236}">
                    <a16:creationId xmlns:a16="http://schemas.microsoft.com/office/drawing/2014/main" id="{6E65D2B8-3A59-43BF-8297-5A31F7702F5A}"/>
                  </a:ext>
                </a:extLst>
              </p:cNvPr>
              <p:cNvSpPr/>
              <p:nvPr/>
            </p:nvSpPr>
            <p:spPr>
              <a:xfrm>
                <a:off x="4263217" y="3012113"/>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3" name="Freeform: Shape 192">
                <a:extLst>
                  <a:ext uri="{FF2B5EF4-FFF2-40B4-BE49-F238E27FC236}">
                    <a16:creationId xmlns:a16="http://schemas.microsoft.com/office/drawing/2014/main" id="{8AAF2783-0E46-49DD-BC20-EC4E17177F30}"/>
                  </a:ext>
                </a:extLst>
              </p:cNvPr>
              <p:cNvSpPr/>
              <p:nvPr/>
            </p:nvSpPr>
            <p:spPr>
              <a:xfrm>
                <a:off x="4325414" y="3012113"/>
                <a:ext cx="27751" cy="13945"/>
              </a:xfrm>
              <a:custGeom>
                <a:avLst/>
                <a:gdLst>
                  <a:gd name="connsiteX0" fmla="*/ 0 w 27751"/>
                  <a:gd name="connsiteY0" fmla="*/ 0 h 13945"/>
                  <a:gd name="connsiteX1" fmla="*/ 27752 w 27751"/>
                  <a:gd name="connsiteY1" fmla="*/ 0 h 13945"/>
                </a:gdLst>
                <a:ahLst/>
                <a:cxnLst>
                  <a:cxn ang="0">
                    <a:pos x="connsiteX0" y="connsiteY0"/>
                  </a:cxn>
                  <a:cxn ang="0">
                    <a:pos x="connsiteX1" y="connsiteY1"/>
                  </a:cxn>
                </a:cxnLst>
                <a:rect l="l" t="t" r="r" b="b"/>
                <a:pathLst>
                  <a:path w="27751" h="13945">
                    <a:moveTo>
                      <a:pt x="0" y="0"/>
                    </a:moveTo>
                    <a:lnTo>
                      <a:pt x="2775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7" name="Freeform: Shape 196">
                <a:extLst>
                  <a:ext uri="{FF2B5EF4-FFF2-40B4-BE49-F238E27FC236}">
                    <a16:creationId xmlns:a16="http://schemas.microsoft.com/office/drawing/2014/main" id="{80AD5FC6-C125-44DA-8552-326B93A676D2}"/>
                  </a:ext>
                </a:extLst>
              </p:cNvPr>
              <p:cNvSpPr/>
              <p:nvPr/>
            </p:nvSpPr>
            <p:spPr>
              <a:xfrm>
                <a:off x="4387751" y="3012113"/>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11" name="Freeform: Shape 210">
                <a:extLst>
                  <a:ext uri="{FF2B5EF4-FFF2-40B4-BE49-F238E27FC236}">
                    <a16:creationId xmlns:a16="http://schemas.microsoft.com/office/drawing/2014/main" id="{B2C87661-9B3C-427D-8AAD-511036D1B718}"/>
                  </a:ext>
                </a:extLst>
              </p:cNvPr>
              <p:cNvSpPr/>
              <p:nvPr/>
            </p:nvSpPr>
            <p:spPr>
              <a:xfrm>
                <a:off x="4014009" y="2949915"/>
                <a:ext cx="27751" cy="13945"/>
              </a:xfrm>
              <a:custGeom>
                <a:avLst/>
                <a:gdLst>
                  <a:gd name="connsiteX0" fmla="*/ 0 w 27751"/>
                  <a:gd name="connsiteY0" fmla="*/ 0 h 13945"/>
                  <a:gd name="connsiteX1" fmla="*/ 27752 w 27751"/>
                  <a:gd name="connsiteY1" fmla="*/ 0 h 13945"/>
                </a:gdLst>
                <a:ahLst/>
                <a:cxnLst>
                  <a:cxn ang="0">
                    <a:pos x="connsiteX0" y="connsiteY0"/>
                  </a:cxn>
                  <a:cxn ang="0">
                    <a:pos x="connsiteX1" y="connsiteY1"/>
                  </a:cxn>
                </a:cxnLst>
                <a:rect l="l" t="t" r="r" b="b"/>
                <a:pathLst>
                  <a:path w="27751" h="13945">
                    <a:moveTo>
                      <a:pt x="0" y="0"/>
                    </a:moveTo>
                    <a:lnTo>
                      <a:pt x="2775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12" name="Freeform: Shape 211">
                <a:extLst>
                  <a:ext uri="{FF2B5EF4-FFF2-40B4-BE49-F238E27FC236}">
                    <a16:creationId xmlns:a16="http://schemas.microsoft.com/office/drawing/2014/main" id="{CCB20FD5-2501-44A0-BD05-27390C7D066C}"/>
                  </a:ext>
                </a:extLst>
              </p:cNvPr>
              <p:cNvSpPr/>
              <p:nvPr/>
            </p:nvSpPr>
            <p:spPr>
              <a:xfrm>
                <a:off x="4076346" y="2949915"/>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30" name="Freeform: Shape 229">
                <a:extLst>
                  <a:ext uri="{FF2B5EF4-FFF2-40B4-BE49-F238E27FC236}">
                    <a16:creationId xmlns:a16="http://schemas.microsoft.com/office/drawing/2014/main" id="{646A75A6-2DD8-4C0F-B3AA-6FDC09DA9823}"/>
                  </a:ext>
                </a:extLst>
              </p:cNvPr>
              <p:cNvSpPr/>
              <p:nvPr/>
            </p:nvSpPr>
            <p:spPr>
              <a:xfrm>
                <a:off x="4138683" y="2949915"/>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31" name="Freeform: Shape 230">
                <a:extLst>
                  <a:ext uri="{FF2B5EF4-FFF2-40B4-BE49-F238E27FC236}">
                    <a16:creationId xmlns:a16="http://schemas.microsoft.com/office/drawing/2014/main" id="{E4686763-EAB5-474F-8D31-7B7B455366CA}"/>
                  </a:ext>
                </a:extLst>
              </p:cNvPr>
              <p:cNvSpPr/>
              <p:nvPr/>
            </p:nvSpPr>
            <p:spPr>
              <a:xfrm>
                <a:off x="4200880" y="2949915"/>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32" name="Freeform: Shape 231">
                <a:extLst>
                  <a:ext uri="{FF2B5EF4-FFF2-40B4-BE49-F238E27FC236}">
                    <a16:creationId xmlns:a16="http://schemas.microsoft.com/office/drawing/2014/main" id="{F4078EBF-AABA-449B-8F9E-1497D876FCF4}"/>
                  </a:ext>
                </a:extLst>
              </p:cNvPr>
              <p:cNvSpPr/>
              <p:nvPr/>
            </p:nvSpPr>
            <p:spPr>
              <a:xfrm>
                <a:off x="4263217" y="2949915"/>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33" name="Freeform: Shape 232">
                <a:extLst>
                  <a:ext uri="{FF2B5EF4-FFF2-40B4-BE49-F238E27FC236}">
                    <a16:creationId xmlns:a16="http://schemas.microsoft.com/office/drawing/2014/main" id="{DCE94CE7-DD6B-4B1C-B5AB-40F8B32DFFD3}"/>
                  </a:ext>
                </a:extLst>
              </p:cNvPr>
              <p:cNvSpPr/>
              <p:nvPr/>
            </p:nvSpPr>
            <p:spPr>
              <a:xfrm>
                <a:off x="4325414" y="2949915"/>
                <a:ext cx="27751" cy="13945"/>
              </a:xfrm>
              <a:custGeom>
                <a:avLst/>
                <a:gdLst>
                  <a:gd name="connsiteX0" fmla="*/ 0 w 27751"/>
                  <a:gd name="connsiteY0" fmla="*/ 0 h 13945"/>
                  <a:gd name="connsiteX1" fmla="*/ 27752 w 27751"/>
                  <a:gd name="connsiteY1" fmla="*/ 0 h 13945"/>
                </a:gdLst>
                <a:ahLst/>
                <a:cxnLst>
                  <a:cxn ang="0">
                    <a:pos x="connsiteX0" y="connsiteY0"/>
                  </a:cxn>
                  <a:cxn ang="0">
                    <a:pos x="connsiteX1" y="connsiteY1"/>
                  </a:cxn>
                </a:cxnLst>
                <a:rect l="l" t="t" r="r" b="b"/>
                <a:pathLst>
                  <a:path w="27751" h="13945">
                    <a:moveTo>
                      <a:pt x="0" y="0"/>
                    </a:moveTo>
                    <a:lnTo>
                      <a:pt x="2775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34" name="Freeform: Shape 233">
                <a:extLst>
                  <a:ext uri="{FF2B5EF4-FFF2-40B4-BE49-F238E27FC236}">
                    <a16:creationId xmlns:a16="http://schemas.microsoft.com/office/drawing/2014/main" id="{5BB7F7E0-8C47-4832-B194-6C4F5E3BB54D}"/>
                  </a:ext>
                </a:extLst>
              </p:cNvPr>
              <p:cNvSpPr/>
              <p:nvPr/>
            </p:nvSpPr>
            <p:spPr>
              <a:xfrm>
                <a:off x="4387751" y="2949915"/>
                <a:ext cx="27612" cy="13945"/>
              </a:xfrm>
              <a:custGeom>
                <a:avLst/>
                <a:gdLst>
                  <a:gd name="connsiteX0" fmla="*/ 0 w 27612"/>
                  <a:gd name="connsiteY0" fmla="*/ 0 h 13945"/>
                  <a:gd name="connsiteX1" fmla="*/ 27612 w 27612"/>
                  <a:gd name="connsiteY1" fmla="*/ 0 h 13945"/>
                </a:gdLst>
                <a:ahLst/>
                <a:cxnLst>
                  <a:cxn ang="0">
                    <a:pos x="connsiteX0" y="connsiteY0"/>
                  </a:cxn>
                  <a:cxn ang="0">
                    <a:pos x="connsiteX1" y="connsiteY1"/>
                  </a:cxn>
                </a:cxnLst>
                <a:rect l="l" t="t" r="r" b="b"/>
                <a:pathLst>
                  <a:path w="27612" h="13945">
                    <a:moveTo>
                      <a:pt x="0" y="0"/>
                    </a:moveTo>
                    <a:lnTo>
                      <a:pt x="2761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35" name="Freeform: Shape 234">
                <a:extLst>
                  <a:ext uri="{FF2B5EF4-FFF2-40B4-BE49-F238E27FC236}">
                    <a16:creationId xmlns:a16="http://schemas.microsoft.com/office/drawing/2014/main" id="{811B9608-8BA5-44AE-89CD-8442152A995F}"/>
                  </a:ext>
                </a:extLst>
              </p:cNvPr>
              <p:cNvSpPr/>
              <p:nvPr/>
            </p:nvSpPr>
            <p:spPr>
              <a:xfrm>
                <a:off x="3967849" y="2763045"/>
                <a:ext cx="497718" cy="124533"/>
              </a:xfrm>
              <a:custGeom>
                <a:avLst/>
                <a:gdLst>
                  <a:gd name="connsiteX0" fmla="*/ 0 w 497718"/>
                  <a:gd name="connsiteY0" fmla="*/ 0 h 124533"/>
                  <a:gd name="connsiteX1" fmla="*/ 497718 w 497718"/>
                  <a:gd name="connsiteY1" fmla="*/ 0 h 124533"/>
                  <a:gd name="connsiteX2" fmla="*/ 497718 w 497718"/>
                  <a:gd name="connsiteY2" fmla="*/ 124534 h 124533"/>
                  <a:gd name="connsiteX3" fmla="*/ 0 w 497718"/>
                  <a:gd name="connsiteY3" fmla="*/ 124534 h 124533"/>
                </a:gdLst>
                <a:ahLst/>
                <a:cxnLst>
                  <a:cxn ang="0">
                    <a:pos x="connsiteX0" y="connsiteY0"/>
                  </a:cxn>
                  <a:cxn ang="0">
                    <a:pos x="connsiteX1" y="connsiteY1"/>
                  </a:cxn>
                  <a:cxn ang="0">
                    <a:pos x="connsiteX2" y="connsiteY2"/>
                  </a:cxn>
                  <a:cxn ang="0">
                    <a:pos x="connsiteX3" y="connsiteY3"/>
                  </a:cxn>
                </a:cxnLst>
                <a:rect l="l" t="t" r="r" b="b"/>
                <a:pathLst>
                  <a:path w="497718" h="124533">
                    <a:moveTo>
                      <a:pt x="0" y="0"/>
                    </a:moveTo>
                    <a:lnTo>
                      <a:pt x="497718" y="0"/>
                    </a:lnTo>
                    <a:lnTo>
                      <a:pt x="497718" y="124534"/>
                    </a:lnTo>
                    <a:lnTo>
                      <a:pt x="0" y="124534"/>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46" name="Graphic 71">
              <a:extLst>
                <a:ext uri="{FF2B5EF4-FFF2-40B4-BE49-F238E27FC236}">
                  <a16:creationId xmlns:a16="http://schemas.microsoft.com/office/drawing/2014/main" id="{6B97C4DB-B028-4E69-A9E0-8346670D1391}"/>
                </a:ext>
              </a:extLst>
            </p:cNvPr>
            <p:cNvGrpSpPr/>
            <p:nvPr/>
          </p:nvGrpSpPr>
          <p:grpSpPr>
            <a:xfrm>
              <a:off x="4084434" y="2704055"/>
              <a:ext cx="264547" cy="114632"/>
              <a:chOff x="4084434" y="2704055"/>
              <a:chExt cx="264547" cy="114632"/>
            </a:xfrm>
          </p:grpSpPr>
          <p:sp>
            <p:nvSpPr>
              <p:cNvPr id="147" name="Freeform: Shape 146">
                <a:extLst>
                  <a:ext uri="{FF2B5EF4-FFF2-40B4-BE49-F238E27FC236}">
                    <a16:creationId xmlns:a16="http://schemas.microsoft.com/office/drawing/2014/main" id="{6B507790-4D24-43EE-B59B-40AF950D4EEF}"/>
                  </a:ext>
                </a:extLst>
              </p:cNvPr>
              <p:cNvSpPr/>
              <p:nvPr/>
            </p:nvSpPr>
            <p:spPr>
              <a:xfrm>
                <a:off x="4084434" y="2704055"/>
                <a:ext cx="13945" cy="114632"/>
              </a:xfrm>
              <a:custGeom>
                <a:avLst/>
                <a:gdLst>
                  <a:gd name="connsiteX0" fmla="*/ 0 w 13945"/>
                  <a:gd name="connsiteY0" fmla="*/ 114632 h 114632"/>
                  <a:gd name="connsiteX1" fmla="*/ 0 w 13945"/>
                  <a:gd name="connsiteY1" fmla="*/ 0 h 114632"/>
                </a:gdLst>
                <a:ahLst/>
                <a:cxnLst>
                  <a:cxn ang="0">
                    <a:pos x="connsiteX0" y="connsiteY0"/>
                  </a:cxn>
                  <a:cxn ang="0">
                    <a:pos x="connsiteX1" y="connsiteY1"/>
                  </a:cxn>
                </a:cxnLst>
                <a:rect l="l" t="t" r="r" b="b"/>
                <a:pathLst>
                  <a:path w="13945" h="114632">
                    <a:moveTo>
                      <a:pt x="0" y="114632"/>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48" name="Freeform: Shape 147">
                <a:extLst>
                  <a:ext uri="{FF2B5EF4-FFF2-40B4-BE49-F238E27FC236}">
                    <a16:creationId xmlns:a16="http://schemas.microsoft.com/office/drawing/2014/main" id="{68BFB136-A792-4E32-BCBA-F112A2908BF4}"/>
                  </a:ext>
                </a:extLst>
              </p:cNvPr>
              <p:cNvSpPr/>
              <p:nvPr/>
            </p:nvSpPr>
            <p:spPr>
              <a:xfrm>
                <a:off x="4348982" y="2704055"/>
                <a:ext cx="13945" cy="114632"/>
              </a:xfrm>
              <a:custGeom>
                <a:avLst/>
                <a:gdLst>
                  <a:gd name="connsiteX0" fmla="*/ 0 w 13945"/>
                  <a:gd name="connsiteY0" fmla="*/ 114632 h 114632"/>
                  <a:gd name="connsiteX1" fmla="*/ 0 w 13945"/>
                  <a:gd name="connsiteY1" fmla="*/ 0 h 114632"/>
                </a:gdLst>
                <a:ahLst/>
                <a:cxnLst>
                  <a:cxn ang="0">
                    <a:pos x="connsiteX0" y="connsiteY0"/>
                  </a:cxn>
                  <a:cxn ang="0">
                    <a:pos x="connsiteX1" y="connsiteY1"/>
                  </a:cxn>
                </a:cxnLst>
                <a:rect l="l" t="t" r="r" b="b"/>
                <a:pathLst>
                  <a:path w="13945" h="114632">
                    <a:moveTo>
                      <a:pt x="0" y="114632"/>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86" name="Marcador de pie de página 1">
            <a:extLst>
              <a:ext uri="{FF2B5EF4-FFF2-40B4-BE49-F238E27FC236}">
                <a16:creationId xmlns:a16="http://schemas.microsoft.com/office/drawing/2014/main" id="{49D297E0-7200-49DA-8740-6CCC02216032}"/>
              </a:ext>
            </a:extLst>
          </p:cNvPr>
          <p:cNvSpPr txBox="1">
            <a:spLocks/>
          </p:cNvSpPr>
          <p:nvPr/>
        </p:nvSpPr>
        <p:spPr>
          <a:xfrm>
            <a:off x="11595386" y="6566356"/>
            <a:ext cx="407502" cy="20591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tx1"/>
                </a:solidFill>
                <a:latin typeface="Segoe UI" panose="020B0502040204020203" pitchFamily="34" charset="0"/>
              </a:rPr>
              <a:t>p. </a:t>
            </a:r>
            <a:fld id="{C55AD5FC-D658-4668-AADB-0A3BDC5470A2}" type="slidenum">
              <a:rPr lang="es-ES" sz="900" smtClean="0">
                <a:solidFill>
                  <a:schemeClr val="tx1"/>
                </a:solidFill>
                <a:latin typeface="Segoe UI" panose="020B0502040204020203" pitchFamily="34" charset="0"/>
              </a:rPr>
              <a:pPr algn="l"/>
              <a:t>10</a:t>
            </a:fld>
            <a:endParaRPr lang="es-ES" sz="900" dirty="0">
              <a:solidFill>
                <a:schemeClr val="tx1"/>
              </a:solidFill>
              <a:latin typeface="Segoe UI" panose="020B0502040204020203" pitchFamily="34" charset="0"/>
            </a:endParaRPr>
          </a:p>
        </p:txBody>
      </p:sp>
    </p:spTree>
    <p:extLst>
      <p:ext uri="{BB962C8B-B14F-4D97-AF65-F5344CB8AC3E}">
        <p14:creationId xmlns:p14="http://schemas.microsoft.com/office/powerpoint/2010/main" val="159198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itular">
            <a:extLst>
              <a:ext uri="{FF2B5EF4-FFF2-40B4-BE49-F238E27FC236}">
                <a16:creationId xmlns:a16="http://schemas.microsoft.com/office/drawing/2014/main" id="{7E32E82B-E3BB-433E-B6C5-CCFF00DBBD9B}"/>
              </a:ext>
            </a:extLst>
          </p:cNvPr>
          <p:cNvSpPr txBox="1">
            <a:spLocks/>
          </p:cNvSpPr>
          <p:nvPr/>
        </p:nvSpPr>
        <p:spPr>
          <a:xfrm>
            <a:off x="752738" y="740459"/>
            <a:ext cx="9725791"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05. </a:t>
            </a:r>
            <a:r>
              <a:rPr lang="da-DK"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rPr>
              <a:t>LOS CONTRATOS DEDURACIÓN DETERMINADA</a:t>
            </a:r>
            <a:endParaRPr lang="es-ES"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endParaRPr>
          </a:p>
        </p:txBody>
      </p:sp>
      <p:cxnSp>
        <p:nvCxnSpPr>
          <p:cNvPr id="87" name="Straight Connector 38">
            <a:extLst>
              <a:ext uri="{FF2B5EF4-FFF2-40B4-BE49-F238E27FC236}">
                <a16:creationId xmlns:a16="http://schemas.microsoft.com/office/drawing/2014/main" id="{EA9021B0-FD89-45AF-B1BA-9E5D471232D7}"/>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88" name="Rectángulo 245">
            <a:extLst>
              <a:ext uri="{FF2B5EF4-FFF2-40B4-BE49-F238E27FC236}">
                <a16:creationId xmlns:a16="http://schemas.microsoft.com/office/drawing/2014/main" id="{E4B8B30B-F5ED-4DE6-A744-DBA6F36F9065}"/>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pic>
        <p:nvPicPr>
          <p:cNvPr id="113" name="Picture 112">
            <a:extLst>
              <a:ext uri="{FF2B5EF4-FFF2-40B4-BE49-F238E27FC236}">
                <a16:creationId xmlns:a16="http://schemas.microsoft.com/office/drawing/2014/main" id="{0E7EEAEC-5C70-4F20-BAA8-6709E74F9F8C}"/>
              </a:ext>
            </a:extLst>
          </p:cNvPr>
          <p:cNvPicPr>
            <a:picLocks noChangeAspect="1"/>
          </p:cNvPicPr>
          <p:nvPr/>
        </p:nvPicPr>
        <p:blipFill rotWithShape="1">
          <a:blip r:embed="rId3">
            <a:extLst>
              <a:ext uri="{28A0092B-C50C-407E-A947-70E740481C1C}">
                <a14:useLocalDpi xmlns:a14="http://schemas.microsoft.com/office/drawing/2010/main" val="0"/>
              </a:ext>
            </a:extLst>
          </a:blip>
          <a:srcRect l="497" t="26353" r="16458" b="19708"/>
          <a:stretch/>
        </p:blipFill>
        <p:spPr>
          <a:xfrm flipH="1">
            <a:off x="0" y="1575163"/>
            <a:ext cx="12192000" cy="5026233"/>
          </a:xfrm>
          <a:prstGeom prst="rect">
            <a:avLst/>
          </a:prstGeom>
        </p:spPr>
      </p:pic>
      <p:sp>
        <p:nvSpPr>
          <p:cNvPr id="114" name="Text Placeholder 6">
            <a:extLst>
              <a:ext uri="{FF2B5EF4-FFF2-40B4-BE49-F238E27FC236}">
                <a16:creationId xmlns:a16="http://schemas.microsoft.com/office/drawing/2014/main" id="{EF027B63-C2BF-4E7F-A7E4-A9449521307E}"/>
              </a:ext>
            </a:extLst>
          </p:cNvPr>
          <p:cNvSpPr txBox="1">
            <a:spLocks/>
          </p:cNvSpPr>
          <p:nvPr/>
        </p:nvSpPr>
        <p:spPr>
          <a:xfrm>
            <a:off x="0" y="1575163"/>
            <a:ext cx="12192002" cy="5026232"/>
          </a:xfrm>
          <a:prstGeom prst="rect">
            <a:avLst/>
          </a:prstGeom>
          <a:gradFill flip="none" rotWithShape="1">
            <a:gsLst>
              <a:gs pos="18000">
                <a:schemeClr val="accent2">
                  <a:alpha val="8000"/>
                </a:schemeClr>
              </a:gs>
              <a:gs pos="87000">
                <a:schemeClr val="accent1">
                  <a:alpha val="52000"/>
                </a:schemeClr>
              </a:gs>
              <a:gs pos="71000">
                <a:schemeClr val="accent1">
                  <a:alpha val="47000"/>
                </a:schemeClr>
              </a:gs>
              <a:gs pos="100000">
                <a:schemeClr val="accent1">
                  <a:alpha val="84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a:t>.</a:t>
            </a:r>
          </a:p>
        </p:txBody>
      </p:sp>
      <p:sp>
        <p:nvSpPr>
          <p:cNvPr id="115" name="Rectángulo 14">
            <a:extLst>
              <a:ext uri="{FF2B5EF4-FFF2-40B4-BE49-F238E27FC236}">
                <a16:creationId xmlns:a16="http://schemas.microsoft.com/office/drawing/2014/main" id="{81DE2F06-C732-4BCA-84F6-2916803AA3D6}"/>
              </a:ext>
            </a:extLst>
          </p:cNvPr>
          <p:cNvSpPr/>
          <p:nvPr/>
        </p:nvSpPr>
        <p:spPr>
          <a:xfrm>
            <a:off x="4143022" y="1301717"/>
            <a:ext cx="8053085" cy="3466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53" name="Text Placeholder 22">
            <a:extLst>
              <a:ext uri="{FF2B5EF4-FFF2-40B4-BE49-F238E27FC236}">
                <a16:creationId xmlns:a16="http://schemas.microsoft.com/office/drawing/2014/main" id="{BF04B0ED-8A6D-4BD5-B442-1C5D7D2C3391}"/>
              </a:ext>
            </a:extLst>
          </p:cNvPr>
          <p:cNvSpPr txBox="1">
            <a:spLocks/>
          </p:cNvSpPr>
          <p:nvPr/>
        </p:nvSpPr>
        <p:spPr>
          <a:xfrm>
            <a:off x="4924321" y="2815456"/>
            <a:ext cx="2848079" cy="586222"/>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spc="300" dirty="0">
                <a:solidFill>
                  <a:schemeClr val="tx1"/>
                </a:solidFill>
                <a:latin typeface="Segoe UI" panose="020B0502040204020203" pitchFamily="34" charset="0"/>
              </a:rPr>
              <a:t>POR CINCUNSTACIAS DE LA PRODUCCIÓN</a:t>
            </a:r>
            <a:endParaRPr lang="es-ES" sz="1600" spc="300" dirty="0">
              <a:solidFill>
                <a:schemeClr val="tx1"/>
              </a:solidFill>
            </a:endParaRPr>
          </a:p>
        </p:txBody>
      </p:sp>
      <p:cxnSp>
        <p:nvCxnSpPr>
          <p:cNvPr id="154" name="Conector recto 186">
            <a:extLst>
              <a:ext uri="{FF2B5EF4-FFF2-40B4-BE49-F238E27FC236}">
                <a16:creationId xmlns:a16="http://schemas.microsoft.com/office/drawing/2014/main" id="{6F7D9303-0ECD-4139-8162-10CA298230A1}"/>
              </a:ext>
            </a:extLst>
          </p:cNvPr>
          <p:cNvCxnSpPr>
            <a:cxnSpLocks/>
          </p:cNvCxnSpPr>
          <p:nvPr/>
        </p:nvCxnSpPr>
        <p:spPr>
          <a:xfrm>
            <a:off x="4926687" y="3329796"/>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5" name="Elipse 296">
            <a:extLst>
              <a:ext uri="{FF2B5EF4-FFF2-40B4-BE49-F238E27FC236}">
                <a16:creationId xmlns:a16="http://schemas.microsoft.com/office/drawing/2014/main" id="{82B0FD7D-8D54-4C46-AD11-C2B769CDC7AB}"/>
              </a:ext>
            </a:extLst>
          </p:cNvPr>
          <p:cNvSpPr/>
          <p:nvPr/>
        </p:nvSpPr>
        <p:spPr>
          <a:xfrm>
            <a:off x="5432147" y="1908370"/>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243" name="Text Placeholder 21">
            <a:extLst>
              <a:ext uri="{FF2B5EF4-FFF2-40B4-BE49-F238E27FC236}">
                <a16:creationId xmlns:a16="http://schemas.microsoft.com/office/drawing/2014/main" id="{DBCFB8C0-EF71-40E4-AF6B-DDCB3D4EE02C}"/>
              </a:ext>
            </a:extLst>
          </p:cNvPr>
          <p:cNvSpPr txBox="1">
            <a:spLocks/>
          </p:cNvSpPr>
          <p:nvPr/>
        </p:nvSpPr>
        <p:spPr>
          <a:xfrm>
            <a:off x="8068893" y="3390027"/>
            <a:ext cx="3526493" cy="275958"/>
          </a:xfrm>
          <a:prstGeom prst="rect">
            <a:avLst/>
          </a:prstGeom>
        </p:spPr>
        <p:txBody>
          <a:bodyPr numCol="1"/>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defTabSz="1219170" rtl="0" eaLnBrk="1" fontAlgn="auto" latinLnBrk="0" hangingPunct="1">
              <a:lnSpc>
                <a:spcPct val="100000"/>
              </a:lnSpc>
              <a:spcBef>
                <a:spcPct val="20000"/>
              </a:spcBef>
              <a:spcAft>
                <a:spcPts val="0"/>
              </a:spcAft>
              <a:buClr>
                <a:schemeClr val="accent1"/>
              </a:buClr>
              <a:buSzTx/>
              <a:tabLst/>
              <a:defRPr/>
            </a:pPr>
            <a:r>
              <a:rPr kumimoji="0" lang="es-ES" sz="1400" b="0" u="none" strike="noStrike" kern="1200" cap="none" spc="0" normalizeH="0" baseline="0" noProof="0" dirty="0">
                <a:ln>
                  <a:noFill/>
                </a:ln>
                <a:solidFill>
                  <a:schemeClr val="tx1"/>
                </a:solidFill>
                <a:effectLst/>
                <a:uLnTx/>
                <a:uFillTx/>
                <a:latin typeface="Segoe UI" panose="020B0502040204020203" pitchFamily="34" charset="0"/>
                <a:ea typeface="+mn-ea"/>
                <a:cs typeface="Arial" pitchFamily="34" charset="0"/>
              </a:rPr>
              <a:t>Termina al </a:t>
            </a:r>
            <a:r>
              <a:rPr lang="es-ES" sz="1400" dirty="0">
                <a:solidFill>
                  <a:schemeClr val="tx1"/>
                </a:solidFill>
                <a:latin typeface="Segoe UI" panose="020B0502040204020203" pitchFamily="34" charset="0"/>
                <a:cs typeface="Arial" pitchFamily="34" charset="0"/>
              </a:rPr>
              <a:t>cubrir la plaza</a:t>
            </a:r>
            <a:endParaRPr kumimoji="0" lang="en-US" sz="1400" b="0" u="none" strike="noStrike" kern="1200" cap="none" spc="0" normalizeH="0" baseline="0" noProof="0" dirty="0">
              <a:ln>
                <a:noFill/>
              </a:ln>
              <a:solidFill>
                <a:schemeClr val="tx1"/>
              </a:solidFill>
              <a:effectLst/>
              <a:uLnTx/>
              <a:uFillTx/>
              <a:latin typeface="Segoe UI" panose="020B0502040204020203" pitchFamily="34" charset="0"/>
              <a:ea typeface="+mn-ea"/>
              <a:cs typeface="Arial" pitchFamily="34" charset="0"/>
            </a:endParaRPr>
          </a:p>
        </p:txBody>
      </p:sp>
      <p:sp>
        <p:nvSpPr>
          <p:cNvPr id="245" name="Elipse 296">
            <a:extLst>
              <a:ext uri="{FF2B5EF4-FFF2-40B4-BE49-F238E27FC236}">
                <a16:creationId xmlns:a16="http://schemas.microsoft.com/office/drawing/2014/main" id="{603DA9B8-0421-4F1C-AC6E-ABD70698448E}"/>
              </a:ext>
            </a:extLst>
          </p:cNvPr>
          <p:cNvSpPr/>
          <p:nvPr/>
        </p:nvSpPr>
        <p:spPr>
          <a:xfrm>
            <a:off x="8582564" y="1908370"/>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275" name="Conector recto 210">
            <a:extLst>
              <a:ext uri="{FF2B5EF4-FFF2-40B4-BE49-F238E27FC236}">
                <a16:creationId xmlns:a16="http://schemas.microsoft.com/office/drawing/2014/main" id="{57572937-F9D8-45AF-8DC7-02389212E3AC}"/>
              </a:ext>
            </a:extLst>
          </p:cNvPr>
          <p:cNvCxnSpPr>
            <a:cxnSpLocks/>
          </p:cNvCxnSpPr>
          <p:nvPr/>
        </p:nvCxnSpPr>
        <p:spPr>
          <a:xfrm flipV="1">
            <a:off x="5590627" y="1942956"/>
            <a:ext cx="6601373" cy="3918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8" name="Text Placeholder 22">
            <a:extLst>
              <a:ext uri="{FF2B5EF4-FFF2-40B4-BE49-F238E27FC236}">
                <a16:creationId xmlns:a16="http://schemas.microsoft.com/office/drawing/2014/main" id="{956ED5B0-9B44-405A-9821-DF4DCA858635}"/>
              </a:ext>
            </a:extLst>
          </p:cNvPr>
          <p:cNvSpPr txBox="1">
            <a:spLocks/>
          </p:cNvSpPr>
          <p:nvPr/>
        </p:nvSpPr>
        <p:spPr>
          <a:xfrm>
            <a:off x="8070632" y="2796822"/>
            <a:ext cx="3366988" cy="479232"/>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spc="300" dirty="0">
                <a:solidFill>
                  <a:schemeClr val="tx1"/>
                </a:solidFill>
                <a:latin typeface="Segoe UI" panose="020B0502040204020203" pitchFamily="34" charset="0"/>
              </a:rPr>
              <a:t>POR SUSTITUCIÓN</a:t>
            </a:r>
          </a:p>
        </p:txBody>
      </p:sp>
      <p:cxnSp>
        <p:nvCxnSpPr>
          <p:cNvPr id="279" name="Conector recto 186">
            <a:extLst>
              <a:ext uri="{FF2B5EF4-FFF2-40B4-BE49-F238E27FC236}">
                <a16:creationId xmlns:a16="http://schemas.microsoft.com/office/drawing/2014/main" id="{C2752F59-5BE7-41C9-8269-8F2766BDB846}"/>
              </a:ext>
            </a:extLst>
          </p:cNvPr>
          <p:cNvCxnSpPr>
            <a:cxnSpLocks/>
          </p:cNvCxnSpPr>
          <p:nvPr/>
        </p:nvCxnSpPr>
        <p:spPr>
          <a:xfrm>
            <a:off x="8072998" y="3323983"/>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 name="Graphic 2">
            <a:extLst>
              <a:ext uri="{FF2B5EF4-FFF2-40B4-BE49-F238E27FC236}">
                <a16:creationId xmlns:a16="http://schemas.microsoft.com/office/drawing/2014/main" id="{B63E410C-49F2-4D1E-9D56-E7B97334533E}"/>
              </a:ext>
            </a:extLst>
          </p:cNvPr>
          <p:cNvGrpSpPr/>
          <p:nvPr/>
        </p:nvGrpSpPr>
        <p:grpSpPr>
          <a:xfrm>
            <a:off x="5123986" y="2079118"/>
            <a:ext cx="417733" cy="499631"/>
            <a:chOff x="5123986" y="2079118"/>
            <a:chExt cx="417733" cy="499631"/>
          </a:xfrm>
          <a:noFill/>
        </p:grpSpPr>
        <p:grpSp>
          <p:nvGrpSpPr>
            <p:cNvPr id="7" name="Graphic 2">
              <a:extLst>
                <a:ext uri="{FF2B5EF4-FFF2-40B4-BE49-F238E27FC236}">
                  <a16:creationId xmlns:a16="http://schemas.microsoft.com/office/drawing/2014/main" id="{E13B45C3-B3EE-4A35-9107-E542DC73A714}"/>
                </a:ext>
              </a:extLst>
            </p:cNvPr>
            <p:cNvGrpSpPr/>
            <p:nvPr/>
          </p:nvGrpSpPr>
          <p:grpSpPr>
            <a:xfrm>
              <a:off x="5123986" y="2079118"/>
              <a:ext cx="417733" cy="499631"/>
              <a:chOff x="5123986" y="2079118"/>
              <a:chExt cx="417733" cy="499631"/>
            </a:xfrm>
            <a:noFill/>
          </p:grpSpPr>
          <p:sp>
            <p:nvSpPr>
              <p:cNvPr id="8" name="Freeform: Shape 7">
                <a:extLst>
                  <a:ext uri="{FF2B5EF4-FFF2-40B4-BE49-F238E27FC236}">
                    <a16:creationId xmlns:a16="http://schemas.microsoft.com/office/drawing/2014/main" id="{A5F2A194-C059-4ADA-8088-3C19C757218F}"/>
                  </a:ext>
                </a:extLst>
              </p:cNvPr>
              <p:cNvSpPr/>
              <p:nvPr/>
            </p:nvSpPr>
            <p:spPr>
              <a:xfrm>
                <a:off x="5466160" y="2079118"/>
                <a:ext cx="75559" cy="128806"/>
              </a:xfrm>
              <a:custGeom>
                <a:avLst/>
                <a:gdLst>
                  <a:gd name="connsiteX0" fmla="*/ 0 w 75559"/>
                  <a:gd name="connsiteY0" fmla="*/ 128806 h 128806"/>
                  <a:gd name="connsiteX1" fmla="*/ 0 w 75559"/>
                  <a:gd name="connsiteY1" fmla="*/ 37780 h 128806"/>
                  <a:gd name="connsiteX2" fmla="*/ 37780 w 75559"/>
                  <a:gd name="connsiteY2" fmla="*/ 0 h 128806"/>
                  <a:gd name="connsiteX3" fmla="*/ 37780 w 75559"/>
                  <a:gd name="connsiteY3" fmla="*/ 0 h 128806"/>
                  <a:gd name="connsiteX4" fmla="*/ 75560 w 75559"/>
                  <a:gd name="connsiteY4" fmla="*/ 37780 h 128806"/>
                  <a:gd name="connsiteX5" fmla="*/ 75560 w 75559"/>
                  <a:gd name="connsiteY5" fmla="*/ 79870 h 128806"/>
                  <a:gd name="connsiteX6" fmla="*/ 37780 w 75559"/>
                  <a:gd name="connsiteY6" fmla="*/ 79870 h 12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59" h="128806">
                    <a:moveTo>
                      <a:pt x="0" y="128806"/>
                    </a:moveTo>
                    <a:lnTo>
                      <a:pt x="0" y="37780"/>
                    </a:lnTo>
                    <a:cubicBezTo>
                      <a:pt x="0" y="16988"/>
                      <a:pt x="16861" y="0"/>
                      <a:pt x="37780" y="0"/>
                    </a:cubicBezTo>
                    <a:lnTo>
                      <a:pt x="37780" y="0"/>
                    </a:lnTo>
                    <a:cubicBezTo>
                      <a:pt x="58571" y="0"/>
                      <a:pt x="75560" y="16861"/>
                      <a:pt x="75560" y="37780"/>
                    </a:cubicBezTo>
                    <a:lnTo>
                      <a:pt x="75560" y="79870"/>
                    </a:lnTo>
                    <a:lnTo>
                      <a:pt x="37780" y="79870"/>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9" name="Freeform: Shape 8">
                <a:extLst>
                  <a:ext uri="{FF2B5EF4-FFF2-40B4-BE49-F238E27FC236}">
                    <a16:creationId xmlns:a16="http://schemas.microsoft.com/office/drawing/2014/main" id="{6C37F3A3-C73A-4490-AD73-BD57F80283D2}"/>
                  </a:ext>
                </a:extLst>
              </p:cNvPr>
              <p:cNvSpPr/>
              <p:nvPr/>
            </p:nvSpPr>
            <p:spPr>
              <a:xfrm>
                <a:off x="5123986" y="2079118"/>
                <a:ext cx="380207" cy="499631"/>
              </a:xfrm>
              <a:custGeom>
                <a:avLst/>
                <a:gdLst>
                  <a:gd name="connsiteX0" fmla="*/ 380207 w 380207"/>
                  <a:gd name="connsiteY0" fmla="*/ 0 h 499631"/>
                  <a:gd name="connsiteX1" fmla="*/ 37780 w 380207"/>
                  <a:gd name="connsiteY1" fmla="*/ 0 h 499631"/>
                  <a:gd name="connsiteX2" fmla="*/ 0 w 380207"/>
                  <a:gd name="connsiteY2" fmla="*/ 37780 h 499631"/>
                  <a:gd name="connsiteX3" fmla="*/ 0 w 380207"/>
                  <a:gd name="connsiteY3" fmla="*/ 499631 h 499631"/>
                  <a:gd name="connsiteX4" fmla="*/ 342174 w 380207"/>
                  <a:gd name="connsiteY4" fmla="*/ 499631 h 499631"/>
                  <a:gd name="connsiteX5" fmla="*/ 342174 w 380207"/>
                  <a:gd name="connsiteY5" fmla="*/ 130454 h 49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207" h="499631">
                    <a:moveTo>
                      <a:pt x="380207" y="0"/>
                    </a:moveTo>
                    <a:lnTo>
                      <a:pt x="37780" y="0"/>
                    </a:lnTo>
                    <a:cubicBezTo>
                      <a:pt x="16861" y="0"/>
                      <a:pt x="0" y="16861"/>
                      <a:pt x="0" y="37780"/>
                    </a:cubicBezTo>
                    <a:lnTo>
                      <a:pt x="0" y="499631"/>
                    </a:lnTo>
                    <a:lnTo>
                      <a:pt x="342174" y="499631"/>
                    </a:lnTo>
                    <a:lnTo>
                      <a:pt x="342174" y="130454"/>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sp>
          <p:nvSpPr>
            <p:cNvPr id="10" name="Freeform: Shape 9">
              <a:extLst>
                <a:ext uri="{FF2B5EF4-FFF2-40B4-BE49-F238E27FC236}">
                  <a16:creationId xmlns:a16="http://schemas.microsoft.com/office/drawing/2014/main" id="{2B287009-A799-41EB-899B-2904576ABF7B}"/>
                </a:ext>
              </a:extLst>
            </p:cNvPr>
            <p:cNvSpPr/>
            <p:nvPr/>
          </p:nvSpPr>
          <p:spPr>
            <a:xfrm>
              <a:off x="5161766" y="2499387"/>
              <a:ext cx="125636" cy="27383"/>
            </a:xfrm>
            <a:custGeom>
              <a:avLst/>
              <a:gdLst>
                <a:gd name="connsiteX0" fmla="*/ 125637 w 125636"/>
                <a:gd name="connsiteY0" fmla="*/ 25863 h 27383"/>
                <a:gd name="connsiteX1" fmla="*/ 106240 w 125636"/>
                <a:gd name="connsiteY1" fmla="*/ 25863 h 27383"/>
                <a:gd name="connsiteX2" fmla="*/ 80377 w 125636"/>
                <a:gd name="connsiteY2" fmla="*/ 0 h 27383"/>
                <a:gd name="connsiteX3" fmla="*/ 65925 w 125636"/>
                <a:gd name="connsiteY3" fmla="*/ 0 h 27383"/>
                <a:gd name="connsiteX4" fmla="*/ 49570 w 125636"/>
                <a:gd name="connsiteY4" fmla="*/ 16354 h 27383"/>
                <a:gd name="connsiteX5" fmla="*/ 31314 w 125636"/>
                <a:gd name="connsiteY5" fmla="*/ 16354 h 27383"/>
                <a:gd name="connsiteX6" fmla="*/ 20284 w 125636"/>
                <a:gd name="connsiteY6" fmla="*/ 27384 h 27383"/>
                <a:gd name="connsiteX7" fmla="*/ 0 w 125636"/>
                <a:gd name="connsiteY7" fmla="*/ 27384 h 2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636" h="27383">
                  <a:moveTo>
                    <a:pt x="125637" y="25863"/>
                  </a:moveTo>
                  <a:lnTo>
                    <a:pt x="106240" y="25863"/>
                  </a:lnTo>
                  <a:lnTo>
                    <a:pt x="80377" y="0"/>
                  </a:lnTo>
                  <a:lnTo>
                    <a:pt x="65925" y="0"/>
                  </a:lnTo>
                  <a:lnTo>
                    <a:pt x="49570" y="16354"/>
                  </a:lnTo>
                  <a:lnTo>
                    <a:pt x="31314" y="16354"/>
                  </a:lnTo>
                  <a:lnTo>
                    <a:pt x="20284" y="27384"/>
                  </a:lnTo>
                  <a:lnTo>
                    <a:pt x="0" y="27384"/>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 name="Freeform: Shape 10">
              <a:extLst>
                <a:ext uri="{FF2B5EF4-FFF2-40B4-BE49-F238E27FC236}">
                  <a16:creationId xmlns:a16="http://schemas.microsoft.com/office/drawing/2014/main" id="{20B12577-0DFC-428A-9022-1A6A62422F1B}"/>
                </a:ext>
              </a:extLst>
            </p:cNvPr>
            <p:cNvSpPr/>
            <p:nvPr/>
          </p:nvSpPr>
          <p:spPr>
            <a:xfrm>
              <a:off x="5312505" y="2525249"/>
              <a:ext cx="25102" cy="12677"/>
            </a:xfrm>
            <a:custGeom>
              <a:avLst/>
              <a:gdLst>
                <a:gd name="connsiteX0" fmla="*/ 25102 w 25102"/>
                <a:gd name="connsiteY0" fmla="*/ 0 h 12677"/>
                <a:gd name="connsiteX1" fmla="*/ 0 w 25102"/>
                <a:gd name="connsiteY1" fmla="*/ 0 h 12677"/>
              </a:gdLst>
              <a:ahLst/>
              <a:cxnLst>
                <a:cxn ang="0">
                  <a:pos x="connsiteX0" y="connsiteY0"/>
                </a:cxn>
                <a:cxn ang="0">
                  <a:pos x="connsiteX1" y="connsiteY1"/>
                </a:cxn>
              </a:cxnLst>
              <a:rect l="l" t="t" r="r" b="b"/>
              <a:pathLst>
                <a:path w="25102" h="12677">
                  <a:moveTo>
                    <a:pt x="25102"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 name="Freeform: Shape 11">
              <a:extLst>
                <a:ext uri="{FF2B5EF4-FFF2-40B4-BE49-F238E27FC236}">
                  <a16:creationId xmlns:a16="http://schemas.microsoft.com/office/drawing/2014/main" id="{30B804D3-8E1A-4A9A-8F32-39CD6748BEC5}"/>
                </a:ext>
              </a:extLst>
            </p:cNvPr>
            <p:cNvSpPr/>
            <p:nvPr/>
          </p:nvSpPr>
          <p:spPr>
            <a:xfrm>
              <a:off x="5161766" y="2158988"/>
              <a:ext cx="133497" cy="12677"/>
            </a:xfrm>
            <a:custGeom>
              <a:avLst/>
              <a:gdLst>
                <a:gd name="connsiteX0" fmla="*/ 0 w 133497"/>
                <a:gd name="connsiteY0" fmla="*/ 0 h 12677"/>
                <a:gd name="connsiteX1" fmla="*/ 133497 w 133497"/>
                <a:gd name="connsiteY1" fmla="*/ 0 h 12677"/>
              </a:gdLst>
              <a:ahLst/>
              <a:cxnLst>
                <a:cxn ang="0">
                  <a:pos x="connsiteX0" y="connsiteY0"/>
                </a:cxn>
                <a:cxn ang="0">
                  <a:pos x="connsiteX1" y="connsiteY1"/>
                </a:cxn>
              </a:cxnLst>
              <a:rect l="l" t="t" r="r" b="b"/>
              <a:pathLst>
                <a:path w="133497" h="12677">
                  <a:moveTo>
                    <a:pt x="0" y="0"/>
                  </a:moveTo>
                  <a:lnTo>
                    <a:pt x="133497"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3" name="Freeform: Shape 12">
              <a:extLst>
                <a:ext uri="{FF2B5EF4-FFF2-40B4-BE49-F238E27FC236}">
                  <a16:creationId xmlns:a16="http://schemas.microsoft.com/office/drawing/2014/main" id="{4A00C489-BD93-45D9-ADD2-C2087D72F795}"/>
                </a:ext>
              </a:extLst>
            </p:cNvPr>
            <p:cNvSpPr/>
            <p:nvPr/>
          </p:nvSpPr>
          <p:spPr>
            <a:xfrm>
              <a:off x="5161766" y="2209573"/>
              <a:ext cx="184081" cy="12677"/>
            </a:xfrm>
            <a:custGeom>
              <a:avLst/>
              <a:gdLst>
                <a:gd name="connsiteX0" fmla="*/ 0 w 184081"/>
                <a:gd name="connsiteY0" fmla="*/ 0 h 12677"/>
                <a:gd name="connsiteX1" fmla="*/ 184082 w 184081"/>
                <a:gd name="connsiteY1" fmla="*/ 0 h 12677"/>
              </a:gdLst>
              <a:ahLst/>
              <a:cxnLst>
                <a:cxn ang="0">
                  <a:pos x="connsiteX0" y="connsiteY0"/>
                </a:cxn>
                <a:cxn ang="0">
                  <a:pos x="connsiteX1" y="connsiteY1"/>
                </a:cxn>
              </a:cxnLst>
              <a:rect l="l" t="t" r="r" b="b"/>
              <a:pathLst>
                <a:path w="184081" h="12677">
                  <a:moveTo>
                    <a:pt x="0" y="0"/>
                  </a:moveTo>
                  <a:lnTo>
                    <a:pt x="18408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4" name="Freeform: Shape 13">
              <a:extLst>
                <a:ext uri="{FF2B5EF4-FFF2-40B4-BE49-F238E27FC236}">
                  <a16:creationId xmlns:a16="http://schemas.microsoft.com/office/drawing/2014/main" id="{003EA3E3-C36C-4BEE-BBCB-FDB65F0552E3}"/>
                </a:ext>
              </a:extLst>
            </p:cNvPr>
            <p:cNvSpPr/>
            <p:nvPr/>
          </p:nvSpPr>
          <p:spPr>
            <a:xfrm>
              <a:off x="5161766" y="2285386"/>
              <a:ext cx="226678" cy="12677"/>
            </a:xfrm>
            <a:custGeom>
              <a:avLst/>
              <a:gdLst>
                <a:gd name="connsiteX0" fmla="*/ 0 w 226678"/>
                <a:gd name="connsiteY0" fmla="*/ 0 h 12677"/>
                <a:gd name="connsiteX1" fmla="*/ 226679 w 226678"/>
                <a:gd name="connsiteY1" fmla="*/ 0 h 12677"/>
              </a:gdLst>
              <a:ahLst/>
              <a:cxnLst>
                <a:cxn ang="0">
                  <a:pos x="connsiteX0" y="connsiteY0"/>
                </a:cxn>
                <a:cxn ang="0">
                  <a:pos x="connsiteX1" y="connsiteY1"/>
                </a:cxn>
              </a:cxnLst>
              <a:rect l="l" t="t" r="r" b="b"/>
              <a:pathLst>
                <a:path w="226678" h="12677">
                  <a:moveTo>
                    <a:pt x="0" y="0"/>
                  </a:moveTo>
                  <a:lnTo>
                    <a:pt x="226679"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 name="Freeform: Shape 14">
              <a:extLst>
                <a:ext uri="{FF2B5EF4-FFF2-40B4-BE49-F238E27FC236}">
                  <a16:creationId xmlns:a16="http://schemas.microsoft.com/office/drawing/2014/main" id="{F80649FF-E53A-4EFE-8C8C-C45138F8AAC4}"/>
                </a:ext>
              </a:extLst>
            </p:cNvPr>
            <p:cNvSpPr/>
            <p:nvPr/>
          </p:nvSpPr>
          <p:spPr>
            <a:xfrm>
              <a:off x="5161766" y="2335970"/>
              <a:ext cx="210958" cy="12677"/>
            </a:xfrm>
            <a:custGeom>
              <a:avLst/>
              <a:gdLst>
                <a:gd name="connsiteX0" fmla="*/ 0 w 210958"/>
                <a:gd name="connsiteY0" fmla="*/ 0 h 12677"/>
                <a:gd name="connsiteX1" fmla="*/ 210959 w 210958"/>
                <a:gd name="connsiteY1" fmla="*/ 0 h 12677"/>
              </a:gdLst>
              <a:ahLst/>
              <a:cxnLst>
                <a:cxn ang="0">
                  <a:pos x="connsiteX0" y="connsiteY0"/>
                </a:cxn>
                <a:cxn ang="0">
                  <a:pos x="connsiteX1" y="connsiteY1"/>
                </a:cxn>
              </a:cxnLst>
              <a:rect l="l" t="t" r="r" b="b"/>
              <a:pathLst>
                <a:path w="210958" h="12677">
                  <a:moveTo>
                    <a:pt x="0" y="0"/>
                  </a:moveTo>
                  <a:lnTo>
                    <a:pt x="210959"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6" name="Freeform: Shape 15">
              <a:extLst>
                <a:ext uri="{FF2B5EF4-FFF2-40B4-BE49-F238E27FC236}">
                  <a16:creationId xmlns:a16="http://schemas.microsoft.com/office/drawing/2014/main" id="{081A367F-8204-4A66-B5E0-C8F47F658163}"/>
                </a:ext>
              </a:extLst>
            </p:cNvPr>
            <p:cNvSpPr/>
            <p:nvPr/>
          </p:nvSpPr>
          <p:spPr>
            <a:xfrm>
              <a:off x="5161766" y="2386428"/>
              <a:ext cx="199421" cy="12677"/>
            </a:xfrm>
            <a:custGeom>
              <a:avLst/>
              <a:gdLst>
                <a:gd name="connsiteX0" fmla="*/ 0 w 199421"/>
                <a:gd name="connsiteY0" fmla="*/ 0 h 12677"/>
                <a:gd name="connsiteX1" fmla="*/ 199422 w 199421"/>
                <a:gd name="connsiteY1" fmla="*/ 0 h 12677"/>
              </a:gdLst>
              <a:ahLst/>
              <a:cxnLst>
                <a:cxn ang="0">
                  <a:pos x="connsiteX0" y="connsiteY0"/>
                </a:cxn>
                <a:cxn ang="0">
                  <a:pos x="connsiteX1" y="connsiteY1"/>
                </a:cxn>
              </a:cxnLst>
              <a:rect l="l" t="t" r="r" b="b"/>
              <a:pathLst>
                <a:path w="199421" h="12677">
                  <a:moveTo>
                    <a:pt x="0" y="0"/>
                  </a:moveTo>
                  <a:lnTo>
                    <a:pt x="19942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 name="Freeform: Shape 16">
              <a:extLst>
                <a:ext uri="{FF2B5EF4-FFF2-40B4-BE49-F238E27FC236}">
                  <a16:creationId xmlns:a16="http://schemas.microsoft.com/office/drawing/2014/main" id="{14A41AE2-7ACD-4ED0-A44F-26583CE2286F}"/>
                </a:ext>
              </a:extLst>
            </p:cNvPr>
            <p:cNvSpPr/>
            <p:nvPr/>
          </p:nvSpPr>
          <p:spPr>
            <a:xfrm>
              <a:off x="5161766" y="2437012"/>
              <a:ext cx="184081" cy="12677"/>
            </a:xfrm>
            <a:custGeom>
              <a:avLst/>
              <a:gdLst>
                <a:gd name="connsiteX0" fmla="*/ 0 w 184081"/>
                <a:gd name="connsiteY0" fmla="*/ 0 h 12677"/>
                <a:gd name="connsiteX1" fmla="*/ 184082 w 184081"/>
                <a:gd name="connsiteY1" fmla="*/ 0 h 12677"/>
              </a:gdLst>
              <a:ahLst/>
              <a:cxnLst>
                <a:cxn ang="0">
                  <a:pos x="connsiteX0" y="connsiteY0"/>
                </a:cxn>
                <a:cxn ang="0">
                  <a:pos x="connsiteX1" y="connsiteY1"/>
                </a:cxn>
              </a:cxnLst>
              <a:rect l="l" t="t" r="r" b="b"/>
              <a:pathLst>
                <a:path w="184081" h="12677">
                  <a:moveTo>
                    <a:pt x="0" y="0"/>
                  </a:moveTo>
                  <a:lnTo>
                    <a:pt x="18408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9" name="Graphic 4">
            <a:extLst>
              <a:ext uri="{FF2B5EF4-FFF2-40B4-BE49-F238E27FC236}">
                <a16:creationId xmlns:a16="http://schemas.microsoft.com/office/drawing/2014/main" id="{375525EA-E915-4EEC-A16A-656089092256}"/>
              </a:ext>
            </a:extLst>
          </p:cNvPr>
          <p:cNvGrpSpPr/>
          <p:nvPr/>
        </p:nvGrpSpPr>
        <p:grpSpPr>
          <a:xfrm>
            <a:off x="8240938" y="2079118"/>
            <a:ext cx="417733" cy="499631"/>
            <a:chOff x="8240938" y="2079118"/>
            <a:chExt cx="417733" cy="499631"/>
          </a:xfrm>
          <a:noFill/>
        </p:grpSpPr>
        <p:grpSp>
          <p:nvGrpSpPr>
            <p:cNvPr id="20" name="Graphic 4">
              <a:extLst>
                <a:ext uri="{FF2B5EF4-FFF2-40B4-BE49-F238E27FC236}">
                  <a16:creationId xmlns:a16="http://schemas.microsoft.com/office/drawing/2014/main" id="{32A28430-8D25-4839-A060-5F6C180BDF4A}"/>
                </a:ext>
              </a:extLst>
            </p:cNvPr>
            <p:cNvGrpSpPr/>
            <p:nvPr/>
          </p:nvGrpSpPr>
          <p:grpSpPr>
            <a:xfrm>
              <a:off x="8240938" y="2079118"/>
              <a:ext cx="417733" cy="499631"/>
              <a:chOff x="8240938" y="2079118"/>
              <a:chExt cx="417733" cy="499631"/>
            </a:xfrm>
            <a:noFill/>
          </p:grpSpPr>
          <p:sp>
            <p:nvSpPr>
              <p:cNvPr id="21" name="Freeform: Shape 20">
                <a:extLst>
                  <a:ext uri="{FF2B5EF4-FFF2-40B4-BE49-F238E27FC236}">
                    <a16:creationId xmlns:a16="http://schemas.microsoft.com/office/drawing/2014/main" id="{44147305-CC2F-436F-844D-A334AFA8729F}"/>
                  </a:ext>
                </a:extLst>
              </p:cNvPr>
              <p:cNvSpPr/>
              <p:nvPr/>
            </p:nvSpPr>
            <p:spPr>
              <a:xfrm>
                <a:off x="8583112" y="2079118"/>
                <a:ext cx="75559" cy="128806"/>
              </a:xfrm>
              <a:custGeom>
                <a:avLst/>
                <a:gdLst>
                  <a:gd name="connsiteX0" fmla="*/ 0 w 75559"/>
                  <a:gd name="connsiteY0" fmla="*/ 128806 h 128806"/>
                  <a:gd name="connsiteX1" fmla="*/ 0 w 75559"/>
                  <a:gd name="connsiteY1" fmla="*/ 37780 h 128806"/>
                  <a:gd name="connsiteX2" fmla="*/ 37780 w 75559"/>
                  <a:gd name="connsiteY2" fmla="*/ 0 h 128806"/>
                  <a:gd name="connsiteX3" fmla="*/ 37780 w 75559"/>
                  <a:gd name="connsiteY3" fmla="*/ 0 h 128806"/>
                  <a:gd name="connsiteX4" fmla="*/ 75560 w 75559"/>
                  <a:gd name="connsiteY4" fmla="*/ 37780 h 128806"/>
                  <a:gd name="connsiteX5" fmla="*/ 75560 w 75559"/>
                  <a:gd name="connsiteY5" fmla="*/ 79870 h 128806"/>
                  <a:gd name="connsiteX6" fmla="*/ 37780 w 75559"/>
                  <a:gd name="connsiteY6" fmla="*/ 79870 h 12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59" h="128806">
                    <a:moveTo>
                      <a:pt x="0" y="128806"/>
                    </a:moveTo>
                    <a:lnTo>
                      <a:pt x="0" y="37780"/>
                    </a:lnTo>
                    <a:cubicBezTo>
                      <a:pt x="0" y="16988"/>
                      <a:pt x="16861" y="0"/>
                      <a:pt x="37780" y="0"/>
                    </a:cubicBezTo>
                    <a:lnTo>
                      <a:pt x="37780" y="0"/>
                    </a:lnTo>
                    <a:cubicBezTo>
                      <a:pt x="58571" y="0"/>
                      <a:pt x="75560" y="16861"/>
                      <a:pt x="75560" y="37780"/>
                    </a:cubicBezTo>
                    <a:lnTo>
                      <a:pt x="75560" y="79870"/>
                    </a:lnTo>
                    <a:lnTo>
                      <a:pt x="37780" y="79870"/>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22" name="Freeform: Shape 21">
                <a:extLst>
                  <a:ext uri="{FF2B5EF4-FFF2-40B4-BE49-F238E27FC236}">
                    <a16:creationId xmlns:a16="http://schemas.microsoft.com/office/drawing/2014/main" id="{B793738B-02F0-4884-8079-B0D00B070B24}"/>
                  </a:ext>
                </a:extLst>
              </p:cNvPr>
              <p:cNvSpPr/>
              <p:nvPr/>
            </p:nvSpPr>
            <p:spPr>
              <a:xfrm>
                <a:off x="8240938" y="2079118"/>
                <a:ext cx="380206" cy="499631"/>
              </a:xfrm>
              <a:custGeom>
                <a:avLst/>
                <a:gdLst>
                  <a:gd name="connsiteX0" fmla="*/ 380207 w 380206"/>
                  <a:gd name="connsiteY0" fmla="*/ 0 h 499631"/>
                  <a:gd name="connsiteX1" fmla="*/ 37780 w 380206"/>
                  <a:gd name="connsiteY1" fmla="*/ 0 h 499631"/>
                  <a:gd name="connsiteX2" fmla="*/ 0 w 380206"/>
                  <a:gd name="connsiteY2" fmla="*/ 37780 h 499631"/>
                  <a:gd name="connsiteX3" fmla="*/ 0 w 380206"/>
                  <a:gd name="connsiteY3" fmla="*/ 499631 h 499631"/>
                  <a:gd name="connsiteX4" fmla="*/ 342173 w 380206"/>
                  <a:gd name="connsiteY4" fmla="*/ 499631 h 499631"/>
                  <a:gd name="connsiteX5" fmla="*/ 342173 w 380206"/>
                  <a:gd name="connsiteY5" fmla="*/ 446258 h 49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206" h="499631">
                    <a:moveTo>
                      <a:pt x="380207" y="0"/>
                    </a:moveTo>
                    <a:lnTo>
                      <a:pt x="37780" y="0"/>
                    </a:lnTo>
                    <a:cubicBezTo>
                      <a:pt x="16861" y="0"/>
                      <a:pt x="0" y="16861"/>
                      <a:pt x="0" y="37780"/>
                    </a:cubicBezTo>
                    <a:lnTo>
                      <a:pt x="0" y="499631"/>
                    </a:lnTo>
                    <a:lnTo>
                      <a:pt x="342173" y="499631"/>
                    </a:lnTo>
                    <a:lnTo>
                      <a:pt x="342173" y="446258"/>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sp>
          <p:nvSpPr>
            <p:cNvPr id="23" name="Freeform: Shape 22">
              <a:extLst>
                <a:ext uri="{FF2B5EF4-FFF2-40B4-BE49-F238E27FC236}">
                  <a16:creationId xmlns:a16="http://schemas.microsoft.com/office/drawing/2014/main" id="{82768D3C-7DCA-4E07-80D5-D9521EDE4C5A}"/>
                </a:ext>
              </a:extLst>
            </p:cNvPr>
            <p:cNvSpPr/>
            <p:nvPr/>
          </p:nvSpPr>
          <p:spPr>
            <a:xfrm>
              <a:off x="8278718" y="2499387"/>
              <a:ext cx="125636" cy="27383"/>
            </a:xfrm>
            <a:custGeom>
              <a:avLst/>
              <a:gdLst>
                <a:gd name="connsiteX0" fmla="*/ 125637 w 125636"/>
                <a:gd name="connsiteY0" fmla="*/ 25863 h 27383"/>
                <a:gd name="connsiteX1" fmla="*/ 106240 w 125636"/>
                <a:gd name="connsiteY1" fmla="*/ 25863 h 27383"/>
                <a:gd name="connsiteX2" fmla="*/ 80377 w 125636"/>
                <a:gd name="connsiteY2" fmla="*/ 0 h 27383"/>
                <a:gd name="connsiteX3" fmla="*/ 65925 w 125636"/>
                <a:gd name="connsiteY3" fmla="*/ 0 h 27383"/>
                <a:gd name="connsiteX4" fmla="*/ 49570 w 125636"/>
                <a:gd name="connsiteY4" fmla="*/ 16354 h 27383"/>
                <a:gd name="connsiteX5" fmla="*/ 31314 w 125636"/>
                <a:gd name="connsiteY5" fmla="*/ 16354 h 27383"/>
                <a:gd name="connsiteX6" fmla="*/ 20284 w 125636"/>
                <a:gd name="connsiteY6" fmla="*/ 27384 h 27383"/>
                <a:gd name="connsiteX7" fmla="*/ 0 w 125636"/>
                <a:gd name="connsiteY7" fmla="*/ 27384 h 2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636" h="27383">
                  <a:moveTo>
                    <a:pt x="125637" y="25863"/>
                  </a:moveTo>
                  <a:lnTo>
                    <a:pt x="106240" y="25863"/>
                  </a:lnTo>
                  <a:lnTo>
                    <a:pt x="80377" y="0"/>
                  </a:lnTo>
                  <a:lnTo>
                    <a:pt x="65925" y="0"/>
                  </a:lnTo>
                  <a:lnTo>
                    <a:pt x="49570" y="16354"/>
                  </a:lnTo>
                  <a:lnTo>
                    <a:pt x="31314" y="16354"/>
                  </a:lnTo>
                  <a:lnTo>
                    <a:pt x="20284" y="27384"/>
                  </a:lnTo>
                  <a:lnTo>
                    <a:pt x="0" y="27384"/>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4" name="Freeform: Shape 23">
              <a:extLst>
                <a:ext uri="{FF2B5EF4-FFF2-40B4-BE49-F238E27FC236}">
                  <a16:creationId xmlns:a16="http://schemas.microsoft.com/office/drawing/2014/main" id="{55A7D577-17B2-4AA6-9B5D-B49E8B8A9971}"/>
                </a:ext>
              </a:extLst>
            </p:cNvPr>
            <p:cNvSpPr/>
            <p:nvPr/>
          </p:nvSpPr>
          <p:spPr>
            <a:xfrm>
              <a:off x="8429457" y="2525249"/>
              <a:ext cx="25102" cy="12677"/>
            </a:xfrm>
            <a:custGeom>
              <a:avLst/>
              <a:gdLst>
                <a:gd name="connsiteX0" fmla="*/ 25102 w 25102"/>
                <a:gd name="connsiteY0" fmla="*/ 0 h 12677"/>
                <a:gd name="connsiteX1" fmla="*/ 0 w 25102"/>
                <a:gd name="connsiteY1" fmla="*/ 0 h 12677"/>
              </a:gdLst>
              <a:ahLst/>
              <a:cxnLst>
                <a:cxn ang="0">
                  <a:pos x="connsiteX0" y="connsiteY0"/>
                </a:cxn>
                <a:cxn ang="0">
                  <a:pos x="connsiteX1" y="connsiteY1"/>
                </a:cxn>
              </a:cxnLst>
              <a:rect l="l" t="t" r="r" b="b"/>
              <a:pathLst>
                <a:path w="25102" h="12677">
                  <a:moveTo>
                    <a:pt x="25102"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5" name="Freeform: Shape 24">
              <a:extLst>
                <a:ext uri="{FF2B5EF4-FFF2-40B4-BE49-F238E27FC236}">
                  <a16:creationId xmlns:a16="http://schemas.microsoft.com/office/drawing/2014/main" id="{73AF29E2-2D34-4345-8D8C-34A6E60BA83F}"/>
                </a:ext>
              </a:extLst>
            </p:cNvPr>
            <p:cNvSpPr/>
            <p:nvPr/>
          </p:nvSpPr>
          <p:spPr>
            <a:xfrm>
              <a:off x="8278718" y="2158988"/>
              <a:ext cx="133497" cy="12677"/>
            </a:xfrm>
            <a:custGeom>
              <a:avLst/>
              <a:gdLst>
                <a:gd name="connsiteX0" fmla="*/ 0 w 133497"/>
                <a:gd name="connsiteY0" fmla="*/ 0 h 12677"/>
                <a:gd name="connsiteX1" fmla="*/ 133497 w 133497"/>
                <a:gd name="connsiteY1" fmla="*/ 0 h 12677"/>
              </a:gdLst>
              <a:ahLst/>
              <a:cxnLst>
                <a:cxn ang="0">
                  <a:pos x="connsiteX0" y="connsiteY0"/>
                </a:cxn>
                <a:cxn ang="0">
                  <a:pos x="connsiteX1" y="connsiteY1"/>
                </a:cxn>
              </a:cxnLst>
              <a:rect l="l" t="t" r="r" b="b"/>
              <a:pathLst>
                <a:path w="133497" h="12677">
                  <a:moveTo>
                    <a:pt x="0" y="0"/>
                  </a:moveTo>
                  <a:lnTo>
                    <a:pt x="133497"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6" name="Freeform: Shape 25">
              <a:extLst>
                <a:ext uri="{FF2B5EF4-FFF2-40B4-BE49-F238E27FC236}">
                  <a16:creationId xmlns:a16="http://schemas.microsoft.com/office/drawing/2014/main" id="{65B76CCE-EBE3-44F0-90C8-11CFF8CE0F35}"/>
                </a:ext>
              </a:extLst>
            </p:cNvPr>
            <p:cNvSpPr/>
            <p:nvPr/>
          </p:nvSpPr>
          <p:spPr>
            <a:xfrm>
              <a:off x="8278718" y="2209573"/>
              <a:ext cx="184081" cy="12677"/>
            </a:xfrm>
            <a:custGeom>
              <a:avLst/>
              <a:gdLst>
                <a:gd name="connsiteX0" fmla="*/ 0 w 184081"/>
                <a:gd name="connsiteY0" fmla="*/ 0 h 12677"/>
                <a:gd name="connsiteX1" fmla="*/ 184081 w 184081"/>
                <a:gd name="connsiteY1" fmla="*/ 0 h 12677"/>
              </a:gdLst>
              <a:ahLst/>
              <a:cxnLst>
                <a:cxn ang="0">
                  <a:pos x="connsiteX0" y="connsiteY0"/>
                </a:cxn>
                <a:cxn ang="0">
                  <a:pos x="connsiteX1" y="connsiteY1"/>
                </a:cxn>
              </a:cxnLst>
              <a:rect l="l" t="t" r="r" b="b"/>
              <a:pathLst>
                <a:path w="184081" h="12677">
                  <a:moveTo>
                    <a:pt x="0" y="0"/>
                  </a:moveTo>
                  <a:lnTo>
                    <a:pt x="184081"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7" name="Freeform: Shape 26">
              <a:extLst>
                <a:ext uri="{FF2B5EF4-FFF2-40B4-BE49-F238E27FC236}">
                  <a16:creationId xmlns:a16="http://schemas.microsoft.com/office/drawing/2014/main" id="{B21E4AB6-F852-4BD7-8579-9C0093898948}"/>
                </a:ext>
              </a:extLst>
            </p:cNvPr>
            <p:cNvSpPr/>
            <p:nvPr/>
          </p:nvSpPr>
          <p:spPr>
            <a:xfrm>
              <a:off x="8278718" y="2285386"/>
              <a:ext cx="226678" cy="12677"/>
            </a:xfrm>
            <a:custGeom>
              <a:avLst/>
              <a:gdLst>
                <a:gd name="connsiteX0" fmla="*/ 0 w 226678"/>
                <a:gd name="connsiteY0" fmla="*/ 0 h 12677"/>
                <a:gd name="connsiteX1" fmla="*/ 226679 w 226678"/>
                <a:gd name="connsiteY1" fmla="*/ 0 h 12677"/>
              </a:gdLst>
              <a:ahLst/>
              <a:cxnLst>
                <a:cxn ang="0">
                  <a:pos x="connsiteX0" y="connsiteY0"/>
                </a:cxn>
                <a:cxn ang="0">
                  <a:pos x="connsiteX1" y="connsiteY1"/>
                </a:cxn>
              </a:cxnLst>
              <a:rect l="l" t="t" r="r" b="b"/>
              <a:pathLst>
                <a:path w="226678" h="12677">
                  <a:moveTo>
                    <a:pt x="0" y="0"/>
                  </a:moveTo>
                  <a:lnTo>
                    <a:pt x="226679"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8" name="Freeform: Shape 27">
              <a:extLst>
                <a:ext uri="{FF2B5EF4-FFF2-40B4-BE49-F238E27FC236}">
                  <a16:creationId xmlns:a16="http://schemas.microsoft.com/office/drawing/2014/main" id="{CAE7C237-3136-43CC-BBFA-9D5A474C3B1D}"/>
                </a:ext>
              </a:extLst>
            </p:cNvPr>
            <p:cNvSpPr/>
            <p:nvPr/>
          </p:nvSpPr>
          <p:spPr>
            <a:xfrm>
              <a:off x="8278718" y="2335970"/>
              <a:ext cx="210958" cy="12677"/>
            </a:xfrm>
            <a:custGeom>
              <a:avLst/>
              <a:gdLst>
                <a:gd name="connsiteX0" fmla="*/ 0 w 210958"/>
                <a:gd name="connsiteY0" fmla="*/ 0 h 12677"/>
                <a:gd name="connsiteX1" fmla="*/ 210958 w 210958"/>
                <a:gd name="connsiteY1" fmla="*/ 0 h 12677"/>
              </a:gdLst>
              <a:ahLst/>
              <a:cxnLst>
                <a:cxn ang="0">
                  <a:pos x="connsiteX0" y="connsiteY0"/>
                </a:cxn>
                <a:cxn ang="0">
                  <a:pos x="connsiteX1" y="connsiteY1"/>
                </a:cxn>
              </a:cxnLst>
              <a:rect l="l" t="t" r="r" b="b"/>
              <a:pathLst>
                <a:path w="210958" h="12677">
                  <a:moveTo>
                    <a:pt x="0" y="0"/>
                  </a:moveTo>
                  <a:lnTo>
                    <a:pt x="21095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9" name="Freeform: Shape 28">
              <a:extLst>
                <a:ext uri="{FF2B5EF4-FFF2-40B4-BE49-F238E27FC236}">
                  <a16:creationId xmlns:a16="http://schemas.microsoft.com/office/drawing/2014/main" id="{D6FCE81C-4318-4154-86FE-13EA4F6D5FCD}"/>
                </a:ext>
              </a:extLst>
            </p:cNvPr>
            <p:cNvSpPr/>
            <p:nvPr/>
          </p:nvSpPr>
          <p:spPr>
            <a:xfrm>
              <a:off x="8278718" y="2386428"/>
              <a:ext cx="199421" cy="12677"/>
            </a:xfrm>
            <a:custGeom>
              <a:avLst/>
              <a:gdLst>
                <a:gd name="connsiteX0" fmla="*/ 0 w 199421"/>
                <a:gd name="connsiteY0" fmla="*/ 0 h 12677"/>
                <a:gd name="connsiteX1" fmla="*/ 199422 w 199421"/>
                <a:gd name="connsiteY1" fmla="*/ 0 h 12677"/>
              </a:gdLst>
              <a:ahLst/>
              <a:cxnLst>
                <a:cxn ang="0">
                  <a:pos x="connsiteX0" y="connsiteY0"/>
                </a:cxn>
                <a:cxn ang="0">
                  <a:pos x="connsiteX1" y="connsiteY1"/>
                </a:cxn>
              </a:cxnLst>
              <a:rect l="l" t="t" r="r" b="b"/>
              <a:pathLst>
                <a:path w="199421" h="12677">
                  <a:moveTo>
                    <a:pt x="0" y="0"/>
                  </a:moveTo>
                  <a:lnTo>
                    <a:pt x="19942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0" name="Freeform: Shape 29">
              <a:extLst>
                <a:ext uri="{FF2B5EF4-FFF2-40B4-BE49-F238E27FC236}">
                  <a16:creationId xmlns:a16="http://schemas.microsoft.com/office/drawing/2014/main" id="{FA08B55A-624A-467F-B39F-22081941B8DF}"/>
                </a:ext>
              </a:extLst>
            </p:cNvPr>
            <p:cNvSpPr/>
            <p:nvPr/>
          </p:nvSpPr>
          <p:spPr>
            <a:xfrm>
              <a:off x="8278718" y="2437012"/>
              <a:ext cx="184081" cy="12677"/>
            </a:xfrm>
            <a:custGeom>
              <a:avLst/>
              <a:gdLst>
                <a:gd name="connsiteX0" fmla="*/ 0 w 184081"/>
                <a:gd name="connsiteY0" fmla="*/ 0 h 12677"/>
                <a:gd name="connsiteX1" fmla="*/ 184081 w 184081"/>
                <a:gd name="connsiteY1" fmla="*/ 0 h 12677"/>
              </a:gdLst>
              <a:ahLst/>
              <a:cxnLst>
                <a:cxn ang="0">
                  <a:pos x="connsiteX0" y="connsiteY0"/>
                </a:cxn>
                <a:cxn ang="0">
                  <a:pos x="connsiteX1" y="connsiteY1"/>
                </a:cxn>
              </a:cxnLst>
              <a:rect l="l" t="t" r="r" b="b"/>
              <a:pathLst>
                <a:path w="184081" h="12677">
                  <a:moveTo>
                    <a:pt x="0" y="0"/>
                  </a:moveTo>
                  <a:lnTo>
                    <a:pt x="184081"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31" name="Graphic 4">
            <a:extLst>
              <a:ext uri="{FF2B5EF4-FFF2-40B4-BE49-F238E27FC236}">
                <a16:creationId xmlns:a16="http://schemas.microsoft.com/office/drawing/2014/main" id="{37F02AF8-CB22-4D30-9FBE-5FA28A81F0BF}"/>
              </a:ext>
            </a:extLst>
          </p:cNvPr>
          <p:cNvGrpSpPr/>
          <p:nvPr/>
        </p:nvGrpSpPr>
        <p:grpSpPr>
          <a:xfrm>
            <a:off x="8538486" y="2222250"/>
            <a:ext cx="290828" cy="290828"/>
            <a:chOff x="8538486" y="2222250"/>
            <a:chExt cx="290828" cy="290828"/>
          </a:xfrm>
          <a:noFill/>
        </p:grpSpPr>
        <p:sp>
          <p:nvSpPr>
            <p:cNvPr id="32" name="Freeform: Shape 31">
              <a:extLst>
                <a:ext uri="{FF2B5EF4-FFF2-40B4-BE49-F238E27FC236}">
                  <a16:creationId xmlns:a16="http://schemas.microsoft.com/office/drawing/2014/main" id="{E55124C0-7A66-4B30-81B2-73EE0673BAF2}"/>
                </a:ext>
              </a:extLst>
            </p:cNvPr>
            <p:cNvSpPr/>
            <p:nvPr/>
          </p:nvSpPr>
          <p:spPr>
            <a:xfrm>
              <a:off x="8538486" y="2222250"/>
              <a:ext cx="290828" cy="290828"/>
            </a:xfrm>
            <a:custGeom>
              <a:avLst/>
              <a:gdLst>
                <a:gd name="connsiteX0" fmla="*/ 290828 w 290828"/>
                <a:gd name="connsiteY0" fmla="*/ 145414 h 290828"/>
                <a:gd name="connsiteX1" fmla="*/ 145414 w 290828"/>
                <a:gd name="connsiteY1" fmla="*/ 290828 h 290828"/>
                <a:gd name="connsiteX2" fmla="*/ 0 w 290828"/>
                <a:gd name="connsiteY2" fmla="*/ 145414 h 290828"/>
                <a:gd name="connsiteX3" fmla="*/ 145414 w 290828"/>
                <a:gd name="connsiteY3" fmla="*/ 0 h 290828"/>
                <a:gd name="connsiteX4" fmla="*/ 290828 w 290828"/>
                <a:gd name="connsiteY4" fmla="*/ 145414 h 290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828" h="290828">
                  <a:moveTo>
                    <a:pt x="290828" y="145414"/>
                  </a:moveTo>
                  <a:cubicBezTo>
                    <a:pt x="290828" y="225724"/>
                    <a:pt x="225724" y="290828"/>
                    <a:pt x="145414" y="290828"/>
                  </a:cubicBezTo>
                  <a:cubicBezTo>
                    <a:pt x="65104" y="290828"/>
                    <a:pt x="0" y="225724"/>
                    <a:pt x="0" y="145414"/>
                  </a:cubicBezTo>
                  <a:cubicBezTo>
                    <a:pt x="0" y="65104"/>
                    <a:pt x="65104" y="0"/>
                    <a:pt x="145414" y="0"/>
                  </a:cubicBezTo>
                  <a:cubicBezTo>
                    <a:pt x="225724" y="0"/>
                    <a:pt x="290828" y="65104"/>
                    <a:pt x="290828" y="145414"/>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3" name="Freeform: Shape 32">
              <a:extLst>
                <a:ext uri="{FF2B5EF4-FFF2-40B4-BE49-F238E27FC236}">
                  <a16:creationId xmlns:a16="http://schemas.microsoft.com/office/drawing/2014/main" id="{CB96BB7F-5A89-4D79-BB94-6C4C72E2F3F5}"/>
                </a:ext>
              </a:extLst>
            </p:cNvPr>
            <p:cNvSpPr/>
            <p:nvPr/>
          </p:nvSpPr>
          <p:spPr>
            <a:xfrm>
              <a:off x="8566250" y="2250015"/>
              <a:ext cx="235299" cy="235299"/>
            </a:xfrm>
            <a:custGeom>
              <a:avLst/>
              <a:gdLst>
                <a:gd name="connsiteX0" fmla="*/ 235300 w 235299"/>
                <a:gd name="connsiteY0" fmla="*/ 117650 h 235299"/>
                <a:gd name="connsiteX1" fmla="*/ 117650 w 235299"/>
                <a:gd name="connsiteY1" fmla="*/ 235300 h 235299"/>
                <a:gd name="connsiteX2" fmla="*/ 0 w 235299"/>
                <a:gd name="connsiteY2" fmla="*/ 117650 h 235299"/>
                <a:gd name="connsiteX3" fmla="*/ 117650 w 235299"/>
                <a:gd name="connsiteY3" fmla="*/ 0 h 235299"/>
                <a:gd name="connsiteX4" fmla="*/ 235300 w 235299"/>
                <a:gd name="connsiteY4" fmla="*/ 117650 h 235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299" h="235299">
                  <a:moveTo>
                    <a:pt x="235300" y="117650"/>
                  </a:moveTo>
                  <a:cubicBezTo>
                    <a:pt x="235300" y="182626"/>
                    <a:pt x="182626" y="235300"/>
                    <a:pt x="117650" y="235300"/>
                  </a:cubicBezTo>
                  <a:cubicBezTo>
                    <a:pt x="52674" y="235300"/>
                    <a:pt x="0" y="182626"/>
                    <a:pt x="0" y="117650"/>
                  </a:cubicBezTo>
                  <a:cubicBezTo>
                    <a:pt x="0" y="52674"/>
                    <a:pt x="52674" y="0"/>
                    <a:pt x="117650" y="0"/>
                  </a:cubicBezTo>
                  <a:cubicBezTo>
                    <a:pt x="182626" y="0"/>
                    <a:pt x="235300" y="52674"/>
                    <a:pt x="235300" y="117650"/>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4" name="Freeform: Shape 33">
              <a:extLst>
                <a:ext uri="{FF2B5EF4-FFF2-40B4-BE49-F238E27FC236}">
                  <a16:creationId xmlns:a16="http://schemas.microsoft.com/office/drawing/2014/main" id="{6BD2ECF9-5853-4F0F-80AB-D8E09C74B7ED}"/>
                </a:ext>
              </a:extLst>
            </p:cNvPr>
            <p:cNvSpPr/>
            <p:nvPr/>
          </p:nvSpPr>
          <p:spPr>
            <a:xfrm>
              <a:off x="8661461" y="2299205"/>
              <a:ext cx="22439" cy="107507"/>
            </a:xfrm>
            <a:custGeom>
              <a:avLst/>
              <a:gdLst>
                <a:gd name="connsiteX0" fmla="*/ 22440 w 22439"/>
                <a:gd name="connsiteY0" fmla="*/ 0 h 107507"/>
                <a:gd name="connsiteX1" fmla="*/ 22440 w 22439"/>
                <a:gd name="connsiteY1" fmla="*/ 68460 h 107507"/>
                <a:gd name="connsiteX2" fmla="*/ 0 w 22439"/>
                <a:gd name="connsiteY2" fmla="*/ 107508 h 107507"/>
              </a:gdLst>
              <a:ahLst/>
              <a:cxnLst>
                <a:cxn ang="0">
                  <a:pos x="connsiteX0" y="connsiteY0"/>
                </a:cxn>
                <a:cxn ang="0">
                  <a:pos x="connsiteX1" y="connsiteY1"/>
                </a:cxn>
                <a:cxn ang="0">
                  <a:pos x="connsiteX2" y="connsiteY2"/>
                </a:cxn>
              </a:cxnLst>
              <a:rect l="l" t="t" r="r" b="b"/>
              <a:pathLst>
                <a:path w="22439" h="107507">
                  <a:moveTo>
                    <a:pt x="22440" y="0"/>
                  </a:moveTo>
                  <a:lnTo>
                    <a:pt x="22440" y="68460"/>
                  </a:lnTo>
                  <a:lnTo>
                    <a:pt x="0" y="107508"/>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45" name="Marcador de pie de página 1">
            <a:extLst>
              <a:ext uri="{FF2B5EF4-FFF2-40B4-BE49-F238E27FC236}">
                <a16:creationId xmlns:a16="http://schemas.microsoft.com/office/drawing/2014/main" id="{0C18AC9D-D292-4BB4-A8B4-227B82650633}"/>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tx1"/>
                </a:solidFill>
                <a:latin typeface="Segoe UI" panose="020B0502040204020203" pitchFamily="34" charset="0"/>
              </a:rPr>
              <a:t>p. </a:t>
            </a:r>
            <a:fld id="{C55AD5FC-D658-4668-AADB-0A3BDC5470A2}" type="slidenum">
              <a:rPr lang="es-ES" sz="900" smtClean="0">
                <a:solidFill>
                  <a:schemeClr val="tx1"/>
                </a:solidFill>
                <a:latin typeface="Segoe UI" panose="020B0502040204020203" pitchFamily="34" charset="0"/>
              </a:rPr>
              <a:pPr algn="l"/>
              <a:t>11</a:t>
            </a:fld>
            <a:endParaRPr lang="es-ES" sz="900" dirty="0">
              <a:solidFill>
                <a:schemeClr val="tx1"/>
              </a:solidFill>
              <a:latin typeface="Segoe UI" panose="020B0502040204020203" pitchFamily="34" charset="0"/>
            </a:endParaRPr>
          </a:p>
        </p:txBody>
      </p:sp>
      <p:sp>
        <p:nvSpPr>
          <p:cNvPr id="47" name="Text Placeholder 21">
            <a:extLst>
              <a:ext uri="{FF2B5EF4-FFF2-40B4-BE49-F238E27FC236}">
                <a16:creationId xmlns:a16="http://schemas.microsoft.com/office/drawing/2014/main" id="{89D12FC6-9A5F-4538-9B90-A01924A70E41}"/>
              </a:ext>
            </a:extLst>
          </p:cNvPr>
          <p:cNvSpPr txBox="1">
            <a:spLocks/>
          </p:cNvSpPr>
          <p:nvPr/>
        </p:nvSpPr>
        <p:spPr>
          <a:xfrm>
            <a:off x="4934384" y="3404772"/>
            <a:ext cx="3002837" cy="442515"/>
          </a:xfrm>
          <a:prstGeom prst="rect">
            <a:avLst/>
          </a:prstGeom>
        </p:spPr>
        <p:txBody>
          <a:bodyPr numCol="1"/>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defTabSz="1219170" rtl="0" eaLnBrk="1" fontAlgn="auto" latinLnBrk="0" hangingPunct="1">
              <a:lnSpc>
                <a:spcPct val="100000"/>
              </a:lnSpc>
              <a:spcBef>
                <a:spcPct val="20000"/>
              </a:spcBef>
              <a:spcAft>
                <a:spcPts val="0"/>
              </a:spcAft>
              <a:buClr>
                <a:schemeClr val="accent1"/>
              </a:buClr>
              <a:buSzTx/>
              <a:tabLst/>
              <a:defRPr/>
            </a:pPr>
            <a:r>
              <a:rPr kumimoji="0" lang="en-US" sz="1400" b="0" u="none" strike="noStrike" kern="1200" cap="none" spc="0" normalizeH="0" baseline="0" noProof="0" dirty="0">
                <a:ln>
                  <a:noFill/>
                </a:ln>
                <a:solidFill>
                  <a:schemeClr val="tx1"/>
                </a:solidFill>
                <a:effectLst/>
                <a:uLnTx/>
                <a:uFillTx/>
                <a:latin typeface="Segoe UI" panose="020B0502040204020203" pitchFamily="34" charset="0"/>
                <a:ea typeface="+mn-ea"/>
                <a:cs typeface="Arial" pitchFamily="34" charset="0"/>
              </a:rPr>
              <a:t>Tiene </a:t>
            </a:r>
            <a:r>
              <a:rPr kumimoji="0" lang="en-US" sz="1400" b="0" u="none" strike="noStrike" kern="1200" cap="none" spc="0" normalizeH="0" baseline="0" noProof="0" dirty="0" err="1">
                <a:ln>
                  <a:noFill/>
                </a:ln>
                <a:solidFill>
                  <a:schemeClr val="tx1"/>
                </a:solidFill>
                <a:effectLst/>
                <a:uLnTx/>
                <a:uFillTx/>
                <a:latin typeface="Segoe UI" panose="020B0502040204020203" pitchFamily="34" charset="0"/>
                <a:ea typeface="+mn-ea"/>
                <a:cs typeface="Arial" pitchFamily="34" charset="0"/>
              </a:rPr>
              <a:t>fecha</a:t>
            </a:r>
            <a:r>
              <a:rPr kumimoji="0" lang="en-US" sz="1400" b="0" u="none" strike="noStrike" kern="1200" cap="none" spc="0" normalizeH="0" baseline="0" noProof="0" dirty="0">
                <a:ln>
                  <a:noFill/>
                </a:ln>
                <a:solidFill>
                  <a:schemeClr val="tx1"/>
                </a:solidFill>
                <a:effectLst/>
                <a:uLnTx/>
                <a:uFillTx/>
                <a:latin typeface="Segoe UI" panose="020B0502040204020203" pitchFamily="34" charset="0"/>
                <a:ea typeface="+mn-ea"/>
                <a:cs typeface="Arial" pitchFamily="34" charset="0"/>
              </a:rPr>
              <a:t> de </a:t>
            </a:r>
            <a:r>
              <a:rPr kumimoji="0" lang="en-US" sz="1400" b="0" u="none" strike="noStrike" kern="1200" cap="none" spc="0" normalizeH="0" baseline="0" noProof="0" dirty="0" err="1">
                <a:ln>
                  <a:noFill/>
                </a:ln>
                <a:solidFill>
                  <a:schemeClr val="tx1"/>
                </a:solidFill>
                <a:effectLst/>
                <a:uLnTx/>
                <a:uFillTx/>
                <a:latin typeface="Segoe UI" panose="020B0502040204020203" pitchFamily="34" charset="0"/>
                <a:ea typeface="+mn-ea"/>
                <a:cs typeface="Arial" pitchFamily="34" charset="0"/>
              </a:rPr>
              <a:t>expiración</a:t>
            </a:r>
            <a:endParaRPr kumimoji="0" lang="en-US" sz="1400" b="0" u="none" strike="noStrike" kern="1200" cap="none" spc="0" normalizeH="0" baseline="0" noProof="0" dirty="0">
              <a:ln>
                <a:noFill/>
              </a:ln>
              <a:solidFill>
                <a:schemeClr val="tx1"/>
              </a:solidFill>
              <a:effectLst/>
              <a:uLnTx/>
              <a:uFillTx/>
              <a:latin typeface="Segoe UI" panose="020B0502040204020203" pitchFamily="34" charset="0"/>
              <a:ea typeface="+mn-ea"/>
              <a:cs typeface="Arial" pitchFamily="34" charset="0"/>
            </a:endParaRPr>
          </a:p>
        </p:txBody>
      </p:sp>
      <p:sp>
        <p:nvSpPr>
          <p:cNvPr id="226" name="CuadroTexto 225">
            <a:extLst>
              <a:ext uri="{FF2B5EF4-FFF2-40B4-BE49-F238E27FC236}">
                <a16:creationId xmlns:a16="http://schemas.microsoft.com/office/drawing/2014/main" id="{B2AD92FE-B080-9BA0-A4E4-F106D7E440E7}"/>
              </a:ext>
            </a:extLst>
          </p:cNvPr>
          <p:cNvSpPr txBox="1"/>
          <p:nvPr/>
        </p:nvSpPr>
        <p:spPr>
          <a:xfrm>
            <a:off x="7074653" y="3909120"/>
            <a:ext cx="1988480" cy="566309"/>
          </a:xfrm>
          <a:prstGeom prst="rect">
            <a:avLst/>
          </a:prstGeom>
          <a:noFill/>
        </p:spPr>
        <p:txBody>
          <a:bodyPr wrap="square">
            <a:spAutoFit/>
          </a:bodyPr>
          <a:lstStyle/>
          <a:p>
            <a:pPr marL="180000" marR="0" lvl="0" indent="-180000" algn="l" defTabSz="1219170" rtl="0" eaLnBrk="1" fontAlgn="auto" latinLnBrk="0" hangingPunct="1">
              <a:lnSpc>
                <a:spcPct val="100000"/>
              </a:lnSpc>
              <a:spcBef>
                <a:spcPct val="20000"/>
              </a:spcBef>
              <a:spcAft>
                <a:spcPts val="0"/>
              </a:spcAft>
              <a:buClr>
                <a:srgbClr val="4ABDF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Arial" pitchFamily="34" charset="0"/>
              </a:rPr>
              <a:t>Jornada </a:t>
            </a:r>
            <a:r>
              <a:rPr kumimoji="0" lang="en-US" sz="14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Arial" pitchFamily="34" charset="0"/>
              </a:rPr>
              <a:t>Completa</a:t>
            </a:r>
            <a:endPar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Arial" pitchFamily="34" charset="0"/>
            </a:endParaRPr>
          </a:p>
          <a:p>
            <a:pPr marL="180000" marR="0" lvl="0" indent="-180000" algn="l" defTabSz="1219170" rtl="0" eaLnBrk="1" fontAlgn="auto" latinLnBrk="0" hangingPunct="1">
              <a:lnSpc>
                <a:spcPct val="100000"/>
              </a:lnSpc>
              <a:spcBef>
                <a:spcPct val="20000"/>
              </a:spcBef>
              <a:spcAft>
                <a:spcPts val="0"/>
              </a:spcAft>
              <a:buClr>
                <a:srgbClr val="4ABDF0"/>
              </a:buClr>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Arial" pitchFamily="34" charset="0"/>
              </a:rPr>
              <a:t>Tiempo</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Arial" pitchFamily="34" charset="0"/>
              </a:rPr>
              <a:t> </a:t>
            </a:r>
            <a:r>
              <a:rPr kumimoji="0" lang="en-US" sz="14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Arial" pitchFamily="34" charset="0"/>
              </a:rPr>
              <a:t>Parcial</a:t>
            </a:r>
            <a:endPar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Arial" pitchFamily="34" charset="0"/>
            </a:endParaRPr>
          </a:p>
        </p:txBody>
      </p:sp>
    </p:spTree>
    <p:extLst>
      <p:ext uri="{BB962C8B-B14F-4D97-AF65-F5344CB8AC3E}">
        <p14:creationId xmlns:p14="http://schemas.microsoft.com/office/powerpoint/2010/main" val="202018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Picture 343">
            <a:extLst>
              <a:ext uri="{FF2B5EF4-FFF2-40B4-BE49-F238E27FC236}">
                <a16:creationId xmlns:a16="http://schemas.microsoft.com/office/drawing/2014/main" id="{1AA0C1C8-3874-4B30-BE00-4665332B306B}"/>
              </a:ext>
            </a:extLst>
          </p:cNvPr>
          <p:cNvPicPr>
            <a:picLocks noChangeAspect="1"/>
          </p:cNvPicPr>
          <p:nvPr/>
        </p:nvPicPr>
        <p:blipFill>
          <a:blip r:embed="rId3">
            <a:extLst>
              <a:ext uri="{28A0092B-C50C-407E-A947-70E740481C1C}">
                <a14:useLocalDpi xmlns:a14="http://schemas.microsoft.com/office/drawing/2010/main" val="0"/>
              </a:ext>
            </a:extLst>
          </a:blip>
          <a:srcRect t="17524" b="17524"/>
          <a:stretch/>
        </p:blipFill>
        <p:spPr>
          <a:xfrm>
            <a:off x="0" y="1575163"/>
            <a:ext cx="12192000" cy="5026233"/>
          </a:xfrm>
          <a:prstGeom prst="rect">
            <a:avLst/>
          </a:prstGeom>
        </p:spPr>
      </p:pic>
      <p:sp>
        <p:nvSpPr>
          <p:cNvPr id="342" name="Text Placeholder 6">
            <a:extLst>
              <a:ext uri="{FF2B5EF4-FFF2-40B4-BE49-F238E27FC236}">
                <a16:creationId xmlns:a16="http://schemas.microsoft.com/office/drawing/2014/main" id="{DE4E6510-F997-4D05-8135-2D3B5E717AB1}"/>
              </a:ext>
            </a:extLst>
          </p:cNvPr>
          <p:cNvSpPr txBox="1">
            <a:spLocks/>
          </p:cNvSpPr>
          <p:nvPr/>
        </p:nvSpPr>
        <p:spPr>
          <a:xfrm>
            <a:off x="-8104" y="1551775"/>
            <a:ext cx="12192002" cy="5049621"/>
          </a:xfrm>
          <a:prstGeom prst="rect">
            <a:avLst/>
          </a:prstGeom>
          <a:gradFill flip="none" rotWithShape="1">
            <a:gsLst>
              <a:gs pos="18000">
                <a:schemeClr val="accent2">
                  <a:alpha val="8000"/>
                </a:schemeClr>
              </a:gs>
              <a:gs pos="87000">
                <a:schemeClr val="accent1">
                  <a:alpha val="52000"/>
                </a:schemeClr>
              </a:gs>
              <a:gs pos="71000">
                <a:schemeClr val="accent1">
                  <a:alpha val="47000"/>
                </a:schemeClr>
              </a:gs>
              <a:gs pos="100000">
                <a:schemeClr val="accent1">
                  <a:alpha val="84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a:t>.</a:t>
            </a:r>
          </a:p>
        </p:txBody>
      </p:sp>
      <p:sp>
        <p:nvSpPr>
          <p:cNvPr id="343" name="Rectángulo 14">
            <a:extLst>
              <a:ext uri="{FF2B5EF4-FFF2-40B4-BE49-F238E27FC236}">
                <a16:creationId xmlns:a16="http://schemas.microsoft.com/office/drawing/2014/main" id="{233825A5-2BFB-4E73-98C7-254F346C6FBE}"/>
              </a:ext>
            </a:extLst>
          </p:cNvPr>
          <p:cNvSpPr/>
          <p:nvPr/>
        </p:nvSpPr>
        <p:spPr>
          <a:xfrm>
            <a:off x="1489529" y="1968193"/>
            <a:ext cx="8965073" cy="4278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87" name="Straight Connector 38">
            <a:extLst>
              <a:ext uri="{FF2B5EF4-FFF2-40B4-BE49-F238E27FC236}">
                <a16:creationId xmlns:a16="http://schemas.microsoft.com/office/drawing/2014/main" id="{EA9021B0-FD89-45AF-B1BA-9E5D471232D7}"/>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88" name="Rectángulo 245">
            <a:extLst>
              <a:ext uri="{FF2B5EF4-FFF2-40B4-BE49-F238E27FC236}">
                <a16:creationId xmlns:a16="http://schemas.microsoft.com/office/drawing/2014/main" id="{E4B8B30B-F5ED-4DE6-A744-DBA6F36F9065}"/>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61" name="Titular">
            <a:extLst>
              <a:ext uri="{FF2B5EF4-FFF2-40B4-BE49-F238E27FC236}">
                <a16:creationId xmlns:a16="http://schemas.microsoft.com/office/drawing/2014/main" id="{6BE2F45A-114F-45F8-BE83-A9A3AE81DF85}"/>
              </a:ext>
            </a:extLst>
          </p:cNvPr>
          <p:cNvSpPr txBox="1">
            <a:spLocks/>
          </p:cNvSpPr>
          <p:nvPr/>
        </p:nvSpPr>
        <p:spPr>
          <a:xfrm>
            <a:off x="752738" y="740459"/>
            <a:ext cx="9253903"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 </a:t>
            </a:r>
            <a:r>
              <a:rPr lang="da-DK"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rPr>
              <a:t>CONTRATO INDEFINIDO ADSCRITO A OBRA</a:t>
            </a:r>
            <a:endParaRPr lang="es-ES"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endParaRPr>
          </a:p>
        </p:txBody>
      </p:sp>
      <p:sp>
        <p:nvSpPr>
          <p:cNvPr id="151" name="Elipse 23">
            <a:extLst>
              <a:ext uri="{FF2B5EF4-FFF2-40B4-BE49-F238E27FC236}">
                <a16:creationId xmlns:a16="http://schemas.microsoft.com/office/drawing/2014/main" id="{19E36A0A-B95E-4A44-8FE5-44545FCC32DD}"/>
              </a:ext>
            </a:extLst>
          </p:cNvPr>
          <p:cNvSpPr/>
          <p:nvPr/>
        </p:nvSpPr>
        <p:spPr>
          <a:xfrm>
            <a:off x="2014819" y="2590903"/>
            <a:ext cx="898575" cy="89857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152" name="Conector recto 230">
            <a:extLst>
              <a:ext uri="{FF2B5EF4-FFF2-40B4-BE49-F238E27FC236}">
                <a16:creationId xmlns:a16="http://schemas.microsoft.com/office/drawing/2014/main" id="{46667AB7-F041-4BE8-8DC4-FC71E61DA1ED}"/>
              </a:ext>
            </a:extLst>
          </p:cNvPr>
          <p:cNvCxnSpPr>
            <a:cxnSpLocks/>
          </p:cNvCxnSpPr>
          <p:nvPr/>
        </p:nvCxnSpPr>
        <p:spPr>
          <a:xfrm flipV="1">
            <a:off x="2056552" y="2491827"/>
            <a:ext cx="0" cy="374400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93" name="Elipse 296">
            <a:extLst>
              <a:ext uri="{FF2B5EF4-FFF2-40B4-BE49-F238E27FC236}">
                <a16:creationId xmlns:a16="http://schemas.microsoft.com/office/drawing/2014/main" id="{04953460-1C03-4F35-9CD4-F6ABDA4848E5}"/>
              </a:ext>
            </a:extLst>
          </p:cNvPr>
          <p:cNvSpPr/>
          <p:nvPr/>
        </p:nvSpPr>
        <p:spPr>
          <a:xfrm>
            <a:off x="5578003" y="5049493"/>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293" name="CuadroTexto 297">
            <a:extLst>
              <a:ext uri="{FF2B5EF4-FFF2-40B4-BE49-F238E27FC236}">
                <a16:creationId xmlns:a16="http://schemas.microsoft.com/office/drawing/2014/main" id="{74A03DA2-248B-4DD9-9643-4767739A3468}"/>
              </a:ext>
            </a:extLst>
          </p:cNvPr>
          <p:cNvSpPr txBox="1"/>
          <p:nvPr/>
        </p:nvSpPr>
        <p:spPr>
          <a:xfrm>
            <a:off x="8449190" y="2604292"/>
            <a:ext cx="1619505" cy="1077218"/>
          </a:xfrm>
          <a:prstGeom prst="rect">
            <a:avLst/>
          </a:prstGeom>
          <a:noFill/>
        </p:spPr>
        <p:txBody>
          <a:bodyPr wrap="square" lIns="0" tIns="0" rIns="0" bIns="0" rtlCol="0">
            <a:spAutoFit/>
          </a:bodyPr>
          <a:lstStyle/>
          <a:p>
            <a:r>
              <a:rPr lang="es-ES" sz="1400" dirty="0">
                <a:latin typeface="Segoe UI" panose="020B0502040204020203" pitchFamily="34" charset="0"/>
                <a:ea typeface="Open Sans SemiBold" panose="020B0706030804020204" pitchFamily="34" charset="0"/>
                <a:cs typeface="Segoe UI Semibold" panose="020B0702040204020203" pitchFamily="34" charset="0"/>
              </a:rPr>
              <a:t>La empresa debe efectuar una propuesta a finalizar el contrato para su recolocación</a:t>
            </a:r>
            <a:endParaRPr lang="es-ES" sz="1100" dirty="0">
              <a:latin typeface="Segoe UI Semibold" panose="020B0702040204020203" pitchFamily="34" charset="0"/>
              <a:ea typeface="Open Sans SemiBold" panose="020B0706030804020204" pitchFamily="34" charset="0"/>
              <a:cs typeface="Segoe UI Semibold" panose="020B0702040204020203" pitchFamily="34" charset="0"/>
            </a:endParaRPr>
          </a:p>
        </p:txBody>
      </p:sp>
      <p:grpSp>
        <p:nvGrpSpPr>
          <p:cNvPr id="300" name="Grupo 295">
            <a:extLst>
              <a:ext uri="{FF2B5EF4-FFF2-40B4-BE49-F238E27FC236}">
                <a16:creationId xmlns:a16="http://schemas.microsoft.com/office/drawing/2014/main" id="{7BD73944-CF39-4C10-A05E-CAA91B906770}"/>
              </a:ext>
            </a:extLst>
          </p:cNvPr>
          <p:cNvGrpSpPr/>
          <p:nvPr/>
        </p:nvGrpSpPr>
        <p:grpSpPr>
          <a:xfrm>
            <a:off x="3122449" y="3840693"/>
            <a:ext cx="5166975" cy="276999"/>
            <a:chOff x="2652760" y="1600848"/>
            <a:chExt cx="4377734" cy="1729542"/>
          </a:xfrm>
        </p:grpSpPr>
        <p:sp>
          <p:nvSpPr>
            <p:cNvPr id="310" name="Elipse 296">
              <a:extLst>
                <a:ext uri="{FF2B5EF4-FFF2-40B4-BE49-F238E27FC236}">
                  <a16:creationId xmlns:a16="http://schemas.microsoft.com/office/drawing/2014/main" id="{C006FA82-914B-44E5-9AA9-97BC5DF2FB40}"/>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311" name="CuadroTexto 297">
              <a:extLst>
                <a:ext uri="{FF2B5EF4-FFF2-40B4-BE49-F238E27FC236}">
                  <a16:creationId xmlns:a16="http://schemas.microsoft.com/office/drawing/2014/main" id="{E59ADB71-145A-4A64-B0B8-14A4DE2EB099}"/>
                </a:ext>
              </a:extLst>
            </p:cNvPr>
            <p:cNvSpPr txBox="1"/>
            <p:nvPr/>
          </p:nvSpPr>
          <p:spPr>
            <a:xfrm>
              <a:off x="2652760" y="1600848"/>
              <a:ext cx="2980676" cy="1729542"/>
            </a:xfrm>
            <a:prstGeom prst="rect">
              <a:avLst/>
            </a:prstGeom>
            <a:noFill/>
          </p:spPr>
          <p:txBody>
            <a:bodyPr wrap="square" lIns="0" tIns="0" rIns="0" bIns="0" rtlCol="0">
              <a:spAutoFit/>
            </a:bodyPr>
            <a:lstStyle/>
            <a:p>
              <a:r>
                <a:rPr lang="es-ES" dirty="0">
                  <a:latin typeface="Segoe UI Semibold" panose="020B0702040204020203" pitchFamily="34" charset="0"/>
                  <a:ea typeface="Open Sans SemiBold" panose="020B0706030804020204" pitchFamily="34" charset="0"/>
                  <a:cs typeface="Segoe UI Semibold" panose="020B0702040204020203" pitchFamily="34" charset="0"/>
                </a:rPr>
                <a:t>Extinción:</a:t>
              </a:r>
            </a:p>
          </p:txBody>
        </p:sp>
      </p:grpSp>
      <p:grpSp>
        <p:nvGrpSpPr>
          <p:cNvPr id="4" name="Graphic 96">
            <a:extLst>
              <a:ext uri="{FF2B5EF4-FFF2-40B4-BE49-F238E27FC236}">
                <a16:creationId xmlns:a16="http://schemas.microsoft.com/office/drawing/2014/main" id="{04384FCD-185D-4BB7-8266-E87CA239A954}"/>
              </a:ext>
            </a:extLst>
          </p:cNvPr>
          <p:cNvGrpSpPr/>
          <p:nvPr/>
        </p:nvGrpSpPr>
        <p:grpSpPr>
          <a:xfrm>
            <a:off x="868559" y="2221841"/>
            <a:ext cx="842863" cy="742462"/>
            <a:chOff x="868559" y="2221841"/>
            <a:chExt cx="842863" cy="742462"/>
          </a:xfrm>
          <a:noFill/>
        </p:grpSpPr>
        <p:grpSp>
          <p:nvGrpSpPr>
            <p:cNvPr id="5" name="Graphic 96">
              <a:extLst>
                <a:ext uri="{FF2B5EF4-FFF2-40B4-BE49-F238E27FC236}">
                  <a16:creationId xmlns:a16="http://schemas.microsoft.com/office/drawing/2014/main" id="{26CA419B-D3CD-4D6D-AC7E-6AB112688E79}"/>
                </a:ext>
              </a:extLst>
            </p:cNvPr>
            <p:cNvGrpSpPr/>
            <p:nvPr/>
          </p:nvGrpSpPr>
          <p:grpSpPr>
            <a:xfrm>
              <a:off x="1021270" y="2221841"/>
              <a:ext cx="472475" cy="742462"/>
              <a:chOff x="1021270" y="2221841"/>
              <a:chExt cx="472475" cy="742462"/>
            </a:xfrm>
            <a:noFill/>
          </p:grpSpPr>
          <p:sp>
            <p:nvSpPr>
              <p:cNvPr id="6" name="Freeform: Shape 5">
                <a:extLst>
                  <a:ext uri="{FF2B5EF4-FFF2-40B4-BE49-F238E27FC236}">
                    <a16:creationId xmlns:a16="http://schemas.microsoft.com/office/drawing/2014/main" id="{7CD58441-01DE-4682-9FDD-428B9F21A358}"/>
                  </a:ext>
                </a:extLst>
              </p:cNvPr>
              <p:cNvSpPr/>
              <p:nvPr/>
            </p:nvSpPr>
            <p:spPr>
              <a:xfrm>
                <a:off x="1021270" y="2221841"/>
                <a:ext cx="472475" cy="202489"/>
              </a:xfrm>
              <a:custGeom>
                <a:avLst/>
                <a:gdLst>
                  <a:gd name="connsiteX0" fmla="*/ 0 w 472475"/>
                  <a:gd name="connsiteY0" fmla="*/ 0 h 202489"/>
                  <a:gd name="connsiteX1" fmla="*/ 472476 w 472475"/>
                  <a:gd name="connsiteY1" fmla="*/ 0 h 202489"/>
                  <a:gd name="connsiteX2" fmla="*/ 472476 w 472475"/>
                  <a:gd name="connsiteY2" fmla="*/ 202490 h 202489"/>
                  <a:gd name="connsiteX3" fmla="*/ 0 w 472475"/>
                  <a:gd name="connsiteY3" fmla="*/ 202490 h 202489"/>
                </a:gdLst>
                <a:ahLst/>
                <a:cxnLst>
                  <a:cxn ang="0">
                    <a:pos x="connsiteX0" y="connsiteY0"/>
                  </a:cxn>
                  <a:cxn ang="0">
                    <a:pos x="connsiteX1" y="connsiteY1"/>
                  </a:cxn>
                  <a:cxn ang="0">
                    <a:pos x="connsiteX2" y="connsiteY2"/>
                  </a:cxn>
                  <a:cxn ang="0">
                    <a:pos x="connsiteX3" y="connsiteY3"/>
                  </a:cxn>
                </a:cxnLst>
                <a:rect l="l" t="t" r="r" b="b"/>
                <a:pathLst>
                  <a:path w="472475" h="202489">
                    <a:moveTo>
                      <a:pt x="0" y="0"/>
                    </a:moveTo>
                    <a:lnTo>
                      <a:pt x="472476" y="0"/>
                    </a:lnTo>
                    <a:lnTo>
                      <a:pt x="472476" y="202490"/>
                    </a:lnTo>
                    <a:lnTo>
                      <a:pt x="0" y="20249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 name="Freeform: Shape 6">
                <a:extLst>
                  <a:ext uri="{FF2B5EF4-FFF2-40B4-BE49-F238E27FC236}">
                    <a16:creationId xmlns:a16="http://schemas.microsoft.com/office/drawing/2014/main" id="{CBF2800E-2468-43F5-852A-1EB008A10EC1}"/>
                  </a:ext>
                </a:extLst>
              </p:cNvPr>
              <p:cNvSpPr/>
              <p:nvPr/>
            </p:nvSpPr>
            <p:spPr>
              <a:xfrm>
                <a:off x="1021270" y="2491827"/>
                <a:ext cx="472475" cy="269986"/>
              </a:xfrm>
              <a:custGeom>
                <a:avLst/>
                <a:gdLst>
                  <a:gd name="connsiteX0" fmla="*/ 201308 w 472475"/>
                  <a:gd name="connsiteY0" fmla="*/ 269987 h 269986"/>
                  <a:gd name="connsiteX1" fmla="*/ 0 w 472475"/>
                  <a:gd name="connsiteY1" fmla="*/ 269987 h 269986"/>
                  <a:gd name="connsiteX2" fmla="*/ 0 w 472475"/>
                  <a:gd name="connsiteY2" fmla="*/ 0 h 269986"/>
                  <a:gd name="connsiteX3" fmla="*/ 472476 w 472475"/>
                  <a:gd name="connsiteY3" fmla="*/ 0 h 269986"/>
                  <a:gd name="connsiteX4" fmla="*/ 472476 w 472475"/>
                  <a:gd name="connsiteY4" fmla="*/ 117613 h 269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75" h="269986">
                    <a:moveTo>
                      <a:pt x="201308" y="269987"/>
                    </a:moveTo>
                    <a:lnTo>
                      <a:pt x="0" y="269987"/>
                    </a:lnTo>
                    <a:lnTo>
                      <a:pt x="0" y="0"/>
                    </a:lnTo>
                    <a:lnTo>
                      <a:pt x="472476" y="0"/>
                    </a:lnTo>
                    <a:lnTo>
                      <a:pt x="472476" y="117613"/>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8" name="Freeform: Shape 7">
                <a:extLst>
                  <a:ext uri="{FF2B5EF4-FFF2-40B4-BE49-F238E27FC236}">
                    <a16:creationId xmlns:a16="http://schemas.microsoft.com/office/drawing/2014/main" id="{8428C5DB-361A-402E-AE4D-2DB4D798DCD8}"/>
                  </a:ext>
                </a:extLst>
              </p:cNvPr>
              <p:cNvSpPr/>
              <p:nvPr/>
            </p:nvSpPr>
            <p:spPr>
              <a:xfrm>
                <a:off x="1122514" y="2593072"/>
                <a:ext cx="269986" cy="16874"/>
              </a:xfrm>
              <a:custGeom>
                <a:avLst/>
                <a:gdLst>
                  <a:gd name="connsiteX0" fmla="*/ 0 w 269986"/>
                  <a:gd name="connsiteY0" fmla="*/ 0 h 16874"/>
                  <a:gd name="connsiteX1" fmla="*/ 269986 w 269986"/>
                  <a:gd name="connsiteY1" fmla="*/ 0 h 16874"/>
                </a:gdLst>
                <a:ahLst/>
                <a:cxnLst>
                  <a:cxn ang="0">
                    <a:pos x="connsiteX0" y="connsiteY0"/>
                  </a:cxn>
                  <a:cxn ang="0">
                    <a:pos x="connsiteX1" y="connsiteY1"/>
                  </a:cxn>
                </a:cxnLst>
                <a:rect l="l" t="t" r="r" b="b"/>
                <a:pathLst>
                  <a:path w="269986" h="16874">
                    <a:moveTo>
                      <a:pt x="0" y="0"/>
                    </a:moveTo>
                    <a:lnTo>
                      <a:pt x="269986"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 name="Freeform: Shape 8">
                <a:extLst>
                  <a:ext uri="{FF2B5EF4-FFF2-40B4-BE49-F238E27FC236}">
                    <a16:creationId xmlns:a16="http://schemas.microsoft.com/office/drawing/2014/main" id="{3CD033D3-95D7-4DF1-992B-F132A4FFAFE1}"/>
                  </a:ext>
                </a:extLst>
              </p:cNvPr>
              <p:cNvSpPr/>
              <p:nvPr/>
            </p:nvSpPr>
            <p:spPr>
              <a:xfrm>
                <a:off x="1122514" y="2660569"/>
                <a:ext cx="134993" cy="16874"/>
              </a:xfrm>
              <a:custGeom>
                <a:avLst/>
                <a:gdLst>
                  <a:gd name="connsiteX0" fmla="*/ 0 w 134993"/>
                  <a:gd name="connsiteY0" fmla="*/ 0 h 16874"/>
                  <a:gd name="connsiteX1" fmla="*/ 134993 w 134993"/>
                  <a:gd name="connsiteY1" fmla="*/ 0 h 16874"/>
                </a:gdLst>
                <a:ahLst/>
                <a:cxnLst>
                  <a:cxn ang="0">
                    <a:pos x="connsiteX0" y="connsiteY0"/>
                  </a:cxn>
                  <a:cxn ang="0">
                    <a:pos x="connsiteX1" y="connsiteY1"/>
                  </a:cxn>
                </a:cxnLst>
                <a:rect l="l" t="t" r="r" b="b"/>
                <a:pathLst>
                  <a:path w="134993" h="16874">
                    <a:moveTo>
                      <a:pt x="0" y="0"/>
                    </a:moveTo>
                    <a:lnTo>
                      <a:pt x="13499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 name="Freeform: Shape 9">
                <a:extLst>
                  <a:ext uri="{FF2B5EF4-FFF2-40B4-BE49-F238E27FC236}">
                    <a16:creationId xmlns:a16="http://schemas.microsoft.com/office/drawing/2014/main" id="{A4170E2C-6AAC-4367-A318-CAA84EA5FE26}"/>
                  </a:ext>
                </a:extLst>
              </p:cNvPr>
              <p:cNvSpPr/>
              <p:nvPr/>
            </p:nvSpPr>
            <p:spPr>
              <a:xfrm>
                <a:off x="1021270" y="2829310"/>
                <a:ext cx="313183" cy="134993"/>
              </a:xfrm>
              <a:custGeom>
                <a:avLst/>
                <a:gdLst>
                  <a:gd name="connsiteX0" fmla="*/ 313184 w 313183"/>
                  <a:gd name="connsiteY0" fmla="*/ 134993 h 134993"/>
                  <a:gd name="connsiteX1" fmla="*/ 0 w 313183"/>
                  <a:gd name="connsiteY1" fmla="*/ 134993 h 134993"/>
                  <a:gd name="connsiteX2" fmla="*/ 0 w 313183"/>
                  <a:gd name="connsiteY2" fmla="*/ 0 h 134993"/>
                  <a:gd name="connsiteX3" fmla="*/ 201308 w 313183"/>
                  <a:gd name="connsiteY3" fmla="*/ 0 h 134993"/>
                </a:gdLst>
                <a:ahLst/>
                <a:cxnLst>
                  <a:cxn ang="0">
                    <a:pos x="connsiteX0" y="connsiteY0"/>
                  </a:cxn>
                  <a:cxn ang="0">
                    <a:pos x="connsiteX1" y="connsiteY1"/>
                  </a:cxn>
                  <a:cxn ang="0">
                    <a:pos x="connsiteX2" y="connsiteY2"/>
                  </a:cxn>
                  <a:cxn ang="0">
                    <a:pos x="connsiteX3" y="connsiteY3"/>
                  </a:cxn>
                </a:cxnLst>
                <a:rect l="l" t="t" r="r" b="b"/>
                <a:pathLst>
                  <a:path w="313183" h="134993">
                    <a:moveTo>
                      <a:pt x="313184" y="134993"/>
                    </a:moveTo>
                    <a:lnTo>
                      <a:pt x="0" y="134993"/>
                    </a:lnTo>
                    <a:lnTo>
                      <a:pt x="0" y="0"/>
                    </a:lnTo>
                    <a:lnTo>
                      <a:pt x="201308"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1" name="Freeform: Shape 10">
              <a:extLst>
                <a:ext uri="{FF2B5EF4-FFF2-40B4-BE49-F238E27FC236}">
                  <a16:creationId xmlns:a16="http://schemas.microsoft.com/office/drawing/2014/main" id="{9985C743-F734-4AD3-8833-9804870151FB}"/>
                </a:ext>
              </a:extLst>
            </p:cNvPr>
            <p:cNvSpPr/>
            <p:nvPr/>
          </p:nvSpPr>
          <p:spPr>
            <a:xfrm>
              <a:off x="868559" y="2301318"/>
              <a:ext cx="92807" cy="57203"/>
            </a:xfrm>
            <a:custGeom>
              <a:avLst/>
              <a:gdLst>
                <a:gd name="connsiteX0" fmla="*/ 92808 w 92807"/>
                <a:gd name="connsiteY0" fmla="*/ 0 h 57203"/>
                <a:gd name="connsiteX1" fmla="*/ 35604 w 92807"/>
                <a:gd name="connsiteY1" fmla="*/ 57203 h 57203"/>
                <a:gd name="connsiteX2" fmla="*/ 0 w 92807"/>
                <a:gd name="connsiteY2" fmla="*/ 21768 h 57203"/>
              </a:gdLst>
              <a:ahLst/>
              <a:cxnLst>
                <a:cxn ang="0">
                  <a:pos x="connsiteX0" y="connsiteY0"/>
                </a:cxn>
                <a:cxn ang="0">
                  <a:pos x="connsiteX1" y="connsiteY1"/>
                </a:cxn>
                <a:cxn ang="0">
                  <a:pos x="connsiteX2" y="connsiteY2"/>
                </a:cxn>
              </a:cxnLst>
              <a:rect l="l" t="t" r="r" b="b"/>
              <a:pathLst>
                <a:path w="92807" h="57203">
                  <a:moveTo>
                    <a:pt x="92808" y="0"/>
                  </a:moveTo>
                  <a:lnTo>
                    <a:pt x="35604" y="57203"/>
                  </a:lnTo>
                  <a:lnTo>
                    <a:pt x="0" y="21768"/>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 name="Freeform: Shape 11">
              <a:extLst>
                <a:ext uri="{FF2B5EF4-FFF2-40B4-BE49-F238E27FC236}">
                  <a16:creationId xmlns:a16="http://schemas.microsoft.com/office/drawing/2014/main" id="{7E71DD26-B435-499B-905C-0977308AD232}"/>
                </a:ext>
              </a:extLst>
            </p:cNvPr>
            <p:cNvSpPr/>
            <p:nvPr/>
          </p:nvSpPr>
          <p:spPr>
            <a:xfrm>
              <a:off x="868559" y="2598134"/>
              <a:ext cx="92807" cy="57372"/>
            </a:xfrm>
            <a:custGeom>
              <a:avLst/>
              <a:gdLst>
                <a:gd name="connsiteX0" fmla="*/ 92808 w 92807"/>
                <a:gd name="connsiteY0" fmla="*/ 0 h 57372"/>
                <a:gd name="connsiteX1" fmla="*/ 35604 w 92807"/>
                <a:gd name="connsiteY1" fmla="*/ 57372 h 57372"/>
                <a:gd name="connsiteX2" fmla="*/ 0 w 92807"/>
                <a:gd name="connsiteY2" fmla="*/ 21768 h 57372"/>
              </a:gdLst>
              <a:ahLst/>
              <a:cxnLst>
                <a:cxn ang="0">
                  <a:pos x="connsiteX0" y="connsiteY0"/>
                </a:cxn>
                <a:cxn ang="0">
                  <a:pos x="connsiteX1" y="connsiteY1"/>
                </a:cxn>
                <a:cxn ang="0">
                  <a:pos x="connsiteX2" y="connsiteY2"/>
                </a:cxn>
              </a:cxnLst>
              <a:rect l="l" t="t" r="r" b="b"/>
              <a:pathLst>
                <a:path w="92807" h="57372">
                  <a:moveTo>
                    <a:pt x="92808" y="0"/>
                  </a:moveTo>
                  <a:lnTo>
                    <a:pt x="35604" y="57372"/>
                  </a:lnTo>
                  <a:lnTo>
                    <a:pt x="0" y="21768"/>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3" name="Freeform: Shape 12">
              <a:extLst>
                <a:ext uri="{FF2B5EF4-FFF2-40B4-BE49-F238E27FC236}">
                  <a16:creationId xmlns:a16="http://schemas.microsoft.com/office/drawing/2014/main" id="{DC6190A7-B95B-4EB6-95AF-EC1B3014BDAB}"/>
                </a:ext>
              </a:extLst>
            </p:cNvPr>
            <p:cNvSpPr/>
            <p:nvPr/>
          </p:nvSpPr>
          <p:spPr>
            <a:xfrm>
              <a:off x="868559" y="2877570"/>
              <a:ext cx="92807" cy="57203"/>
            </a:xfrm>
            <a:custGeom>
              <a:avLst/>
              <a:gdLst>
                <a:gd name="connsiteX0" fmla="*/ 92808 w 92807"/>
                <a:gd name="connsiteY0" fmla="*/ 0 h 57203"/>
                <a:gd name="connsiteX1" fmla="*/ 35604 w 92807"/>
                <a:gd name="connsiteY1" fmla="*/ 57203 h 57203"/>
                <a:gd name="connsiteX2" fmla="*/ 0 w 92807"/>
                <a:gd name="connsiteY2" fmla="*/ 21768 h 57203"/>
              </a:gdLst>
              <a:ahLst/>
              <a:cxnLst>
                <a:cxn ang="0">
                  <a:pos x="connsiteX0" y="connsiteY0"/>
                </a:cxn>
                <a:cxn ang="0">
                  <a:pos x="connsiteX1" y="connsiteY1"/>
                </a:cxn>
                <a:cxn ang="0">
                  <a:pos x="connsiteX2" y="connsiteY2"/>
                </a:cxn>
              </a:cxnLst>
              <a:rect l="l" t="t" r="r" b="b"/>
              <a:pathLst>
                <a:path w="92807" h="57203">
                  <a:moveTo>
                    <a:pt x="92808" y="0"/>
                  </a:moveTo>
                  <a:lnTo>
                    <a:pt x="35604" y="57203"/>
                  </a:lnTo>
                  <a:lnTo>
                    <a:pt x="0" y="21768"/>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14" name="Graphic 96">
              <a:extLst>
                <a:ext uri="{FF2B5EF4-FFF2-40B4-BE49-F238E27FC236}">
                  <a16:creationId xmlns:a16="http://schemas.microsoft.com/office/drawing/2014/main" id="{FFC97ADE-AE1E-40EB-ABE9-2785968AF1B4}"/>
                </a:ext>
              </a:extLst>
            </p:cNvPr>
            <p:cNvGrpSpPr/>
            <p:nvPr/>
          </p:nvGrpSpPr>
          <p:grpSpPr>
            <a:xfrm>
              <a:off x="1276069" y="2660400"/>
              <a:ext cx="435352" cy="303903"/>
              <a:chOff x="1276069" y="2660400"/>
              <a:chExt cx="435352" cy="303903"/>
            </a:xfrm>
            <a:noFill/>
          </p:grpSpPr>
          <p:sp>
            <p:nvSpPr>
              <p:cNvPr id="15" name="Freeform: Shape 14">
                <a:extLst>
                  <a:ext uri="{FF2B5EF4-FFF2-40B4-BE49-F238E27FC236}">
                    <a16:creationId xmlns:a16="http://schemas.microsoft.com/office/drawing/2014/main" id="{D8C4C3B8-8D3E-4182-A4C9-9DA9C67E3C4E}"/>
                  </a:ext>
                </a:extLst>
              </p:cNvPr>
              <p:cNvSpPr/>
              <p:nvPr/>
            </p:nvSpPr>
            <p:spPr>
              <a:xfrm>
                <a:off x="1561242" y="2787968"/>
                <a:ext cx="150179" cy="75090"/>
              </a:xfrm>
              <a:custGeom>
                <a:avLst/>
                <a:gdLst>
                  <a:gd name="connsiteX0" fmla="*/ 150180 w 150179"/>
                  <a:gd name="connsiteY0" fmla="*/ 0 h 75090"/>
                  <a:gd name="connsiteX1" fmla="*/ 75090 w 150179"/>
                  <a:gd name="connsiteY1" fmla="*/ 75090 h 75090"/>
                  <a:gd name="connsiteX2" fmla="*/ 0 w 150179"/>
                  <a:gd name="connsiteY2" fmla="*/ 0 h 75090"/>
                  <a:gd name="connsiteX3" fmla="*/ 150180 w 150179"/>
                  <a:gd name="connsiteY3" fmla="*/ 0 h 75090"/>
                </a:gdLst>
                <a:ahLst/>
                <a:cxnLst>
                  <a:cxn ang="0">
                    <a:pos x="connsiteX0" y="connsiteY0"/>
                  </a:cxn>
                  <a:cxn ang="0">
                    <a:pos x="connsiteX1" y="connsiteY1"/>
                  </a:cxn>
                  <a:cxn ang="0">
                    <a:pos x="connsiteX2" y="connsiteY2"/>
                  </a:cxn>
                  <a:cxn ang="0">
                    <a:pos x="connsiteX3" y="connsiteY3"/>
                  </a:cxn>
                </a:cxnLst>
                <a:rect l="l" t="t" r="r" b="b"/>
                <a:pathLst>
                  <a:path w="150179" h="75090">
                    <a:moveTo>
                      <a:pt x="150180" y="0"/>
                    </a:moveTo>
                    <a:cubicBezTo>
                      <a:pt x="150180" y="41510"/>
                      <a:pt x="116600" y="75090"/>
                      <a:pt x="75090" y="75090"/>
                    </a:cubicBezTo>
                    <a:cubicBezTo>
                      <a:pt x="33580" y="75090"/>
                      <a:pt x="0" y="41510"/>
                      <a:pt x="0" y="0"/>
                    </a:cubicBezTo>
                    <a:lnTo>
                      <a:pt x="15018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6" name="Freeform: Shape 15">
                <a:extLst>
                  <a:ext uri="{FF2B5EF4-FFF2-40B4-BE49-F238E27FC236}">
                    <a16:creationId xmlns:a16="http://schemas.microsoft.com/office/drawing/2014/main" id="{8DBFE8A6-F4C3-4A21-B142-BD6D290E1F3B}"/>
                  </a:ext>
                </a:extLst>
              </p:cNvPr>
              <p:cNvSpPr/>
              <p:nvPr/>
            </p:nvSpPr>
            <p:spPr>
              <a:xfrm>
                <a:off x="1276069" y="2787968"/>
                <a:ext cx="150179" cy="75090"/>
              </a:xfrm>
              <a:custGeom>
                <a:avLst/>
                <a:gdLst>
                  <a:gd name="connsiteX0" fmla="*/ 150180 w 150179"/>
                  <a:gd name="connsiteY0" fmla="*/ 0 h 75090"/>
                  <a:gd name="connsiteX1" fmla="*/ 75090 w 150179"/>
                  <a:gd name="connsiteY1" fmla="*/ 75090 h 75090"/>
                  <a:gd name="connsiteX2" fmla="*/ 0 w 150179"/>
                  <a:gd name="connsiteY2" fmla="*/ 0 h 75090"/>
                  <a:gd name="connsiteX3" fmla="*/ 150180 w 150179"/>
                  <a:gd name="connsiteY3" fmla="*/ 0 h 75090"/>
                </a:gdLst>
                <a:ahLst/>
                <a:cxnLst>
                  <a:cxn ang="0">
                    <a:pos x="connsiteX0" y="connsiteY0"/>
                  </a:cxn>
                  <a:cxn ang="0">
                    <a:pos x="connsiteX1" y="connsiteY1"/>
                  </a:cxn>
                  <a:cxn ang="0">
                    <a:pos x="connsiteX2" y="connsiteY2"/>
                  </a:cxn>
                  <a:cxn ang="0">
                    <a:pos x="connsiteX3" y="connsiteY3"/>
                  </a:cxn>
                </a:cxnLst>
                <a:rect l="l" t="t" r="r" b="b"/>
                <a:pathLst>
                  <a:path w="150179" h="75090">
                    <a:moveTo>
                      <a:pt x="150180" y="0"/>
                    </a:moveTo>
                    <a:cubicBezTo>
                      <a:pt x="150180" y="41510"/>
                      <a:pt x="116600" y="75090"/>
                      <a:pt x="75090" y="75090"/>
                    </a:cubicBezTo>
                    <a:cubicBezTo>
                      <a:pt x="33580" y="75090"/>
                      <a:pt x="0" y="41510"/>
                      <a:pt x="0" y="0"/>
                    </a:cubicBezTo>
                    <a:lnTo>
                      <a:pt x="15018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 name="Freeform: Shape 16">
                <a:extLst>
                  <a:ext uri="{FF2B5EF4-FFF2-40B4-BE49-F238E27FC236}">
                    <a16:creationId xmlns:a16="http://schemas.microsoft.com/office/drawing/2014/main" id="{5689BEFB-1E57-4731-9A6B-DF187E4E3CFD}"/>
                  </a:ext>
                </a:extLst>
              </p:cNvPr>
              <p:cNvSpPr/>
              <p:nvPr/>
            </p:nvSpPr>
            <p:spPr>
              <a:xfrm>
                <a:off x="1493745" y="2660400"/>
                <a:ext cx="16874" cy="303903"/>
              </a:xfrm>
              <a:custGeom>
                <a:avLst/>
                <a:gdLst>
                  <a:gd name="connsiteX0" fmla="*/ 0 w 16874"/>
                  <a:gd name="connsiteY0" fmla="*/ 0 h 303903"/>
                  <a:gd name="connsiteX1" fmla="*/ 0 w 16874"/>
                  <a:gd name="connsiteY1" fmla="*/ 303904 h 303903"/>
                </a:gdLst>
                <a:ahLst/>
                <a:cxnLst>
                  <a:cxn ang="0">
                    <a:pos x="connsiteX0" y="connsiteY0"/>
                  </a:cxn>
                  <a:cxn ang="0">
                    <a:pos x="connsiteX1" y="connsiteY1"/>
                  </a:cxn>
                </a:cxnLst>
                <a:rect l="l" t="t" r="r" b="b"/>
                <a:pathLst>
                  <a:path w="16874" h="303903">
                    <a:moveTo>
                      <a:pt x="0" y="0"/>
                    </a:moveTo>
                    <a:lnTo>
                      <a:pt x="0" y="303904"/>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 name="Freeform: Shape 17">
                <a:extLst>
                  <a:ext uri="{FF2B5EF4-FFF2-40B4-BE49-F238E27FC236}">
                    <a16:creationId xmlns:a16="http://schemas.microsoft.com/office/drawing/2014/main" id="{35289375-A282-4575-A90D-D2C01BC08D3E}"/>
                  </a:ext>
                </a:extLst>
              </p:cNvPr>
              <p:cNvSpPr/>
              <p:nvPr/>
            </p:nvSpPr>
            <p:spPr>
              <a:xfrm>
                <a:off x="1283831" y="2686724"/>
                <a:ext cx="134993" cy="101244"/>
              </a:xfrm>
              <a:custGeom>
                <a:avLst/>
                <a:gdLst>
                  <a:gd name="connsiteX0" fmla="*/ 134993 w 134993"/>
                  <a:gd name="connsiteY0" fmla="*/ 101245 h 101244"/>
                  <a:gd name="connsiteX1" fmla="*/ 67497 w 134993"/>
                  <a:gd name="connsiteY1" fmla="*/ 0 h 101244"/>
                  <a:gd name="connsiteX2" fmla="*/ 0 w 134993"/>
                  <a:gd name="connsiteY2" fmla="*/ 101245 h 101244"/>
                </a:gdLst>
                <a:ahLst/>
                <a:cxnLst>
                  <a:cxn ang="0">
                    <a:pos x="connsiteX0" y="connsiteY0"/>
                  </a:cxn>
                  <a:cxn ang="0">
                    <a:pos x="connsiteX1" y="connsiteY1"/>
                  </a:cxn>
                  <a:cxn ang="0">
                    <a:pos x="connsiteX2" y="connsiteY2"/>
                  </a:cxn>
                </a:cxnLst>
                <a:rect l="l" t="t" r="r" b="b"/>
                <a:pathLst>
                  <a:path w="134993" h="101244">
                    <a:moveTo>
                      <a:pt x="134993" y="101245"/>
                    </a:moveTo>
                    <a:lnTo>
                      <a:pt x="67497" y="0"/>
                    </a:lnTo>
                    <a:lnTo>
                      <a:pt x="0" y="101245"/>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 name="Freeform: Shape 18">
                <a:extLst>
                  <a:ext uri="{FF2B5EF4-FFF2-40B4-BE49-F238E27FC236}">
                    <a16:creationId xmlns:a16="http://schemas.microsoft.com/office/drawing/2014/main" id="{B24035C0-7007-444A-9E5D-0B858F87B9AF}"/>
                  </a:ext>
                </a:extLst>
              </p:cNvPr>
              <p:cNvSpPr/>
              <p:nvPr/>
            </p:nvSpPr>
            <p:spPr>
              <a:xfrm>
                <a:off x="1568835" y="2686724"/>
                <a:ext cx="134993" cy="101244"/>
              </a:xfrm>
              <a:custGeom>
                <a:avLst/>
                <a:gdLst>
                  <a:gd name="connsiteX0" fmla="*/ 134993 w 134993"/>
                  <a:gd name="connsiteY0" fmla="*/ 101245 h 101244"/>
                  <a:gd name="connsiteX1" fmla="*/ 67497 w 134993"/>
                  <a:gd name="connsiteY1" fmla="*/ 0 h 101244"/>
                  <a:gd name="connsiteX2" fmla="*/ 0 w 134993"/>
                  <a:gd name="connsiteY2" fmla="*/ 101245 h 101244"/>
                </a:gdLst>
                <a:ahLst/>
                <a:cxnLst>
                  <a:cxn ang="0">
                    <a:pos x="connsiteX0" y="connsiteY0"/>
                  </a:cxn>
                  <a:cxn ang="0">
                    <a:pos x="connsiteX1" y="connsiteY1"/>
                  </a:cxn>
                  <a:cxn ang="0">
                    <a:pos x="connsiteX2" y="connsiteY2"/>
                  </a:cxn>
                </a:cxnLst>
                <a:rect l="l" t="t" r="r" b="b"/>
                <a:pathLst>
                  <a:path w="134993" h="101244">
                    <a:moveTo>
                      <a:pt x="134993" y="101245"/>
                    </a:moveTo>
                    <a:lnTo>
                      <a:pt x="67497" y="0"/>
                    </a:lnTo>
                    <a:lnTo>
                      <a:pt x="0" y="101245"/>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0" name="Freeform: Shape 19">
                <a:extLst>
                  <a:ext uri="{FF2B5EF4-FFF2-40B4-BE49-F238E27FC236}">
                    <a16:creationId xmlns:a16="http://schemas.microsoft.com/office/drawing/2014/main" id="{37E77CF8-7973-4CAE-8308-EE018FE0F509}"/>
                  </a:ext>
                </a:extLst>
              </p:cNvPr>
              <p:cNvSpPr/>
              <p:nvPr/>
            </p:nvSpPr>
            <p:spPr>
              <a:xfrm>
                <a:off x="1357402" y="2694148"/>
                <a:ext cx="272854" cy="16874"/>
              </a:xfrm>
              <a:custGeom>
                <a:avLst/>
                <a:gdLst>
                  <a:gd name="connsiteX0" fmla="*/ 0 w 272854"/>
                  <a:gd name="connsiteY0" fmla="*/ 0 h 16874"/>
                  <a:gd name="connsiteX1" fmla="*/ 272855 w 272854"/>
                  <a:gd name="connsiteY1" fmla="*/ 0 h 16874"/>
                </a:gdLst>
                <a:ahLst/>
                <a:cxnLst>
                  <a:cxn ang="0">
                    <a:pos x="connsiteX0" y="connsiteY0"/>
                  </a:cxn>
                  <a:cxn ang="0">
                    <a:pos x="connsiteX1" y="connsiteY1"/>
                  </a:cxn>
                </a:cxnLst>
                <a:rect l="l" t="t" r="r" b="b"/>
                <a:pathLst>
                  <a:path w="272854" h="16874">
                    <a:moveTo>
                      <a:pt x="0" y="0"/>
                    </a:moveTo>
                    <a:lnTo>
                      <a:pt x="272855"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1" name="Freeform: Shape 20">
                <a:extLst>
                  <a:ext uri="{FF2B5EF4-FFF2-40B4-BE49-F238E27FC236}">
                    <a16:creationId xmlns:a16="http://schemas.microsoft.com/office/drawing/2014/main" id="{1F19289C-7553-413D-AD12-FF64F2203C74}"/>
                  </a:ext>
                </a:extLst>
              </p:cNvPr>
              <p:cNvSpPr/>
              <p:nvPr/>
            </p:nvSpPr>
            <p:spPr>
              <a:xfrm>
                <a:off x="1385076" y="2964303"/>
                <a:ext cx="217507" cy="16874"/>
              </a:xfrm>
              <a:custGeom>
                <a:avLst/>
                <a:gdLst>
                  <a:gd name="connsiteX0" fmla="*/ 0 w 217507"/>
                  <a:gd name="connsiteY0" fmla="*/ 0 h 16874"/>
                  <a:gd name="connsiteX1" fmla="*/ 217508 w 217507"/>
                  <a:gd name="connsiteY1" fmla="*/ 0 h 16874"/>
                </a:gdLst>
                <a:ahLst/>
                <a:cxnLst>
                  <a:cxn ang="0">
                    <a:pos x="connsiteX0" y="connsiteY0"/>
                  </a:cxn>
                  <a:cxn ang="0">
                    <a:pos x="connsiteX1" y="connsiteY1"/>
                  </a:cxn>
                </a:cxnLst>
                <a:rect l="l" t="t" r="r" b="b"/>
                <a:pathLst>
                  <a:path w="217507" h="16874">
                    <a:moveTo>
                      <a:pt x="0" y="0"/>
                    </a:moveTo>
                    <a:lnTo>
                      <a:pt x="21750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112" name="Graphic 117">
            <a:extLst>
              <a:ext uri="{FF2B5EF4-FFF2-40B4-BE49-F238E27FC236}">
                <a16:creationId xmlns:a16="http://schemas.microsoft.com/office/drawing/2014/main" id="{4C8B3866-7EC1-406D-91FF-08735ED1369C}"/>
              </a:ext>
            </a:extLst>
          </p:cNvPr>
          <p:cNvGrpSpPr/>
          <p:nvPr/>
        </p:nvGrpSpPr>
        <p:grpSpPr>
          <a:xfrm>
            <a:off x="2188655" y="2360572"/>
            <a:ext cx="434921" cy="464677"/>
            <a:chOff x="2226614" y="3321800"/>
            <a:chExt cx="434921" cy="464677"/>
          </a:xfrm>
          <a:noFill/>
        </p:grpSpPr>
        <p:grpSp>
          <p:nvGrpSpPr>
            <p:cNvPr id="113" name="Graphic 117">
              <a:extLst>
                <a:ext uri="{FF2B5EF4-FFF2-40B4-BE49-F238E27FC236}">
                  <a16:creationId xmlns:a16="http://schemas.microsoft.com/office/drawing/2014/main" id="{09213CDC-DB9B-4265-BE6B-ED74D46305D1}"/>
                </a:ext>
              </a:extLst>
            </p:cNvPr>
            <p:cNvGrpSpPr/>
            <p:nvPr/>
          </p:nvGrpSpPr>
          <p:grpSpPr>
            <a:xfrm>
              <a:off x="2226614" y="3321800"/>
              <a:ext cx="336432" cy="439426"/>
              <a:chOff x="2226614" y="3321800"/>
              <a:chExt cx="336432" cy="439426"/>
            </a:xfrm>
            <a:noFill/>
          </p:grpSpPr>
          <p:grpSp>
            <p:nvGrpSpPr>
              <p:cNvPr id="114" name="Graphic 117">
                <a:extLst>
                  <a:ext uri="{FF2B5EF4-FFF2-40B4-BE49-F238E27FC236}">
                    <a16:creationId xmlns:a16="http://schemas.microsoft.com/office/drawing/2014/main" id="{5F05B2D0-3BFB-4B37-B280-AE200CDDA1A8}"/>
                  </a:ext>
                </a:extLst>
              </p:cNvPr>
              <p:cNvGrpSpPr/>
              <p:nvPr/>
            </p:nvGrpSpPr>
            <p:grpSpPr>
              <a:xfrm>
                <a:off x="2226614" y="3321800"/>
                <a:ext cx="336432" cy="439426"/>
                <a:chOff x="2226614" y="3321800"/>
                <a:chExt cx="336432" cy="439426"/>
              </a:xfrm>
              <a:noFill/>
            </p:grpSpPr>
            <p:sp>
              <p:nvSpPr>
                <p:cNvPr id="115" name="Freeform: Shape 114">
                  <a:extLst>
                    <a:ext uri="{FF2B5EF4-FFF2-40B4-BE49-F238E27FC236}">
                      <a16:creationId xmlns:a16="http://schemas.microsoft.com/office/drawing/2014/main" id="{38A24A71-0921-45BD-9A27-7D61186D8A64}"/>
                    </a:ext>
                  </a:extLst>
                </p:cNvPr>
                <p:cNvSpPr/>
                <p:nvPr/>
              </p:nvSpPr>
              <p:spPr>
                <a:xfrm>
                  <a:off x="2226614" y="3321800"/>
                  <a:ext cx="336432" cy="439426"/>
                </a:xfrm>
                <a:custGeom>
                  <a:avLst/>
                  <a:gdLst>
                    <a:gd name="connsiteX0" fmla="*/ 254080 w 336432"/>
                    <a:gd name="connsiteY0" fmla="*/ 439427 h 439426"/>
                    <a:gd name="connsiteX1" fmla="*/ 0 w 336432"/>
                    <a:gd name="connsiteY1" fmla="*/ 439427 h 439426"/>
                    <a:gd name="connsiteX2" fmla="*/ 0 w 336432"/>
                    <a:gd name="connsiteY2" fmla="*/ 86544 h 439426"/>
                    <a:gd name="connsiteX3" fmla="*/ 86544 w 336432"/>
                    <a:gd name="connsiteY3" fmla="*/ 0 h 439426"/>
                    <a:gd name="connsiteX4" fmla="*/ 336433 w 336432"/>
                    <a:gd name="connsiteY4" fmla="*/ 0 h 439426"/>
                    <a:gd name="connsiteX5" fmla="*/ 336433 w 336432"/>
                    <a:gd name="connsiteY5" fmla="*/ 308248 h 43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432" h="439426">
                      <a:moveTo>
                        <a:pt x="254080" y="439427"/>
                      </a:moveTo>
                      <a:lnTo>
                        <a:pt x="0" y="439427"/>
                      </a:lnTo>
                      <a:lnTo>
                        <a:pt x="0" y="86544"/>
                      </a:lnTo>
                      <a:lnTo>
                        <a:pt x="86544" y="0"/>
                      </a:lnTo>
                      <a:lnTo>
                        <a:pt x="336433" y="0"/>
                      </a:lnTo>
                      <a:lnTo>
                        <a:pt x="336433" y="308248"/>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6" name="Freeform: Shape 115">
                  <a:extLst>
                    <a:ext uri="{FF2B5EF4-FFF2-40B4-BE49-F238E27FC236}">
                      <a16:creationId xmlns:a16="http://schemas.microsoft.com/office/drawing/2014/main" id="{DB2F5A87-DDE7-4BA0-BA8A-60B604AEC514}"/>
                    </a:ext>
                  </a:extLst>
                </p:cNvPr>
                <p:cNvSpPr/>
                <p:nvPr/>
              </p:nvSpPr>
              <p:spPr>
                <a:xfrm>
                  <a:off x="2226614" y="3321800"/>
                  <a:ext cx="86963" cy="87172"/>
                </a:xfrm>
                <a:custGeom>
                  <a:avLst/>
                  <a:gdLst>
                    <a:gd name="connsiteX0" fmla="*/ 86963 w 86963"/>
                    <a:gd name="connsiteY0" fmla="*/ 0 h 87172"/>
                    <a:gd name="connsiteX1" fmla="*/ 86963 w 86963"/>
                    <a:gd name="connsiteY1" fmla="*/ 87173 h 87172"/>
                    <a:gd name="connsiteX2" fmla="*/ 0 w 86963"/>
                    <a:gd name="connsiteY2" fmla="*/ 87173 h 87172"/>
                  </a:gdLst>
                  <a:ahLst/>
                  <a:cxnLst>
                    <a:cxn ang="0">
                      <a:pos x="connsiteX0" y="connsiteY0"/>
                    </a:cxn>
                    <a:cxn ang="0">
                      <a:pos x="connsiteX1" y="connsiteY1"/>
                    </a:cxn>
                    <a:cxn ang="0">
                      <a:pos x="connsiteX2" y="connsiteY2"/>
                    </a:cxn>
                  </a:cxnLst>
                  <a:rect l="l" t="t" r="r" b="b"/>
                  <a:pathLst>
                    <a:path w="86963" h="87172">
                      <a:moveTo>
                        <a:pt x="86963" y="0"/>
                      </a:moveTo>
                      <a:lnTo>
                        <a:pt x="86963" y="87173"/>
                      </a:lnTo>
                      <a:lnTo>
                        <a:pt x="0" y="87173"/>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17" name="Freeform: Shape 116">
                <a:extLst>
                  <a:ext uri="{FF2B5EF4-FFF2-40B4-BE49-F238E27FC236}">
                    <a16:creationId xmlns:a16="http://schemas.microsoft.com/office/drawing/2014/main" id="{92CD0C11-5314-4E97-A868-B897D4D3C7B9}"/>
                  </a:ext>
                </a:extLst>
              </p:cNvPr>
              <p:cNvSpPr/>
              <p:nvPr/>
            </p:nvSpPr>
            <p:spPr>
              <a:xfrm>
                <a:off x="2289689" y="3469009"/>
                <a:ext cx="190271" cy="99850"/>
              </a:xfrm>
              <a:custGeom>
                <a:avLst/>
                <a:gdLst>
                  <a:gd name="connsiteX0" fmla="*/ 190272 w 190271"/>
                  <a:gd name="connsiteY0" fmla="*/ 99851 h 99850"/>
                  <a:gd name="connsiteX1" fmla="*/ 0 w 190271"/>
                  <a:gd name="connsiteY1" fmla="*/ 99851 h 99850"/>
                  <a:gd name="connsiteX2" fmla="*/ 0 w 190271"/>
                  <a:gd name="connsiteY2" fmla="*/ 0 h 99850"/>
                  <a:gd name="connsiteX3" fmla="*/ 190272 w 190271"/>
                  <a:gd name="connsiteY3" fmla="*/ 0 h 99850"/>
                </a:gdLst>
                <a:ahLst/>
                <a:cxnLst>
                  <a:cxn ang="0">
                    <a:pos x="connsiteX0" y="connsiteY0"/>
                  </a:cxn>
                  <a:cxn ang="0">
                    <a:pos x="connsiteX1" y="connsiteY1"/>
                  </a:cxn>
                  <a:cxn ang="0">
                    <a:pos x="connsiteX2" y="connsiteY2"/>
                  </a:cxn>
                  <a:cxn ang="0">
                    <a:pos x="connsiteX3" y="connsiteY3"/>
                  </a:cxn>
                </a:cxnLst>
                <a:rect l="l" t="t" r="r" b="b"/>
                <a:pathLst>
                  <a:path w="190271" h="99850">
                    <a:moveTo>
                      <a:pt x="190272" y="99851"/>
                    </a:moveTo>
                    <a:lnTo>
                      <a:pt x="0" y="99851"/>
                    </a:lnTo>
                    <a:lnTo>
                      <a:pt x="0" y="0"/>
                    </a:lnTo>
                    <a:lnTo>
                      <a:pt x="190272"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9" name="Freeform: Shape 118">
                <a:extLst>
                  <a:ext uri="{FF2B5EF4-FFF2-40B4-BE49-F238E27FC236}">
                    <a16:creationId xmlns:a16="http://schemas.microsoft.com/office/drawing/2014/main" id="{CC4EB9E4-B646-4B55-8825-0D8922AA3924}"/>
                  </a:ext>
                </a:extLst>
              </p:cNvPr>
              <p:cNvSpPr/>
              <p:nvPr/>
            </p:nvSpPr>
            <p:spPr>
              <a:xfrm>
                <a:off x="2376757" y="3426994"/>
                <a:ext cx="123320" cy="10477"/>
              </a:xfrm>
              <a:custGeom>
                <a:avLst/>
                <a:gdLst>
                  <a:gd name="connsiteX0" fmla="*/ 0 w 123320"/>
                  <a:gd name="connsiteY0" fmla="*/ 0 h 10477"/>
                  <a:gd name="connsiteX1" fmla="*/ 123320 w 123320"/>
                  <a:gd name="connsiteY1" fmla="*/ 0 h 10477"/>
                </a:gdLst>
                <a:ahLst/>
                <a:cxnLst>
                  <a:cxn ang="0">
                    <a:pos x="connsiteX0" y="connsiteY0"/>
                  </a:cxn>
                  <a:cxn ang="0">
                    <a:pos x="connsiteX1" y="connsiteY1"/>
                  </a:cxn>
                </a:cxnLst>
                <a:rect l="l" t="t" r="r" b="b"/>
                <a:pathLst>
                  <a:path w="123320" h="10477">
                    <a:moveTo>
                      <a:pt x="0" y="0"/>
                    </a:moveTo>
                    <a:lnTo>
                      <a:pt x="12332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0" name="Freeform: Shape 119">
                <a:extLst>
                  <a:ext uri="{FF2B5EF4-FFF2-40B4-BE49-F238E27FC236}">
                    <a16:creationId xmlns:a16="http://schemas.microsoft.com/office/drawing/2014/main" id="{5CA88860-2346-4555-8410-6D05C7D3772F}"/>
                  </a:ext>
                </a:extLst>
              </p:cNvPr>
              <p:cNvSpPr/>
              <p:nvPr/>
            </p:nvSpPr>
            <p:spPr>
              <a:xfrm>
                <a:off x="2376757" y="3384875"/>
                <a:ext cx="123320" cy="10477"/>
              </a:xfrm>
              <a:custGeom>
                <a:avLst/>
                <a:gdLst>
                  <a:gd name="connsiteX0" fmla="*/ 0 w 123320"/>
                  <a:gd name="connsiteY0" fmla="*/ 0 h 10477"/>
                  <a:gd name="connsiteX1" fmla="*/ 123320 w 123320"/>
                  <a:gd name="connsiteY1" fmla="*/ 0 h 10477"/>
                </a:gdLst>
                <a:ahLst/>
                <a:cxnLst>
                  <a:cxn ang="0">
                    <a:pos x="connsiteX0" y="connsiteY0"/>
                  </a:cxn>
                  <a:cxn ang="0">
                    <a:pos x="connsiteX1" y="connsiteY1"/>
                  </a:cxn>
                </a:cxnLst>
                <a:rect l="l" t="t" r="r" b="b"/>
                <a:pathLst>
                  <a:path w="123320" h="10477">
                    <a:moveTo>
                      <a:pt x="0" y="0"/>
                    </a:moveTo>
                    <a:lnTo>
                      <a:pt x="12332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2" name="Freeform: Shape 121">
                <a:extLst>
                  <a:ext uri="{FF2B5EF4-FFF2-40B4-BE49-F238E27FC236}">
                    <a16:creationId xmlns:a16="http://schemas.microsoft.com/office/drawing/2014/main" id="{21362003-34E4-4CF4-8766-8517CF225063}"/>
                  </a:ext>
                </a:extLst>
              </p:cNvPr>
              <p:cNvSpPr/>
              <p:nvPr/>
            </p:nvSpPr>
            <p:spPr>
              <a:xfrm>
                <a:off x="2289689" y="3610875"/>
                <a:ext cx="190585" cy="87172"/>
              </a:xfrm>
              <a:custGeom>
                <a:avLst/>
                <a:gdLst>
                  <a:gd name="connsiteX0" fmla="*/ 190586 w 190585"/>
                  <a:gd name="connsiteY0" fmla="*/ 0 h 87172"/>
                  <a:gd name="connsiteX1" fmla="*/ 0 w 190585"/>
                  <a:gd name="connsiteY1" fmla="*/ 0 h 87172"/>
                  <a:gd name="connsiteX2" fmla="*/ 0 w 190585"/>
                  <a:gd name="connsiteY2" fmla="*/ 87173 h 87172"/>
                  <a:gd name="connsiteX3" fmla="*/ 133379 w 190585"/>
                  <a:gd name="connsiteY3" fmla="*/ 87173 h 87172"/>
                </a:gdLst>
                <a:ahLst/>
                <a:cxnLst>
                  <a:cxn ang="0">
                    <a:pos x="connsiteX0" y="connsiteY0"/>
                  </a:cxn>
                  <a:cxn ang="0">
                    <a:pos x="connsiteX1" y="connsiteY1"/>
                  </a:cxn>
                  <a:cxn ang="0">
                    <a:pos x="connsiteX2" y="connsiteY2"/>
                  </a:cxn>
                  <a:cxn ang="0">
                    <a:pos x="connsiteX3" y="connsiteY3"/>
                  </a:cxn>
                </a:cxnLst>
                <a:rect l="l" t="t" r="r" b="b"/>
                <a:pathLst>
                  <a:path w="190585" h="87172">
                    <a:moveTo>
                      <a:pt x="190586" y="0"/>
                    </a:moveTo>
                    <a:lnTo>
                      <a:pt x="0" y="0"/>
                    </a:lnTo>
                    <a:lnTo>
                      <a:pt x="0" y="87173"/>
                    </a:lnTo>
                    <a:lnTo>
                      <a:pt x="133379" y="87173"/>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3" name="Freeform: Shape 122">
                <a:extLst>
                  <a:ext uri="{FF2B5EF4-FFF2-40B4-BE49-F238E27FC236}">
                    <a16:creationId xmlns:a16="http://schemas.microsoft.com/office/drawing/2014/main" id="{94BBB094-7C4D-4AF2-868F-644E91381E99}"/>
                  </a:ext>
                </a:extLst>
              </p:cNvPr>
              <p:cNvSpPr/>
              <p:nvPr/>
            </p:nvSpPr>
            <p:spPr>
              <a:xfrm>
                <a:off x="2331808" y="3518882"/>
                <a:ext cx="105298" cy="10477"/>
              </a:xfrm>
              <a:custGeom>
                <a:avLst/>
                <a:gdLst>
                  <a:gd name="connsiteX0" fmla="*/ 0 w 105298"/>
                  <a:gd name="connsiteY0" fmla="*/ 0 h 10477"/>
                  <a:gd name="connsiteX1" fmla="*/ 105299 w 105298"/>
                  <a:gd name="connsiteY1" fmla="*/ 0 h 10477"/>
                </a:gdLst>
                <a:ahLst/>
                <a:cxnLst>
                  <a:cxn ang="0">
                    <a:pos x="connsiteX0" y="connsiteY0"/>
                  </a:cxn>
                  <a:cxn ang="0">
                    <a:pos x="connsiteX1" y="connsiteY1"/>
                  </a:cxn>
                </a:cxnLst>
                <a:rect l="l" t="t" r="r" b="b"/>
                <a:pathLst>
                  <a:path w="105298" h="10477">
                    <a:moveTo>
                      <a:pt x="0" y="0"/>
                    </a:moveTo>
                    <a:lnTo>
                      <a:pt x="105299"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25" name="Freeform: Shape 124">
              <a:extLst>
                <a:ext uri="{FF2B5EF4-FFF2-40B4-BE49-F238E27FC236}">
                  <a16:creationId xmlns:a16="http://schemas.microsoft.com/office/drawing/2014/main" id="{05A3832F-3E73-4B0E-BAED-B36CE20B36EB}"/>
                </a:ext>
              </a:extLst>
            </p:cNvPr>
            <p:cNvSpPr/>
            <p:nvPr/>
          </p:nvSpPr>
          <p:spPr>
            <a:xfrm>
              <a:off x="2464559" y="3469009"/>
              <a:ext cx="196977" cy="317468"/>
            </a:xfrm>
            <a:custGeom>
              <a:avLst/>
              <a:gdLst>
                <a:gd name="connsiteX0" fmla="*/ 57836 w 196977"/>
                <a:gd name="connsiteY0" fmla="*/ 0 h 317468"/>
                <a:gd name="connsiteX1" fmla="*/ 57836 w 196977"/>
                <a:gd name="connsiteY1" fmla="*/ 213846 h 317468"/>
                <a:gd name="connsiteX2" fmla="*/ 0 w 196977"/>
                <a:gd name="connsiteY2" fmla="*/ 213846 h 317468"/>
                <a:gd name="connsiteX3" fmla="*/ 98489 w 196977"/>
                <a:gd name="connsiteY3" fmla="*/ 317469 h 317468"/>
                <a:gd name="connsiteX4" fmla="*/ 196977 w 196977"/>
                <a:gd name="connsiteY4" fmla="*/ 213846 h 317468"/>
                <a:gd name="connsiteX5" fmla="*/ 139141 w 196977"/>
                <a:gd name="connsiteY5" fmla="*/ 213846 h 317468"/>
                <a:gd name="connsiteX6" fmla="*/ 139141 w 196977"/>
                <a:gd name="connsiteY6" fmla="*/ 99851 h 31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77" h="317468">
                  <a:moveTo>
                    <a:pt x="57836" y="0"/>
                  </a:moveTo>
                  <a:lnTo>
                    <a:pt x="57836" y="213846"/>
                  </a:lnTo>
                  <a:lnTo>
                    <a:pt x="0" y="213846"/>
                  </a:lnTo>
                  <a:lnTo>
                    <a:pt x="98489" y="317469"/>
                  </a:lnTo>
                  <a:lnTo>
                    <a:pt x="196977" y="213846"/>
                  </a:lnTo>
                  <a:lnTo>
                    <a:pt x="139141" y="213846"/>
                  </a:lnTo>
                  <a:lnTo>
                    <a:pt x="139141" y="99851"/>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grpSp>
        <p:nvGrpSpPr>
          <p:cNvPr id="74" name="Graphic 120">
            <a:extLst>
              <a:ext uri="{FF2B5EF4-FFF2-40B4-BE49-F238E27FC236}">
                <a16:creationId xmlns:a16="http://schemas.microsoft.com/office/drawing/2014/main" id="{AE394D7E-D019-4703-BC4F-A35421EAC1B4}"/>
              </a:ext>
            </a:extLst>
          </p:cNvPr>
          <p:cNvGrpSpPr/>
          <p:nvPr/>
        </p:nvGrpSpPr>
        <p:grpSpPr>
          <a:xfrm>
            <a:off x="7579564" y="2973504"/>
            <a:ext cx="553212" cy="534657"/>
            <a:chOff x="7579564" y="3243324"/>
            <a:chExt cx="553212" cy="534657"/>
          </a:xfrm>
          <a:noFill/>
        </p:grpSpPr>
        <p:grpSp>
          <p:nvGrpSpPr>
            <p:cNvPr id="75" name="Graphic 120">
              <a:extLst>
                <a:ext uri="{FF2B5EF4-FFF2-40B4-BE49-F238E27FC236}">
                  <a16:creationId xmlns:a16="http://schemas.microsoft.com/office/drawing/2014/main" id="{9CC18C9E-E170-407C-A042-D238404BBAEB}"/>
                </a:ext>
              </a:extLst>
            </p:cNvPr>
            <p:cNvGrpSpPr/>
            <p:nvPr/>
          </p:nvGrpSpPr>
          <p:grpSpPr>
            <a:xfrm>
              <a:off x="7951023" y="3435565"/>
              <a:ext cx="170804" cy="170804"/>
              <a:chOff x="7951023" y="3435565"/>
              <a:chExt cx="170804" cy="170804"/>
            </a:xfrm>
            <a:noFill/>
          </p:grpSpPr>
          <p:sp>
            <p:nvSpPr>
              <p:cNvPr id="76" name="Freeform: Shape 75">
                <a:extLst>
                  <a:ext uri="{FF2B5EF4-FFF2-40B4-BE49-F238E27FC236}">
                    <a16:creationId xmlns:a16="http://schemas.microsoft.com/office/drawing/2014/main" id="{64F5C962-A25C-4E36-B362-68E61923F479}"/>
                  </a:ext>
                </a:extLst>
              </p:cNvPr>
              <p:cNvSpPr/>
              <p:nvPr/>
            </p:nvSpPr>
            <p:spPr>
              <a:xfrm>
                <a:off x="7951023" y="3435565"/>
                <a:ext cx="170804" cy="170804"/>
              </a:xfrm>
              <a:custGeom>
                <a:avLst/>
                <a:gdLst>
                  <a:gd name="connsiteX0" fmla="*/ 170804 w 170804"/>
                  <a:gd name="connsiteY0" fmla="*/ 85402 h 170804"/>
                  <a:gd name="connsiteX1" fmla="*/ 85402 w 170804"/>
                  <a:gd name="connsiteY1" fmla="*/ 170804 h 170804"/>
                  <a:gd name="connsiteX2" fmla="*/ 0 w 170804"/>
                  <a:gd name="connsiteY2" fmla="*/ 85402 h 170804"/>
                  <a:gd name="connsiteX3" fmla="*/ 85402 w 170804"/>
                  <a:gd name="connsiteY3" fmla="*/ 0 h 170804"/>
                  <a:gd name="connsiteX4" fmla="*/ 170804 w 170804"/>
                  <a:gd name="connsiteY4" fmla="*/ 85402 h 170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04" h="170804">
                    <a:moveTo>
                      <a:pt x="170804" y="85402"/>
                    </a:moveTo>
                    <a:cubicBezTo>
                      <a:pt x="170804" y="132569"/>
                      <a:pt x="132569" y="170804"/>
                      <a:pt x="85402" y="170804"/>
                    </a:cubicBezTo>
                    <a:cubicBezTo>
                      <a:pt x="38236" y="170804"/>
                      <a:pt x="0" y="132569"/>
                      <a:pt x="0" y="85402"/>
                    </a:cubicBezTo>
                    <a:cubicBezTo>
                      <a:pt x="0" y="38236"/>
                      <a:pt x="38236" y="0"/>
                      <a:pt x="85402" y="0"/>
                    </a:cubicBezTo>
                    <a:cubicBezTo>
                      <a:pt x="132569" y="0"/>
                      <a:pt x="170804" y="38236"/>
                      <a:pt x="170804" y="85402"/>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77" name="Graphic 120">
                <a:extLst>
                  <a:ext uri="{FF2B5EF4-FFF2-40B4-BE49-F238E27FC236}">
                    <a16:creationId xmlns:a16="http://schemas.microsoft.com/office/drawing/2014/main" id="{F4675923-0794-4CAE-9E87-A159BF204001}"/>
                  </a:ext>
                </a:extLst>
              </p:cNvPr>
              <p:cNvGrpSpPr/>
              <p:nvPr/>
            </p:nvGrpSpPr>
            <p:grpSpPr>
              <a:xfrm>
                <a:off x="8004385" y="3488812"/>
                <a:ext cx="64080" cy="64195"/>
                <a:chOff x="8004385" y="3488812"/>
                <a:chExt cx="64080" cy="64195"/>
              </a:xfrm>
            </p:grpSpPr>
            <p:sp>
              <p:nvSpPr>
                <p:cNvPr id="78" name="Freeform: Shape 77">
                  <a:extLst>
                    <a:ext uri="{FF2B5EF4-FFF2-40B4-BE49-F238E27FC236}">
                      <a16:creationId xmlns:a16="http://schemas.microsoft.com/office/drawing/2014/main" id="{F82C56EF-C1BE-456C-9343-46E908781FA0}"/>
                    </a:ext>
                  </a:extLst>
                </p:cNvPr>
                <p:cNvSpPr/>
                <p:nvPr/>
              </p:nvSpPr>
              <p:spPr>
                <a:xfrm>
                  <a:off x="8004385" y="3488812"/>
                  <a:ext cx="64080" cy="64195"/>
                </a:xfrm>
                <a:custGeom>
                  <a:avLst/>
                  <a:gdLst>
                    <a:gd name="connsiteX0" fmla="*/ 64080 w 64080"/>
                    <a:gd name="connsiteY0" fmla="*/ 0 h 64195"/>
                    <a:gd name="connsiteX1" fmla="*/ 0 w 64080"/>
                    <a:gd name="connsiteY1" fmla="*/ 64196 h 64195"/>
                  </a:gdLst>
                  <a:ahLst/>
                  <a:cxnLst>
                    <a:cxn ang="0">
                      <a:pos x="connsiteX0" y="connsiteY0"/>
                    </a:cxn>
                    <a:cxn ang="0">
                      <a:pos x="connsiteX1" y="connsiteY1"/>
                    </a:cxn>
                  </a:cxnLst>
                  <a:rect l="l" t="t" r="r" b="b"/>
                  <a:pathLst>
                    <a:path w="64080" h="64195">
                      <a:moveTo>
                        <a:pt x="64080" y="0"/>
                      </a:moveTo>
                      <a:lnTo>
                        <a:pt x="0" y="64196"/>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9" name="Freeform: Shape 78">
                  <a:extLst>
                    <a:ext uri="{FF2B5EF4-FFF2-40B4-BE49-F238E27FC236}">
                      <a16:creationId xmlns:a16="http://schemas.microsoft.com/office/drawing/2014/main" id="{88A5A08F-1A59-4D7C-9764-5D5D28F30E42}"/>
                    </a:ext>
                  </a:extLst>
                </p:cNvPr>
                <p:cNvSpPr/>
                <p:nvPr/>
              </p:nvSpPr>
              <p:spPr>
                <a:xfrm>
                  <a:off x="8004385" y="3488812"/>
                  <a:ext cx="64080" cy="64195"/>
                </a:xfrm>
                <a:custGeom>
                  <a:avLst/>
                  <a:gdLst>
                    <a:gd name="connsiteX0" fmla="*/ 0 w 64080"/>
                    <a:gd name="connsiteY0" fmla="*/ 0 h 64195"/>
                    <a:gd name="connsiteX1" fmla="*/ 64080 w 64080"/>
                    <a:gd name="connsiteY1" fmla="*/ 64196 h 64195"/>
                  </a:gdLst>
                  <a:ahLst/>
                  <a:cxnLst>
                    <a:cxn ang="0">
                      <a:pos x="connsiteX0" y="connsiteY0"/>
                    </a:cxn>
                    <a:cxn ang="0">
                      <a:pos x="connsiteX1" y="connsiteY1"/>
                    </a:cxn>
                  </a:cxnLst>
                  <a:rect l="l" t="t" r="r" b="b"/>
                  <a:pathLst>
                    <a:path w="64080" h="64195">
                      <a:moveTo>
                        <a:pt x="0" y="0"/>
                      </a:moveTo>
                      <a:lnTo>
                        <a:pt x="64080" y="64196"/>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80" name="Graphic 120">
              <a:extLst>
                <a:ext uri="{FF2B5EF4-FFF2-40B4-BE49-F238E27FC236}">
                  <a16:creationId xmlns:a16="http://schemas.microsoft.com/office/drawing/2014/main" id="{484BFCD2-F882-4358-859C-B6398B2D4068}"/>
                </a:ext>
              </a:extLst>
            </p:cNvPr>
            <p:cNvGrpSpPr/>
            <p:nvPr/>
          </p:nvGrpSpPr>
          <p:grpSpPr>
            <a:xfrm>
              <a:off x="7579564" y="3243324"/>
              <a:ext cx="553212" cy="534657"/>
              <a:chOff x="7579564" y="3243324"/>
              <a:chExt cx="553212" cy="534657"/>
            </a:xfrm>
            <a:noFill/>
          </p:grpSpPr>
          <p:grpSp>
            <p:nvGrpSpPr>
              <p:cNvPr id="81" name="Graphic 120">
                <a:extLst>
                  <a:ext uri="{FF2B5EF4-FFF2-40B4-BE49-F238E27FC236}">
                    <a16:creationId xmlns:a16="http://schemas.microsoft.com/office/drawing/2014/main" id="{E63C389A-57D6-41F5-9B17-F0C3FB361965}"/>
                  </a:ext>
                </a:extLst>
              </p:cNvPr>
              <p:cNvGrpSpPr/>
              <p:nvPr/>
            </p:nvGrpSpPr>
            <p:grpSpPr>
              <a:xfrm>
                <a:off x="7748640" y="3507022"/>
                <a:ext cx="214946" cy="259664"/>
                <a:chOff x="7748640" y="3507022"/>
                <a:chExt cx="214946" cy="259664"/>
              </a:xfrm>
              <a:noFill/>
            </p:grpSpPr>
            <p:grpSp>
              <p:nvGrpSpPr>
                <p:cNvPr id="82" name="Graphic 120">
                  <a:extLst>
                    <a:ext uri="{FF2B5EF4-FFF2-40B4-BE49-F238E27FC236}">
                      <a16:creationId xmlns:a16="http://schemas.microsoft.com/office/drawing/2014/main" id="{5422DA46-D770-44BA-89C8-D5511E083437}"/>
                    </a:ext>
                  </a:extLst>
                </p:cNvPr>
                <p:cNvGrpSpPr/>
                <p:nvPr/>
              </p:nvGrpSpPr>
              <p:grpSpPr>
                <a:xfrm>
                  <a:off x="7806381" y="3507022"/>
                  <a:ext cx="99578" cy="151096"/>
                  <a:chOff x="7806381" y="3507022"/>
                  <a:chExt cx="99578" cy="151096"/>
                </a:xfrm>
                <a:noFill/>
              </p:grpSpPr>
              <p:grpSp>
                <p:nvGrpSpPr>
                  <p:cNvPr id="83" name="Graphic 120">
                    <a:extLst>
                      <a:ext uri="{FF2B5EF4-FFF2-40B4-BE49-F238E27FC236}">
                        <a16:creationId xmlns:a16="http://schemas.microsoft.com/office/drawing/2014/main" id="{455A6694-C58F-43AC-9CD3-B2B15F2DE756}"/>
                      </a:ext>
                    </a:extLst>
                  </p:cNvPr>
                  <p:cNvGrpSpPr/>
                  <p:nvPr/>
                </p:nvGrpSpPr>
                <p:grpSpPr>
                  <a:xfrm>
                    <a:off x="7806381" y="3507022"/>
                    <a:ext cx="99578" cy="123550"/>
                    <a:chOff x="7806381" y="3507022"/>
                    <a:chExt cx="99578" cy="123550"/>
                  </a:xfrm>
                  <a:noFill/>
                </p:grpSpPr>
                <p:sp>
                  <p:nvSpPr>
                    <p:cNvPr id="84" name="Freeform: Shape 83">
                      <a:extLst>
                        <a:ext uri="{FF2B5EF4-FFF2-40B4-BE49-F238E27FC236}">
                          <a16:creationId xmlns:a16="http://schemas.microsoft.com/office/drawing/2014/main" id="{0CBA888C-2D9A-4654-8A49-C0496108DEE6}"/>
                        </a:ext>
                      </a:extLst>
                    </p:cNvPr>
                    <p:cNvSpPr/>
                    <p:nvPr/>
                  </p:nvSpPr>
                  <p:spPr>
                    <a:xfrm>
                      <a:off x="7806381" y="3553699"/>
                      <a:ext cx="99578" cy="76873"/>
                    </a:xfrm>
                    <a:custGeom>
                      <a:avLst/>
                      <a:gdLst>
                        <a:gd name="connsiteX0" fmla="*/ 99578 w 99578"/>
                        <a:gd name="connsiteY0" fmla="*/ 0 h 76873"/>
                        <a:gd name="connsiteX1" fmla="*/ 99578 w 99578"/>
                        <a:gd name="connsiteY1" fmla="*/ 25817 h 76873"/>
                        <a:gd name="connsiteX2" fmla="*/ 84480 w 99578"/>
                        <a:gd name="connsiteY2" fmla="*/ 62467 h 76873"/>
                        <a:gd name="connsiteX3" fmla="*/ 84480 w 99578"/>
                        <a:gd name="connsiteY3" fmla="*/ 62467 h 76873"/>
                        <a:gd name="connsiteX4" fmla="*/ 49789 w 99578"/>
                        <a:gd name="connsiteY4" fmla="*/ 76873 h 76873"/>
                        <a:gd name="connsiteX5" fmla="*/ 49789 w 99578"/>
                        <a:gd name="connsiteY5" fmla="*/ 76873 h 76873"/>
                        <a:gd name="connsiteX6" fmla="*/ 14983 w 99578"/>
                        <a:gd name="connsiteY6" fmla="*/ 62352 h 76873"/>
                        <a:gd name="connsiteX7" fmla="*/ 14983 w 99578"/>
                        <a:gd name="connsiteY7" fmla="*/ 62352 h 76873"/>
                        <a:gd name="connsiteX8" fmla="*/ 0 w 99578"/>
                        <a:gd name="connsiteY8" fmla="*/ 25932 h 76873"/>
                        <a:gd name="connsiteX9" fmla="*/ 0 w 99578"/>
                        <a:gd name="connsiteY9" fmla="*/ 0 h 7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578" h="76873">
                          <a:moveTo>
                            <a:pt x="99578" y="0"/>
                          </a:moveTo>
                          <a:lnTo>
                            <a:pt x="99578" y="25817"/>
                          </a:lnTo>
                          <a:cubicBezTo>
                            <a:pt x="99578" y="39532"/>
                            <a:pt x="94161" y="52670"/>
                            <a:pt x="84480" y="62467"/>
                          </a:cubicBezTo>
                          <a:lnTo>
                            <a:pt x="84480" y="62467"/>
                          </a:lnTo>
                          <a:cubicBezTo>
                            <a:pt x="75260" y="71687"/>
                            <a:pt x="62813" y="76873"/>
                            <a:pt x="49789" y="76873"/>
                          </a:cubicBezTo>
                          <a:lnTo>
                            <a:pt x="49789" y="76873"/>
                          </a:lnTo>
                          <a:cubicBezTo>
                            <a:pt x="36766" y="76873"/>
                            <a:pt x="24203" y="71687"/>
                            <a:pt x="14983" y="62352"/>
                          </a:cubicBezTo>
                          <a:lnTo>
                            <a:pt x="14983" y="62352"/>
                          </a:lnTo>
                          <a:cubicBezTo>
                            <a:pt x="5417" y="52670"/>
                            <a:pt x="0" y="39532"/>
                            <a:pt x="0" y="25932"/>
                          </a:cubicBez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5" name="Freeform: Shape 84">
                      <a:extLst>
                        <a:ext uri="{FF2B5EF4-FFF2-40B4-BE49-F238E27FC236}">
                          <a16:creationId xmlns:a16="http://schemas.microsoft.com/office/drawing/2014/main" id="{4A31427C-0A96-41B1-9A37-C157DD994986}"/>
                        </a:ext>
                      </a:extLst>
                    </p:cNvPr>
                    <p:cNvSpPr/>
                    <p:nvPr/>
                  </p:nvSpPr>
                  <p:spPr>
                    <a:xfrm>
                      <a:off x="7806381" y="3507022"/>
                      <a:ext cx="99578" cy="46677"/>
                    </a:xfrm>
                    <a:custGeom>
                      <a:avLst/>
                      <a:gdLst>
                        <a:gd name="connsiteX0" fmla="*/ 0 w 99578"/>
                        <a:gd name="connsiteY0" fmla="*/ 46677 h 46677"/>
                        <a:gd name="connsiteX1" fmla="*/ 49789 w 99578"/>
                        <a:gd name="connsiteY1" fmla="*/ 0 h 46677"/>
                        <a:gd name="connsiteX2" fmla="*/ 99578 w 99578"/>
                        <a:gd name="connsiteY2" fmla="*/ 46677 h 46677"/>
                      </a:gdLst>
                      <a:ahLst/>
                      <a:cxnLst>
                        <a:cxn ang="0">
                          <a:pos x="connsiteX0" y="connsiteY0"/>
                        </a:cxn>
                        <a:cxn ang="0">
                          <a:pos x="connsiteX1" y="connsiteY1"/>
                        </a:cxn>
                        <a:cxn ang="0">
                          <a:pos x="connsiteX2" y="connsiteY2"/>
                        </a:cxn>
                      </a:cxnLst>
                      <a:rect l="l" t="t" r="r" b="b"/>
                      <a:pathLst>
                        <a:path w="99578" h="46677">
                          <a:moveTo>
                            <a:pt x="0" y="46677"/>
                          </a:moveTo>
                          <a:cubicBezTo>
                            <a:pt x="0" y="20861"/>
                            <a:pt x="22244" y="0"/>
                            <a:pt x="49789" y="0"/>
                          </a:cubicBezTo>
                          <a:cubicBezTo>
                            <a:pt x="77335" y="0"/>
                            <a:pt x="99578" y="20861"/>
                            <a:pt x="99578" y="46677"/>
                          </a:cubicBez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grpSp>
                <p:nvGrpSpPr>
                  <p:cNvPr id="86" name="Graphic 120">
                    <a:extLst>
                      <a:ext uri="{FF2B5EF4-FFF2-40B4-BE49-F238E27FC236}">
                        <a16:creationId xmlns:a16="http://schemas.microsoft.com/office/drawing/2014/main" id="{FDD44647-073E-42D1-B370-D7C9A748D00E}"/>
                      </a:ext>
                    </a:extLst>
                  </p:cNvPr>
                  <p:cNvGrpSpPr/>
                  <p:nvPr/>
                </p:nvGrpSpPr>
                <p:grpSpPr>
                  <a:xfrm>
                    <a:off x="7826320" y="3622275"/>
                    <a:ext cx="59700" cy="35843"/>
                    <a:chOff x="7826320" y="3622275"/>
                    <a:chExt cx="59700" cy="35843"/>
                  </a:xfrm>
                </p:grpSpPr>
                <p:sp>
                  <p:nvSpPr>
                    <p:cNvPr id="89" name="Freeform: Shape 88">
                      <a:extLst>
                        <a:ext uri="{FF2B5EF4-FFF2-40B4-BE49-F238E27FC236}">
                          <a16:creationId xmlns:a16="http://schemas.microsoft.com/office/drawing/2014/main" id="{C359710B-8919-47FC-BDB4-3C160A08C51D}"/>
                        </a:ext>
                      </a:extLst>
                    </p:cNvPr>
                    <p:cNvSpPr/>
                    <p:nvPr/>
                  </p:nvSpPr>
                  <p:spPr>
                    <a:xfrm>
                      <a:off x="7826320" y="3622275"/>
                      <a:ext cx="11525" cy="35843"/>
                    </a:xfrm>
                    <a:custGeom>
                      <a:avLst/>
                      <a:gdLst>
                        <a:gd name="connsiteX0" fmla="*/ 0 w 11525"/>
                        <a:gd name="connsiteY0" fmla="*/ 0 h 35843"/>
                        <a:gd name="connsiteX1" fmla="*/ 0 w 11525"/>
                        <a:gd name="connsiteY1" fmla="*/ 35844 h 35843"/>
                      </a:gdLst>
                      <a:ahLst/>
                      <a:cxnLst>
                        <a:cxn ang="0">
                          <a:pos x="connsiteX0" y="connsiteY0"/>
                        </a:cxn>
                        <a:cxn ang="0">
                          <a:pos x="connsiteX1" y="connsiteY1"/>
                        </a:cxn>
                      </a:cxnLst>
                      <a:rect l="l" t="t" r="r" b="b"/>
                      <a:pathLst>
                        <a:path w="11525" h="35843">
                          <a:moveTo>
                            <a:pt x="0" y="0"/>
                          </a:moveTo>
                          <a:lnTo>
                            <a:pt x="0" y="35844"/>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0" name="Freeform: Shape 89">
                      <a:extLst>
                        <a:ext uri="{FF2B5EF4-FFF2-40B4-BE49-F238E27FC236}">
                          <a16:creationId xmlns:a16="http://schemas.microsoft.com/office/drawing/2014/main" id="{0CADFD89-C54B-479B-A2D2-729CB1A5DE7E}"/>
                        </a:ext>
                      </a:extLst>
                    </p:cNvPr>
                    <p:cNvSpPr/>
                    <p:nvPr/>
                  </p:nvSpPr>
                  <p:spPr>
                    <a:xfrm>
                      <a:off x="7886021" y="3622275"/>
                      <a:ext cx="11525" cy="35728"/>
                    </a:xfrm>
                    <a:custGeom>
                      <a:avLst/>
                      <a:gdLst>
                        <a:gd name="connsiteX0" fmla="*/ 0 w 11525"/>
                        <a:gd name="connsiteY0" fmla="*/ 0 h 35728"/>
                        <a:gd name="connsiteX1" fmla="*/ 0 w 11525"/>
                        <a:gd name="connsiteY1" fmla="*/ 35728 h 35728"/>
                      </a:gdLst>
                      <a:ahLst/>
                      <a:cxnLst>
                        <a:cxn ang="0">
                          <a:pos x="connsiteX0" y="connsiteY0"/>
                        </a:cxn>
                        <a:cxn ang="0">
                          <a:pos x="connsiteX1" y="connsiteY1"/>
                        </a:cxn>
                      </a:cxnLst>
                      <a:rect l="l" t="t" r="r" b="b"/>
                      <a:pathLst>
                        <a:path w="11525" h="35728">
                          <a:moveTo>
                            <a:pt x="0" y="0"/>
                          </a:moveTo>
                          <a:lnTo>
                            <a:pt x="0" y="35728"/>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91" name="Freeform: Shape 90">
                  <a:extLst>
                    <a:ext uri="{FF2B5EF4-FFF2-40B4-BE49-F238E27FC236}">
                      <a16:creationId xmlns:a16="http://schemas.microsoft.com/office/drawing/2014/main" id="{7A9B89FE-B0A3-4F64-A0F4-132FE99001B0}"/>
                    </a:ext>
                  </a:extLst>
                </p:cNvPr>
                <p:cNvSpPr/>
                <p:nvPr/>
              </p:nvSpPr>
              <p:spPr>
                <a:xfrm>
                  <a:off x="7748640" y="3658118"/>
                  <a:ext cx="214946" cy="108567"/>
                </a:xfrm>
                <a:custGeom>
                  <a:avLst/>
                  <a:gdLst>
                    <a:gd name="connsiteX0" fmla="*/ 0 w 214946"/>
                    <a:gd name="connsiteY0" fmla="*/ 52786 h 108567"/>
                    <a:gd name="connsiteX1" fmla="*/ 77565 w 214946"/>
                    <a:gd name="connsiteY1" fmla="*/ 0 h 108567"/>
                    <a:gd name="connsiteX2" fmla="*/ 81714 w 214946"/>
                    <a:gd name="connsiteY2" fmla="*/ 8529 h 108567"/>
                    <a:gd name="connsiteX3" fmla="*/ 132886 w 214946"/>
                    <a:gd name="connsiteY3" fmla="*/ 8413 h 108567"/>
                    <a:gd name="connsiteX4" fmla="*/ 137266 w 214946"/>
                    <a:gd name="connsiteY4" fmla="*/ 0 h 108567"/>
                    <a:gd name="connsiteX5" fmla="*/ 214831 w 214946"/>
                    <a:gd name="connsiteY5" fmla="*/ 52440 h 108567"/>
                    <a:gd name="connsiteX6" fmla="*/ 214946 w 214946"/>
                    <a:gd name="connsiteY6" fmla="*/ 107992 h 108567"/>
                    <a:gd name="connsiteX7" fmla="*/ 0 w 214946"/>
                    <a:gd name="connsiteY7" fmla="*/ 108568 h 108567"/>
                    <a:gd name="connsiteX8" fmla="*/ 0 w 214946"/>
                    <a:gd name="connsiteY8" fmla="*/ 52786 h 10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46" h="108567">
                      <a:moveTo>
                        <a:pt x="0" y="52786"/>
                      </a:moveTo>
                      <a:cubicBezTo>
                        <a:pt x="0" y="37688"/>
                        <a:pt x="77565" y="0"/>
                        <a:pt x="77565" y="0"/>
                      </a:cubicBezTo>
                      <a:cubicBezTo>
                        <a:pt x="77565" y="0"/>
                        <a:pt x="80446" y="6569"/>
                        <a:pt x="81714" y="8529"/>
                      </a:cubicBezTo>
                      <a:cubicBezTo>
                        <a:pt x="93124" y="25701"/>
                        <a:pt x="121361" y="25471"/>
                        <a:pt x="132886" y="8413"/>
                      </a:cubicBezTo>
                      <a:cubicBezTo>
                        <a:pt x="134154" y="6454"/>
                        <a:pt x="137266" y="0"/>
                        <a:pt x="137266" y="0"/>
                      </a:cubicBezTo>
                      <a:cubicBezTo>
                        <a:pt x="137266" y="0"/>
                        <a:pt x="214831" y="37342"/>
                        <a:pt x="214831" y="52440"/>
                      </a:cubicBezTo>
                      <a:lnTo>
                        <a:pt x="214946" y="107992"/>
                      </a:lnTo>
                      <a:lnTo>
                        <a:pt x="0" y="108568"/>
                      </a:lnTo>
                      <a:lnTo>
                        <a:pt x="0" y="52786"/>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92" name="Freeform: Shape 91">
                <a:extLst>
                  <a:ext uri="{FF2B5EF4-FFF2-40B4-BE49-F238E27FC236}">
                    <a16:creationId xmlns:a16="http://schemas.microsoft.com/office/drawing/2014/main" id="{22B16A64-DD4A-4ED7-BC41-E9610ECBDA8A}"/>
                  </a:ext>
                </a:extLst>
              </p:cNvPr>
              <p:cNvSpPr/>
              <p:nvPr/>
            </p:nvSpPr>
            <p:spPr>
              <a:xfrm>
                <a:off x="7579564" y="3766456"/>
                <a:ext cx="553212" cy="11525"/>
              </a:xfrm>
              <a:custGeom>
                <a:avLst/>
                <a:gdLst>
                  <a:gd name="connsiteX0" fmla="*/ 0 w 553212"/>
                  <a:gd name="connsiteY0" fmla="*/ 0 h 11525"/>
                  <a:gd name="connsiteX1" fmla="*/ 553213 w 553212"/>
                  <a:gd name="connsiteY1" fmla="*/ 0 h 11525"/>
                </a:gdLst>
                <a:ahLst/>
                <a:cxnLst>
                  <a:cxn ang="0">
                    <a:pos x="connsiteX0" y="connsiteY0"/>
                  </a:cxn>
                  <a:cxn ang="0">
                    <a:pos x="connsiteX1" y="connsiteY1"/>
                  </a:cxn>
                </a:cxnLst>
                <a:rect l="l" t="t" r="r" b="b"/>
                <a:pathLst>
                  <a:path w="553212" h="11525">
                    <a:moveTo>
                      <a:pt x="0" y="0"/>
                    </a:moveTo>
                    <a:lnTo>
                      <a:pt x="55321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3" name="Freeform: Shape 92">
                <a:extLst>
                  <a:ext uri="{FF2B5EF4-FFF2-40B4-BE49-F238E27FC236}">
                    <a16:creationId xmlns:a16="http://schemas.microsoft.com/office/drawing/2014/main" id="{35010508-3B7C-4F78-ABBF-BC23AB6661C2}"/>
                  </a:ext>
                </a:extLst>
              </p:cNvPr>
              <p:cNvSpPr/>
              <p:nvPr/>
            </p:nvSpPr>
            <p:spPr>
              <a:xfrm>
                <a:off x="7856171" y="3312476"/>
                <a:ext cx="11525" cy="157550"/>
              </a:xfrm>
              <a:custGeom>
                <a:avLst/>
                <a:gdLst>
                  <a:gd name="connsiteX0" fmla="*/ 0 w 11525"/>
                  <a:gd name="connsiteY0" fmla="*/ 157550 h 157550"/>
                  <a:gd name="connsiteX1" fmla="*/ 0 w 11525"/>
                  <a:gd name="connsiteY1" fmla="*/ 0 h 157550"/>
                </a:gdLst>
                <a:ahLst/>
                <a:cxnLst>
                  <a:cxn ang="0">
                    <a:pos x="connsiteX0" y="connsiteY0"/>
                  </a:cxn>
                  <a:cxn ang="0">
                    <a:pos x="connsiteX1" y="connsiteY1"/>
                  </a:cxn>
                </a:cxnLst>
                <a:rect l="l" t="t" r="r" b="b"/>
                <a:pathLst>
                  <a:path w="11525" h="157550">
                    <a:moveTo>
                      <a:pt x="0" y="15755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4" name="Freeform: Shape 93">
                <a:extLst>
                  <a:ext uri="{FF2B5EF4-FFF2-40B4-BE49-F238E27FC236}">
                    <a16:creationId xmlns:a16="http://schemas.microsoft.com/office/drawing/2014/main" id="{627EFDA3-8916-44AF-92E2-5070431BBF50}"/>
                  </a:ext>
                </a:extLst>
              </p:cNvPr>
              <p:cNvSpPr/>
              <p:nvPr/>
            </p:nvSpPr>
            <p:spPr>
              <a:xfrm flipH="1">
                <a:off x="7686749" y="3289424"/>
                <a:ext cx="45719" cy="146025"/>
              </a:xfrm>
              <a:custGeom>
                <a:avLst/>
                <a:gdLst>
                  <a:gd name="connsiteX0" fmla="*/ 0 w 11525"/>
                  <a:gd name="connsiteY0" fmla="*/ 157550 h 157550"/>
                  <a:gd name="connsiteX1" fmla="*/ 0 w 11525"/>
                  <a:gd name="connsiteY1" fmla="*/ 0 h 157550"/>
                </a:gdLst>
                <a:ahLst/>
                <a:cxnLst>
                  <a:cxn ang="0">
                    <a:pos x="connsiteX0" y="connsiteY0"/>
                  </a:cxn>
                  <a:cxn ang="0">
                    <a:pos x="connsiteX1" y="connsiteY1"/>
                  </a:cxn>
                </a:cxnLst>
                <a:rect l="l" t="t" r="r" b="b"/>
                <a:pathLst>
                  <a:path w="11525" h="157550">
                    <a:moveTo>
                      <a:pt x="0" y="15755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5" name="Freeform: Shape 94">
                <a:extLst>
                  <a:ext uri="{FF2B5EF4-FFF2-40B4-BE49-F238E27FC236}">
                    <a16:creationId xmlns:a16="http://schemas.microsoft.com/office/drawing/2014/main" id="{1E1E5BC2-065A-4A34-B15C-7C447B10B0B6}"/>
                  </a:ext>
                </a:extLst>
              </p:cNvPr>
              <p:cNvSpPr/>
              <p:nvPr/>
            </p:nvSpPr>
            <p:spPr>
              <a:xfrm>
                <a:off x="8036426" y="3277900"/>
                <a:ext cx="11525" cy="157550"/>
              </a:xfrm>
              <a:custGeom>
                <a:avLst/>
                <a:gdLst>
                  <a:gd name="connsiteX0" fmla="*/ 0 w 11525"/>
                  <a:gd name="connsiteY0" fmla="*/ 157550 h 157550"/>
                  <a:gd name="connsiteX1" fmla="*/ 0 w 11525"/>
                  <a:gd name="connsiteY1" fmla="*/ 0 h 157550"/>
                </a:gdLst>
                <a:ahLst/>
                <a:cxnLst>
                  <a:cxn ang="0">
                    <a:pos x="connsiteX0" y="connsiteY0"/>
                  </a:cxn>
                  <a:cxn ang="0">
                    <a:pos x="connsiteX1" y="connsiteY1"/>
                  </a:cxn>
                </a:cxnLst>
                <a:rect l="l" t="t" r="r" b="b"/>
                <a:pathLst>
                  <a:path w="11525" h="157550">
                    <a:moveTo>
                      <a:pt x="0" y="15755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6" name="Freeform: Shape 95">
                <a:extLst>
                  <a:ext uri="{FF2B5EF4-FFF2-40B4-BE49-F238E27FC236}">
                    <a16:creationId xmlns:a16="http://schemas.microsoft.com/office/drawing/2014/main" id="{9D17C49D-0E7B-4C0F-86E3-C0546206DABB}"/>
                  </a:ext>
                </a:extLst>
              </p:cNvPr>
              <p:cNvSpPr/>
              <p:nvPr/>
            </p:nvSpPr>
            <p:spPr>
              <a:xfrm>
                <a:off x="7821595" y="3243324"/>
                <a:ext cx="69151" cy="69151"/>
              </a:xfrm>
              <a:custGeom>
                <a:avLst/>
                <a:gdLst>
                  <a:gd name="connsiteX0" fmla="*/ 69152 w 69151"/>
                  <a:gd name="connsiteY0" fmla="*/ 34576 h 69151"/>
                  <a:gd name="connsiteX1" fmla="*/ 34576 w 69151"/>
                  <a:gd name="connsiteY1" fmla="*/ 69152 h 69151"/>
                  <a:gd name="connsiteX2" fmla="*/ 0 w 69151"/>
                  <a:gd name="connsiteY2" fmla="*/ 34576 h 69151"/>
                  <a:gd name="connsiteX3" fmla="*/ 34576 w 69151"/>
                  <a:gd name="connsiteY3" fmla="*/ 0 h 69151"/>
                  <a:gd name="connsiteX4" fmla="*/ 69152 w 69151"/>
                  <a:gd name="connsiteY4" fmla="*/ 34576 h 6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51" h="69151">
                    <a:moveTo>
                      <a:pt x="69152" y="34576"/>
                    </a:moveTo>
                    <a:cubicBezTo>
                      <a:pt x="69152" y="53671"/>
                      <a:pt x="53671" y="69152"/>
                      <a:pt x="34576" y="69152"/>
                    </a:cubicBezTo>
                    <a:cubicBezTo>
                      <a:pt x="15480" y="69152"/>
                      <a:pt x="0" y="53671"/>
                      <a:pt x="0" y="34576"/>
                    </a:cubicBezTo>
                    <a:cubicBezTo>
                      <a:pt x="0" y="15480"/>
                      <a:pt x="15480" y="0"/>
                      <a:pt x="34576" y="0"/>
                    </a:cubicBezTo>
                    <a:cubicBezTo>
                      <a:pt x="53671" y="0"/>
                      <a:pt x="69152" y="15480"/>
                      <a:pt x="69152" y="34576"/>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8" name="Freeform: Shape 97">
                <a:extLst>
                  <a:ext uri="{FF2B5EF4-FFF2-40B4-BE49-F238E27FC236}">
                    <a16:creationId xmlns:a16="http://schemas.microsoft.com/office/drawing/2014/main" id="{6AFB6376-A9D9-426F-9A46-8F05FF2D99C6}"/>
                  </a:ext>
                </a:extLst>
              </p:cNvPr>
              <p:cNvSpPr/>
              <p:nvPr/>
            </p:nvSpPr>
            <p:spPr>
              <a:xfrm>
                <a:off x="7890746" y="3277900"/>
                <a:ext cx="230159" cy="11525"/>
              </a:xfrm>
              <a:custGeom>
                <a:avLst/>
                <a:gdLst>
                  <a:gd name="connsiteX0" fmla="*/ 0 w 230159"/>
                  <a:gd name="connsiteY0" fmla="*/ 0 h 11525"/>
                  <a:gd name="connsiteX1" fmla="*/ 230160 w 230159"/>
                  <a:gd name="connsiteY1" fmla="*/ 0 h 11525"/>
                </a:gdLst>
                <a:ahLst/>
                <a:cxnLst>
                  <a:cxn ang="0">
                    <a:pos x="connsiteX0" y="connsiteY0"/>
                  </a:cxn>
                  <a:cxn ang="0">
                    <a:pos x="connsiteX1" y="connsiteY1"/>
                  </a:cxn>
                </a:cxnLst>
                <a:rect l="l" t="t" r="r" b="b"/>
                <a:pathLst>
                  <a:path w="230159" h="11525">
                    <a:moveTo>
                      <a:pt x="0" y="0"/>
                    </a:moveTo>
                    <a:lnTo>
                      <a:pt x="23016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9" name="Freeform: Shape 98">
                <a:extLst>
                  <a:ext uri="{FF2B5EF4-FFF2-40B4-BE49-F238E27FC236}">
                    <a16:creationId xmlns:a16="http://schemas.microsoft.com/office/drawing/2014/main" id="{86C852AA-715A-4740-B262-13DEA58D109F}"/>
                  </a:ext>
                </a:extLst>
              </p:cNvPr>
              <p:cNvSpPr/>
              <p:nvPr/>
            </p:nvSpPr>
            <p:spPr>
              <a:xfrm>
                <a:off x="7590744" y="3277900"/>
                <a:ext cx="230851" cy="11525"/>
              </a:xfrm>
              <a:custGeom>
                <a:avLst/>
                <a:gdLst>
                  <a:gd name="connsiteX0" fmla="*/ 230851 w 230851"/>
                  <a:gd name="connsiteY0" fmla="*/ 0 h 11525"/>
                  <a:gd name="connsiteX1" fmla="*/ 0 w 230851"/>
                  <a:gd name="connsiteY1" fmla="*/ 0 h 11525"/>
                </a:gdLst>
                <a:ahLst/>
                <a:cxnLst>
                  <a:cxn ang="0">
                    <a:pos x="connsiteX0" y="connsiteY0"/>
                  </a:cxn>
                  <a:cxn ang="0">
                    <a:pos x="connsiteX1" y="connsiteY1"/>
                  </a:cxn>
                </a:cxnLst>
                <a:rect l="l" t="t" r="r" b="b"/>
                <a:pathLst>
                  <a:path w="230851" h="11525">
                    <a:moveTo>
                      <a:pt x="230851"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00" name="Graphic 120">
              <a:extLst>
                <a:ext uri="{FF2B5EF4-FFF2-40B4-BE49-F238E27FC236}">
                  <a16:creationId xmlns:a16="http://schemas.microsoft.com/office/drawing/2014/main" id="{6965729F-9E32-4700-90B3-01F25BBF0C70}"/>
                </a:ext>
              </a:extLst>
            </p:cNvPr>
            <p:cNvGrpSpPr/>
            <p:nvPr/>
          </p:nvGrpSpPr>
          <p:grpSpPr>
            <a:xfrm>
              <a:off x="7589822" y="3435565"/>
              <a:ext cx="170804" cy="170804"/>
              <a:chOff x="7589822" y="3435565"/>
              <a:chExt cx="170804" cy="170804"/>
            </a:xfrm>
            <a:noFill/>
          </p:grpSpPr>
          <p:sp>
            <p:nvSpPr>
              <p:cNvPr id="101" name="Freeform: Shape 100">
                <a:extLst>
                  <a:ext uri="{FF2B5EF4-FFF2-40B4-BE49-F238E27FC236}">
                    <a16:creationId xmlns:a16="http://schemas.microsoft.com/office/drawing/2014/main" id="{8BCB105B-2440-44FA-87DA-04500E7D2F47}"/>
                  </a:ext>
                </a:extLst>
              </p:cNvPr>
              <p:cNvSpPr/>
              <p:nvPr/>
            </p:nvSpPr>
            <p:spPr>
              <a:xfrm>
                <a:off x="7589822" y="3435565"/>
                <a:ext cx="170804" cy="170804"/>
              </a:xfrm>
              <a:custGeom>
                <a:avLst/>
                <a:gdLst>
                  <a:gd name="connsiteX0" fmla="*/ 170804 w 170804"/>
                  <a:gd name="connsiteY0" fmla="*/ 85402 h 170804"/>
                  <a:gd name="connsiteX1" fmla="*/ 85402 w 170804"/>
                  <a:gd name="connsiteY1" fmla="*/ 170804 h 170804"/>
                  <a:gd name="connsiteX2" fmla="*/ 0 w 170804"/>
                  <a:gd name="connsiteY2" fmla="*/ 85402 h 170804"/>
                  <a:gd name="connsiteX3" fmla="*/ 85402 w 170804"/>
                  <a:gd name="connsiteY3" fmla="*/ 0 h 170804"/>
                  <a:gd name="connsiteX4" fmla="*/ 170804 w 170804"/>
                  <a:gd name="connsiteY4" fmla="*/ 85402 h 170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04" h="170804">
                    <a:moveTo>
                      <a:pt x="170804" y="85402"/>
                    </a:moveTo>
                    <a:cubicBezTo>
                      <a:pt x="170804" y="132569"/>
                      <a:pt x="132569" y="170804"/>
                      <a:pt x="85402" y="170804"/>
                    </a:cubicBezTo>
                    <a:cubicBezTo>
                      <a:pt x="38236" y="170804"/>
                      <a:pt x="0" y="132569"/>
                      <a:pt x="0" y="85402"/>
                    </a:cubicBezTo>
                    <a:cubicBezTo>
                      <a:pt x="0" y="38236"/>
                      <a:pt x="38236" y="0"/>
                      <a:pt x="85402" y="0"/>
                    </a:cubicBezTo>
                    <a:cubicBezTo>
                      <a:pt x="132569" y="0"/>
                      <a:pt x="170804" y="38236"/>
                      <a:pt x="170804" y="85402"/>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2" name="Freeform: Shape 101">
                <a:extLst>
                  <a:ext uri="{FF2B5EF4-FFF2-40B4-BE49-F238E27FC236}">
                    <a16:creationId xmlns:a16="http://schemas.microsoft.com/office/drawing/2014/main" id="{7AA027DA-1594-4588-A330-CE04169930F1}"/>
                  </a:ext>
                </a:extLst>
              </p:cNvPr>
              <p:cNvSpPr/>
              <p:nvPr/>
            </p:nvSpPr>
            <p:spPr>
              <a:xfrm>
                <a:off x="7633272" y="3493538"/>
                <a:ext cx="83788" cy="54744"/>
              </a:xfrm>
              <a:custGeom>
                <a:avLst/>
                <a:gdLst>
                  <a:gd name="connsiteX0" fmla="*/ 83789 w 83788"/>
                  <a:gd name="connsiteY0" fmla="*/ 0 h 54744"/>
                  <a:gd name="connsiteX1" fmla="*/ 28928 w 83788"/>
                  <a:gd name="connsiteY1" fmla="*/ 54745 h 54744"/>
                  <a:gd name="connsiteX2" fmla="*/ 0 w 83788"/>
                  <a:gd name="connsiteY2" fmla="*/ 25817 h 54744"/>
                </a:gdLst>
                <a:ahLst/>
                <a:cxnLst>
                  <a:cxn ang="0">
                    <a:pos x="connsiteX0" y="connsiteY0"/>
                  </a:cxn>
                  <a:cxn ang="0">
                    <a:pos x="connsiteX1" y="connsiteY1"/>
                  </a:cxn>
                  <a:cxn ang="0">
                    <a:pos x="connsiteX2" y="connsiteY2"/>
                  </a:cxn>
                </a:cxnLst>
                <a:rect l="l" t="t" r="r" b="b"/>
                <a:pathLst>
                  <a:path w="83788" h="54744">
                    <a:moveTo>
                      <a:pt x="83789" y="0"/>
                    </a:moveTo>
                    <a:lnTo>
                      <a:pt x="28928" y="54745"/>
                    </a:lnTo>
                    <a:lnTo>
                      <a:pt x="0" y="25817"/>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145" name="Marcador de pie de página 1">
            <a:extLst>
              <a:ext uri="{FF2B5EF4-FFF2-40B4-BE49-F238E27FC236}">
                <a16:creationId xmlns:a16="http://schemas.microsoft.com/office/drawing/2014/main" id="{EE2D0FCF-92DB-4DBF-B36B-5E8E64B7FCC7}"/>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tx1"/>
                </a:solidFill>
                <a:latin typeface="Segoe UI" panose="020B0502040204020203" pitchFamily="34" charset="0"/>
              </a:rPr>
              <a:t>p. </a:t>
            </a:r>
            <a:fld id="{C55AD5FC-D658-4668-AADB-0A3BDC5470A2}" type="slidenum">
              <a:rPr lang="es-ES" sz="900" smtClean="0">
                <a:solidFill>
                  <a:schemeClr val="tx1"/>
                </a:solidFill>
                <a:latin typeface="Segoe UI" panose="020B0502040204020203" pitchFamily="34" charset="0"/>
              </a:rPr>
              <a:pPr algn="l"/>
              <a:t>12</a:t>
            </a:fld>
            <a:endParaRPr lang="es-ES" sz="900" dirty="0">
              <a:solidFill>
                <a:schemeClr val="tx1"/>
              </a:solidFill>
              <a:latin typeface="Segoe UI" panose="020B0502040204020203" pitchFamily="34" charset="0"/>
            </a:endParaRPr>
          </a:p>
        </p:txBody>
      </p:sp>
      <p:sp>
        <p:nvSpPr>
          <p:cNvPr id="147" name="Text Placeholder 22">
            <a:extLst>
              <a:ext uri="{FF2B5EF4-FFF2-40B4-BE49-F238E27FC236}">
                <a16:creationId xmlns:a16="http://schemas.microsoft.com/office/drawing/2014/main" id="{86E1933E-042A-4806-9442-4BFE8F65E837}"/>
              </a:ext>
            </a:extLst>
          </p:cNvPr>
          <p:cNvSpPr txBox="1">
            <a:spLocks/>
          </p:cNvSpPr>
          <p:nvPr/>
        </p:nvSpPr>
        <p:spPr>
          <a:xfrm>
            <a:off x="2226614" y="4587651"/>
            <a:ext cx="2406346" cy="1817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spc="300" dirty="0">
                <a:solidFill>
                  <a:schemeClr val="tx1"/>
                </a:solidFill>
              </a:rPr>
              <a:t>Inexistencia de obras en la provincia</a:t>
            </a:r>
          </a:p>
          <a:p>
            <a:r>
              <a:rPr lang="es-ES" sz="1600" spc="300" dirty="0">
                <a:solidFill>
                  <a:schemeClr val="tx1"/>
                </a:solidFill>
              </a:rPr>
              <a:t>Falta de cualificación para obra</a:t>
            </a:r>
          </a:p>
        </p:txBody>
      </p:sp>
      <p:sp>
        <p:nvSpPr>
          <p:cNvPr id="150" name="Elipse 296">
            <a:extLst>
              <a:ext uri="{FF2B5EF4-FFF2-40B4-BE49-F238E27FC236}">
                <a16:creationId xmlns:a16="http://schemas.microsoft.com/office/drawing/2014/main" id="{6BD3A055-1DED-48EB-97CE-ACA51F35CC45}"/>
              </a:ext>
            </a:extLst>
          </p:cNvPr>
          <p:cNvSpPr/>
          <p:nvPr/>
        </p:nvSpPr>
        <p:spPr>
          <a:xfrm>
            <a:off x="1564387" y="495481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68" name="Text Placeholder 22">
            <a:extLst>
              <a:ext uri="{FF2B5EF4-FFF2-40B4-BE49-F238E27FC236}">
                <a16:creationId xmlns:a16="http://schemas.microsoft.com/office/drawing/2014/main" id="{56FFA4C1-4BE2-4CB1-8D52-DA42232E62E8}"/>
              </a:ext>
            </a:extLst>
          </p:cNvPr>
          <p:cNvSpPr txBox="1">
            <a:spLocks/>
          </p:cNvSpPr>
          <p:nvPr/>
        </p:nvSpPr>
        <p:spPr>
          <a:xfrm>
            <a:off x="6048569" y="4895263"/>
            <a:ext cx="2213804" cy="1445151"/>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spc="300" dirty="0">
                <a:solidFill>
                  <a:schemeClr val="tx1"/>
                </a:solidFill>
              </a:rPr>
              <a:t>Rechazo de la persona trabajadora para su recolocación</a:t>
            </a:r>
          </a:p>
          <a:p>
            <a:endParaRPr lang="es-ES" sz="1600" spc="300" dirty="0">
              <a:solidFill>
                <a:schemeClr val="tx1"/>
              </a:solidFill>
            </a:endParaRPr>
          </a:p>
        </p:txBody>
      </p:sp>
      <p:sp>
        <p:nvSpPr>
          <p:cNvPr id="171" name="Elipse 296">
            <a:extLst>
              <a:ext uri="{FF2B5EF4-FFF2-40B4-BE49-F238E27FC236}">
                <a16:creationId xmlns:a16="http://schemas.microsoft.com/office/drawing/2014/main" id="{F8C55700-B24A-4317-8447-EBAF1F71791C}"/>
              </a:ext>
            </a:extLst>
          </p:cNvPr>
          <p:cNvSpPr/>
          <p:nvPr/>
        </p:nvSpPr>
        <p:spPr>
          <a:xfrm flipH="1">
            <a:off x="2618500" y="3865740"/>
            <a:ext cx="342979"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nvGrpSpPr>
          <p:cNvPr id="185" name="Graphic 126">
            <a:extLst>
              <a:ext uri="{FF2B5EF4-FFF2-40B4-BE49-F238E27FC236}">
                <a16:creationId xmlns:a16="http://schemas.microsoft.com/office/drawing/2014/main" id="{EF59984C-F156-498F-B8C0-685EFDE22425}"/>
              </a:ext>
            </a:extLst>
          </p:cNvPr>
          <p:cNvGrpSpPr/>
          <p:nvPr/>
        </p:nvGrpSpPr>
        <p:grpSpPr>
          <a:xfrm>
            <a:off x="1541903" y="4867356"/>
            <a:ext cx="443050" cy="509153"/>
            <a:chOff x="2225197" y="4490722"/>
            <a:chExt cx="402773" cy="462866"/>
          </a:xfrm>
          <a:noFill/>
        </p:grpSpPr>
        <p:sp>
          <p:nvSpPr>
            <p:cNvPr id="186" name="Freeform: Shape 185">
              <a:extLst>
                <a:ext uri="{FF2B5EF4-FFF2-40B4-BE49-F238E27FC236}">
                  <a16:creationId xmlns:a16="http://schemas.microsoft.com/office/drawing/2014/main" id="{E17BF064-6C2E-448E-AD62-C89A381EFE62}"/>
                </a:ext>
              </a:extLst>
            </p:cNvPr>
            <p:cNvSpPr/>
            <p:nvPr/>
          </p:nvSpPr>
          <p:spPr>
            <a:xfrm>
              <a:off x="2225197" y="4490722"/>
              <a:ext cx="402773" cy="462866"/>
            </a:xfrm>
            <a:custGeom>
              <a:avLst/>
              <a:gdLst>
                <a:gd name="connsiteX0" fmla="*/ 250386 w 402773"/>
                <a:gd name="connsiteY0" fmla="*/ 50584 h 462866"/>
                <a:gd name="connsiteX1" fmla="*/ 250386 w 402773"/>
                <a:gd name="connsiteY1" fmla="*/ 0 h 462866"/>
                <a:gd name="connsiteX2" fmla="*/ 254 w 402773"/>
                <a:gd name="connsiteY2" fmla="*/ 0 h 462866"/>
                <a:gd name="connsiteX3" fmla="*/ 254 w 402773"/>
                <a:gd name="connsiteY3" fmla="*/ 302365 h 462866"/>
                <a:gd name="connsiteX4" fmla="*/ 32962 w 402773"/>
                <a:gd name="connsiteY4" fmla="*/ 335074 h 462866"/>
                <a:gd name="connsiteX5" fmla="*/ 32962 w 402773"/>
                <a:gd name="connsiteY5" fmla="*/ 335074 h 462866"/>
                <a:gd name="connsiteX6" fmla="*/ 65671 w 402773"/>
                <a:gd name="connsiteY6" fmla="*/ 302365 h 462866"/>
                <a:gd name="connsiteX7" fmla="*/ 65671 w 402773"/>
                <a:gd name="connsiteY7" fmla="*/ 83166 h 462866"/>
                <a:gd name="connsiteX8" fmla="*/ 98380 w 402773"/>
                <a:gd name="connsiteY8" fmla="*/ 50458 h 462866"/>
                <a:gd name="connsiteX9" fmla="*/ 98380 w 402773"/>
                <a:gd name="connsiteY9" fmla="*/ 50458 h 462866"/>
                <a:gd name="connsiteX10" fmla="*/ 131088 w 402773"/>
                <a:gd name="connsiteY10" fmla="*/ 83166 h 462866"/>
                <a:gd name="connsiteX11" fmla="*/ 131088 w 402773"/>
                <a:gd name="connsiteY11" fmla="*/ 462739 h 462866"/>
                <a:gd name="connsiteX12" fmla="*/ 402773 w 402773"/>
                <a:gd name="connsiteY12" fmla="*/ 462739 h 462866"/>
                <a:gd name="connsiteX13" fmla="*/ 402773 w 402773"/>
                <a:gd name="connsiteY13" fmla="*/ 77715 h 462866"/>
                <a:gd name="connsiteX14" fmla="*/ 375643 w 402773"/>
                <a:gd name="connsiteY14" fmla="*/ 50584 h 462866"/>
                <a:gd name="connsiteX15" fmla="*/ 98253 w 402773"/>
                <a:gd name="connsiteY15" fmla="*/ 50584 h 462866"/>
                <a:gd name="connsiteX16" fmla="*/ 375516 w 402773"/>
                <a:gd name="connsiteY16" fmla="*/ 50584 h 462866"/>
                <a:gd name="connsiteX17" fmla="*/ 402647 w 402773"/>
                <a:gd name="connsiteY17" fmla="*/ 77715 h 462866"/>
                <a:gd name="connsiteX18" fmla="*/ 402647 w 402773"/>
                <a:gd name="connsiteY18" fmla="*/ 462866 h 462866"/>
                <a:gd name="connsiteX19" fmla="*/ 130835 w 402773"/>
                <a:gd name="connsiteY19" fmla="*/ 462866 h 462866"/>
                <a:gd name="connsiteX20" fmla="*/ 130835 w 402773"/>
                <a:gd name="connsiteY20" fmla="*/ 83166 h 462866"/>
                <a:gd name="connsiteX21" fmla="*/ 98126 w 402773"/>
                <a:gd name="connsiteY21" fmla="*/ 50458 h 462866"/>
                <a:gd name="connsiteX22" fmla="*/ 98126 w 402773"/>
                <a:gd name="connsiteY22" fmla="*/ 50458 h 462866"/>
                <a:gd name="connsiteX23" fmla="*/ 65417 w 402773"/>
                <a:gd name="connsiteY23" fmla="*/ 83166 h 462866"/>
                <a:gd name="connsiteX24" fmla="*/ 65417 w 402773"/>
                <a:gd name="connsiteY24" fmla="*/ 302239 h 462866"/>
                <a:gd name="connsiteX25" fmla="*/ 32709 w 402773"/>
                <a:gd name="connsiteY25" fmla="*/ 334947 h 462866"/>
                <a:gd name="connsiteX26" fmla="*/ 32709 w 402773"/>
                <a:gd name="connsiteY26" fmla="*/ 334947 h 462866"/>
                <a:gd name="connsiteX27" fmla="*/ 0 w 402773"/>
                <a:gd name="connsiteY27" fmla="*/ 302239 h 462866"/>
                <a:gd name="connsiteX28" fmla="*/ 0 w 402773"/>
                <a:gd name="connsiteY28" fmla="*/ 0 h 462866"/>
                <a:gd name="connsiteX29" fmla="*/ 250133 w 402773"/>
                <a:gd name="connsiteY29" fmla="*/ 0 h 462866"/>
                <a:gd name="connsiteX30" fmla="*/ 250133 w 402773"/>
                <a:gd name="connsiteY30" fmla="*/ 50584 h 46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2773" h="462866">
                  <a:moveTo>
                    <a:pt x="250386" y="50584"/>
                  </a:moveTo>
                  <a:lnTo>
                    <a:pt x="250386" y="0"/>
                  </a:lnTo>
                  <a:lnTo>
                    <a:pt x="254" y="0"/>
                  </a:lnTo>
                  <a:lnTo>
                    <a:pt x="254" y="302365"/>
                  </a:lnTo>
                  <a:cubicBezTo>
                    <a:pt x="254" y="320368"/>
                    <a:pt x="14833" y="335074"/>
                    <a:pt x="32962" y="335074"/>
                  </a:cubicBezTo>
                  <a:lnTo>
                    <a:pt x="32962" y="335074"/>
                  </a:lnTo>
                  <a:cubicBezTo>
                    <a:pt x="50965" y="335074"/>
                    <a:pt x="65671" y="320495"/>
                    <a:pt x="65671" y="302365"/>
                  </a:cubicBezTo>
                  <a:lnTo>
                    <a:pt x="65671" y="83166"/>
                  </a:lnTo>
                  <a:cubicBezTo>
                    <a:pt x="65671" y="65164"/>
                    <a:pt x="80250" y="50458"/>
                    <a:pt x="98380" y="50458"/>
                  </a:cubicBezTo>
                  <a:lnTo>
                    <a:pt x="98380" y="50458"/>
                  </a:lnTo>
                  <a:cubicBezTo>
                    <a:pt x="116382" y="50458"/>
                    <a:pt x="131088" y="65037"/>
                    <a:pt x="131088" y="83166"/>
                  </a:cubicBezTo>
                  <a:lnTo>
                    <a:pt x="131088" y="462739"/>
                  </a:lnTo>
                  <a:lnTo>
                    <a:pt x="402773" y="462739"/>
                  </a:lnTo>
                  <a:lnTo>
                    <a:pt x="402773" y="77715"/>
                  </a:lnTo>
                  <a:cubicBezTo>
                    <a:pt x="402773" y="62755"/>
                    <a:pt x="390603" y="50584"/>
                    <a:pt x="375643" y="50584"/>
                  </a:cubicBezTo>
                  <a:lnTo>
                    <a:pt x="98253" y="50584"/>
                  </a:lnTo>
                  <a:lnTo>
                    <a:pt x="375516" y="50584"/>
                  </a:lnTo>
                  <a:cubicBezTo>
                    <a:pt x="390476" y="50584"/>
                    <a:pt x="402647" y="62755"/>
                    <a:pt x="402647" y="77715"/>
                  </a:cubicBezTo>
                  <a:lnTo>
                    <a:pt x="402647" y="462866"/>
                  </a:lnTo>
                  <a:lnTo>
                    <a:pt x="130835" y="462866"/>
                  </a:lnTo>
                  <a:lnTo>
                    <a:pt x="130835" y="83166"/>
                  </a:lnTo>
                  <a:cubicBezTo>
                    <a:pt x="130835" y="65164"/>
                    <a:pt x="116255" y="50458"/>
                    <a:pt x="98126" y="50458"/>
                  </a:cubicBezTo>
                  <a:lnTo>
                    <a:pt x="98126" y="50458"/>
                  </a:lnTo>
                  <a:cubicBezTo>
                    <a:pt x="80124" y="50458"/>
                    <a:pt x="65417" y="65037"/>
                    <a:pt x="65417" y="83166"/>
                  </a:cubicBezTo>
                  <a:lnTo>
                    <a:pt x="65417" y="302239"/>
                  </a:lnTo>
                  <a:cubicBezTo>
                    <a:pt x="65417" y="320241"/>
                    <a:pt x="50838" y="334947"/>
                    <a:pt x="32709" y="334947"/>
                  </a:cubicBezTo>
                  <a:lnTo>
                    <a:pt x="32709" y="334947"/>
                  </a:lnTo>
                  <a:cubicBezTo>
                    <a:pt x="14706" y="334947"/>
                    <a:pt x="0" y="320368"/>
                    <a:pt x="0" y="302239"/>
                  </a:cubicBezTo>
                  <a:lnTo>
                    <a:pt x="0" y="0"/>
                  </a:lnTo>
                  <a:lnTo>
                    <a:pt x="250133" y="0"/>
                  </a:lnTo>
                  <a:lnTo>
                    <a:pt x="250133" y="50584"/>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87" name="Freeform: Shape 186">
              <a:extLst>
                <a:ext uri="{FF2B5EF4-FFF2-40B4-BE49-F238E27FC236}">
                  <a16:creationId xmlns:a16="http://schemas.microsoft.com/office/drawing/2014/main" id="{154BE066-E015-439D-B7FA-59B2143D7CBD}"/>
                </a:ext>
              </a:extLst>
            </p:cNvPr>
            <p:cNvSpPr/>
            <p:nvPr/>
          </p:nvSpPr>
          <p:spPr>
            <a:xfrm>
              <a:off x="2258159" y="4825670"/>
              <a:ext cx="97999" cy="12677"/>
            </a:xfrm>
            <a:custGeom>
              <a:avLst/>
              <a:gdLst>
                <a:gd name="connsiteX0" fmla="*/ 0 w 97999"/>
                <a:gd name="connsiteY0" fmla="*/ 0 h 12677"/>
                <a:gd name="connsiteX1" fmla="*/ 97999 w 97999"/>
                <a:gd name="connsiteY1" fmla="*/ 0 h 12677"/>
                <a:gd name="connsiteX2" fmla="*/ 0 w 97999"/>
                <a:gd name="connsiteY2" fmla="*/ 0 h 12677"/>
              </a:gdLst>
              <a:ahLst/>
              <a:cxnLst>
                <a:cxn ang="0">
                  <a:pos x="connsiteX0" y="connsiteY0"/>
                </a:cxn>
                <a:cxn ang="0">
                  <a:pos x="connsiteX1" y="connsiteY1"/>
                </a:cxn>
                <a:cxn ang="0">
                  <a:pos x="connsiteX2" y="connsiteY2"/>
                </a:cxn>
              </a:cxnLst>
              <a:rect l="l" t="t" r="r" b="b"/>
              <a:pathLst>
                <a:path w="97999" h="12677">
                  <a:moveTo>
                    <a:pt x="0" y="0"/>
                  </a:moveTo>
                  <a:lnTo>
                    <a:pt x="97999" y="0"/>
                  </a:lnTo>
                  <a:lnTo>
                    <a:pt x="0" y="0"/>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88" name="Freeform: Shape 187">
              <a:extLst>
                <a:ext uri="{FF2B5EF4-FFF2-40B4-BE49-F238E27FC236}">
                  <a16:creationId xmlns:a16="http://schemas.microsoft.com/office/drawing/2014/main" id="{F22EE65E-631D-4691-8743-DAB192DF1701}"/>
                </a:ext>
              </a:extLst>
            </p:cNvPr>
            <p:cNvSpPr/>
            <p:nvPr/>
          </p:nvSpPr>
          <p:spPr>
            <a:xfrm>
              <a:off x="2415998" y="4624346"/>
              <a:ext cx="147949" cy="12677"/>
            </a:xfrm>
            <a:custGeom>
              <a:avLst/>
              <a:gdLst>
                <a:gd name="connsiteX0" fmla="*/ 0 w 147949"/>
                <a:gd name="connsiteY0" fmla="*/ 0 h 12677"/>
                <a:gd name="connsiteX1" fmla="*/ 147950 w 147949"/>
                <a:gd name="connsiteY1" fmla="*/ 0 h 12677"/>
                <a:gd name="connsiteX2" fmla="*/ 0 w 147949"/>
                <a:gd name="connsiteY2" fmla="*/ 0 h 12677"/>
              </a:gdLst>
              <a:ahLst/>
              <a:cxnLst>
                <a:cxn ang="0">
                  <a:pos x="connsiteX0" y="connsiteY0"/>
                </a:cxn>
                <a:cxn ang="0">
                  <a:pos x="connsiteX1" y="connsiteY1"/>
                </a:cxn>
                <a:cxn ang="0">
                  <a:pos x="connsiteX2" y="connsiteY2"/>
                </a:cxn>
              </a:cxnLst>
              <a:rect l="l" t="t" r="r" b="b"/>
              <a:pathLst>
                <a:path w="147949" h="12677">
                  <a:moveTo>
                    <a:pt x="0" y="0"/>
                  </a:moveTo>
                  <a:lnTo>
                    <a:pt x="147950"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9" name="Freeform: Shape 188">
              <a:extLst>
                <a:ext uri="{FF2B5EF4-FFF2-40B4-BE49-F238E27FC236}">
                  <a16:creationId xmlns:a16="http://schemas.microsoft.com/office/drawing/2014/main" id="{5C4D3D0A-20D9-4297-9350-8A4242BE5F96}"/>
                </a:ext>
              </a:extLst>
            </p:cNvPr>
            <p:cNvSpPr/>
            <p:nvPr/>
          </p:nvSpPr>
          <p:spPr>
            <a:xfrm>
              <a:off x="2415998" y="4674804"/>
              <a:ext cx="131595" cy="12677"/>
            </a:xfrm>
            <a:custGeom>
              <a:avLst/>
              <a:gdLst>
                <a:gd name="connsiteX0" fmla="*/ 0 w 131595"/>
                <a:gd name="connsiteY0" fmla="*/ 0 h 12677"/>
                <a:gd name="connsiteX1" fmla="*/ 131595 w 131595"/>
                <a:gd name="connsiteY1" fmla="*/ 0 h 12677"/>
                <a:gd name="connsiteX2" fmla="*/ 0 w 131595"/>
                <a:gd name="connsiteY2" fmla="*/ 0 h 12677"/>
              </a:gdLst>
              <a:ahLst/>
              <a:cxnLst>
                <a:cxn ang="0">
                  <a:pos x="connsiteX0" y="connsiteY0"/>
                </a:cxn>
                <a:cxn ang="0">
                  <a:pos x="connsiteX1" y="connsiteY1"/>
                </a:cxn>
                <a:cxn ang="0">
                  <a:pos x="connsiteX2" y="connsiteY2"/>
                </a:cxn>
              </a:cxnLst>
              <a:rect l="l" t="t" r="r" b="b"/>
              <a:pathLst>
                <a:path w="131595" h="12677">
                  <a:moveTo>
                    <a:pt x="0" y="0"/>
                  </a:moveTo>
                  <a:lnTo>
                    <a:pt x="131595"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0" name="Freeform: Shape 189">
              <a:extLst>
                <a:ext uri="{FF2B5EF4-FFF2-40B4-BE49-F238E27FC236}">
                  <a16:creationId xmlns:a16="http://schemas.microsoft.com/office/drawing/2014/main" id="{3A8B7505-362E-4389-AEA9-776FF69F02E1}"/>
                </a:ext>
              </a:extLst>
            </p:cNvPr>
            <p:cNvSpPr/>
            <p:nvPr/>
          </p:nvSpPr>
          <p:spPr>
            <a:xfrm>
              <a:off x="2415998" y="4725388"/>
              <a:ext cx="131722" cy="12677"/>
            </a:xfrm>
            <a:custGeom>
              <a:avLst/>
              <a:gdLst>
                <a:gd name="connsiteX0" fmla="*/ 0 w 131722"/>
                <a:gd name="connsiteY0" fmla="*/ 0 h 12677"/>
                <a:gd name="connsiteX1" fmla="*/ 131722 w 131722"/>
                <a:gd name="connsiteY1" fmla="*/ 0 h 12677"/>
                <a:gd name="connsiteX2" fmla="*/ 0 w 131722"/>
                <a:gd name="connsiteY2" fmla="*/ 0 h 12677"/>
              </a:gdLst>
              <a:ahLst/>
              <a:cxnLst>
                <a:cxn ang="0">
                  <a:pos x="connsiteX0" y="connsiteY0"/>
                </a:cxn>
                <a:cxn ang="0">
                  <a:pos x="connsiteX1" y="connsiteY1"/>
                </a:cxn>
                <a:cxn ang="0">
                  <a:pos x="connsiteX2" y="connsiteY2"/>
                </a:cxn>
              </a:cxnLst>
              <a:rect l="l" t="t" r="r" b="b"/>
              <a:pathLst>
                <a:path w="131722" h="12677">
                  <a:moveTo>
                    <a:pt x="0" y="0"/>
                  </a:moveTo>
                  <a:lnTo>
                    <a:pt x="131722"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1" name="Freeform: Shape 190">
              <a:extLst>
                <a:ext uri="{FF2B5EF4-FFF2-40B4-BE49-F238E27FC236}">
                  <a16:creationId xmlns:a16="http://schemas.microsoft.com/office/drawing/2014/main" id="{99406E39-69D5-4E85-8B4D-3A0BF71B449D}"/>
                </a:ext>
              </a:extLst>
            </p:cNvPr>
            <p:cNvSpPr/>
            <p:nvPr/>
          </p:nvSpPr>
          <p:spPr>
            <a:xfrm>
              <a:off x="2415998" y="4775973"/>
              <a:ext cx="146428" cy="12677"/>
            </a:xfrm>
            <a:custGeom>
              <a:avLst/>
              <a:gdLst>
                <a:gd name="connsiteX0" fmla="*/ 0 w 146428"/>
                <a:gd name="connsiteY0" fmla="*/ 0 h 12677"/>
                <a:gd name="connsiteX1" fmla="*/ 146428 w 146428"/>
                <a:gd name="connsiteY1" fmla="*/ 0 h 12677"/>
                <a:gd name="connsiteX2" fmla="*/ 0 w 146428"/>
                <a:gd name="connsiteY2" fmla="*/ 0 h 12677"/>
              </a:gdLst>
              <a:ahLst/>
              <a:cxnLst>
                <a:cxn ang="0">
                  <a:pos x="connsiteX0" y="connsiteY0"/>
                </a:cxn>
                <a:cxn ang="0">
                  <a:pos x="connsiteX1" y="connsiteY1"/>
                </a:cxn>
                <a:cxn ang="0">
                  <a:pos x="connsiteX2" y="connsiteY2"/>
                </a:cxn>
              </a:cxnLst>
              <a:rect l="l" t="t" r="r" b="b"/>
              <a:pathLst>
                <a:path w="146428" h="12677">
                  <a:moveTo>
                    <a:pt x="0" y="0"/>
                  </a:moveTo>
                  <a:lnTo>
                    <a:pt x="146428"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2" name="Freeform: Shape 191">
              <a:extLst>
                <a:ext uri="{FF2B5EF4-FFF2-40B4-BE49-F238E27FC236}">
                  <a16:creationId xmlns:a16="http://schemas.microsoft.com/office/drawing/2014/main" id="{1D4D249E-1407-4153-83EA-D1C642C0E43E}"/>
                </a:ext>
              </a:extLst>
            </p:cNvPr>
            <p:cNvSpPr/>
            <p:nvPr/>
          </p:nvSpPr>
          <p:spPr>
            <a:xfrm>
              <a:off x="2415998" y="4826557"/>
              <a:ext cx="164304" cy="12677"/>
            </a:xfrm>
            <a:custGeom>
              <a:avLst/>
              <a:gdLst>
                <a:gd name="connsiteX0" fmla="*/ 0 w 164304"/>
                <a:gd name="connsiteY0" fmla="*/ 0 h 12677"/>
                <a:gd name="connsiteX1" fmla="*/ 164304 w 164304"/>
                <a:gd name="connsiteY1" fmla="*/ 0 h 12677"/>
                <a:gd name="connsiteX2" fmla="*/ 0 w 164304"/>
                <a:gd name="connsiteY2" fmla="*/ 0 h 12677"/>
              </a:gdLst>
              <a:ahLst/>
              <a:cxnLst>
                <a:cxn ang="0">
                  <a:pos x="connsiteX0" y="connsiteY0"/>
                </a:cxn>
                <a:cxn ang="0">
                  <a:pos x="connsiteX1" y="connsiteY1"/>
                </a:cxn>
                <a:cxn ang="0">
                  <a:pos x="connsiteX2" y="connsiteY2"/>
                </a:cxn>
              </a:cxnLst>
              <a:rect l="l" t="t" r="r" b="b"/>
              <a:pathLst>
                <a:path w="164304" h="12677">
                  <a:moveTo>
                    <a:pt x="0" y="0"/>
                  </a:moveTo>
                  <a:lnTo>
                    <a:pt x="164304"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5" name="Freeform: Shape 194">
              <a:extLst>
                <a:ext uri="{FF2B5EF4-FFF2-40B4-BE49-F238E27FC236}">
                  <a16:creationId xmlns:a16="http://schemas.microsoft.com/office/drawing/2014/main" id="{7D154DF6-614F-4D38-8F54-84249DD7D205}"/>
                </a:ext>
              </a:extLst>
            </p:cNvPr>
            <p:cNvSpPr/>
            <p:nvPr/>
          </p:nvSpPr>
          <p:spPr>
            <a:xfrm>
              <a:off x="2415998" y="4877015"/>
              <a:ext cx="131722" cy="12677"/>
            </a:xfrm>
            <a:custGeom>
              <a:avLst/>
              <a:gdLst>
                <a:gd name="connsiteX0" fmla="*/ 0 w 131722"/>
                <a:gd name="connsiteY0" fmla="*/ 0 h 12677"/>
                <a:gd name="connsiteX1" fmla="*/ 131722 w 131722"/>
                <a:gd name="connsiteY1" fmla="*/ 0 h 12677"/>
                <a:gd name="connsiteX2" fmla="*/ 0 w 131722"/>
                <a:gd name="connsiteY2" fmla="*/ 0 h 12677"/>
              </a:gdLst>
              <a:ahLst/>
              <a:cxnLst>
                <a:cxn ang="0">
                  <a:pos x="connsiteX0" y="connsiteY0"/>
                </a:cxn>
                <a:cxn ang="0">
                  <a:pos x="connsiteX1" y="connsiteY1"/>
                </a:cxn>
                <a:cxn ang="0">
                  <a:pos x="connsiteX2" y="connsiteY2"/>
                </a:cxn>
              </a:cxnLst>
              <a:rect l="l" t="t" r="r" b="b"/>
              <a:pathLst>
                <a:path w="131722" h="12677">
                  <a:moveTo>
                    <a:pt x="0" y="0"/>
                  </a:moveTo>
                  <a:lnTo>
                    <a:pt x="131722"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40" name="Graphic 123">
            <a:extLst>
              <a:ext uri="{FF2B5EF4-FFF2-40B4-BE49-F238E27FC236}">
                <a16:creationId xmlns:a16="http://schemas.microsoft.com/office/drawing/2014/main" id="{26C077A3-A296-4C6D-A4D5-47986619F7ED}"/>
              </a:ext>
            </a:extLst>
          </p:cNvPr>
          <p:cNvGrpSpPr/>
          <p:nvPr/>
        </p:nvGrpSpPr>
        <p:grpSpPr>
          <a:xfrm>
            <a:off x="4893917" y="4810352"/>
            <a:ext cx="553212" cy="542032"/>
            <a:chOff x="4850679" y="4452283"/>
            <a:chExt cx="553212" cy="542032"/>
          </a:xfrm>
          <a:noFill/>
        </p:grpSpPr>
        <p:grpSp>
          <p:nvGrpSpPr>
            <p:cNvPr id="241" name="Graphic 123">
              <a:extLst>
                <a:ext uri="{FF2B5EF4-FFF2-40B4-BE49-F238E27FC236}">
                  <a16:creationId xmlns:a16="http://schemas.microsoft.com/office/drawing/2014/main" id="{887B40B3-2090-4F1F-9B38-5FBC9B569887}"/>
                </a:ext>
              </a:extLst>
            </p:cNvPr>
            <p:cNvGrpSpPr/>
            <p:nvPr/>
          </p:nvGrpSpPr>
          <p:grpSpPr>
            <a:xfrm>
              <a:off x="5005118" y="4771302"/>
              <a:ext cx="250789" cy="223013"/>
              <a:chOff x="5005118" y="4771302"/>
              <a:chExt cx="250789" cy="223013"/>
            </a:xfrm>
            <a:noFill/>
          </p:grpSpPr>
          <p:sp>
            <p:nvSpPr>
              <p:cNvPr id="276" name="Freeform: Shape 275">
                <a:extLst>
                  <a:ext uri="{FF2B5EF4-FFF2-40B4-BE49-F238E27FC236}">
                    <a16:creationId xmlns:a16="http://schemas.microsoft.com/office/drawing/2014/main" id="{ECD0D66E-A430-4E38-BC04-A16D5E20B89E}"/>
                  </a:ext>
                </a:extLst>
              </p:cNvPr>
              <p:cNvSpPr/>
              <p:nvPr/>
            </p:nvSpPr>
            <p:spPr>
              <a:xfrm>
                <a:off x="5005118" y="4771302"/>
                <a:ext cx="250789" cy="11525"/>
              </a:xfrm>
              <a:custGeom>
                <a:avLst/>
                <a:gdLst>
                  <a:gd name="connsiteX0" fmla="*/ 0 w 250789"/>
                  <a:gd name="connsiteY0" fmla="*/ 0 h 11525"/>
                  <a:gd name="connsiteX1" fmla="*/ 250790 w 250789"/>
                  <a:gd name="connsiteY1" fmla="*/ 0 h 11525"/>
                </a:gdLst>
                <a:ahLst/>
                <a:cxnLst>
                  <a:cxn ang="0">
                    <a:pos x="connsiteX0" y="connsiteY0"/>
                  </a:cxn>
                  <a:cxn ang="0">
                    <a:pos x="connsiteX1" y="connsiteY1"/>
                  </a:cxn>
                </a:cxnLst>
                <a:rect l="l" t="t" r="r" b="b"/>
                <a:pathLst>
                  <a:path w="250789" h="11525">
                    <a:moveTo>
                      <a:pt x="0" y="0"/>
                    </a:moveTo>
                    <a:lnTo>
                      <a:pt x="25079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77" name="Freeform: Shape 276">
                <a:extLst>
                  <a:ext uri="{FF2B5EF4-FFF2-40B4-BE49-F238E27FC236}">
                    <a16:creationId xmlns:a16="http://schemas.microsoft.com/office/drawing/2014/main" id="{EEBB4744-4DDA-4F59-9B4C-83B1EF62EDA4}"/>
                  </a:ext>
                </a:extLst>
              </p:cNvPr>
              <p:cNvSpPr/>
              <p:nvPr/>
            </p:nvSpPr>
            <p:spPr>
              <a:xfrm>
                <a:off x="5065164" y="4994316"/>
                <a:ext cx="124242" cy="11525"/>
              </a:xfrm>
              <a:custGeom>
                <a:avLst/>
                <a:gdLst>
                  <a:gd name="connsiteX0" fmla="*/ 124242 w 124242"/>
                  <a:gd name="connsiteY0" fmla="*/ 0 h 11525"/>
                  <a:gd name="connsiteX1" fmla="*/ 0 w 124242"/>
                  <a:gd name="connsiteY1" fmla="*/ 0 h 11525"/>
                </a:gdLst>
                <a:ahLst/>
                <a:cxnLst>
                  <a:cxn ang="0">
                    <a:pos x="connsiteX0" y="connsiteY0"/>
                  </a:cxn>
                  <a:cxn ang="0">
                    <a:pos x="connsiteX1" y="connsiteY1"/>
                  </a:cxn>
                </a:cxnLst>
                <a:rect l="l" t="t" r="r" b="b"/>
                <a:pathLst>
                  <a:path w="124242" h="11525">
                    <a:moveTo>
                      <a:pt x="124242"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278" name="Graphic 123">
                <a:extLst>
                  <a:ext uri="{FF2B5EF4-FFF2-40B4-BE49-F238E27FC236}">
                    <a16:creationId xmlns:a16="http://schemas.microsoft.com/office/drawing/2014/main" id="{1167B961-633B-4EFE-9A87-886A51A6FF23}"/>
                  </a:ext>
                </a:extLst>
              </p:cNvPr>
              <p:cNvGrpSpPr/>
              <p:nvPr/>
            </p:nvGrpSpPr>
            <p:grpSpPr>
              <a:xfrm>
                <a:off x="5029436" y="4831579"/>
                <a:ext cx="195699" cy="106147"/>
                <a:chOff x="5029436" y="4831579"/>
                <a:chExt cx="195699" cy="106147"/>
              </a:xfrm>
              <a:noFill/>
            </p:grpSpPr>
            <p:sp>
              <p:nvSpPr>
                <p:cNvPr id="279" name="Freeform: Shape 278">
                  <a:extLst>
                    <a:ext uri="{FF2B5EF4-FFF2-40B4-BE49-F238E27FC236}">
                      <a16:creationId xmlns:a16="http://schemas.microsoft.com/office/drawing/2014/main" id="{2890581A-555D-41DA-A991-DF1025AAF8A4}"/>
                    </a:ext>
                  </a:extLst>
                </p:cNvPr>
                <p:cNvSpPr/>
                <p:nvPr/>
              </p:nvSpPr>
              <p:spPr>
                <a:xfrm>
                  <a:off x="5107923" y="4851748"/>
                  <a:ext cx="39416" cy="65924"/>
                </a:xfrm>
                <a:custGeom>
                  <a:avLst/>
                  <a:gdLst>
                    <a:gd name="connsiteX0" fmla="*/ 0 w 39416"/>
                    <a:gd name="connsiteY0" fmla="*/ 49443 h 65924"/>
                    <a:gd name="connsiteX1" fmla="*/ 19708 w 39416"/>
                    <a:gd name="connsiteY1" fmla="*/ 65924 h 65924"/>
                    <a:gd name="connsiteX2" fmla="*/ 39416 w 39416"/>
                    <a:gd name="connsiteY2" fmla="*/ 49443 h 65924"/>
                    <a:gd name="connsiteX3" fmla="*/ 19708 w 39416"/>
                    <a:gd name="connsiteY3" fmla="*/ 32962 h 65924"/>
                    <a:gd name="connsiteX4" fmla="*/ 0 w 39416"/>
                    <a:gd name="connsiteY4" fmla="*/ 16481 h 65924"/>
                    <a:gd name="connsiteX5" fmla="*/ 19708 w 39416"/>
                    <a:gd name="connsiteY5" fmla="*/ 0 h 65924"/>
                    <a:gd name="connsiteX6" fmla="*/ 39416 w 39416"/>
                    <a:gd name="connsiteY6" fmla="*/ 16481 h 65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16" h="65924">
                      <a:moveTo>
                        <a:pt x="0" y="49443"/>
                      </a:moveTo>
                      <a:cubicBezTo>
                        <a:pt x="0" y="58548"/>
                        <a:pt x="8874" y="65924"/>
                        <a:pt x="19708" y="65924"/>
                      </a:cubicBezTo>
                      <a:cubicBezTo>
                        <a:pt x="30657" y="65924"/>
                        <a:pt x="39416" y="58548"/>
                        <a:pt x="39416" y="49443"/>
                      </a:cubicBezTo>
                      <a:cubicBezTo>
                        <a:pt x="39416" y="40338"/>
                        <a:pt x="32386" y="32962"/>
                        <a:pt x="19708" y="32962"/>
                      </a:cubicBezTo>
                      <a:cubicBezTo>
                        <a:pt x="6569" y="32962"/>
                        <a:pt x="0" y="25586"/>
                        <a:pt x="0" y="16481"/>
                      </a:cubicBezTo>
                      <a:cubicBezTo>
                        <a:pt x="0" y="7376"/>
                        <a:pt x="8874" y="0"/>
                        <a:pt x="19708" y="0"/>
                      </a:cubicBezTo>
                      <a:cubicBezTo>
                        <a:pt x="30657" y="0"/>
                        <a:pt x="39416" y="7376"/>
                        <a:pt x="39416" y="16481"/>
                      </a:cubicBez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280" name="Freeform: Shape 279">
                  <a:extLst>
                    <a:ext uri="{FF2B5EF4-FFF2-40B4-BE49-F238E27FC236}">
                      <a16:creationId xmlns:a16="http://schemas.microsoft.com/office/drawing/2014/main" id="{C684E198-D92D-44F5-B5A9-CABB4DAB0E45}"/>
                    </a:ext>
                  </a:extLst>
                </p:cNvPr>
                <p:cNvSpPr/>
                <p:nvPr/>
              </p:nvSpPr>
              <p:spPr>
                <a:xfrm>
                  <a:off x="5127631" y="4831579"/>
                  <a:ext cx="11525" cy="11409"/>
                </a:xfrm>
                <a:custGeom>
                  <a:avLst/>
                  <a:gdLst>
                    <a:gd name="connsiteX0" fmla="*/ 0 w 11525"/>
                    <a:gd name="connsiteY0" fmla="*/ 11410 h 11409"/>
                    <a:gd name="connsiteX1" fmla="*/ 0 w 11525"/>
                    <a:gd name="connsiteY1" fmla="*/ 0 h 11409"/>
                  </a:gdLst>
                  <a:ahLst/>
                  <a:cxnLst>
                    <a:cxn ang="0">
                      <a:pos x="connsiteX0" y="connsiteY0"/>
                    </a:cxn>
                    <a:cxn ang="0">
                      <a:pos x="connsiteX1" y="connsiteY1"/>
                    </a:cxn>
                  </a:cxnLst>
                  <a:rect l="l" t="t" r="r" b="b"/>
                  <a:pathLst>
                    <a:path w="11525" h="11409">
                      <a:moveTo>
                        <a:pt x="0" y="11410"/>
                      </a:moveTo>
                      <a:lnTo>
                        <a:pt x="0" y="0"/>
                      </a:lnTo>
                    </a:path>
                  </a:pathLst>
                </a:custGeom>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281" name="Freeform: Shape 280">
                  <a:extLst>
                    <a:ext uri="{FF2B5EF4-FFF2-40B4-BE49-F238E27FC236}">
                      <a16:creationId xmlns:a16="http://schemas.microsoft.com/office/drawing/2014/main" id="{C2B9B4AF-1DEE-4FA9-B4AB-E0A0524D2AA9}"/>
                    </a:ext>
                  </a:extLst>
                </p:cNvPr>
                <p:cNvSpPr/>
                <p:nvPr/>
              </p:nvSpPr>
              <p:spPr>
                <a:xfrm>
                  <a:off x="5127631" y="4926432"/>
                  <a:ext cx="11525" cy="11294"/>
                </a:xfrm>
                <a:custGeom>
                  <a:avLst/>
                  <a:gdLst>
                    <a:gd name="connsiteX0" fmla="*/ 0 w 11525"/>
                    <a:gd name="connsiteY0" fmla="*/ 11295 h 11294"/>
                    <a:gd name="connsiteX1" fmla="*/ 0 w 11525"/>
                    <a:gd name="connsiteY1" fmla="*/ 0 h 11294"/>
                  </a:gdLst>
                  <a:ahLst/>
                  <a:cxnLst>
                    <a:cxn ang="0">
                      <a:pos x="connsiteX0" y="connsiteY0"/>
                    </a:cxn>
                    <a:cxn ang="0">
                      <a:pos x="connsiteX1" y="connsiteY1"/>
                    </a:cxn>
                  </a:cxnLst>
                  <a:rect l="l" t="t" r="r" b="b"/>
                  <a:pathLst>
                    <a:path w="11525" h="11294">
                      <a:moveTo>
                        <a:pt x="0" y="11295"/>
                      </a:moveTo>
                      <a:lnTo>
                        <a:pt x="0" y="0"/>
                      </a:lnTo>
                    </a:path>
                  </a:pathLst>
                </a:custGeom>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294" name="Freeform: Shape 293">
                  <a:extLst>
                    <a:ext uri="{FF2B5EF4-FFF2-40B4-BE49-F238E27FC236}">
                      <a16:creationId xmlns:a16="http://schemas.microsoft.com/office/drawing/2014/main" id="{49F546A7-E6AC-439A-BA3D-EFFCC20C3522}"/>
                    </a:ext>
                  </a:extLst>
                </p:cNvPr>
                <p:cNvSpPr/>
                <p:nvPr/>
              </p:nvSpPr>
              <p:spPr>
                <a:xfrm>
                  <a:off x="5029436" y="4884711"/>
                  <a:ext cx="23050" cy="11525"/>
                </a:xfrm>
                <a:custGeom>
                  <a:avLst/>
                  <a:gdLst>
                    <a:gd name="connsiteX0" fmla="*/ 0 w 23050"/>
                    <a:gd name="connsiteY0" fmla="*/ 0 h 11525"/>
                    <a:gd name="connsiteX1" fmla="*/ 23051 w 23050"/>
                    <a:gd name="connsiteY1" fmla="*/ 0 h 11525"/>
                  </a:gdLst>
                  <a:ahLst/>
                  <a:cxnLst>
                    <a:cxn ang="0">
                      <a:pos x="connsiteX0" y="connsiteY0"/>
                    </a:cxn>
                    <a:cxn ang="0">
                      <a:pos x="connsiteX1" y="connsiteY1"/>
                    </a:cxn>
                  </a:cxnLst>
                  <a:rect l="l" t="t" r="r" b="b"/>
                  <a:pathLst>
                    <a:path w="23050" h="11525">
                      <a:moveTo>
                        <a:pt x="0" y="0"/>
                      </a:moveTo>
                      <a:lnTo>
                        <a:pt x="23051"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95" name="Freeform: Shape 294">
                  <a:extLst>
                    <a:ext uri="{FF2B5EF4-FFF2-40B4-BE49-F238E27FC236}">
                      <a16:creationId xmlns:a16="http://schemas.microsoft.com/office/drawing/2014/main" id="{4AEEBB7B-0071-4D44-A78F-7237A995DD6A}"/>
                    </a:ext>
                  </a:extLst>
                </p:cNvPr>
                <p:cNvSpPr/>
                <p:nvPr/>
              </p:nvSpPr>
              <p:spPr>
                <a:xfrm>
                  <a:off x="5202084" y="4884711"/>
                  <a:ext cx="23050" cy="11525"/>
                </a:xfrm>
                <a:custGeom>
                  <a:avLst/>
                  <a:gdLst>
                    <a:gd name="connsiteX0" fmla="*/ 0 w 23050"/>
                    <a:gd name="connsiteY0" fmla="*/ 0 h 11525"/>
                    <a:gd name="connsiteX1" fmla="*/ 23051 w 23050"/>
                    <a:gd name="connsiteY1" fmla="*/ 0 h 11525"/>
                  </a:gdLst>
                  <a:ahLst/>
                  <a:cxnLst>
                    <a:cxn ang="0">
                      <a:pos x="connsiteX0" y="connsiteY0"/>
                    </a:cxn>
                    <a:cxn ang="0">
                      <a:pos x="connsiteX1" y="connsiteY1"/>
                    </a:cxn>
                  </a:cxnLst>
                  <a:rect l="l" t="t" r="r" b="b"/>
                  <a:pathLst>
                    <a:path w="23050" h="11525">
                      <a:moveTo>
                        <a:pt x="0" y="0"/>
                      </a:moveTo>
                      <a:lnTo>
                        <a:pt x="23051"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242" name="Graphic 123">
              <a:extLst>
                <a:ext uri="{FF2B5EF4-FFF2-40B4-BE49-F238E27FC236}">
                  <a16:creationId xmlns:a16="http://schemas.microsoft.com/office/drawing/2014/main" id="{9DFA5A99-5CEB-4C94-A548-065A6B6A04DE}"/>
                </a:ext>
              </a:extLst>
            </p:cNvPr>
            <p:cNvGrpSpPr/>
            <p:nvPr/>
          </p:nvGrpSpPr>
          <p:grpSpPr>
            <a:xfrm>
              <a:off x="5112187" y="4630809"/>
              <a:ext cx="30196" cy="97734"/>
              <a:chOff x="5112187" y="4630809"/>
              <a:chExt cx="30196" cy="97734"/>
            </a:xfrm>
            <a:noFill/>
          </p:grpSpPr>
          <p:sp>
            <p:nvSpPr>
              <p:cNvPr id="274" name="Freeform: Shape 273">
                <a:extLst>
                  <a:ext uri="{FF2B5EF4-FFF2-40B4-BE49-F238E27FC236}">
                    <a16:creationId xmlns:a16="http://schemas.microsoft.com/office/drawing/2014/main" id="{5EEB289E-8066-4466-A266-0F88395868A8}"/>
                  </a:ext>
                </a:extLst>
              </p:cNvPr>
              <p:cNvSpPr/>
              <p:nvPr/>
            </p:nvSpPr>
            <p:spPr>
              <a:xfrm>
                <a:off x="5112187" y="4630809"/>
                <a:ext cx="30196" cy="15098"/>
              </a:xfrm>
              <a:custGeom>
                <a:avLst/>
                <a:gdLst>
                  <a:gd name="connsiteX0" fmla="*/ 30196 w 30196"/>
                  <a:gd name="connsiteY0" fmla="*/ 15098 h 15098"/>
                  <a:gd name="connsiteX1" fmla="*/ 15098 w 30196"/>
                  <a:gd name="connsiteY1" fmla="*/ 0 h 15098"/>
                  <a:gd name="connsiteX2" fmla="*/ 0 w 30196"/>
                  <a:gd name="connsiteY2" fmla="*/ 15098 h 15098"/>
                </a:gdLst>
                <a:ahLst/>
                <a:cxnLst>
                  <a:cxn ang="0">
                    <a:pos x="connsiteX0" y="connsiteY0"/>
                  </a:cxn>
                  <a:cxn ang="0">
                    <a:pos x="connsiteX1" y="connsiteY1"/>
                  </a:cxn>
                  <a:cxn ang="0">
                    <a:pos x="connsiteX2" y="connsiteY2"/>
                  </a:cxn>
                </a:cxnLst>
                <a:rect l="l" t="t" r="r" b="b"/>
                <a:pathLst>
                  <a:path w="30196" h="15098">
                    <a:moveTo>
                      <a:pt x="30196" y="15098"/>
                    </a:moveTo>
                    <a:lnTo>
                      <a:pt x="15098" y="0"/>
                    </a:lnTo>
                    <a:lnTo>
                      <a:pt x="0" y="15098"/>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75" name="Freeform: Shape 274">
                <a:extLst>
                  <a:ext uri="{FF2B5EF4-FFF2-40B4-BE49-F238E27FC236}">
                    <a16:creationId xmlns:a16="http://schemas.microsoft.com/office/drawing/2014/main" id="{40241D84-BE75-44D7-A3D1-9021C77CC2E2}"/>
                  </a:ext>
                </a:extLst>
              </p:cNvPr>
              <p:cNvSpPr/>
              <p:nvPr/>
            </p:nvSpPr>
            <p:spPr>
              <a:xfrm>
                <a:off x="5127286" y="4641412"/>
                <a:ext cx="11525" cy="87130"/>
              </a:xfrm>
              <a:custGeom>
                <a:avLst/>
                <a:gdLst>
                  <a:gd name="connsiteX0" fmla="*/ 0 w 11525"/>
                  <a:gd name="connsiteY0" fmla="*/ 0 h 87130"/>
                  <a:gd name="connsiteX1" fmla="*/ 0 w 11525"/>
                  <a:gd name="connsiteY1" fmla="*/ 87131 h 87130"/>
                </a:gdLst>
                <a:ahLst/>
                <a:cxnLst>
                  <a:cxn ang="0">
                    <a:pos x="connsiteX0" y="connsiteY0"/>
                  </a:cxn>
                  <a:cxn ang="0">
                    <a:pos x="connsiteX1" y="connsiteY1"/>
                  </a:cxn>
                </a:cxnLst>
                <a:rect l="l" t="t" r="r" b="b"/>
                <a:pathLst>
                  <a:path w="11525" h="87130">
                    <a:moveTo>
                      <a:pt x="0" y="0"/>
                    </a:moveTo>
                    <a:lnTo>
                      <a:pt x="0" y="87131"/>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243" name="Freeform: Shape 242">
              <a:extLst>
                <a:ext uri="{FF2B5EF4-FFF2-40B4-BE49-F238E27FC236}">
                  <a16:creationId xmlns:a16="http://schemas.microsoft.com/office/drawing/2014/main" id="{1246320B-8959-449C-937B-B3814BD58DBC}"/>
                </a:ext>
              </a:extLst>
            </p:cNvPr>
            <p:cNvSpPr/>
            <p:nvPr/>
          </p:nvSpPr>
          <p:spPr>
            <a:xfrm>
              <a:off x="5304544" y="4756089"/>
              <a:ext cx="30311" cy="15213"/>
            </a:xfrm>
            <a:custGeom>
              <a:avLst/>
              <a:gdLst>
                <a:gd name="connsiteX0" fmla="*/ 30311 w 30311"/>
                <a:gd name="connsiteY0" fmla="*/ 0 h 15213"/>
                <a:gd name="connsiteX1" fmla="*/ 15098 w 30311"/>
                <a:gd name="connsiteY1" fmla="*/ 15213 h 15213"/>
                <a:gd name="connsiteX2" fmla="*/ 0 w 30311"/>
                <a:gd name="connsiteY2" fmla="*/ 0 h 15213"/>
              </a:gdLst>
              <a:ahLst/>
              <a:cxnLst>
                <a:cxn ang="0">
                  <a:pos x="connsiteX0" y="connsiteY0"/>
                </a:cxn>
                <a:cxn ang="0">
                  <a:pos x="connsiteX1" y="connsiteY1"/>
                </a:cxn>
                <a:cxn ang="0">
                  <a:pos x="connsiteX2" y="connsiteY2"/>
                </a:cxn>
              </a:cxnLst>
              <a:rect l="l" t="t" r="r" b="b"/>
              <a:pathLst>
                <a:path w="30311" h="15213">
                  <a:moveTo>
                    <a:pt x="30311" y="0"/>
                  </a:moveTo>
                  <a:lnTo>
                    <a:pt x="15098" y="15213"/>
                  </a:ln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44" name="Freeform: Shape 243">
              <a:extLst>
                <a:ext uri="{FF2B5EF4-FFF2-40B4-BE49-F238E27FC236}">
                  <a16:creationId xmlns:a16="http://schemas.microsoft.com/office/drawing/2014/main" id="{7AFCDC7F-9553-4755-9D16-3862C4D2B6B8}"/>
                </a:ext>
              </a:extLst>
            </p:cNvPr>
            <p:cNvSpPr/>
            <p:nvPr/>
          </p:nvSpPr>
          <p:spPr>
            <a:xfrm>
              <a:off x="5204044" y="4682212"/>
              <a:ext cx="115713" cy="81483"/>
            </a:xfrm>
            <a:custGeom>
              <a:avLst/>
              <a:gdLst>
                <a:gd name="connsiteX0" fmla="*/ 0 w 115713"/>
                <a:gd name="connsiteY0" fmla="*/ 46331 h 81483"/>
                <a:gd name="connsiteX1" fmla="*/ 0 w 115713"/>
                <a:gd name="connsiteY1" fmla="*/ 42759 h 81483"/>
                <a:gd name="connsiteX2" fmla="*/ 42759 w 115713"/>
                <a:gd name="connsiteY2" fmla="*/ 0 h 81483"/>
                <a:gd name="connsiteX3" fmla="*/ 72955 w 115713"/>
                <a:gd name="connsiteY3" fmla="*/ 0 h 81483"/>
                <a:gd name="connsiteX4" fmla="*/ 115714 w 115713"/>
                <a:gd name="connsiteY4" fmla="*/ 42759 h 81483"/>
                <a:gd name="connsiteX5" fmla="*/ 115714 w 115713"/>
                <a:gd name="connsiteY5" fmla="*/ 81484 h 8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13" h="81483">
                  <a:moveTo>
                    <a:pt x="0" y="46331"/>
                  </a:moveTo>
                  <a:lnTo>
                    <a:pt x="0" y="42759"/>
                  </a:lnTo>
                  <a:cubicBezTo>
                    <a:pt x="0" y="19132"/>
                    <a:pt x="19132" y="0"/>
                    <a:pt x="42759" y="0"/>
                  </a:cubicBezTo>
                  <a:lnTo>
                    <a:pt x="72955" y="0"/>
                  </a:lnTo>
                  <a:cubicBezTo>
                    <a:pt x="96582" y="0"/>
                    <a:pt x="115714" y="19132"/>
                    <a:pt x="115714" y="42759"/>
                  </a:cubicBezTo>
                  <a:lnTo>
                    <a:pt x="115714" y="81484"/>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245" name="Graphic 123">
              <a:extLst>
                <a:ext uri="{FF2B5EF4-FFF2-40B4-BE49-F238E27FC236}">
                  <a16:creationId xmlns:a16="http://schemas.microsoft.com/office/drawing/2014/main" id="{8A4A29BE-1FF2-4F79-B86E-63AA2379184E}"/>
                </a:ext>
              </a:extLst>
            </p:cNvPr>
            <p:cNvGrpSpPr/>
            <p:nvPr/>
          </p:nvGrpSpPr>
          <p:grpSpPr>
            <a:xfrm>
              <a:off x="5038541" y="4452283"/>
              <a:ext cx="178065" cy="196159"/>
              <a:chOff x="5038541" y="4452283"/>
              <a:chExt cx="178065" cy="196159"/>
            </a:xfrm>
            <a:noFill/>
          </p:grpSpPr>
          <p:grpSp>
            <p:nvGrpSpPr>
              <p:cNvPr id="266" name="Graphic 123">
                <a:extLst>
                  <a:ext uri="{FF2B5EF4-FFF2-40B4-BE49-F238E27FC236}">
                    <a16:creationId xmlns:a16="http://schemas.microsoft.com/office/drawing/2014/main" id="{81E11C49-C8FE-43BE-9C5F-E70236154257}"/>
                  </a:ext>
                </a:extLst>
              </p:cNvPr>
              <p:cNvGrpSpPr/>
              <p:nvPr/>
            </p:nvGrpSpPr>
            <p:grpSpPr>
              <a:xfrm>
                <a:off x="5086256" y="4452283"/>
                <a:ext cx="82636" cy="117672"/>
                <a:chOff x="5086256" y="4452283"/>
                <a:chExt cx="82636" cy="117672"/>
              </a:xfrm>
              <a:noFill/>
            </p:grpSpPr>
            <p:grpSp>
              <p:nvGrpSpPr>
                <p:cNvPr id="268" name="Graphic 123">
                  <a:extLst>
                    <a:ext uri="{FF2B5EF4-FFF2-40B4-BE49-F238E27FC236}">
                      <a16:creationId xmlns:a16="http://schemas.microsoft.com/office/drawing/2014/main" id="{32BF778E-ADB6-43B5-B6D0-9BDDB148AF8A}"/>
                    </a:ext>
                  </a:extLst>
                </p:cNvPr>
                <p:cNvGrpSpPr/>
                <p:nvPr/>
              </p:nvGrpSpPr>
              <p:grpSpPr>
                <a:xfrm>
                  <a:off x="5086256" y="4452283"/>
                  <a:ext cx="82636" cy="94968"/>
                  <a:chOff x="5086256" y="4452283"/>
                  <a:chExt cx="82636" cy="94968"/>
                </a:xfrm>
                <a:noFill/>
              </p:grpSpPr>
              <p:sp>
                <p:nvSpPr>
                  <p:cNvPr id="272" name="Freeform: Shape 271">
                    <a:extLst>
                      <a:ext uri="{FF2B5EF4-FFF2-40B4-BE49-F238E27FC236}">
                        <a16:creationId xmlns:a16="http://schemas.microsoft.com/office/drawing/2014/main" id="{ABE19517-CB59-4A85-A9EE-8D8D443120C6}"/>
                      </a:ext>
                    </a:extLst>
                  </p:cNvPr>
                  <p:cNvSpPr/>
                  <p:nvPr/>
                </p:nvSpPr>
                <p:spPr>
                  <a:xfrm>
                    <a:off x="5086256" y="4491008"/>
                    <a:ext cx="82636" cy="56243"/>
                  </a:xfrm>
                  <a:custGeom>
                    <a:avLst/>
                    <a:gdLst>
                      <a:gd name="connsiteX0" fmla="*/ 82636 w 82636"/>
                      <a:gd name="connsiteY0" fmla="*/ 0 h 56243"/>
                      <a:gd name="connsiteX1" fmla="*/ 82636 w 82636"/>
                      <a:gd name="connsiteY1" fmla="*/ 13946 h 56243"/>
                      <a:gd name="connsiteX2" fmla="*/ 70074 w 82636"/>
                      <a:gd name="connsiteY2" fmla="*/ 44257 h 56243"/>
                      <a:gd name="connsiteX3" fmla="*/ 70074 w 82636"/>
                      <a:gd name="connsiteY3" fmla="*/ 44257 h 56243"/>
                      <a:gd name="connsiteX4" fmla="*/ 41260 w 82636"/>
                      <a:gd name="connsiteY4" fmla="*/ 56243 h 56243"/>
                      <a:gd name="connsiteX5" fmla="*/ 41260 w 82636"/>
                      <a:gd name="connsiteY5" fmla="*/ 56243 h 56243"/>
                      <a:gd name="connsiteX6" fmla="*/ 12447 w 82636"/>
                      <a:gd name="connsiteY6" fmla="*/ 44257 h 56243"/>
                      <a:gd name="connsiteX7" fmla="*/ 12447 w 82636"/>
                      <a:gd name="connsiteY7" fmla="*/ 44257 h 56243"/>
                      <a:gd name="connsiteX8" fmla="*/ 0 w 82636"/>
                      <a:gd name="connsiteY8" fmla="*/ 14061 h 56243"/>
                      <a:gd name="connsiteX9" fmla="*/ 0 w 82636"/>
                      <a:gd name="connsiteY9" fmla="*/ 0 h 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636" h="56243">
                        <a:moveTo>
                          <a:pt x="82636" y="0"/>
                        </a:moveTo>
                        <a:lnTo>
                          <a:pt x="82636" y="13946"/>
                        </a:lnTo>
                        <a:cubicBezTo>
                          <a:pt x="82636" y="25356"/>
                          <a:pt x="78141" y="36189"/>
                          <a:pt x="70074" y="44257"/>
                        </a:cubicBezTo>
                        <a:lnTo>
                          <a:pt x="70074" y="44257"/>
                        </a:lnTo>
                        <a:cubicBezTo>
                          <a:pt x="62467" y="51864"/>
                          <a:pt x="52094" y="56243"/>
                          <a:pt x="41260" y="56243"/>
                        </a:cubicBezTo>
                        <a:lnTo>
                          <a:pt x="41260" y="56243"/>
                        </a:lnTo>
                        <a:cubicBezTo>
                          <a:pt x="30427" y="56243"/>
                          <a:pt x="20054" y="51864"/>
                          <a:pt x="12447" y="44257"/>
                        </a:cubicBezTo>
                        <a:lnTo>
                          <a:pt x="12447" y="44257"/>
                        </a:lnTo>
                        <a:cubicBezTo>
                          <a:pt x="4495" y="36189"/>
                          <a:pt x="0" y="25356"/>
                          <a:pt x="0" y="14061"/>
                        </a:cubicBez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73" name="Freeform: Shape 272">
                    <a:extLst>
                      <a:ext uri="{FF2B5EF4-FFF2-40B4-BE49-F238E27FC236}">
                        <a16:creationId xmlns:a16="http://schemas.microsoft.com/office/drawing/2014/main" id="{0B78275F-2D73-494D-9A5D-14C3B3241D23}"/>
                      </a:ext>
                    </a:extLst>
                  </p:cNvPr>
                  <p:cNvSpPr/>
                  <p:nvPr/>
                </p:nvSpPr>
                <p:spPr>
                  <a:xfrm>
                    <a:off x="5086371" y="4452283"/>
                    <a:ext cx="82520" cy="38724"/>
                  </a:xfrm>
                  <a:custGeom>
                    <a:avLst/>
                    <a:gdLst>
                      <a:gd name="connsiteX0" fmla="*/ 0 w 82520"/>
                      <a:gd name="connsiteY0" fmla="*/ 38725 h 38724"/>
                      <a:gd name="connsiteX1" fmla="*/ 41260 w 82520"/>
                      <a:gd name="connsiteY1" fmla="*/ 0 h 38724"/>
                      <a:gd name="connsiteX2" fmla="*/ 82521 w 82520"/>
                      <a:gd name="connsiteY2" fmla="*/ 38725 h 38724"/>
                    </a:gdLst>
                    <a:ahLst/>
                    <a:cxnLst>
                      <a:cxn ang="0">
                        <a:pos x="connsiteX0" y="connsiteY0"/>
                      </a:cxn>
                      <a:cxn ang="0">
                        <a:pos x="connsiteX1" y="connsiteY1"/>
                      </a:cxn>
                      <a:cxn ang="0">
                        <a:pos x="connsiteX2" y="connsiteY2"/>
                      </a:cxn>
                    </a:cxnLst>
                    <a:rect l="l" t="t" r="r" b="b"/>
                    <a:pathLst>
                      <a:path w="82520" h="38724">
                        <a:moveTo>
                          <a:pt x="0" y="38725"/>
                        </a:moveTo>
                        <a:cubicBezTo>
                          <a:pt x="0" y="17403"/>
                          <a:pt x="18440" y="0"/>
                          <a:pt x="41260" y="0"/>
                        </a:cubicBezTo>
                        <a:cubicBezTo>
                          <a:pt x="64080" y="0"/>
                          <a:pt x="82521" y="17288"/>
                          <a:pt x="82521" y="38725"/>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69" name="Graphic 123">
                  <a:extLst>
                    <a:ext uri="{FF2B5EF4-FFF2-40B4-BE49-F238E27FC236}">
                      <a16:creationId xmlns:a16="http://schemas.microsoft.com/office/drawing/2014/main" id="{0867DF18-AFAC-4EE1-A799-EBD00E18636D}"/>
                    </a:ext>
                  </a:extLst>
                </p:cNvPr>
                <p:cNvGrpSpPr/>
                <p:nvPr/>
              </p:nvGrpSpPr>
              <p:grpSpPr>
                <a:xfrm>
                  <a:off x="5102967" y="4540336"/>
                  <a:ext cx="49443" cy="29619"/>
                  <a:chOff x="5102967" y="4540336"/>
                  <a:chExt cx="49443" cy="29619"/>
                </a:xfrm>
              </p:grpSpPr>
              <p:sp>
                <p:nvSpPr>
                  <p:cNvPr id="270" name="Freeform: Shape 269">
                    <a:extLst>
                      <a:ext uri="{FF2B5EF4-FFF2-40B4-BE49-F238E27FC236}">
                        <a16:creationId xmlns:a16="http://schemas.microsoft.com/office/drawing/2014/main" id="{F75A03AC-D63B-432A-B342-C86B8D1213F3}"/>
                      </a:ext>
                    </a:extLst>
                  </p:cNvPr>
                  <p:cNvSpPr/>
                  <p:nvPr/>
                </p:nvSpPr>
                <p:spPr>
                  <a:xfrm>
                    <a:off x="5102967" y="4540336"/>
                    <a:ext cx="11525" cy="29619"/>
                  </a:xfrm>
                  <a:custGeom>
                    <a:avLst/>
                    <a:gdLst>
                      <a:gd name="connsiteX0" fmla="*/ 0 w 11525"/>
                      <a:gd name="connsiteY0" fmla="*/ 0 h 29619"/>
                      <a:gd name="connsiteX1" fmla="*/ 0 w 11525"/>
                      <a:gd name="connsiteY1" fmla="*/ 29620 h 29619"/>
                    </a:gdLst>
                    <a:ahLst/>
                    <a:cxnLst>
                      <a:cxn ang="0">
                        <a:pos x="connsiteX0" y="connsiteY0"/>
                      </a:cxn>
                      <a:cxn ang="0">
                        <a:pos x="connsiteX1" y="connsiteY1"/>
                      </a:cxn>
                    </a:cxnLst>
                    <a:rect l="l" t="t" r="r" b="b"/>
                    <a:pathLst>
                      <a:path w="11525" h="29619">
                        <a:moveTo>
                          <a:pt x="0" y="0"/>
                        </a:moveTo>
                        <a:lnTo>
                          <a:pt x="0" y="2962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71" name="Freeform: Shape 270">
                    <a:extLst>
                      <a:ext uri="{FF2B5EF4-FFF2-40B4-BE49-F238E27FC236}">
                        <a16:creationId xmlns:a16="http://schemas.microsoft.com/office/drawing/2014/main" id="{56801531-5C7B-4DE8-9E10-73763457F320}"/>
                      </a:ext>
                    </a:extLst>
                  </p:cNvPr>
                  <p:cNvSpPr/>
                  <p:nvPr/>
                </p:nvSpPr>
                <p:spPr>
                  <a:xfrm>
                    <a:off x="5152411" y="4540336"/>
                    <a:ext cx="11525" cy="29504"/>
                  </a:xfrm>
                  <a:custGeom>
                    <a:avLst/>
                    <a:gdLst>
                      <a:gd name="connsiteX0" fmla="*/ 0 w 11525"/>
                      <a:gd name="connsiteY0" fmla="*/ 0 h 29504"/>
                      <a:gd name="connsiteX1" fmla="*/ 0 w 11525"/>
                      <a:gd name="connsiteY1" fmla="*/ 29505 h 29504"/>
                    </a:gdLst>
                    <a:ahLst/>
                    <a:cxnLst>
                      <a:cxn ang="0">
                        <a:pos x="connsiteX0" y="connsiteY0"/>
                      </a:cxn>
                      <a:cxn ang="0">
                        <a:pos x="connsiteX1" y="connsiteY1"/>
                      </a:cxn>
                    </a:cxnLst>
                    <a:rect l="l" t="t" r="r" b="b"/>
                    <a:pathLst>
                      <a:path w="11525" h="29504">
                        <a:moveTo>
                          <a:pt x="0" y="0"/>
                        </a:moveTo>
                        <a:lnTo>
                          <a:pt x="0" y="2950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267" name="Freeform: Shape 266">
                <a:extLst>
                  <a:ext uri="{FF2B5EF4-FFF2-40B4-BE49-F238E27FC236}">
                    <a16:creationId xmlns:a16="http://schemas.microsoft.com/office/drawing/2014/main" id="{C38FB3A5-B818-41D2-8654-7B64E6D3E32B}"/>
                  </a:ext>
                </a:extLst>
              </p:cNvPr>
              <p:cNvSpPr/>
              <p:nvPr/>
            </p:nvSpPr>
            <p:spPr>
              <a:xfrm>
                <a:off x="5038541" y="4569841"/>
                <a:ext cx="178065" cy="78602"/>
              </a:xfrm>
              <a:custGeom>
                <a:avLst/>
                <a:gdLst>
                  <a:gd name="connsiteX0" fmla="*/ 38379 w 178065"/>
                  <a:gd name="connsiteY0" fmla="*/ 78487 h 78602"/>
                  <a:gd name="connsiteX1" fmla="*/ 0 w 178065"/>
                  <a:gd name="connsiteY1" fmla="*/ 78602 h 78602"/>
                  <a:gd name="connsiteX2" fmla="*/ 0 w 178065"/>
                  <a:gd name="connsiteY2" fmla="*/ 43911 h 78602"/>
                  <a:gd name="connsiteX3" fmla="*/ 64311 w 178065"/>
                  <a:gd name="connsiteY3" fmla="*/ 115 h 78602"/>
                  <a:gd name="connsiteX4" fmla="*/ 67769 w 178065"/>
                  <a:gd name="connsiteY4" fmla="*/ 7146 h 78602"/>
                  <a:gd name="connsiteX5" fmla="*/ 110182 w 178065"/>
                  <a:gd name="connsiteY5" fmla="*/ 7030 h 78602"/>
                  <a:gd name="connsiteX6" fmla="*/ 113754 w 178065"/>
                  <a:gd name="connsiteY6" fmla="*/ 0 h 78602"/>
                  <a:gd name="connsiteX7" fmla="*/ 178065 w 178065"/>
                  <a:gd name="connsiteY7" fmla="*/ 43450 h 78602"/>
                  <a:gd name="connsiteX8" fmla="*/ 178065 w 178065"/>
                  <a:gd name="connsiteY8" fmla="*/ 78141 h 78602"/>
                  <a:gd name="connsiteX9" fmla="*/ 139225 w 178065"/>
                  <a:gd name="connsiteY9" fmla="*/ 78256 h 7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065" h="78602">
                    <a:moveTo>
                      <a:pt x="38379" y="78487"/>
                    </a:moveTo>
                    <a:lnTo>
                      <a:pt x="0" y="78602"/>
                    </a:lnTo>
                    <a:lnTo>
                      <a:pt x="0" y="43911"/>
                    </a:lnTo>
                    <a:cubicBezTo>
                      <a:pt x="0" y="31464"/>
                      <a:pt x="64311" y="115"/>
                      <a:pt x="64311" y="115"/>
                    </a:cubicBezTo>
                    <a:cubicBezTo>
                      <a:pt x="64311" y="115"/>
                      <a:pt x="66731" y="5532"/>
                      <a:pt x="67769" y="7146"/>
                    </a:cubicBezTo>
                    <a:cubicBezTo>
                      <a:pt x="77219" y="21437"/>
                      <a:pt x="100616" y="21206"/>
                      <a:pt x="110182" y="7030"/>
                    </a:cubicBezTo>
                    <a:cubicBezTo>
                      <a:pt x="111334" y="5417"/>
                      <a:pt x="113754" y="0"/>
                      <a:pt x="113754" y="0"/>
                    </a:cubicBezTo>
                    <a:cubicBezTo>
                      <a:pt x="113754" y="0"/>
                      <a:pt x="178065" y="31003"/>
                      <a:pt x="178065" y="43450"/>
                    </a:cubicBezTo>
                    <a:lnTo>
                      <a:pt x="178065" y="78141"/>
                    </a:lnTo>
                    <a:lnTo>
                      <a:pt x="139225" y="78256"/>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46" name="Graphic 123">
              <a:extLst>
                <a:ext uri="{FF2B5EF4-FFF2-40B4-BE49-F238E27FC236}">
                  <a16:creationId xmlns:a16="http://schemas.microsoft.com/office/drawing/2014/main" id="{5B324807-8F37-453E-BE83-5D0AE26E5CE1}"/>
                </a:ext>
              </a:extLst>
            </p:cNvPr>
            <p:cNvGrpSpPr/>
            <p:nvPr/>
          </p:nvGrpSpPr>
          <p:grpSpPr>
            <a:xfrm>
              <a:off x="5235508" y="4813369"/>
              <a:ext cx="168384" cy="180946"/>
              <a:chOff x="5235508" y="4813369"/>
              <a:chExt cx="168384" cy="180946"/>
            </a:xfrm>
            <a:noFill/>
          </p:grpSpPr>
          <p:grpSp>
            <p:nvGrpSpPr>
              <p:cNvPr id="258" name="Graphic 123">
                <a:extLst>
                  <a:ext uri="{FF2B5EF4-FFF2-40B4-BE49-F238E27FC236}">
                    <a16:creationId xmlns:a16="http://schemas.microsoft.com/office/drawing/2014/main" id="{3BEE7A0A-1453-4762-AF8E-21052D83C466}"/>
                  </a:ext>
                </a:extLst>
              </p:cNvPr>
              <p:cNvGrpSpPr/>
              <p:nvPr/>
            </p:nvGrpSpPr>
            <p:grpSpPr>
              <a:xfrm>
                <a:off x="5280687" y="4813369"/>
                <a:ext cx="78026" cy="118249"/>
                <a:chOff x="5280687" y="4813369"/>
                <a:chExt cx="78026" cy="118249"/>
              </a:xfrm>
              <a:noFill/>
            </p:grpSpPr>
            <p:grpSp>
              <p:nvGrpSpPr>
                <p:cNvPr id="260" name="Graphic 123">
                  <a:extLst>
                    <a:ext uri="{FF2B5EF4-FFF2-40B4-BE49-F238E27FC236}">
                      <a16:creationId xmlns:a16="http://schemas.microsoft.com/office/drawing/2014/main" id="{8066CD7C-2615-4512-95B3-2952FC304E5E}"/>
                    </a:ext>
                  </a:extLst>
                </p:cNvPr>
                <p:cNvGrpSpPr/>
                <p:nvPr/>
              </p:nvGrpSpPr>
              <p:grpSpPr>
                <a:xfrm>
                  <a:off x="5280687" y="4813369"/>
                  <a:ext cx="78026" cy="96696"/>
                  <a:chOff x="5280687" y="4813369"/>
                  <a:chExt cx="78026" cy="96696"/>
                </a:xfrm>
                <a:noFill/>
              </p:grpSpPr>
              <p:sp>
                <p:nvSpPr>
                  <p:cNvPr id="264" name="Freeform: Shape 263">
                    <a:extLst>
                      <a:ext uri="{FF2B5EF4-FFF2-40B4-BE49-F238E27FC236}">
                        <a16:creationId xmlns:a16="http://schemas.microsoft.com/office/drawing/2014/main" id="{4D3B64A2-1E5B-4C4D-B423-B26DEDC5DE73}"/>
                      </a:ext>
                    </a:extLst>
                  </p:cNvPr>
                  <p:cNvSpPr/>
                  <p:nvPr/>
                </p:nvSpPr>
                <p:spPr>
                  <a:xfrm>
                    <a:off x="5280687" y="4849904"/>
                    <a:ext cx="78026" cy="60161"/>
                  </a:xfrm>
                  <a:custGeom>
                    <a:avLst/>
                    <a:gdLst>
                      <a:gd name="connsiteX0" fmla="*/ 78026 w 78026"/>
                      <a:gd name="connsiteY0" fmla="*/ 0 h 60161"/>
                      <a:gd name="connsiteX1" fmla="*/ 78026 w 78026"/>
                      <a:gd name="connsiteY1" fmla="*/ 20169 h 60161"/>
                      <a:gd name="connsiteX2" fmla="*/ 66155 w 78026"/>
                      <a:gd name="connsiteY2" fmla="*/ 48867 h 60161"/>
                      <a:gd name="connsiteX3" fmla="*/ 66155 w 78026"/>
                      <a:gd name="connsiteY3" fmla="*/ 48867 h 60161"/>
                      <a:gd name="connsiteX4" fmla="*/ 38955 w 78026"/>
                      <a:gd name="connsiteY4" fmla="*/ 60162 h 60161"/>
                      <a:gd name="connsiteX5" fmla="*/ 38955 w 78026"/>
                      <a:gd name="connsiteY5" fmla="*/ 60162 h 60161"/>
                      <a:gd name="connsiteX6" fmla="*/ 11756 w 78026"/>
                      <a:gd name="connsiteY6" fmla="*/ 48752 h 60161"/>
                      <a:gd name="connsiteX7" fmla="*/ 11756 w 78026"/>
                      <a:gd name="connsiteY7" fmla="*/ 48752 h 60161"/>
                      <a:gd name="connsiteX8" fmla="*/ 0 w 78026"/>
                      <a:gd name="connsiteY8" fmla="*/ 20284 h 60161"/>
                      <a:gd name="connsiteX9" fmla="*/ 0 w 78026"/>
                      <a:gd name="connsiteY9" fmla="*/ 0 h 6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026" h="60161">
                        <a:moveTo>
                          <a:pt x="78026" y="0"/>
                        </a:moveTo>
                        <a:lnTo>
                          <a:pt x="78026" y="20169"/>
                        </a:lnTo>
                        <a:cubicBezTo>
                          <a:pt x="78026" y="30888"/>
                          <a:pt x="73762" y="41260"/>
                          <a:pt x="66155" y="48867"/>
                        </a:cubicBezTo>
                        <a:lnTo>
                          <a:pt x="66155" y="48867"/>
                        </a:lnTo>
                        <a:cubicBezTo>
                          <a:pt x="59009" y="56128"/>
                          <a:pt x="49213" y="60162"/>
                          <a:pt x="38955" y="60162"/>
                        </a:cubicBezTo>
                        <a:lnTo>
                          <a:pt x="38955" y="60162"/>
                        </a:lnTo>
                        <a:cubicBezTo>
                          <a:pt x="28698" y="60162"/>
                          <a:pt x="18901" y="56013"/>
                          <a:pt x="11756" y="48752"/>
                        </a:cubicBezTo>
                        <a:lnTo>
                          <a:pt x="11756" y="48752"/>
                        </a:lnTo>
                        <a:cubicBezTo>
                          <a:pt x="4264" y="41145"/>
                          <a:pt x="0" y="30888"/>
                          <a:pt x="0" y="20284"/>
                        </a:cubicBez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65" name="Freeform: Shape 264">
                    <a:extLst>
                      <a:ext uri="{FF2B5EF4-FFF2-40B4-BE49-F238E27FC236}">
                        <a16:creationId xmlns:a16="http://schemas.microsoft.com/office/drawing/2014/main" id="{809F7D2C-9C12-4367-AA82-EBB7BD230F6F}"/>
                      </a:ext>
                    </a:extLst>
                  </p:cNvPr>
                  <p:cNvSpPr/>
                  <p:nvPr/>
                </p:nvSpPr>
                <p:spPr>
                  <a:xfrm>
                    <a:off x="5280687" y="4813369"/>
                    <a:ext cx="77910" cy="36535"/>
                  </a:xfrm>
                  <a:custGeom>
                    <a:avLst/>
                    <a:gdLst>
                      <a:gd name="connsiteX0" fmla="*/ 0 w 77910"/>
                      <a:gd name="connsiteY0" fmla="*/ 36535 h 36535"/>
                      <a:gd name="connsiteX1" fmla="*/ 38955 w 77910"/>
                      <a:gd name="connsiteY1" fmla="*/ 0 h 36535"/>
                      <a:gd name="connsiteX2" fmla="*/ 77911 w 77910"/>
                      <a:gd name="connsiteY2" fmla="*/ 36535 h 36535"/>
                    </a:gdLst>
                    <a:ahLst/>
                    <a:cxnLst>
                      <a:cxn ang="0">
                        <a:pos x="connsiteX0" y="connsiteY0"/>
                      </a:cxn>
                      <a:cxn ang="0">
                        <a:pos x="connsiteX1" y="connsiteY1"/>
                      </a:cxn>
                      <a:cxn ang="0">
                        <a:pos x="connsiteX2" y="connsiteY2"/>
                      </a:cxn>
                    </a:cxnLst>
                    <a:rect l="l" t="t" r="r" b="b"/>
                    <a:pathLst>
                      <a:path w="77910" h="36535">
                        <a:moveTo>
                          <a:pt x="0" y="36535"/>
                        </a:moveTo>
                        <a:cubicBezTo>
                          <a:pt x="0" y="16366"/>
                          <a:pt x="17403" y="0"/>
                          <a:pt x="38955" y="0"/>
                        </a:cubicBezTo>
                        <a:cubicBezTo>
                          <a:pt x="60508" y="0"/>
                          <a:pt x="77911" y="16366"/>
                          <a:pt x="77911" y="36535"/>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61" name="Graphic 123">
                  <a:extLst>
                    <a:ext uri="{FF2B5EF4-FFF2-40B4-BE49-F238E27FC236}">
                      <a16:creationId xmlns:a16="http://schemas.microsoft.com/office/drawing/2014/main" id="{438CDAAA-BE46-4D1E-895C-4B3300F5503F}"/>
                    </a:ext>
                  </a:extLst>
                </p:cNvPr>
                <p:cNvGrpSpPr/>
                <p:nvPr/>
              </p:nvGrpSpPr>
              <p:grpSpPr>
                <a:xfrm>
                  <a:off x="5296361" y="4903612"/>
                  <a:ext cx="46677" cy="28006"/>
                  <a:chOff x="5296361" y="4903612"/>
                  <a:chExt cx="46677" cy="28006"/>
                </a:xfrm>
              </p:grpSpPr>
              <p:sp>
                <p:nvSpPr>
                  <p:cNvPr id="262" name="Freeform: Shape 261">
                    <a:extLst>
                      <a:ext uri="{FF2B5EF4-FFF2-40B4-BE49-F238E27FC236}">
                        <a16:creationId xmlns:a16="http://schemas.microsoft.com/office/drawing/2014/main" id="{792AA722-3E3E-4E42-A4DB-B1EA72E36760}"/>
                      </a:ext>
                    </a:extLst>
                  </p:cNvPr>
                  <p:cNvSpPr/>
                  <p:nvPr/>
                </p:nvSpPr>
                <p:spPr>
                  <a:xfrm>
                    <a:off x="5296361" y="4903612"/>
                    <a:ext cx="11525" cy="28006"/>
                  </a:xfrm>
                  <a:custGeom>
                    <a:avLst/>
                    <a:gdLst>
                      <a:gd name="connsiteX0" fmla="*/ 0 w 11525"/>
                      <a:gd name="connsiteY0" fmla="*/ 0 h 28006"/>
                      <a:gd name="connsiteX1" fmla="*/ 0 w 11525"/>
                      <a:gd name="connsiteY1" fmla="*/ 28006 h 28006"/>
                    </a:gdLst>
                    <a:ahLst/>
                    <a:cxnLst>
                      <a:cxn ang="0">
                        <a:pos x="connsiteX0" y="connsiteY0"/>
                      </a:cxn>
                      <a:cxn ang="0">
                        <a:pos x="connsiteX1" y="connsiteY1"/>
                      </a:cxn>
                    </a:cxnLst>
                    <a:rect l="l" t="t" r="r" b="b"/>
                    <a:pathLst>
                      <a:path w="11525" h="28006">
                        <a:moveTo>
                          <a:pt x="0" y="0"/>
                        </a:moveTo>
                        <a:lnTo>
                          <a:pt x="0" y="28006"/>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63" name="Freeform: Shape 262">
                    <a:extLst>
                      <a:ext uri="{FF2B5EF4-FFF2-40B4-BE49-F238E27FC236}">
                        <a16:creationId xmlns:a16="http://schemas.microsoft.com/office/drawing/2014/main" id="{05723BE1-7A37-46F1-9FF2-4F0DED75C7F3}"/>
                      </a:ext>
                    </a:extLst>
                  </p:cNvPr>
                  <p:cNvSpPr/>
                  <p:nvPr/>
                </p:nvSpPr>
                <p:spPr>
                  <a:xfrm>
                    <a:off x="5343038" y="4903612"/>
                    <a:ext cx="11525" cy="27891"/>
                  </a:xfrm>
                  <a:custGeom>
                    <a:avLst/>
                    <a:gdLst>
                      <a:gd name="connsiteX0" fmla="*/ 0 w 11525"/>
                      <a:gd name="connsiteY0" fmla="*/ 0 h 27891"/>
                      <a:gd name="connsiteX1" fmla="*/ 0 w 11525"/>
                      <a:gd name="connsiteY1" fmla="*/ 27891 h 27891"/>
                    </a:gdLst>
                    <a:ahLst/>
                    <a:cxnLst>
                      <a:cxn ang="0">
                        <a:pos x="connsiteX0" y="connsiteY0"/>
                      </a:cxn>
                      <a:cxn ang="0">
                        <a:pos x="connsiteX1" y="connsiteY1"/>
                      </a:cxn>
                    </a:cxnLst>
                    <a:rect l="l" t="t" r="r" b="b"/>
                    <a:pathLst>
                      <a:path w="11525" h="27891">
                        <a:moveTo>
                          <a:pt x="0" y="0"/>
                        </a:moveTo>
                        <a:lnTo>
                          <a:pt x="0" y="27891"/>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259" name="Freeform: Shape 258">
                <a:extLst>
                  <a:ext uri="{FF2B5EF4-FFF2-40B4-BE49-F238E27FC236}">
                    <a16:creationId xmlns:a16="http://schemas.microsoft.com/office/drawing/2014/main" id="{519037E6-1FC3-4823-AA83-E9D3269B5026}"/>
                  </a:ext>
                </a:extLst>
              </p:cNvPr>
              <p:cNvSpPr/>
              <p:nvPr/>
            </p:nvSpPr>
            <p:spPr>
              <a:xfrm>
                <a:off x="5235508" y="4931503"/>
                <a:ext cx="168384" cy="62812"/>
              </a:xfrm>
              <a:custGeom>
                <a:avLst/>
                <a:gdLst>
                  <a:gd name="connsiteX0" fmla="*/ 0 w 168384"/>
                  <a:gd name="connsiteY0" fmla="*/ 41491 h 62812"/>
                  <a:gd name="connsiteX1" fmla="*/ 60853 w 168384"/>
                  <a:gd name="connsiteY1" fmla="*/ 115 h 62812"/>
                  <a:gd name="connsiteX2" fmla="*/ 64080 w 168384"/>
                  <a:gd name="connsiteY2" fmla="*/ 6800 h 62812"/>
                  <a:gd name="connsiteX3" fmla="*/ 104188 w 168384"/>
                  <a:gd name="connsiteY3" fmla="*/ 6685 h 62812"/>
                  <a:gd name="connsiteX4" fmla="*/ 107646 w 168384"/>
                  <a:gd name="connsiteY4" fmla="*/ 0 h 62812"/>
                  <a:gd name="connsiteX5" fmla="*/ 168384 w 168384"/>
                  <a:gd name="connsiteY5" fmla="*/ 41030 h 62812"/>
                  <a:gd name="connsiteX6" fmla="*/ 168384 w 168384"/>
                  <a:gd name="connsiteY6" fmla="*/ 62352 h 62812"/>
                  <a:gd name="connsiteX7" fmla="*/ 0 w 168384"/>
                  <a:gd name="connsiteY7" fmla="*/ 62813 h 62812"/>
                  <a:gd name="connsiteX8" fmla="*/ 0 w 168384"/>
                  <a:gd name="connsiteY8" fmla="*/ 41491 h 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84" h="62812">
                    <a:moveTo>
                      <a:pt x="0" y="41491"/>
                    </a:moveTo>
                    <a:cubicBezTo>
                      <a:pt x="0" y="29735"/>
                      <a:pt x="60853" y="115"/>
                      <a:pt x="60853" y="115"/>
                    </a:cubicBezTo>
                    <a:cubicBezTo>
                      <a:pt x="60853" y="115"/>
                      <a:pt x="63158" y="5186"/>
                      <a:pt x="64080" y="6800"/>
                    </a:cubicBezTo>
                    <a:cubicBezTo>
                      <a:pt x="73070" y="20284"/>
                      <a:pt x="95083" y="20054"/>
                      <a:pt x="104188" y="6685"/>
                    </a:cubicBezTo>
                    <a:cubicBezTo>
                      <a:pt x="105226" y="5186"/>
                      <a:pt x="107646" y="0"/>
                      <a:pt x="107646" y="0"/>
                    </a:cubicBezTo>
                    <a:cubicBezTo>
                      <a:pt x="107646" y="0"/>
                      <a:pt x="168384" y="29274"/>
                      <a:pt x="168384" y="41030"/>
                    </a:cubicBezTo>
                    <a:lnTo>
                      <a:pt x="168384" y="62352"/>
                    </a:lnTo>
                    <a:lnTo>
                      <a:pt x="0" y="62813"/>
                    </a:lnTo>
                    <a:lnTo>
                      <a:pt x="0" y="41491"/>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47" name="Graphic 123">
              <a:extLst>
                <a:ext uri="{FF2B5EF4-FFF2-40B4-BE49-F238E27FC236}">
                  <a16:creationId xmlns:a16="http://schemas.microsoft.com/office/drawing/2014/main" id="{2C210D1E-6A50-4845-9B09-C59D4DDE1F7C}"/>
                </a:ext>
              </a:extLst>
            </p:cNvPr>
            <p:cNvGrpSpPr/>
            <p:nvPr/>
          </p:nvGrpSpPr>
          <p:grpSpPr>
            <a:xfrm>
              <a:off x="4850679" y="4813369"/>
              <a:ext cx="168384" cy="180946"/>
              <a:chOff x="4850679" y="4813369"/>
              <a:chExt cx="168384" cy="180946"/>
            </a:xfrm>
            <a:noFill/>
          </p:grpSpPr>
          <p:grpSp>
            <p:nvGrpSpPr>
              <p:cNvPr id="250" name="Graphic 123">
                <a:extLst>
                  <a:ext uri="{FF2B5EF4-FFF2-40B4-BE49-F238E27FC236}">
                    <a16:creationId xmlns:a16="http://schemas.microsoft.com/office/drawing/2014/main" id="{81AFFA52-6103-4383-8C2C-3FF23903DFE8}"/>
                  </a:ext>
                </a:extLst>
              </p:cNvPr>
              <p:cNvGrpSpPr/>
              <p:nvPr/>
            </p:nvGrpSpPr>
            <p:grpSpPr>
              <a:xfrm>
                <a:off x="4895858" y="4813369"/>
                <a:ext cx="78026" cy="118249"/>
                <a:chOff x="4895858" y="4813369"/>
                <a:chExt cx="78026" cy="118249"/>
              </a:xfrm>
              <a:noFill/>
            </p:grpSpPr>
            <p:grpSp>
              <p:nvGrpSpPr>
                <p:cNvPr id="252" name="Graphic 123">
                  <a:extLst>
                    <a:ext uri="{FF2B5EF4-FFF2-40B4-BE49-F238E27FC236}">
                      <a16:creationId xmlns:a16="http://schemas.microsoft.com/office/drawing/2014/main" id="{D10F3406-E271-4FAE-AE72-29C7A38969BB}"/>
                    </a:ext>
                  </a:extLst>
                </p:cNvPr>
                <p:cNvGrpSpPr/>
                <p:nvPr/>
              </p:nvGrpSpPr>
              <p:grpSpPr>
                <a:xfrm>
                  <a:off x="4895858" y="4813369"/>
                  <a:ext cx="78026" cy="96696"/>
                  <a:chOff x="4895858" y="4813369"/>
                  <a:chExt cx="78026" cy="96696"/>
                </a:xfrm>
                <a:noFill/>
              </p:grpSpPr>
              <p:sp>
                <p:nvSpPr>
                  <p:cNvPr id="256" name="Freeform: Shape 255">
                    <a:extLst>
                      <a:ext uri="{FF2B5EF4-FFF2-40B4-BE49-F238E27FC236}">
                        <a16:creationId xmlns:a16="http://schemas.microsoft.com/office/drawing/2014/main" id="{59A6309C-978D-4C96-966E-5FADAA6EAF75}"/>
                      </a:ext>
                    </a:extLst>
                  </p:cNvPr>
                  <p:cNvSpPr/>
                  <p:nvPr/>
                </p:nvSpPr>
                <p:spPr>
                  <a:xfrm>
                    <a:off x="4895858" y="4849904"/>
                    <a:ext cx="78026" cy="60161"/>
                  </a:xfrm>
                  <a:custGeom>
                    <a:avLst/>
                    <a:gdLst>
                      <a:gd name="connsiteX0" fmla="*/ 78026 w 78026"/>
                      <a:gd name="connsiteY0" fmla="*/ 0 h 60161"/>
                      <a:gd name="connsiteX1" fmla="*/ 78026 w 78026"/>
                      <a:gd name="connsiteY1" fmla="*/ 20169 h 60161"/>
                      <a:gd name="connsiteX2" fmla="*/ 66155 w 78026"/>
                      <a:gd name="connsiteY2" fmla="*/ 48867 h 60161"/>
                      <a:gd name="connsiteX3" fmla="*/ 66155 w 78026"/>
                      <a:gd name="connsiteY3" fmla="*/ 48867 h 60161"/>
                      <a:gd name="connsiteX4" fmla="*/ 38955 w 78026"/>
                      <a:gd name="connsiteY4" fmla="*/ 60162 h 60161"/>
                      <a:gd name="connsiteX5" fmla="*/ 38955 w 78026"/>
                      <a:gd name="connsiteY5" fmla="*/ 60162 h 60161"/>
                      <a:gd name="connsiteX6" fmla="*/ 11756 w 78026"/>
                      <a:gd name="connsiteY6" fmla="*/ 48752 h 60161"/>
                      <a:gd name="connsiteX7" fmla="*/ 11756 w 78026"/>
                      <a:gd name="connsiteY7" fmla="*/ 48752 h 60161"/>
                      <a:gd name="connsiteX8" fmla="*/ 0 w 78026"/>
                      <a:gd name="connsiteY8" fmla="*/ 20284 h 60161"/>
                      <a:gd name="connsiteX9" fmla="*/ 0 w 78026"/>
                      <a:gd name="connsiteY9" fmla="*/ 0 h 6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026" h="60161">
                        <a:moveTo>
                          <a:pt x="78026" y="0"/>
                        </a:moveTo>
                        <a:lnTo>
                          <a:pt x="78026" y="20169"/>
                        </a:lnTo>
                        <a:cubicBezTo>
                          <a:pt x="78026" y="30888"/>
                          <a:pt x="73762" y="41260"/>
                          <a:pt x="66155" y="48867"/>
                        </a:cubicBezTo>
                        <a:lnTo>
                          <a:pt x="66155" y="48867"/>
                        </a:lnTo>
                        <a:cubicBezTo>
                          <a:pt x="59009" y="56128"/>
                          <a:pt x="49213" y="60162"/>
                          <a:pt x="38955" y="60162"/>
                        </a:cubicBezTo>
                        <a:lnTo>
                          <a:pt x="38955" y="60162"/>
                        </a:lnTo>
                        <a:cubicBezTo>
                          <a:pt x="28698" y="60162"/>
                          <a:pt x="18901" y="56013"/>
                          <a:pt x="11756" y="48752"/>
                        </a:cubicBezTo>
                        <a:lnTo>
                          <a:pt x="11756" y="48752"/>
                        </a:lnTo>
                        <a:cubicBezTo>
                          <a:pt x="4264" y="41145"/>
                          <a:pt x="0" y="30888"/>
                          <a:pt x="0" y="20284"/>
                        </a:cubicBez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57" name="Freeform: Shape 256">
                    <a:extLst>
                      <a:ext uri="{FF2B5EF4-FFF2-40B4-BE49-F238E27FC236}">
                        <a16:creationId xmlns:a16="http://schemas.microsoft.com/office/drawing/2014/main" id="{79E26FB5-AB3F-4DE7-9092-90A2C47E60CA}"/>
                      </a:ext>
                    </a:extLst>
                  </p:cNvPr>
                  <p:cNvSpPr/>
                  <p:nvPr/>
                </p:nvSpPr>
                <p:spPr>
                  <a:xfrm>
                    <a:off x="4895858" y="4813369"/>
                    <a:ext cx="77910" cy="36535"/>
                  </a:xfrm>
                  <a:custGeom>
                    <a:avLst/>
                    <a:gdLst>
                      <a:gd name="connsiteX0" fmla="*/ 0 w 77910"/>
                      <a:gd name="connsiteY0" fmla="*/ 36535 h 36535"/>
                      <a:gd name="connsiteX1" fmla="*/ 38955 w 77910"/>
                      <a:gd name="connsiteY1" fmla="*/ 0 h 36535"/>
                      <a:gd name="connsiteX2" fmla="*/ 77911 w 77910"/>
                      <a:gd name="connsiteY2" fmla="*/ 36535 h 36535"/>
                    </a:gdLst>
                    <a:ahLst/>
                    <a:cxnLst>
                      <a:cxn ang="0">
                        <a:pos x="connsiteX0" y="connsiteY0"/>
                      </a:cxn>
                      <a:cxn ang="0">
                        <a:pos x="connsiteX1" y="connsiteY1"/>
                      </a:cxn>
                      <a:cxn ang="0">
                        <a:pos x="connsiteX2" y="connsiteY2"/>
                      </a:cxn>
                    </a:cxnLst>
                    <a:rect l="l" t="t" r="r" b="b"/>
                    <a:pathLst>
                      <a:path w="77910" h="36535">
                        <a:moveTo>
                          <a:pt x="0" y="36535"/>
                        </a:moveTo>
                        <a:cubicBezTo>
                          <a:pt x="0" y="16366"/>
                          <a:pt x="17403" y="0"/>
                          <a:pt x="38955" y="0"/>
                        </a:cubicBezTo>
                        <a:cubicBezTo>
                          <a:pt x="60508" y="0"/>
                          <a:pt x="77911" y="16366"/>
                          <a:pt x="77911" y="36535"/>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53" name="Graphic 123">
                  <a:extLst>
                    <a:ext uri="{FF2B5EF4-FFF2-40B4-BE49-F238E27FC236}">
                      <a16:creationId xmlns:a16="http://schemas.microsoft.com/office/drawing/2014/main" id="{9B7F94DC-D672-4579-9533-737946FF859A}"/>
                    </a:ext>
                  </a:extLst>
                </p:cNvPr>
                <p:cNvGrpSpPr/>
                <p:nvPr/>
              </p:nvGrpSpPr>
              <p:grpSpPr>
                <a:xfrm>
                  <a:off x="4911533" y="4903612"/>
                  <a:ext cx="46677" cy="28006"/>
                  <a:chOff x="4911533" y="4903612"/>
                  <a:chExt cx="46677" cy="28006"/>
                </a:xfrm>
              </p:grpSpPr>
              <p:sp>
                <p:nvSpPr>
                  <p:cNvPr id="254" name="Freeform: Shape 253">
                    <a:extLst>
                      <a:ext uri="{FF2B5EF4-FFF2-40B4-BE49-F238E27FC236}">
                        <a16:creationId xmlns:a16="http://schemas.microsoft.com/office/drawing/2014/main" id="{2263A617-791E-4E96-92FC-14B4608AD9E5}"/>
                      </a:ext>
                    </a:extLst>
                  </p:cNvPr>
                  <p:cNvSpPr/>
                  <p:nvPr/>
                </p:nvSpPr>
                <p:spPr>
                  <a:xfrm>
                    <a:off x="4911533" y="4903612"/>
                    <a:ext cx="11525" cy="28006"/>
                  </a:xfrm>
                  <a:custGeom>
                    <a:avLst/>
                    <a:gdLst>
                      <a:gd name="connsiteX0" fmla="*/ 0 w 11525"/>
                      <a:gd name="connsiteY0" fmla="*/ 0 h 28006"/>
                      <a:gd name="connsiteX1" fmla="*/ 0 w 11525"/>
                      <a:gd name="connsiteY1" fmla="*/ 28006 h 28006"/>
                    </a:gdLst>
                    <a:ahLst/>
                    <a:cxnLst>
                      <a:cxn ang="0">
                        <a:pos x="connsiteX0" y="connsiteY0"/>
                      </a:cxn>
                      <a:cxn ang="0">
                        <a:pos x="connsiteX1" y="connsiteY1"/>
                      </a:cxn>
                    </a:cxnLst>
                    <a:rect l="l" t="t" r="r" b="b"/>
                    <a:pathLst>
                      <a:path w="11525" h="28006">
                        <a:moveTo>
                          <a:pt x="0" y="0"/>
                        </a:moveTo>
                        <a:lnTo>
                          <a:pt x="0" y="28006"/>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55" name="Freeform: Shape 254">
                    <a:extLst>
                      <a:ext uri="{FF2B5EF4-FFF2-40B4-BE49-F238E27FC236}">
                        <a16:creationId xmlns:a16="http://schemas.microsoft.com/office/drawing/2014/main" id="{420E26B3-2E83-4A55-B96C-7DE53F664ACF}"/>
                      </a:ext>
                    </a:extLst>
                  </p:cNvPr>
                  <p:cNvSpPr/>
                  <p:nvPr/>
                </p:nvSpPr>
                <p:spPr>
                  <a:xfrm>
                    <a:off x="4958210" y="4903612"/>
                    <a:ext cx="11525" cy="27891"/>
                  </a:xfrm>
                  <a:custGeom>
                    <a:avLst/>
                    <a:gdLst>
                      <a:gd name="connsiteX0" fmla="*/ 0 w 11525"/>
                      <a:gd name="connsiteY0" fmla="*/ 0 h 27891"/>
                      <a:gd name="connsiteX1" fmla="*/ 0 w 11525"/>
                      <a:gd name="connsiteY1" fmla="*/ 27891 h 27891"/>
                    </a:gdLst>
                    <a:ahLst/>
                    <a:cxnLst>
                      <a:cxn ang="0">
                        <a:pos x="connsiteX0" y="connsiteY0"/>
                      </a:cxn>
                      <a:cxn ang="0">
                        <a:pos x="connsiteX1" y="connsiteY1"/>
                      </a:cxn>
                    </a:cxnLst>
                    <a:rect l="l" t="t" r="r" b="b"/>
                    <a:pathLst>
                      <a:path w="11525" h="27891">
                        <a:moveTo>
                          <a:pt x="0" y="0"/>
                        </a:moveTo>
                        <a:lnTo>
                          <a:pt x="0" y="27891"/>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251" name="Freeform: Shape 250">
                <a:extLst>
                  <a:ext uri="{FF2B5EF4-FFF2-40B4-BE49-F238E27FC236}">
                    <a16:creationId xmlns:a16="http://schemas.microsoft.com/office/drawing/2014/main" id="{010E9677-C7AD-44A1-A5F1-E982F335812C}"/>
                  </a:ext>
                </a:extLst>
              </p:cNvPr>
              <p:cNvSpPr/>
              <p:nvPr/>
            </p:nvSpPr>
            <p:spPr>
              <a:xfrm>
                <a:off x="4850679" y="4931503"/>
                <a:ext cx="168384" cy="62812"/>
              </a:xfrm>
              <a:custGeom>
                <a:avLst/>
                <a:gdLst>
                  <a:gd name="connsiteX0" fmla="*/ 0 w 168384"/>
                  <a:gd name="connsiteY0" fmla="*/ 41491 h 62812"/>
                  <a:gd name="connsiteX1" fmla="*/ 60853 w 168384"/>
                  <a:gd name="connsiteY1" fmla="*/ 115 h 62812"/>
                  <a:gd name="connsiteX2" fmla="*/ 64080 w 168384"/>
                  <a:gd name="connsiteY2" fmla="*/ 6800 h 62812"/>
                  <a:gd name="connsiteX3" fmla="*/ 104188 w 168384"/>
                  <a:gd name="connsiteY3" fmla="*/ 6685 h 62812"/>
                  <a:gd name="connsiteX4" fmla="*/ 107646 w 168384"/>
                  <a:gd name="connsiteY4" fmla="*/ 0 h 62812"/>
                  <a:gd name="connsiteX5" fmla="*/ 168384 w 168384"/>
                  <a:gd name="connsiteY5" fmla="*/ 41030 h 62812"/>
                  <a:gd name="connsiteX6" fmla="*/ 168384 w 168384"/>
                  <a:gd name="connsiteY6" fmla="*/ 62352 h 62812"/>
                  <a:gd name="connsiteX7" fmla="*/ 0 w 168384"/>
                  <a:gd name="connsiteY7" fmla="*/ 62813 h 62812"/>
                  <a:gd name="connsiteX8" fmla="*/ 0 w 168384"/>
                  <a:gd name="connsiteY8" fmla="*/ 41491 h 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84" h="62812">
                    <a:moveTo>
                      <a:pt x="0" y="41491"/>
                    </a:moveTo>
                    <a:cubicBezTo>
                      <a:pt x="0" y="29735"/>
                      <a:pt x="60853" y="115"/>
                      <a:pt x="60853" y="115"/>
                    </a:cubicBezTo>
                    <a:cubicBezTo>
                      <a:pt x="60853" y="115"/>
                      <a:pt x="63158" y="5186"/>
                      <a:pt x="64080" y="6800"/>
                    </a:cubicBezTo>
                    <a:cubicBezTo>
                      <a:pt x="73070" y="20284"/>
                      <a:pt x="95083" y="20054"/>
                      <a:pt x="104188" y="6685"/>
                    </a:cubicBezTo>
                    <a:cubicBezTo>
                      <a:pt x="105226" y="5186"/>
                      <a:pt x="107646" y="0"/>
                      <a:pt x="107646" y="0"/>
                    </a:cubicBezTo>
                    <a:cubicBezTo>
                      <a:pt x="107646" y="0"/>
                      <a:pt x="168384" y="29274"/>
                      <a:pt x="168384" y="41030"/>
                    </a:cubicBezTo>
                    <a:lnTo>
                      <a:pt x="168384" y="62352"/>
                    </a:lnTo>
                    <a:lnTo>
                      <a:pt x="0" y="62813"/>
                    </a:lnTo>
                    <a:lnTo>
                      <a:pt x="0" y="41491"/>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248" name="Freeform: Shape 247">
              <a:extLst>
                <a:ext uri="{FF2B5EF4-FFF2-40B4-BE49-F238E27FC236}">
                  <a16:creationId xmlns:a16="http://schemas.microsoft.com/office/drawing/2014/main" id="{95769E84-B974-4CC6-8125-3FE412A4BE0D}"/>
                </a:ext>
              </a:extLst>
            </p:cNvPr>
            <p:cNvSpPr/>
            <p:nvPr/>
          </p:nvSpPr>
          <p:spPr>
            <a:xfrm>
              <a:off x="4919715" y="4756089"/>
              <a:ext cx="30311" cy="15213"/>
            </a:xfrm>
            <a:custGeom>
              <a:avLst/>
              <a:gdLst>
                <a:gd name="connsiteX0" fmla="*/ 0 w 30311"/>
                <a:gd name="connsiteY0" fmla="*/ 0 h 15213"/>
                <a:gd name="connsiteX1" fmla="*/ 15213 w 30311"/>
                <a:gd name="connsiteY1" fmla="*/ 15213 h 15213"/>
                <a:gd name="connsiteX2" fmla="*/ 30311 w 30311"/>
                <a:gd name="connsiteY2" fmla="*/ 0 h 15213"/>
              </a:gdLst>
              <a:ahLst/>
              <a:cxnLst>
                <a:cxn ang="0">
                  <a:pos x="connsiteX0" y="connsiteY0"/>
                </a:cxn>
                <a:cxn ang="0">
                  <a:pos x="connsiteX1" y="connsiteY1"/>
                </a:cxn>
                <a:cxn ang="0">
                  <a:pos x="connsiteX2" y="connsiteY2"/>
                </a:cxn>
              </a:cxnLst>
              <a:rect l="l" t="t" r="r" b="b"/>
              <a:pathLst>
                <a:path w="30311" h="15213">
                  <a:moveTo>
                    <a:pt x="0" y="0"/>
                  </a:moveTo>
                  <a:lnTo>
                    <a:pt x="15213" y="15213"/>
                  </a:lnTo>
                  <a:lnTo>
                    <a:pt x="30311"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49" name="Freeform: Shape 248">
              <a:extLst>
                <a:ext uri="{FF2B5EF4-FFF2-40B4-BE49-F238E27FC236}">
                  <a16:creationId xmlns:a16="http://schemas.microsoft.com/office/drawing/2014/main" id="{768EEF60-6ADB-4D61-BABA-1EDF5C6F7BD8}"/>
                </a:ext>
              </a:extLst>
            </p:cNvPr>
            <p:cNvSpPr/>
            <p:nvPr/>
          </p:nvSpPr>
          <p:spPr>
            <a:xfrm>
              <a:off x="4934814" y="4682212"/>
              <a:ext cx="115713" cy="81483"/>
            </a:xfrm>
            <a:custGeom>
              <a:avLst/>
              <a:gdLst>
                <a:gd name="connsiteX0" fmla="*/ 115714 w 115713"/>
                <a:gd name="connsiteY0" fmla="*/ 46331 h 81483"/>
                <a:gd name="connsiteX1" fmla="*/ 115714 w 115713"/>
                <a:gd name="connsiteY1" fmla="*/ 42759 h 81483"/>
                <a:gd name="connsiteX2" fmla="*/ 72955 w 115713"/>
                <a:gd name="connsiteY2" fmla="*/ 0 h 81483"/>
                <a:gd name="connsiteX3" fmla="*/ 42759 w 115713"/>
                <a:gd name="connsiteY3" fmla="*/ 0 h 81483"/>
                <a:gd name="connsiteX4" fmla="*/ 0 w 115713"/>
                <a:gd name="connsiteY4" fmla="*/ 42759 h 81483"/>
                <a:gd name="connsiteX5" fmla="*/ 0 w 115713"/>
                <a:gd name="connsiteY5" fmla="*/ 81484 h 8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13" h="81483">
                  <a:moveTo>
                    <a:pt x="115714" y="46331"/>
                  </a:moveTo>
                  <a:lnTo>
                    <a:pt x="115714" y="42759"/>
                  </a:lnTo>
                  <a:cubicBezTo>
                    <a:pt x="115714" y="19132"/>
                    <a:pt x="96582" y="0"/>
                    <a:pt x="72955" y="0"/>
                  </a:cubicBezTo>
                  <a:lnTo>
                    <a:pt x="42759" y="0"/>
                  </a:lnTo>
                  <a:cubicBezTo>
                    <a:pt x="19132" y="0"/>
                    <a:pt x="0" y="19132"/>
                    <a:pt x="0" y="42759"/>
                  </a:cubicBezTo>
                  <a:lnTo>
                    <a:pt x="0" y="81484"/>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55" name="CuadroTexto 297">
            <a:extLst>
              <a:ext uri="{FF2B5EF4-FFF2-40B4-BE49-F238E27FC236}">
                <a16:creationId xmlns:a16="http://schemas.microsoft.com/office/drawing/2014/main" id="{212FC9EB-53AB-4B7E-825A-DBC4FC325D73}"/>
              </a:ext>
            </a:extLst>
          </p:cNvPr>
          <p:cNvSpPr txBox="1"/>
          <p:nvPr/>
        </p:nvSpPr>
        <p:spPr>
          <a:xfrm>
            <a:off x="3065373" y="2491827"/>
            <a:ext cx="2628062" cy="861774"/>
          </a:xfrm>
          <a:prstGeom prst="rect">
            <a:avLst/>
          </a:prstGeom>
          <a:noFill/>
        </p:spPr>
        <p:txBody>
          <a:bodyPr wrap="square" lIns="0" tIns="0" rIns="0" bIns="0" rtlCol="0">
            <a:spAutoFit/>
          </a:bodyPr>
          <a:lstStyle/>
          <a:p>
            <a:r>
              <a:rPr lang="es-ES" sz="1400" dirty="0">
                <a:latin typeface="Segoe UI Semibold" panose="020B0702040204020203" pitchFamily="34" charset="0"/>
                <a:ea typeface="Open Sans SemiBold" panose="020B0706030804020204" pitchFamily="34" charset="0"/>
                <a:cs typeface="Segoe UI Semibold" panose="020B0702040204020203" pitchFamily="34" charset="0"/>
              </a:rPr>
              <a:t>Desarrollar tareas o servicios relacionados con la actividad del CONVENIO DE LA CONSTRUCCION</a:t>
            </a:r>
          </a:p>
        </p:txBody>
      </p:sp>
      <p:grpSp>
        <p:nvGrpSpPr>
          <p:cNvPr id="167" name="Graphic 117">
            <a:extLst>
              <a:ext uri="{FF2B5EF4-FFF2-40B4-BE49-F238E27FC236}">
                <a16:creationId xmlns:a16="http://schemas.microsoft.com/office/drawing/2014/main" id="{60219050-3FC3-40AD-B5E0-1B3BF792791F}"/>
              </a:ext>
            </a:extLst>
          </p:cNvPr>
          <p:cNvGrpSpPr/>
          <p:nvPr/>
        </p:nvGrpSpPr>
        <p:grpSpPr>
          <a:xfrm>
            <a:off x="2194942" y="2396733"/>
            <a:ext cx="434921" cy="464677"/>
            <a:chOff x="2226614" y="3321800"/>
            <a:chExt cx="434921" cy="464677"/>
          </a:xfrm>
          <a:noFill/>
        </p:grpSpPr>
        <p:grpSp>
          <p:nvGrpSpPr>
            <p:cNvPr id="172" name="Graphic 117">
              <a:extLst>
                <a:ext uri="{FF2B5EF4-FFF2-40B4-BE49-F238E27FC236}">
                  <a16:creationId xmlns:a16="http://schemas.microsoft.com/office/drawing/2014/main" id="{D13B018B-4E71-483A-8C53-8D404590ECC4}"/>
                </a:ext>
              </a:extLst>
            </p:cNvPr>
            <p:cNvGrpSpPr/>
            <p:nvPr/>
          </p:nvGrpSpPr>
          <p:grpSpPr>
            <a:xfrm>
              <a:off x="2226614" y="3321800"/>
              <a:ext cx="336432" cy="439426"/>
              <a:chOff x="2226614" y="3321800"/>
              <a:chExt cx="336432" cy="439426"/>
            </a:xfrm>
            <a:noFill/>
          </p:grpSpPr>
          <p:grpSp>
            <p:nvGrpSpPr>
              <p:cNvPr id="174" name="Graphic 117">
                <a:extLst>
                  <a:ext uri="{FF2B5EF4-FFF2-40B4-BE49-F238E27FC236}">
                    <a16:creationId xmlns:a16="http://schemas.microsoft.com/office/drawing/2014/main" id="{65025118-2B5F-4FF2-8CFA-9A4E82B0D233}"/>
                  </a:ext>
                </a:extLst>
              </p:cNvPr>
              <p:cNvGrpSpPr/>
              <p:nvPr/>
            </p:nvGrpSpPr>
            <p:grpSpPr>
              <a:xfrm>
                <a:off x="2226614" y="3321800"/>
                <a:ext cx="336432" cy="439426"/>
                <a:chOff x="2226614" y="3321800"/>
                <a:chExt cx="336432" cy="439426"/>
              </a:xfrm>
              <a:noFill/>
            </p:grpSpPr>
            <p:sp>
              <p:nvSpPr>
                <p:cNvPr id="180" name="Freeform: Shape 114">
                  <a:extLst>
                    <a:ext uri="{FF2B5EF4-FFF2-40B4-BE49-F238E27FC236}">
                      <a16:creationId xmlns:a16="http://schemas.microsoft.com/office/drawing/2014/main" id="{2BD1F7DD-E30B-4DE6-AB24-A45A72E60C49}"/>
                    </a:ext>
                  </a:extLst>
                </p:cNvPr>
                <p:cNvSpPr/>
                <p:nvPr/>
              </p:nvSpPr>
              <p:spPr>
                <a:xfrm>
                  <a:off x="2226614" y="3321800"/>
                  <a:ext cx="336432" cy="439426"/>
                </a:xfrm>
                <a:custGeom>
                  <a:avLst/>
                  <a:gdLst>
                    <a:gd name="connsiteX0" fmla="*/ 254080 w 336432"/>
                    <a:gd name="connsiteY0" fmla="*/ 439427 h 439426"/>
                    <a:gd name="connsiteX1" fmla="*/ 0 w 336432"/>
                    <a:gd name="connsiteY1" fmla="*/ 439427 h 439426"/>
                    <a:gd name="connsiteX2" fmla="*/ 0 w 336432"/>
                    <a:gd name="connsiteY2" fmla="*/ 86544 h 439426"/>
                    <a:gd name="connsiteX3" fmla="*/ 86544 w 336432"/>
                    <a:gd name="connsiteY3" fmla="*/ 0 h 439426"/>
                    <a:gd name="connsiteX4" fmla="*/ 336433 w 336432"/>
                    <a:gd name="connsiteY4" fmla="*/ 0 h 439426"/>
                    <a:gd name="connsiteX5" fmla="*/ 336433 w 336432"/>
                    <a:gd name="connsiteY5" fmla="*/ 308248 h 43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432" h="439426">
                      <a:moveTo>
                        <a:pt x="254080" y="439427"/>
                      </a:moveTo>
                      <a:lnTo>
                        <a:pt x="0" y="439427"/>
                      </a:lnTo>
                      <a:lnTo>
                        <a:pt x="0" y="86544"/>
                      </a:lnTo>
                      <a:lnTo>
                        <a:pt x="86544" y="0"/>
                      </a:lnTo>
                      <a:lnTo>
                        <a:pt x="336433" y="0"/>
                      </a:lnTo>
                      <a:lnTo>
                        <a:pt x="336433" y="308248"/>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1" name="Freeform: Shape 115">
                  <a:extLst>
                    <a:ext uri="{FF2B5EF4-FFF2-40B4-BE49-F238E27FC236}">
                      <a16:creationId xmlns:a16="http://schemas.microsoft.com/office/drawing/2014/main" id="{87247A9E-10C9-443A-8F85-9C3CE85F3565}"/>
                    </a:ext>
                  </a:extLst>
                </p:cNvPr>
                <p:cNvSpPr/>
                <p:nvPr/>
              </p:nvSpPr>
              <p:spPr>
                <a:xfrm>
                  <a:off x="2226614" y="3321800"/>
                  <a:ext cx="86963" cy="87172"/>
                </a:xfrm>
                <a:custGeom>
                  <a:avLst/>
                  <a:gdLst>
                    <a:gd name="connsiteX0" fmla="*/ 86963 w 86963"/>
                    <a:gd name="connsiteY0" fmla="*/ 0 h 87172"/>
                    <a:gd name="connsiteX1" fmla="*/ 86963 w 86963"/>
                    <a:gd name="connsiteY1" fmla="*/ 87173 h 87172"/>
                    <a:gd name="connsiteX2" fmla="*/ 0 w 86963"/>
                    <a:gd name="connsiteY2" fmla="*/ 87173 h 87172"/>
                  </a:gdLst>
                  <a:ahLst/>
                  <a:cxnLst>
                    <a:cxn ang="0">
                      <a:pos x="connsiteX0" y="connsiteY0"/>
                    </a:cxn>
                    <a:cxn ang="0">
                      <a:pos x="connsiteX1" y="connsiteY1"/>
                    </a:cxn>
                    <a:cxn ang="0">
                      <a:pos x="connsiteX2" y="connsiteY2"/>
                    </a:cxn>
                  </a:cxnLst>
                  <a:rect l="l" t="t" r="r" b="b"/>
                  <a:pathLst>
                    <a:path w="86963" h="87172">
                      <a:moveTo>
                        <a:pt x="86963" y="0"/>
                      </a:moveTo>
                      <a:lnTo>
                        <a:pt x="86963" y="87173"/>
                      </a:lnTo>
                      <a:lnTo>
                        <a:pt x="0" y="87173"/>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75" name="Freeform: Shape 116">
                <a:extLst>
                  <a:ext uri="{FF2B5EF4-FFF2-40B4-BE49-F238E27FC236}">
                    <a16:creationId xmlns:a16="http://schemas.microsoft.com/office/drawing/2014/main" id="{F24FE195-E873-404F-8085-A678DB88902F}"/>
                  </a:ext>
                </a:extLst>
              </p:cNvPr>
              <p:cNvSpPr/>
              <p:nvPr/>
            </p:nvSpPr>
            <p:spPr>
              <a:xfrm>
                <a:off x="2289689" y="3469009"/>
                <a:ext cx="190271" cy="99850"/>
              </a:xfrm>
              <a:custGeom>
                <a:avLst/>
                <a:gdLst>
                  <a:gd name="connsiteX0" fmla="*/ 190272 w 190271"/>
                  <a:gd name="connsiteY0" fmla="*/ 99851 h 99850"/>
                  <a:gd name="connsiteX1" fmla="*/ 0 w 190271"/>
                  <a:gd name="connsiteY1" fmla="*/ 99851 h 99850"/>
                  <a:gd name="connsiteX2" fmla="*/ 0 w 190271"/>
                  <a:gd name="connsiteY2" fmla="*/ 0 h 99850"/>
                  <a:gd name="connsiteX3" fmla="*/ 190272 w 190271"/>
                  <a:gd name="connsiteY3" fmla="*/ 0 h 99850"/>
                </a:gdLst>
                <a:ahLst/>
                <a:cxnLst>
                  <a:cxn ang="0">
                    <a:pos x="connsiteX0" y="connsiteY0"/>
                  </a:cxn>
                  <a:cxn ang="0">
                    <a:pos x="connsiteX1" y="connsiteY1"/>
                  </a:cxn>
                  <a:cxn ang="0">
                    <a:pos x="connsiteX2" y="connsiteY2"/>
                  </a:cxn>
                  <a:cxn ang="0">
                    <a:pos x="connsiteX3" y="connsiteY3"/>
                  </a:cxn>
                </a:cxnLst>
                <a:rect l="l" t="t" r="r" b="b"/>
                <a:pathLst>
                  <a:path w="190271" h="99850">
                    <a:moveTo>
                      <a:pt x="190272" y="99851"/>
                    </a:moveTo>
                    <a:lnTo>
                      <a:pt x="0" y="99851"/>
                    </a:lnTo>
                    <a:lnTo>
                      <a:pt x="0" y="0"/>
                    </a:lnTo>
                    <a:lnTo>
                      <a:pt x="190272"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6" name="Freeform: Shape 118">
                <a:extLst>
                  <a:ext uri="{FF2B5EF4-FFF2-40B4-BE49-F238E27FC236}">
                    <a16:creationId xmlns:a16="http://schemas.microsoft.com/office/drawing/2014/main" id="{27DF45A1-A2C5-403A-93EB-668184215A5D}"/>
                  </a:ext>
                </a:extLst>
              </p:cNvPr>
              <p:cNvSpPr/>
              <p:nvPr/>
            </p:nvSpPr>
            <p:spPr>
              <a:xfrm>
                <a:off x="2376757" y="3426994"/>
                <a:ext cx="123320" cy="10477"/>
              </a:xfrm>
              <a:custGeom>
                <a:avLst/>
                <a:gdLst>
                  <a:gd name="connsiteX0" fmla="*/ 0 w 123320"/>
                  <a:gd name="connsiteY0" fmla="*/ 0 h 10477"/>
                  <a:gd name="connsiteX1" fmla="*/ 123320 w 123320"/>
                  <a:gd name="connsiteY1" fmla="*/ 0 h 10477"/>
                </a:gdLst>
                <a:ahLst/>
                <a:cxnLst>
                  <a:cxn ang="0">
                    <a:pos x="connsiteX0" y="connsiteY0"/>
                  </a:cxn>
                  <a:cxn ang="0">
                    <a:pos x="connsiteX1" y="connsiteY1"/>
                  </a:cxn>
                </a:cxnLst>
                <a:rect l="l" t="t" r="r" b="b"/>
                <a:pathLst>
                  <a:path w="123320" h="10477">
                    <a:moveTo>
                      <a:pt x="0" y="0"/>
                    </a:moveTo>
                    <a:lnTo>
                      <a:pt x="12332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7" name="Freeform: Shape 119">
                <a:extLst>
                  <a:ext uri="{FF2B5EF4-FFF2-40B4-BE49-F238E27FC236}">
                    <a16:creationId xmlns:a16="http://schemas.microsoft.com/office/drawing/2014/main" id="{8E072214-CF5E-4069-BFA4-37B010B3495F}"/>
                  </a:ext>
                </a:extLst>
              </p:cNvPr>
              <p:cNvSpPr/>
              <p:nvPr/>
            </p:nvSpPr>
            <p:spPr>
              <a:xfrm>
                <a:off x="2376757" y="3384875"/>
                <a:ext cx="123320" cy="10477"/>
              </a:xfrm>
              <a:custGeom>
                <a:avLst/>
                <a:gdLst>
                  <a:gd name="connsiteX0" fmla="*/ 0 w 123320"/>
                  <a:gd name="connsiteY0" fmla="*/ 0 h 10477"/>
                  <a:gd name="connsiteX1" fmla="*/ 123320 w 123320"/>
                  <a:gd name="connsiteY1" fmla="*/ 0 h 10477"/>
                </a:gdLst>
                <a:ahLst/>
                <a:cxnLst>
                  <a:cxn ang="0">
                    <a:pos x="connsiteX0" y="connsiteY0"/>
                  </a:cxn>
                  <a:cxn ang="0">
                    <a:pos x="connsiteX1" y="connsiteY1"/>
                  </a:cxn>
                </a:cxnLst>
                <a:rect l="l" t="t" r="r" b="b"/>
                <a:pathLst>
                  <a:path w="123320" h="10477">
                    <a:moveTo>
                      <a:pt x="0" y="0"/>
                    </a:moveTo>
                    <a:lnTo>
                      <a:pt x="12332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8" name="Freeform: Shape 121">
                <a:extLst>
                  <a:ext uri="{FF2B5EF4-FFF2-40B4-BE49-F238E27FC236}">
                    <a16:creationId xmlns:a16="http://schemas.microsoft.com/office/drawing/2014/main" id="{062A05FA-6E52-453F-A785-DD1A93F62241}"/>
                  </a:ext>
                </a:extLst>
              </p:cNvPr>
              <p:cNvSpPr/>
              <p:nvPr/>
            </p:nvSpPr>
            <p:spPr>
              <a:xfrm>
                <a:off x="2289689" y="3610875"/>
                <a:ext cx="190585" cy="87172"/>
              </a:xfrm>
              <a:custGeom>
                <a:avLst/>
                <a:gdLst>
                  <a:gd name="connsiteX0" fmla="*/ 190586 w 190585"/>
                  <a:gd name="connsiteY0" fmla="*/ 0 h 87172"/>
                  <a:gd name="connsiteX1" fmla="*/ 0 w 190585"/>
                  <a:gd name="connsiteY1" fmla="*/ 0 h 87172"/>
                  <a:gd name="connsiteX2" fmla="*/ 0 w 190585"/>
                  <a:gd name="connsiteY2" fmla="*/ 87173 h 87172"/>
                  <a:gd name="connsiteX3" fmla="*/ 133379 w 190585"/>
                  <a:gd name="connsiteY3" fmla="*/ 87173 h 87172"/>
                </a:gdLst>
                <a:ahLst/>
                <a:cxnLst>
                  <a:cxn ang="0">
                    <a:pos x="connsiteX0" y="connsiteY0"/>
                  </a:cxn>
                  <a:cxn ang="0">
                    <a:pos x="connsiteX1" y="connsiteY1"/>
                  </a:cxn>
                  <a:cxn ang="0">
                    <a:pos x="connsiteX2" y="connsiteY2"/>
                  </a:cxn>
                  <a:cxn ang="0">
                    <a:pos x="connsiteX3" y="connsiteY3"/>
                  </a:cxn>
                </a:cxnLst>
                <a:rect l="l" t="t" r="r" b="b"/>
                <a:pathLst>
                  <a:path w="190585" h="87172">
                    <a:moveTo>
                      <a:pt x="190586" y="0"/>
                    </a:moveTo>
                    <a:lnTo>
                      <a:pt x="0" y="0"/>
                    </a:lnTo>
                    <a:lnTo>
                      <a:pt x="0" y="87173"/>
                    </a:lnTo>
                    <a:lnTo>
                      <a:pt x="133379" y="87173"/>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9" name="Freeform: Shape 122">
                <a:extLst>
                  <a:ext uri="{FF2B5EF4-FFF2-40B4-BE49-F238E27FC236}">
                    <a16:creationId xmlns:a16="http://schemas.microsoft.com/office/drawing/2014/main" id="{1CFBF12B-F4EF-47DE-BA99-4D897B2BF90A}"/>
                  </a:ext>
                </a:extLst>
              </p:cNvPr>
              <p:cNvSpPr/>
              <p:nvPr/>
            </p:nvSpPr>
            <p:spPr>
              <a:xfrm>
                <a:off x="2331808" y="3518882"/>
                <a:ext cx="105298" cy="10477"/>
              </a:xfrm>
              <a:custGeom>
                <a:avLst/>
                <a:gdLst>
                  <a:gd name="connsiteX0" fmla="*/ 0 w 105298"/>
                  <a:gd name="connsiteY0" fmla="*/ 0 h 10477"/>
                  <a:gd name="connsiteX1" fmla="*/ 105299 w 105298"/>
                  <a:gd name="connsiteY1" fmla="*/ 0 h 10477"/>
                </a:gdLst>
                <a:ahLst/>
                <a:cxnLst>
                  <a:cxn ang="0">
                    <a:pos x="connsiteX0" y="connsiteY0"/>
                  </a:cxn>
                  <a:cxn ang="0">
                    <a:pos x="connsiteX1" y="connsiteY1"/>
                  </a:cxn>
                </a:cxnLst>
                <a:rect l="l" t="t" r="r" b="b"/>
                <a:pathLst>
                  <a:path w="105298" h="10477">
                    <a:moveTo>
                      <a:pt x="0" y="0"/>
                    </a:moveTo>
                    <a:lnTo>
                      <a:pt x="105299"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73" name="Freeform: Shape 124">
              <a:extLst>
                <a:ext uri="{FF2B5EF4-FFF2-40B4-BE49-F238E27FC236}">
                  <a16:creationId xmlns:a16="http://schemas.microsoft.com/office/drawing/2014/main" id="{0DA69162-CA0C-4712-B902-90FDA5E11628}"/>
                </a:ext>
              </a:extLst>
            </p:cNvPr>
            <p:cNvSpPr/>
            <p:nvPr/>
          </p:nvSpPr>
          <p:spPr>
            <a:xfrm>
              <a:off x="2464559" y="3469009"/>
              <a:ext cx="196977" cy="317468"/>
            </a:xfrm>
            <a:custGeom>
              <a:avLst/>
              <a:gdLst>
                <a:gd name="connsiteX0" fmla="*/ 57836 w 196977"/>
                <a:gd name="connsiteY0" fmla="*/ 0 h 317468"/>
                <a:gd name="connsiteX1" fmla="*/ 57836 w 196977"/>
                <a:gd name="connsiteY1" fmla="*/ 213846 h 317468"/>
                <a:gd name="connsiteX2" fmla="*/ 0 w 196977"/>
                <a:gd name="connsiteY2" fmla="*/ 213846 h 317468"/>
                <a:gd name="connsiteX3" fmla="*/ 98489 w 196977"/>
                <a:gd name="connsiteY3" fmla="*/ 317469 h 317468"/>
                <a:gd name="connsiteX4" fmla="*/ 196977 w 196977"/>
                <a:gd name="connsiteY4" fmla="*/ 213846 h 317468"/>
                <a:gd name="connsiteX5" fmla="*/ 139141 w 196977"/>
                <a:gd name="connsiteY5" fmla="*/ 213846 h 317468"/>
                <a:gd name="connsiteX6" fmla="*/ 139141 w 196977"/>
                <a:gd name="connsiteY6" fmla="*/ 99851 h 31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77" h="317468">
                  <a:moveTo>
                    <a:pt x="57836" y="0"/>
                  </a:moveTo>
                  <a:lnTo>
                    <a:pt x="57836" y="213846"/>
                  </a:lnTo>
                  <a:lnTo>
                    <a:pt x="0" y="213846"/>
                  </a:lnTo>
                  <a:lnTo>
                    <a:pt x="98489" y="317469"/>
                  </a:lnTo>
                  <a:lnTo>
                    <a:pt x="196977" y="213846"/>
                  </a:lnTo>
                  <a:lnTo>
                    <a:pt x="139141" y="213846"/>
                  </a:lnTo>
                  <a:lnTo>
                    <a:pt x="139141" y="99851"/>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sp>
        <p:nvSpPr>
          <p:cNvPr id="200" name="Elipse 23">
            <a:extLst>
              <a:ext uri="{FF2B5EF4-FFF2-40B4-BE49-F238E27FC236}">
                <a16:creationId xmlns:a16="http://schemas.microsoft.com/office/drawing/2014/main" id="{FDD1CF26-0578-42AD-A752-DBF350180470}"/>
              </a:ext>
            </a:extLst>
          </p:cNvPr>
          <p:cNvSpPr/>
          <p:nvPr/>
        </p:nvSpPr>
        <p:spPr>
          <a:xfrm>
            <a:off x="7462818" y="2822889"/>
            <a:ext cx="898575" cy="89857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Tree>
    <p:extLst>
      <p:ext uri="{BB962C8B-B14F-4D97-AF65-F5344CB8AC3E}">
        <p14:creationId xmlns:p14="http://schemas.microsoft.com/office/powerpoint/2010/main" val="66750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Picture 343">
            <a:extLst>
              <a:ext uri="{FF2B5EF4-FFF2-40B4-BE49-F238E27FC236}">
                <a16:creationId xmlns:a16="http://schemas.microsoft.com/office/drawing/2014/main" id="{1AA0C1C8-3874-4B30-BE00-4665332B306B}"/>
              </a:ext>
            </a:extLst>
          </p:cNvPr>
          <p:cNvPicPr>
            <a:picLocks noChangeAspect="1"/>
          </p:cNvPicPr>
          <p:nvPr/>
        </p:nvPicPr>
        <p:blipFill>
          <a:blip r:embed="rId3">
            <a:extLst>
              <a:ext uri="{28A0092B-C50C-407E-A947-70E740481C1C}">
                <a14:useLocalDpi xmlns:a14="http://schemas.microsoft.com/office/drawing/2010/main" val="0"/>
              </a:ext>
            </a:extLst>
          </a:blip>
          <a:srcRect t="17524" b="17524"/>
          <a:stretch/>
        </p:blipFill>
        <p:spPr>
          <a:xfrm>
            <a:off x="0" y="1575163"/>
            <a:ext cx="12192000" cy="5026233"/>
          </a:xfrm>
          <a:prstGeom prst="rect">
            <a:avLst/>
          </a:prstGeom>
        </p:spPr>
      </p:pic>
      <p:sp>
        <p:nvSpPr>
          <p:cNvPr id="343" name="Rectángulo 14">
            <a:extLst>
              <a:ext uri="{FF2B5EF4-FFF2-40B4-BE49-F238E27FC236}">
                <a16:creationId xmlns:a16="http://schemas.microsoft.com/office/drawing/2014/main" id="{233825A5-2BFB-4E73-98C7-254F346C6FBE}"/>
              </a:ext>
            </a:extLst>
          </p:cNvPr>
          <p:cNvSpPr/>
          <p:nvPr/>
        </p:nvSpPr>
        <p:spPr>
          <a:xfrm>
            <a:off x="570084" y="1510812"/>
            <a:ext cx="11025300" cy="4988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87" name="Straight Connector 38">
            <a:extLst>
              <a:ext uri="{FF2B5EF4-FFF2-40B4-BE49-F238E27FC236}">
                <a16:creationId xmlns:a16="http://schemas.microsoft.com/office/drawing/2014/main" id="{EA9021B0-FD89-45AF-B1BA-9E5D471232D7}"/>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88" name="Rectángulo 245">
            <a:extLst>
              <a:ext uri="{FF2B5EF4-FFF2-40B4-BE49-F238E27FC236}">
                <a16:creationId xmlns:a16="http://schemas.microsoft.com/office/drawing/2014/main" id="{E4B8B30B-F5ED-4DE6-A744-DBA6F36F9065}"/>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61" name="Titular">
            <a:extLst>
              <a:ext uri="{FF2B5EF4-FFF2-40B4-BE49-F238E27FC236}">
                <a16:creationId xmlns:a16="http://schemas.microsoft.com/office/drawing/2014/main" id="{6BE2F45A-114F-45F8-BE83-A9A3AE81DF85}"/>
              </a:ext>
            </a:extLst>
          </p:cNvPr>
          <p:cNvSpPr txBox="1">
            <a:spLocks/>
          </p:cNvSpPr>
          <p:nvPr/>
        </p:nvSpPr>
        <p:spPr>
          <a:xfrm>
            <a:off x="752739" y="740459"/>
            <a:ext cx="7740160"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 </a:t>
            </a:r>
            <a:r>
              <a:rPr lang="da-DK"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rPr>
              <a:t>CONTRATO DE PRACTICAS</a:t>
            </a:r>
            <a:endParaRPr lang="es-ES"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endParaRPr>
          </a:p>
        </p:txBody>
      </p:sp>
      <p:sp>
        <p:nvSpPr>
          <p:cNvPr id="162" name="Marcador de texto 5">
            <a:extLst>
              <a:ext uri="{FF2B5EF4-FFF2-40B4-BE49-F238E27FC236}">
                <a16:creationId xmlns:a16="http://schemas.microsoft.com/office/drawing/2014/main" id="{CF8403C0-C08A-42D7-9A57-89B108F0108C}"/>
              </a:ext>
            </a:extLst>
          </p:cNvPr>
          <p:cNvSpPr txBox="1">
            <a:spLocks/>
          </p:cNvSpPr>
          <p:nvPr/>
        </p:nvSpPr>
        <p:spPr>
          <a:xfrm>
            <a:off x="799253" y="1510812"/>
            <a:ext cx="9123680" cy="729951"/>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spc="600" dirty="0">
                <a:solidFill>
                  <a:schemeClr val="accent1"/>
                </a:solidFill>
                <a:latin typeface="Segoe UI Semibold" panose="020B0702040204020203" pitchFamily="34" charset="0"/>
                <a:cs typeface="Segoe UI Semibold" panose="020B0702040204020203" pitchFamily="34" charset="0"/>
              </a:rPr>
              <a:t>RDL sobre la  Reforma de las pensiones 05/2023 ha incluido a los </a:t>
            </a:r>
            <a:r>
              <a:rPr lang="es-ES" sz="2000" u="sng" spc="600" dirty="0">
                <a:solidFill>
                  <a:srgbClr val="002060"/>
                </a:solidFill>
                <a:latin typeface="Segoe UI Semibold" panose="020B0702040204020203" pitchFamily="34" charset="0"/>
                <a:cs typeface="Segoe UI Semibold" panose="020B0702040204020203" pitchFamily="34" charset="0"/>
              </a:rPr>
              <a:t>becarios</a:t>
            </a:r>
            <a:r>
              <a:rPr lang="es-ES" spc="600" dirty="0">
                <a:solidFill>
                  <a:schemeClr val="accent1"/>
                </a:solidFill>
                <a:latin typeface="Segoe UI Semibold" panose="020B0702040204020203" pitchFamily="34" charset="0"/>
                <a:cs typeface="Segoe UI Semibold" panose="020B0702040204020203" pitchFamily="34" charset="0"/>
              </a:rPr>
              <a:t> en la Seguridad Social</a:t>
            </a:r>
          </a:p>
        </p:txBody>
      </p:sp>
      <p:sp>
        <p:nvSpPr>
          <p:cNvPr id="151" name="Elipse 23">
            <a:extLst>
              <a:ext uri="{FF2B5EF4-FFF2-40B4-BE49-F238E27FC236}">
                <a16:creationId xmlns:a16="http://schemas.microsoft.com/office/drawing/2014/main" id="{19E36A0A-B95E-4A44-8FE5-44545FCC32DD}"/>
              </a:ext>
            </a:extLst>
          </p:cNvPr>
          <p:cNvSpPr/>
          <p:nvPr/>
        </p:nvSpPr>
        <p:spPr>
          <a:xfrm>
            <a:off x="1731288" y="2004758"/>
            <a:ext cx="898575" cy="89857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152" name="Conector recto 230">
            <a:extLst>
              <a:ext uri="{FF2B5EF4-FFF2-40B4-BE49-F238E27FC236}">
                <a16:creationId xmlns:a16="http://schemas.microsoft.com/office/drawing/2014/main" id="{46667AB7-F041-4BE8-8DC4-FC71E61DA1ED}"/>
              </a:ext>
            </a:extLst>
          </p:cNvPr>
          <p:cNvCxnSpPr>
            <a:cxnSpLocks/>
          </p:cNvCxnSpPr>
          <p:nvPr/>
        </p:nvCxnSpPr>
        <p:spPr>
          <a:xfrm flipV="1">
            <a:off x="2119108" y="2491827"/>
            <a:ext cx="0" cy="374400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93" name="Elipse 296">
            <a:extLst>
              <a:ext uri="{FF2B5EF4-FFF2-40B4-BE49-F238E27FC236}">
                <a16:creationId xmlns:a16="http://schemas.microsoft.com/office/drawing/2014/main" id="{04953460-1C03-4F35-9CD4-F6ABDA4848E5}"/>
              </a:ext>
            </a:extLst>
          </p:cNvPr>
          <p:cNvSpPr/>
          <p:nvPr/>
        </p:nvSpPr>
        <p:spPr>
          <a:xfrm>
            <a:off x="2246339" y="3187098"/>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292" name="Elipse 296">
            <a:extLst>
              <a:ext uri="{FF2B5EF4-FFF2-40B4-BE49-F238E27FC236}">
                <a16:creationId xmlns:a16="http://schemas.microsoft.com/office/drawing/2014/main" id="{5A12A207-51EB-48C9-81B4-F460900A0FD8}"/>
              </a:ext>
            </a:extLst>
          </p:cNvPr>
          <p:cNvSpPr/>
          <p:nvPr/>
        </p:nvSpPr>
        <p:spPr>
          <a:xfrm>
            <a:off x="7699239" y="3070666"/>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293" name="CuadroTexto 297">
            <a:extLst>
              <a:ext uri="{FF2B5EF4-FFF2-40B4-BE49-F238E27FC236}">
                <a16:creationId xmlns:a16="http://schemas.microsoft.com/office/drawing/2014/main" id="{74A03DA2-248B-4DD9-9643-4767739A3468}"/>
              </a:ext>
            </a:extLst>
          </p:cNvPr>
          <p:cNvSpPr txBox="1"/>
          <p:nvPr/>
        </p:nvSpPr>
        <p:spPr>
          <a:xfrm>
            <a:off x="8181312" y="2894575"/>
            <a:ext cx="2578423" cy="830997"/>
          </a:xfrm>
          <a:prstGeom prst="rect">
            <a:avLst/>
          </a:prstGeom>
          <a:noFill/>
        </p:spPr>
        <p:txBody>
          <a:bodyPr wrap="square" lIns="0" tIns="0" rIns="0" bIns="0" rtlCol="0">
            <a:spAutoFit/>
          </a:bodyPr>
          <a:lstStyle/>
          <a:p>
            <a:r>
              <a:rPr lang="es-ES" dirty="0">
                <a:latin typeface="Segoe UI Semibold" panose="020B0702040204020203" pitchFamily="34" charset="0"/>
                <a:ea typeface="Open Sans SemiBold" panose="020B0706030804020204" pitchFamily="34" charset="0"/>
                <a:cs typeface="Segoe UI Semibold" panose="020B0702040204020203" pitchFamily="34" charset="0"/>
              </a:rPr>
              <a:t>Cotizan como trabajadores por cuenta ajena</a:t>
            </a:r>
            <a:endParaRPr lang="es-ES" sz="1400" dirty="0">
              <a:latin typeface="Segoe UI Semibold" panose="020B0702040204020203" pitchFamily="34" charset="0"/>
              <a:ea typeface="Open Sans SemiBold" panose="020B0706030804020204" pitchFamily="34" charset="0"/>
              <a:cs typeface="Segoe UI Semibold" panose="020B0702040204020203" pitchFamily="34" charset="0"/>
            </a:endParaRPr>
          </a:p>
        </p:txBody>
      </p:sp>
      <p:grpSp>
        <p:nvGrpSpPr>
          <p:cNvPr id="283" name="Group 282">
            <a:extLst>
              <a:ext uri="{FF2B5EF4-FFF2-40B4-BE49-F238E27FC236}">
                <a16:creationId xmlns:a16="http://schemas.microsoft.com/office/drawing/2014/main" id="{5EB6C874-83EF-4D6D-B335-BE424A1BEC55}"/>
              </a:ext>
            </a:extLst>
          </p:cNvPr>
          <p:cNvGrpSpPr/>
          <p:nvPr/>
        </p:nvGrpSpPr>
        <p:grpSpPr>
          <a:xfrm>
            <a:off x="7453601" y="2965519"/>
            <a:ext cx="326164" cy="500092"/>
            <a:chOff x="9298031" y="2851688"/>
            <a:chExt cx="326164" cy="500092"/>
          </a:xfrm>
        </p:grpSpPr>
        <p:sp>
          <p:nvSpPr>
            <p:cNvPr id="284" name="Freeform: Shape 283">
              <a:extLst>
                <a:ext uri="{FF2B5EF4-FFF2-40B4-BE49-F238E27FC236}">
                  <a16:creationId xmlns:a16="http://schemas.microsoft.com/office/drawing/2014/main" id="{F51C692F-EAC6-4E28-9DE9-2CAB3E095579}"/>
                </a:ext>
              </a:extLst>
            </p:cNvPr>
            <p:cNvSpPr/>
            <p:nvPr/>
          </p:nvSpPr>
          <p:spPr>
            <a:xfrm>
              <a:off x="9475101" y="3157212"/>
              <a:ext cx="87487" cy="101422"/>
            </a:xfrm>
            <a:custGeom>
              <a:avLst/>
              <a:gdLst>
                <a:gd name="connsiteX0" fmla="*/ 0 w 87487"/>
                <a:gd name="connsiteY0" fmla="*/ 101422 h 101422"/>
                <a:gd name="connsiteX1" fmla="*/ 45158 w 87487"/>
                <a:gd name="connsiteY1" fmla="*/ 86754 h 101422"/>
                <a:gd name="connsiteX2" fmla="*/ 53645 w 87487"/>
                <a:gd name="connsiteY2" fmla="*/ 53959 h 101422"/>
                <a:gd name="connsiteX3" fmla="*/ 81201 w 87487"/>
                <a:gd name="connsiteY3" fmla="*/ 48301 h 101422"/>
                <a:gd name="connsiteX4" fmla="*/ 87487 w 87487"/>
                <a:gd name="connsiteY4" fmla="*/ 0 h 101422"/>
                <a:gd name="connsiteX5" fmla="*/ 81201 w 87487"/>
                <a:gd name="connsiteY5" fmla="*/ 48301 h 101422"/>
                <a:gd name="connsiteX6" fmla="*/ 53645 w 87487"/>
                <a:gd name="connsiteY6" fmla="*/ 53959 h 101422"/>
                <a:gd name="connsiteX7" fmla="*/ 45158 w 87487"/>
                <a:gd name="connsiteY7" fmla="*/ 86754 h 10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87" h="101422">
                  <a:moveTo>
                    <a:pt x="0" y="101422"/>
                  </a:moveTo>
                  <a:lnTo>
                    <a:pt x="45158" y="86754"/>
                  </a:lnTo>
                  <a:lnTo>
                    <a:pt x="53645" y="53959"/>
                  </a:lnTo>
                  <a:lnTo>
                    <a:pt x="81201" y="48301"/>
                  </a:lnTo>
                  <a:lnTo>
                    <a:pt x="87487" y="0"/>
                  </a:lnTo>
                  <a:lnTo>
                    <a:pt x="81201" y="48301"/>
                  </a:lnTo>
                  <a:lnTo>
                    <a:pt x="53645" y="53959"/>
                  </a:lnTo>
                  <a:lnTo>
                    <a:pt x="45158" y="86754"/>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85" name="Freeform: Shape 284">
              <a:extLst>
                <a:ext uri="{FF2B5EF4-FFF2-40B4-BE49-F238E27FC236}">
                  <a16:creationId xmlns:a16="http://schemas.microsoft.com/office/drawing/2014/main" id="{C905CB3B-7A0E-42BD-8454-79C0E517CB09}"/>
                </a:ext>
              </a:extLst>
            </p:cNvPr>
            <p:cNvSpPr/>
            <p:nvPr/>
          </p:nvSpPr>
          <p:spPr>
            <a:xfrm>
              <a:off x="9359639" y="3157212"/>
              <a:ext cx="88849" cy="101736"/>
            </a:xfrm>
            <a:custGeom>
              <a:avLst/>
              <a:gdLst>
                <a:gd name="connsiteX0" fmla="*/ 0 w 88849"/>
                <a:gd name="connsiteY0" fmla="*/ 0 h 101736"/>
                <a:gd name="connsiteX1" fmla="*/ 6286 w 88849"/>
                <a:gd name="connsiteY1" fmla="*/ 48301 h 101736"/>
                <a:gd name="connsiteX2" fmla="*/ 33947 w 88849"/>
                <a:gd name="connsiteY2" fmla="*/ 53959 h 101736"/>
                <a:gd name="connsiteX3" fmla="*/ 42434 w 88849"/>
                <a:gd name="connsiteY3" fmla="*/ 86754 h 101736"/>
                <a:gd name="connsiteX4" fmla="*/ 88849 w 88849"/>
                <a:gd name="connsiteY4" fmla="*/ 101737 h 101736"/>
                <a:gd name="connsiteX5" fmla="*/ 42434 w 88849"/>
                <a:gd name="connsiteY5" fmla="*/ 86754 h 101736"/>
                <a:gd name="connsiteX6" fmla="*/ 33947 w 88849"/>
                <a:gd name="connsiteY6" fmla="*/ 53959 h 101736"/>
                <a:gd name="connsiteX7" fmla="*/ 6286 w 88849"/>
                <a:gd name="connsiteY7" fmla="*/ 48301 h 10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849" h="101736">
                  <a:moveTo>
                    <a:pt x="0" y="0"/>
                  </a:moveTo>
                  <a:lnTo>
                    <a:pt x="6286" y="48301"/>
                  </a:lnTo>
                  <a:lnTo>
                    <a:pt x="33947" y="53959"/>
                  </a:lnTo>
                  <a:lnTo>
                    <a:pt x="42434" y="86754"/>
                  </a:lnTo>
                  <a:lnTo>
                    <a:pt x="88849" y="101737"/>
                  </a:lnTo>
                  <a:lnTo>
                    <a:pt x="42434" y="86754"/>
                  </a:lnTo>
                  <a:lnTo>
                    <a:pt x="33947" y="53959"/>
                  </a:lnTo>
                  <a:lnTo>
                    <a:pt x="6286" y="48301"/>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86" name="Freeform: Shape 285">
              <a:extLst>
                <a:ext uri="{FF2B5EF4-FFF2-40B4-BE49-F238E27FC236}">
                  <a16:creationId xmlns:a16="http://schemas.microsoft.com/office/drawing/2014/main" id="{41BDC1F7-7A83-4B5B-B846-778133EAC199}"/>
                </a:ext>
              </a:extLst>
            </p:cNvPr>
            <p:cNvSpPr/>
            <p:nvPr/>
          </p:nvSpPr>
          <p:spPr>
            <a:xfrm>
              <a:off x="9298031" y="3147259"/>
              <a:ext cx="326164" cy="204521"/>
            </a:xfrm>
            <a:custGeom>
              <a:avLst/>
              <a:gdLst>
                <a:gd name="connsiteX0" fmla="*/ 0 w 326164"/>
                <a:gd name="connsiteY0" fmla="*/ 204521 h 204521"/>
                <a:gd name="connsiteX1" fmla="*/ 0 w 326164"/>
                <a:gd name="connsiteY1" fmla="*/ 56474 h 204521"/>
                <a:gd name="connsiteX2" fmla="*/ 35938 w 326164"/>
                <a:gd name="connsiteY2" fmla="*/ 15297 h 204521"/>
                <a:gd name="connsiteX3" fmla="*/ 109176 w 326164"/>
                <a:gd name="connsiteY3" fmla="*/ 0 h 204521"/>
                <a:gd name="connsiteX4" fmla="*/ 163763 w 326164"/>
                <a:gd name="connsiteY4" fmla="*/ 148047 h 204521"/>
                <a:gd name="connsiteX5" fmla="*/ 216989 w 326164"/>
                <a:gd name="connsiteY5" fmla="*/ 0 h 204521"/>
                <a:gd name="connsiteX6" fmla="*/ 290227 w 326164"/>
                <a:gd name="connsiteY6" fmla="*/ 15297 h 204521"/>
                <a:gd name="connsiteX7" fmla="*/ 326165 w 326164"/>
                <a:gd name="connsiteY7" fmla="*/ 56474 h 204521"/>
                <a:gd name="connsiteX8" fmla="*/ 326165 w 326164"/>
                <a:gd name="connsiteY8" fmla="*/ 204521 h 204521"/>
                <a:gd name="connsiteX9" fmla="*/ 326165 w 326164"/>
                <a:gd name="connsiteY9" fmla="*/ 56474 h 204521"/>
                <a:gd name="connsiteX10" fmla="*/ 290227 w 326164"/>
                <a:gd name="connsiteY10" fmla="*/ 15297 h 204521"/>
                <a:gd name="connsiteX11" fmla="*/ 216989 w 326164"/>
                <a:gd name="connsiteY11" fmla="*/ 0 h 204521"/>
                <a:gd name="connsiteX12" fmla="*/ 163763 w 326164"/>
                <a:gd name="connsiteY12" fmla="*/ 148047 h 204521"/>
                <a:gd name="connsiteX13" fmla="*/ 109176 w 326164"/>
                <a:gd name="connsiteY13" fmla="*/ 0 h 204521"/>
                <a:gd name="connsiteX14" fmla="*/ 35938 w 326164"/>
                <a:gd name="connsiteY14" fmla="*/ 15297 h 204521"/>
                <a:gd name="connsiteX15" fmla="*/ 0 w 326164"/>
                <a:gd name="connsiteY15" fmla="*/ 56474 h 204521"/>
                <a:gd name="connsiteX16" fmla="*/ 0 w 326164"/>
                <a:gd name="connsiteY16" fmla="*/ 204521 h 20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6164" h="204521">
                  <a:moveTo>
                    <a:pt x="0" y="204521"/>
                  </a:moveTo>
                  <a:lnTo>
                    <a:pt x="0" y="56474"/>
                  </a:lnTo>
                  <a:cubicBezTo>
                    <a:pt x="0" y="35728"/>
                    <a:pt x="15402" y="18126"/>
                    <a:pt x="35938" y="15297"/>
                  </a:cubicBezTo>
                  <a:lnTo>
                    <a:pt x="109176" y="0"/>
                  </a:lnTo>
                  <a:lnTo>
                    <a:pt x="163763" y="148047"/>
                  </a:lnTo>
                  <a:lnTo>
                    <a:pt x="216989" y="0"/>
                  </a:lnTo>
                  <a:lnTo>
                    <a:pt x="290227" y="15297"/>
                  </a:lnTo>
                  <a:cubicBezTo>
                    <a:pt x="310867" y="18021"/>
                    <a:pt x="326165" y="35624"/>
                    <a:pt x="326165" y="56474"/>
                  </a:cubicBezTo>
                  <a:lnTo>
                    <a:pt x="326165" y="204521"/>
                  </a:lnTo>
                  <a:lnTo>
                    <a:pt x="326165" y="56474"/>
                  </a:lnTo>
                  <a:cubicBezTo>
                    <a:pt x="326165" y="35728"/>
                    <a:pt x="310763" y="18126"/>
                    <a:pt x="290227" y="15297"/>
                  </a:cubicBezTo>
                  <a:lnTo>
                    <a:pt x="216989" y="0"/>
                  </a:lnTo>
                  <a:lnTo>
                    <a:pt x="163763" y="148047"/>
                  </a:lnTo>
                  <a:lnTo>
                    <a:pt x="109176" y="0"/>
                  </a:lnTo>
                  <a:lnTo>
                    <a:pt x="35938" y="15297"/>
                  </a:lnTo>
                  <a:cubicBezTo>
                    <a:pt x="15402" y="18126"/>
                    <a:pt x="0" y="35728"/>
                    <a:pt x="0" y="56474"/>
                  </a:cubicBezTo>
                  <a:lnTo>
                    <a:pt x="0" y="204521"/>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87" name="Freeform: Shape 286">
              <a:extLst>
                <a:ext uri="{FF2B5EF4-FFF2-40B4-BE49-F238E27FC236}">
                  <a16:creationId xmlns:a16="http://schemas.microsoft.com/office/drawing/2014/main" id="{5022189E-A32B-48B8-952E-24A441C8295F}"/>
                </a:ext>
              </a:extLst>
            </p:cNvPr>
            <p:cNvSpPr/>
            <p:nvPr/>
          </p:nvSpPr>
          <p:spPr>
            <a:xfrm>
              <a:off x="9331874" y="2851688"/>
              <a:ext cx="259946" cy="158734"/>
            </a:xfrm>
            <a:custGeom>
              <a:avLst/>
              <a:gdLst>
                <a:gd name="connsiteX0" fmla="*/ 27765 w 259946"/>
                <a:gd name="connsiteY0" fmla="*/ 157687 h 158734"/>
                <a:gd name="connsiteX1" fmla="*/ 0 w 259946"/>
                <a:gd name="connsiteY1" fmla="*/ 113262 h 158734"/>
                <a:gd name="connsiteX2" fmla="*/ 49349 w 259946"/>
                <a:gd name="connsiteY2" fmla="*/ 63913 h 158734"/>
                <a:gd name="connsiteX3" fmla="*/ 49349 w 259946"/>
                <a:gd name="connsiteY3" fmla="*/ 63913 h 158734"/>
                <a:gd name="connsiteX4" fmla="*/ 113262 w 259946"/>
                <a:gd name="connsiteY4" fmla="*/ 0 h 158734"/>
                <a:gd name="connsiteX5" fmla="*/ 146685 w 259946"/>
                <a:gd name="connsiteY5" fmla="*/ 0 h 158734"/>
                <a:gd name="connsiteX6" fmla="*/ 210598 w 259946"/>
                <a:gd name="connsiteY6" fmla="*/ 63913 h 158734"/>
                <a:gd name="connsiteX7" fmla="*/ 210598 w 259946"/>
                <a:gd name="connsiteY7" fmla="*/ 63913 h 158734"/>
                <a:gd name="connsiteX8" fmla="*/ 259947 w 259946"/>
                <a:gd name="connsiteY8" fmla="*/ 113262 h 158734"/>
                <a:gd name="connsiteX9" fmla="*/ 229772 w 259946"/>
                <a:gd name="connsiteY9" fmla="*/ 158734 h 158734"/>
                <a:gd name="connsiteX10" fmla="*/ 259947 w 259946"/>
                <a:gd name="connsiteY10" fmla="*/ 113262 h 158734"/>
                <a:gd name="connsiteX11" fmla="*/ 210598 w 259946"/>
                <a:gd name="connsiteY11" fmla="*/ 63913 h 158734"/>
                <a:gd name="connsiteX12" fmla="*/ 210598 w 259946"/>
                <a:gd name="connsiteY12" fmla="*/ 63913 h 158734"/>
                <a:gd name="connsiteX13" fmla="*/ 146685 w 259946"/>
                <a:gd name="connsiteY13" fmla="*/ 0 h 158734"/>
                <a:gd name="connsiteX14" fmla="*/ 113262 w 259946"/>
                <a:gd name="connsiteY14" fmla="*/ 0 h 158734"/>
                <a:gd name="connsiteX15" fmla="*/ 49349 w 259946"/>
                <a:gd name="connsiteY15" fmla="*/ 63913 h 158734"/>
                <a:gd name="connsiteX16" fmla="*/ 49349 w 259946"/>
                <a:gd name="connsiteY16" fmla="*/ 63913 h 158734"/>
                <a:gd name="connsiteX17" fmla="*/ 0 w 259946"/>
                <a:gd name="connsiteY17" fmla="*/ 113262 h 158734"/>
                <a:gd name="connsiteX18" fmla="*/ 27765 w 259946"/>
                <a:gd name="connsiteY18" fmla="*/ 157687 h 15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9946" h="158734">
                  <a:moveTo>
                    <a:pt x="27765" y="157687"/>
                  </a:moveTo>
                  <a:cubicBezTo>
                    <a:pt x="11316" y="149724"/>
                    <a:pt x="0" y="132855"/>
                    <a:pt x="0" y="113262"/>
                  </a:cubicBezTo>
                  <a:cubicBezTo>
                    <a:pt x="0" y="86020"/>
                    <a:pt x="22108" y="63913"/>
                    <a:pt x="49349" y="63913"/>
                  </a:cubicBezTo>
                  <a:lnTo>
                    <a:pt x="49349" y="63913"/>
                  </a:lnTo>
                  <a:cubicBezTo>
                    <a:pt x="49349" y="28604"/>
                    <a:pt x="77953" y="0"/>
                    <a:pt x="113262" y="0"/>
                  </a:cubicBezTo>
                  <a:lnTo>
                    <a:pt x="146685" y="0"/>
                  </a:lnTo>
                  <a:cubicBezTo>
                    <a:pt x="181994" y="0"/>
                    <a:pt x="210598" y="28604"/>
                    <a:pt x="210598" y="63913"/>
                  </a:cubicBezTo>
                  <a:lnTo>
                    <a:pt x="210598" y="63913"/>
                  </a:lnTo>
                  <a:cubicBezTo>
                    <a:pt x="237839" y="63913"/>
                    <a:pt x="259947" y="86020"/>
                    <a:pt x="259947" y="113262"/>
                  </a:cubicBezTo>
                  <a:cubicBezTo>
                    <a:pt x="259947" y="133693"/>
                    <a:pt x="247479" y="151190"/>
                    <a:pt x="229772" y="158734"/>
                  </a:cubicBezTo>
                  <a:cubicBezTo>
                    <a:pt x="247479" y="151295"/>
                    <a:pt x="259947" y="133693"/>
                    <a:pt x="259947" y="113262"/>
                  </a:cubicBezTo>
                  <a:cubicBezTo>
                    <a:pt x="259947" y="86020"/>
                    <a:pt x="237839" y="63913"/>
                    <a:pt x="210598" y="63913"/>
                  </a:cubicBezTo>
                  <a:lnTo>
                    <a:pt x="210598" y="63913"/>
                  </a:lnTo>
                  <a:cubicBezTo>
                    <a:pt x="210598" y="28604"/>
                    <a:pt x="181994" y="0"/>
                    <a:pt x="146685" y="0"/>
                  </a:cubicBezTo>
                  <a:lnTo>
                    <a:pt x="113262" y="0"/>
                  </a:lnTo>
                  <a:cubicBezTo>
                    <a:pt x="77953" y="0"/>
                    <a:pt x="49349" y="28604"/>
                    <a:pt x="49349" y="63913"/>
                  </a:cubicBezTo>
                  <a:lnTo>
                    <a:pt x="49349" y="63913"/>
                  </a:lnTo>
                  <a:cubicBezTo>
                    <a:pt x="22108" y="63913"/>
                    <a:pt x="0" y="86020"/>
                    <a:pt x="0" y="113262"/>
                  </a:cubicBezTo>
                  <a:cubicBezTo>
                    <a:pt x="0" y="132750"/>
                    <a:pt x="11316" y="149724"/>
                    <a:pt x="27765" y="157687"/>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88" name="Freeform: Shape 287">
              <a:extLst>
                <a:ext uri="{FF2B5EF4-FFF2-40B4-BE49-F238E27FC236}">
                  <a16:creationId xmlns:a16="http://schemas.microsoft.com/office/drawing/2014/main" id="{7FAEF843-1374-4338-B047-42F36E3E1341}"/>
                </a:ext>
              </a:extLst>
            </p:cNvPr>
            <p:cNvSpPr/>
            <p:nvPr/>
          </p:nvSpPr>
          <p:spPr>
            <a:xfrm>
              <a:off x="9336798" y="3000993"/>
              <a:ext cx="56054" cy="80257"/>
            </a:xfrm>
            <a:custGeom>
              <a:avLst/>
              <a:gdLst>
                <a:gd name="connsiteX0" fmla="*/ 10792 w 56054"/>
                <a:gd name="connsiteY0" fmla="*/ 0 h 80257"/>
                <a:gd name="connsiteX1" fmla="*/ 0 w 56054"/>
                <a:gd name="connsiteY1" fmla="*/ 30909 h 80257"/>
                <a:gd name="connsiteX2" fmla="*/ 56055 w 56054"/>
                <a:gd name="connsiteY2" fmla="*/ 80258 h 80257"/>
                <a:gd name="connsiteX3" fmla="*/ 0 w 56054"/>
                <a:gd name="connsiteY3" fmla="*/ 30909 h 80257"/>
                <a:gd name="connsiteX4" fmla="*/ 10792 w 56054"/>
                <a:gd name="connsiteY4" fmla="*/ 0 h 8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54" h="80257">
                  <a:moveTo>
                    <a:pt x="10792" y="0"/>
                  </a:moveTo>
                  <a:cubicBezTo>
                    <a:pt x="4086" y="8487"/>
                    <a:pt x="0" y="19174"/>
                    <a:pt x="0" y="30909"/>
                  </a:cubicBezTo>
                  <a:cubicBezTo>
                    <a:pt x="0" y="58150"/>
                    <a:pt x="28813" y="80258"/>
                    <a:pt x="56055" y="80258"/>
                  </a:cubicBezTo>
                  <a:cubicBezTo>
                    <a:pt x="28813" y="80258"/>
                    <a:pt x="0" y="58150"/>
                    <a:pt x="0" y="30909"/>
                  </a:cubicBezTo>
                  <a:cubicBezTo>
                    <a:pt x="0" y="19174"/>
                    <a:pt x="4086" y="8487"/>
                    <a:pt x="10792" y="0"/>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89" name="Freeform: Shape 288">
              <a:extLst>
                <a:ext uri="{FF2B5EF4-FFF2-40B4-BE49-F238E27FC236}">
                  <a16:creationId xmlns:a16="http://schemas.microsoft.com/office/drawing/2014/main" id="{B0216631-DBB5-4626-8CD0-1ACA6E1615C2}"/>
                </a:ext>
              </a:extLst>
            </p:cNvPr>
            <p:cNvSpPr/>
            <p:nvPr/>
          </p:nvSpPr>
          <p:spPr>
            <a:xfrm>
              <a:off x="9530841" y="3001098"/>
              <a:ext cx="56159" cy="80152"/>
            </a:xfrm>
            <a:custGeom>
              <a:avLst/>
              <a:gdLst>
                <a:gd name="connsiteX0" fmla="*/ 0 w 56159"/>
                <a:gd name="connsiteY0" fmla="*/ 80153 h 80152"/>
                <a:gd name="connsiteX1" fmla="*/ 56159 w 56159"/>
                <a:gd name="connsiteY1" fmla="*/ 30804 h 80152"/>
                <a:gd name="connsiteX2" fmla="*/ 45368 w 56159"/>
                <a:gd name="connsiteY2" fmla="*/ 0 h 80152"/>
                <a:gd name="connsiteX3" fmla="*/ 56159 w 56159"/>
                <a:gd name="connsiteY3" fmla="*/ 30804 h 80152"/>
                <a:gd name="connsiteX4" fmla="*/ 0 w 56159"/>
                <a:gd name="connsiteY4" fmla="*/ 80153 h 80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9" h="80152">
                  <a:moveTo>
                    <a:pt x="0" y="80153"/>
                  </a:moveTo>
                  <a:cubicBezTo>
                    <a:pt x="27242" y="80153"/>
                    <a:pt x="56159" y="58045"/>
                    <a:pt x="56159" y="30804"/>
                  </a:cubicBezTo>
                  <a:cubicBezTo>
                    <a:pt x="56159" y="19174"/>
                    <a:pt x="52073" y="8382"/>
                    <a:pt x="45368" y="0"/>
                  </a:cubicBezTo>
                  <a:cubicBezTo>
                    <a:pt x="52178" y="8487"/>
                    <a:pt x="56159" y="19174"/>
                    <a:pt x="56159" y="30804"/>
                  </a:cubicBezTo>
                  <a:cubicBezTo>
                    <a:pt x="56055" y="58045"/>
                    <a:pt x="27242" y="80153"/>
                    <a:pt x="0" y="80153"/>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90" name="Freeform: Shape 289">
              <a:extLst>
                <a:ext uri="{FF2B5EF4-FFF2-40B4-BE49-F238E27FC236}">
                  <a16:creationId xmlns:a16="http://schemas.microsoft.com/office/drawing/2014/main" id="{98488472-E58C-4F4E-8347-3DD632F91F4B}"/>
                </a:ext>
              </a:extLst>
            </p:cNvPr>
            <p:cNvSpPr/>
            <p:nvPr/>
          </p:nvSpPr>
          <p:spPr>
            <a:xfrm>
              <a:off x="9388557" y="2951329"/>
              <a:ext cx="146580" cy="179584"/>
            </a:xfrm>
            <a:custGeom>
              <a:avLst/>
              <a:gdLst>
                <a:gd name="connsiteX0" fmla="*/ 146580 w 146580"/>
                <a:gd name="connsiteY0" fmla="*/ 53331 h 179584"/>
                <a:gd name="connsiteX1" fmla="*/ 146580 w 146580"/>
                <a:gd name="connsiteY1" fmla="*/ 104461 h 179584"/>
                <a:gd name="connsiteX2" fmla="*/ 124368 w 146580"/>
                <a:gd name="connsiteY2" fmla="*/ 158315 h 179584"/>
                <a:gd name="connsiteX3" fmla="*/ 124368 w 146580"/>
                <a:gd name="connsiteY3" fmla="*/ 158315 h 179584"/>
                <a:gd name="connsiteX4" fmla="*/ 73238 w 146580"/>
                <a:gd name="connsiteY4" fmla="*/ 179585 h 179584"/>
                <a:gd name="connsiteX5" fmla="*/ 73238 w 146580"/>
                <a:gd name="connsiteY5" fmla="*/ 179585 h 179584"/>
                <a:gd name="connsiteX6" fmla="*/ 22003 w 146580"/>
                <a:gd name="connsiteY6" fmla="*/ 158210 h 179584"/>
                <a:gd name="connsiteX7" fmla="*/ 22003 w 146580"/>
                <a:gd name="connsiteY7" fmla="*/ 158210 h 179584"/>
                <a:gd name="connsiteX8" fmla="*/ 0 w 146580"/>
                <a:gd name="connsiteY8" fmla="*/ 104670 h 179584"/>
                <a:gd name="connsiteX9" fmla="*/ 0 w 146580"/>
                <a:gd name="connsiteY9" fmla="*/ 53331 h 179584"/>
                <a:gd name="connsiteX10" fmla="*/ 73238 w 146580"/>
                <a:gd name="connsiteY10" fmla="*/ 0 h 179584"/>
                <a:gd name="connsiteX11" fmla="*/ 146580 w 146580"/>
                <a:gd name="connsiteY11" fmla="*/ 53331 h 1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80" h="179584">
                  <a:moveTo>
                    <a:pt x="146580" y="53331"/>
                  </a:moveTo>
                  <a:lnTo>
                    <a:pt x="146580" y="104461"/>
                  </a:lnTo>
                  <a:cubicBezTo>
                    <a:pt x="146580" y="124682"/>
                    <a:pt x="138617" y="144066"/>
                    <a:pt x="124368" y="158315"/>
                  </a:cubicBezTo>
                  <a:lnTo>
                    <a:pt x="124368" y="158315"/>
                  </a:lnTo>
                  <a:cubicBezTo>
                    <a:pt x="110852" y="171936"/>
                    <a:pt x="92412" y="179585"/>
                    <a:pt x="73238" y="179585"/>
                  </a:cubicBezTo>
                  <a:lnTo>
                    <a:pt x="73238" y="179585"/>
                  </a:lnTo>
                  <a:cubicBezTo>
                    <a:pt x="53959" y="179585"/>
                    <a:pt x="35519" y="171936"/>
                    <a:pt x="22003" y="158210"/>
                  </a:cubicBezTo>
                  <a:lnTo>
                    <a:pt x="22003" y="158210"/>
                  </a:lnTo>
                  <a:cubicBezTo>
                    <a:pt x="7858" y="143961"/>
                    <a:pt x="0" y="124682"/>
                    <a:pt x="0" y="104670"/>
                  </a:cubicBezTo>
                  <a:lnTo>
                    <a:pt x="0" y="53331"/>
                  </a:lnTo>
                  <a:cubicBezTo>
                    <a:pt x="0" y="53331"/>
                    <a:pt x="64541" y="51025"/>
                    <a:pt x="73238" y="0"/>
                  </a:cubicBezTo>
                  <a:cubicBezTo>
                    <a:pt x="73342" y="0"/>
                    <a:pt x="95450" y="51130"/>
                    <a:pt x="146580" y="53331"/>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291" name="Freeform: Shape 290">
              <a:extLst>
                <a:ext uri="{FF2B5EF4-FFF2-40B4-BE49-F238E27FC236}">
                  <a16:creationId xmlns:a16="http://schemas.microsoft.com/office/drawing/2014/main" id="{D61E44A1-BFB8-4143-8A17-90C8714BF04A}"/>
                </a:ext>
              </a:extLst>
            </p:cNvPr>
            <p:cNvSpPr/>
            <p:nvPr/>
          </p:nvSpPr>
          <p:spPr>
            <a:xfrm>
              <a:off x="9461899" y="3295306"/>
              <a:ext cx="10477" cy="56473"/>
            </a:xfrm>
            <a:custGeom>
              <a:avLst/>
              <a:gdLst>
                <a:gd name="connsiteX0" fmla="*/ 0 w 10477"/>
                <a:gd name="connsiteY0" fmla="*/ 0 h 56473"/>
                <a:gd name="connsiteX1" fmla="*/ 0 w 10477"/>
                <a:gd name="connsiteY1" fmla="*/ 56474 h 56473"/>
                <a:gd name="connsiteX2" fmla="*/ 0 w 10477"/>
                <a:gd name="connsiteY2" fmla="*/ 0 h 56473"/>
              </a:gdLst>
              <a:ahLst/>
              <a:cxnLst>
                <a:cxn ang="0">
                  <a:pos x="connsiteX0" y="connsiteY0"/>
                </a:cxn>
                <a:cxn ang="0">
                  <a:pos x="connsiteX1" y="connsiteY1"/>
                </a:cxn>
                <a:cxn ang="0">
                  <a:pos x="connsiteX2" y="connsiteY2"/>
                </a:cxn>
              </a:cxnLst>
              <a:rect l="l" t="t" r="r" b="b"/>
              <a:pathLst>
                <a:path w="10477" h="56473">
                  <a:moveTo>
                    <a:pt x="0" y="0"/>
                  </a:moveTo>
                  <a:lnTo>
                    <a:pt x="0" y="56474"/>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300" name="Grupo 295">
            <a:extLst>
              <a:ext uri="{FF2B5EF4-FFF2-40B4-BE49-F238E27FC236}">
                <a16:creationId xmlns:a16="http://schemas.microsoft.com/office/drawing/2014/main" id="{7BD73944-CF39-4C10-A05E-CAA91B906770}"/>
              </a:ext>
            </a:extLst>
          </p:cNvPr>
          <p:cNvGrpSpPr/>
          <p:nvPr/>
        </p:nvGrpSpPr>
        <p:grpSpPr>
          <a:xfrm>
            <a:off x="5016642" y="4085975"/>
            <a:ext cx="2803393" cy="1477329"/>
            <a:chOff x="6713534" y="1895250"/>
            <a:chExt cx="2841236" cy="332916"/>
          </a:xfrm>
        </p:grpSpPr>
        <p:sp>
          <p:nvSpPr>
            <p:cNvPr id="310" name="Elipse 296">
              <a:extLst>
                <a:ext uri="{FF2B5EF4-FFF2-40B4-BE49-F238E27FC236}">
                  <a16:creationId xmlns:a16="http://schemas.microsoft.com/office/drawing/2014/main" id="{C006FA82-914B-44E5-9AA9-97BC5DF2FB40}"/>
                </a:ext>
              </a:extLst>
            </p:cNvPr>
            <p:cNvSpPr/>
            <p:nvPr/>
          </p:nvSpPr>
          <p:spPr>
            <a:xfrm>
              <a:off x="6713534" y="2098891"/>
              <a:ext cx="316960" cy="92654"/>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311" name="CuadroTexto 297">
              <a:extLst>
                <a:ext uri="{FF2B5EF4-FFF2-40B4-BE49-F238E27FC236}">
                  <a16:creationId xmlns:a16="http://schemas.microsoft.com/office/drawing/2014/main" id="{E59ADB71-145A-4A64-B0B8-14A4DE2EB099}"/>
                </a:ext>
              </a:extLst>
            </p:cNvPr>
            <p:cNvSpPr txBox="1"/>
            <p:nvPr/>
          </p:nvSpPr>
          <p:spPr>
            <a:xfrm>
              <a:off x="7160881" y="1895250"/>
              <a:ext cx="2393889" cy="332916"/>
            </a:xfrm>
            <a:prstGeom prst="rect">
              <a:avLst/>
            </a:prstGeom>
            <a:noFill/>
          </p:spPr>
          <p:txBody>
            <a:bodyPr wrap="square" lIns="0" tIns="0" rIns="0" bIns="0" rtlCol="0">
              <a:spAutoFit/>
            </a:bodyPr>
            <a:lstStyle/>
            <a:p>
              <a:r>
                <a:rPr lang="es-ES" sz="2400" b="1" dirty="0">
                  <a:latin typeface="Segoe UI" panose="020B0502040204020203" pitchFamily="34" charset="0"/>
                  <a:ea typeface="Open Sans SemiBold" panose="020B0706030804020204" pitchFamily="34" charset="0"/>
                  <a:cs typeface="Segoe UI Semibold" panose="020B0702040204020203" pitchFamily="34" charset="0"/>
                </a:rPr>
                <a:t>Dirigido a :</a:t>
              </a:r>
            </a:p>
            <a:p>
              <a:endParaRPr lang="es-ES" dirty="0">
                <a:latin typeface="Segoe UI" panose="020B0502040204020203" pitchFamily="34" charset="0"/>
                <a:ea typeface="Open Sans SemiBold" panose="020B0706030804020204" pitchFamily="34" charset="0"/>
                <a:cs typeface="Segoe UI Semibold" panose="020B0702040204020203" pitchFamily="34" charset="0"/>
              </a:endParaRPr>
            </a:p>
            <a:p>
              <a:endParaRPr lang="es-ES" dirty="0">
                <a:latin typeface="Segoe UI" panose="020B0502040204020203" pitchFamily="34" charset="0"/>
                <a:ea typeface="Open Sans SemiBold" panose="020B0706030804020204" pitchFamily="34" charset="0"/>
                <a:cs typeface="Segoe UI Semibold" panose="020B0702040204020203" pitchFamily="34" charset="0"/>
              </a:endParaRPr>
            </a:p>
            <a:p>
              <a:endParaRPr lang="es-ES" dirty="0">
                <a:latin typeface="Segoe UI" panose="020B0502040204020203" pitchFamily="34" charset="0"/>
                <a:ea typeface="Open Sans SemiBold" panose="020B0706030804020204" pitchFamily="34" charset="0"/>
                <a:cs typeface="Segoe UI Semibold" panose="020B0702040204020203" pitchFamily="34" charset="0"/>
              </a:endParaRPr>
            </a:p>
            <a:p>
              <a:r>
                <a:rPr lang="es-ES" dirty="0">
                  <a:latin typeface="Segoe UI" panose="020B0502040204020203" pitchFamily="34" charset="0"/>
                  <a:ea typeface="Open Sans SemiBold" panose="020B0706030804020204" pitchFamily="34" charset="0"/>
                  <a:cs typeface="Segoe UI Semibold" panose="020B0702040204020203" pitchFamily="34" charset="0"/>
                </a:rPr>
                <a:t>Máster y/o doctorados</a:t>
              </a:r>
              <a:endParaRPr lang="es-ES" dirty="0">
                <a:latin typeface="Segoe UI Semibold" panose="020B0702040204020203" pitchFamily="34" charset="0"/>
                <a:ea typeface="Open Sans SemiBold" panose="020B0706030804020204" pitchFamily="34" charset="0"/>
                <a:cs typeface="Segoe UI Semibold" panose="020B0702040204020203" pitchFamily="34" charset="0"/>
              </a:endParaRPr>
            </a:p>
          </p:txBody>
        </p:sp>
      </p:grpSp>
      <p:grpSp>
        <p:nvGrpSpPr>
          <p:cNvPr id="112" name="Graphic 117">
            <a:extLst>
              <a:ext uri="{FF2B5EF4-FFF2-40B4-BE49-F238E27FC236}">
                <a16:creationId xmlns:a16="http://schemas.microsoft.com/office/drawing/2014/main" id="{4C8B3866-7EC1-406D-91FF-08735ED1369C}"/>
              </a:ext>
            </a:extLst>
          </p:cNvPr>
          <p:cNvGrpSpPr/>
          <p:nvPr/>
        </p:nvGrpSpPr>
        <p:grpSpPr>
          <a:xfrm>
            <a:off x="2228136" y="3114544"/>
            <a:ext cx="434921" cy="464677"/>
            <a:chOff x="2226614" y="3321800"/>
            <a:chExt cx="434921" cy="464677"/>
          </a:xfrm>
          <a:noFill/>
        </p:grpSpPr>
        <p:grpSp>
          <p:nvGrpSpPr>
            <p:cNvPr id="113" name="Graphic 117">
              <a:extLst>
                <a:ext uri="{FF2B5EF4-FFF2-40B4-BE49-F238E27FC236}">
                  <a16:creationId xmlns:a16="http://schemas.microsoft.com/office/drawing/2014/main" id="{09213CDC-DB9B-4265-BE6B-ED74D46305D1}"/>
                </a:ext>
              </a:extLst>
            </p:cNvPr>
            <p:cNvGrpSpPr/>
            <p:nvPr/>
          </p:nvGrpSpPr>
          <p:grpSpPr>
            <a:xfrm>
              <a:off x="2226614" y="3321800"/>
              <a:ext cx="336432" cy="439426"/>
              <a:chOff x="2226614" y="3321800"/>
              <a:chExt cx="336432" cy="439426"/>
            </a:xfrm>
            <a:noFill/>
          </p:grpSpPr>
          <p:grpSp>
            <p:nvGrpSpPr>
              <p:cNvPr id="114" name="Graphic 117">
                <a:extLst>
                  <a:ext uri="{FF2B5EF4-FFF2-40B4-BE49-F238E27FC236}">
                    <a16:creationId xmlns:a16="http://schemas.microsoft.com/office/drawing/2014/main" id="{5F05B2D0-3BFB-4B37-B280-AE200CDDA1A8}"/>
                  </a:ext>
                </a:extLst>
              </p:cNvPr>
              <p:cNvGrpSpPr/>
              <p:nvPr/>
            </p:nvGrpSpPr>
            <p:grpSpPr>
              <a:xfrm>
                <a:off x="2226614" y="3321800"/>
                <a:ext cx="336432" cy="439426"/>
                <a:chOff x="2226614" y="3321800"/>
                <a:chExt cx="336432" cy="439426"/>
              </a:xfrm>
              <a:noFill/>
            </p:grpSpPr>
            <p:sp>
              <p:nvSpPr>
                <p:cNvPr id="115" name="Freeform: Shape 114">
                  <a:extLst>
                    <a:ext uri="{FF2B5EF4-FFF2-40B4-BE49-F238E27FC236}">
                      <a16:creationId xmlns:a16="http://schemas.microsoft.com/office/drawing/2014/main" id="{38A24A71-0921-45BD-9A27-7D61186D8A64}"/>
                    </a:ext>
                  </a:extLst>
                </p:cNvPr>
                <p:cNvSpPr/>
                <p:nvPr/>
              </p:nvSpPr>
              <p:spPr>
                <a:xfrm>
                  <a:off x="2226614" y="3321800"/>
                  <a:ext cx="336432" cy="439426"/>
                </a:xfrm>
                <a:custGeom>
                  <a:avLst/>
                  <a:gdLst>
                    <a:gd name="connsiteX0" fmla="*/ 254080 w 336432"/>
                    <a:gd name="connsiteY0" fmla="*/ 439427 h 439426"/>
                    <a:gd name="connsiteX1" fmla="*/ 0 w 336432"/>
                    <a:gd name="connsiteY1" fmla="*/ 439427 h 439426"/>
                    <a:gd name="connsiteX2" fmla="*/ 0 w 336432"/>
                    <a:gd name="connsiteY2" fmla="*/ 86544 h 439426"/>
                    <a:gd name="connsiteX3" fmla="*/ 86544 w 336432"/>
                    <a:gd name="connsiteY3" fmla="*/ 0 h 439426"/>
                    <a:gd name="connsiteX4" fmla="*/ 336433 w 336432"/>
                    <a:gd name="connsiteY4" fmla="*/ 0 h 439426"/>
                    <a:gd name="connsiteX5" fmla="*/ 336433 w 336432"/>
                    <a:gd name="connsiteY5" fmla="*/ 308248 h 43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432" h="439426">
                      <a:moveTo>
                        <a:pt x="254080" y="439427"/>
                      </a:moveTo>
                      <a:lnTo>
                        <a:pt x="0" y="439427"/>
                      </a:lnTo>
                      <a:lnTo>
                        <a:pt x="0" y="86544"/>
                      </a:lnTo>
                      <a:lnTo>
                        <a:pt x="86544" y="0"/>
                      </a:lnTo>
                      <a:lnTo>
                        <a:pt x="336433" y="0"/>
                      </a:lnTo>
                      <a:lnTo>
                        <a:pt x="336433" y="308248"/>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6" name="Freeform: Shape 115">
                  <a:extLst>
                    <a:ext uri="{FF2B5EF4-FFF2-40B4-BE49-F238E27FC236}">
                      <a16:creationId xmlns:a16="http://schemas.microsoft.com/office/drawing/2014/main" id="{DB2F5A87-DDE7-4BA0-BA8A-60B604AEC514}"/>
                    </a:ext>
                  </a:extLst>
                </p:cNvPr>
                <p:cNvSpPr/>
                <p:nvPr/>
              </p:nvSpPr>
              <p:spPr>
                <a:xfrm>
                  <a:off x="2226614" y="3321800"/>
                  <a:ext cx="86963" cy="87172"/>
                </a:xfrm>
                <a:custGeom>
                  <a:avLst/>
                  <a:gdLst>
                    <a:gd name="connsiteX0" fmla="*/ 86963 w 86963"/>
                    <a:gd name="connsiteY0" fmla="*/ 0 h 87172"/>
                    <a:gd name="connsiteX1" fmla="*/ 86963 w 86963"/>
                    <a:gd name="connsiteY1" fmla="*/ 87173 h 87172"/>
                    <a:gd name="connsiteX2" fmla="*/ 0 w 86963"/>
                    <a:gd name="connsiteY2" fmla="*/ 87173 h 87172"/>
                  </a:gdLst>
                  <a:ahLst/>
                  <a:cxnLst>
                    <a:cxn ang="0">
                      <a:pos x="connsiteX0" y="connsiteY0"/>
                    </a:cxn>
                    <a:cxn ang="0">
                      <a:pos x="connsiteX1" y="connsiteY1"/>
                    </a:cxn>
                    <a:cxn ang="0">
                      <a:pos x="connsiteX2" y="connsiteY2"/>
                    </a:cxn>
                  </a:cxnLst>
                  <a:rect l="l" t="t" r="r" b="b"/>
                  <a:pathLst>
                    <a:path w="86963" h="87172">
                      <a:moveTo>
                        <a:pt x="86963" y="0"/>
                      </a:moveTo>
                      <a:lnTo>
                        <a:pt x="86963" y="87173"/>
                      </a:lnTo>
                      <a:lnTo>
                        <a:pt x="0" y="87173"/>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17" name="Freeform: Shape 116">
                <a:extLst>
                  <a:ext uri="{FF2B5EF4-FFF2-40B4-BE49-F238E27FC236}">
                    <a16:creationId xmlns:a16="http://schemas.microsoft.com/office/drawing/2014/main" id="{92CD0C11-5314-4E97-A868-B897D4D3C7B9}"/>
                  </a:ext>
                </a:extLst>
              </p:cNvPr>
              <p:cNvSpPr/>
              <p:nvPr/>
            </p:nvSpPr>
            <p:spPr>
              <a:xfrm>
                <a:off x="2289689" y="3469009"/>
                <a:ext cx="190271" cy="99850"/>
              </a:xfrm>
              <a:custGeom>
                <a:avLst/>
                <a:gdLst>
                  <a:gd name="connsiteX0" fmla="*/ 190272 w 190271"/>
                  <a:gd name="connsiteY0" fmla="*/ 99851 h 99850"/>
                  <a:gd name="connsiteX1" fmla="*/ 0 w 190271"/>
                  <a:gd name="connsiteY1" fmla="*/ 99851 h 99850"/>
                  <a:gd name="connsiteX2" fmla="*/ 0 w 190271"/>
                  <a:gd name="connsiteY2" fmla="*/ 0 h 99850"/>
                  <a:gd name="connsiteX3" fmla="*/ 190272 w 190271"/>
                  <a:gd name="connsiteY3" fmla="*/ 0 h 99850"/>
                </a:gdLst>
                <a:ahLst/>
                <a:cxnLst>
                  <a:cxn ang="0">
                    <a:pos x="connsiteX0" y="connsiteY0"/>
                  </a:cxn>
                  <a:cxn ang="0">
                    <a:pos x="connsiteX1" y="connsiteY1"/>
                  </a:cxn>
                  <a:cxn ang="0">
                    <a:pos x="connsiteX2" y="connsiteY2"/>
                  </a:cxn>
                  <a:cxn ang="0">
                    <a:pos x="connsiteX3" y="connsiteY3"/>
                  </a:cxn>
                </a:cxnLst>
                <a:rect l="l" t="t" r="r" b="b"/>
                <a:pathLst>
                  <a:path w="190271" h="99850">
                    <a:moveTo>
                      <a:pt x="190272" y="99851"/>
                    </a:moveTo>
                    <a:lnTo>
                      <a:pt x="0" y="99851"/>
                    </a:lnTo>
                    <a:lnTo>
                      <a:pt x="0" y="0"/>
                    </a:lnTo>
                    <a:lnTo>
                      <a:pt x="190272"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9" name="Freeform: Shape 118">
                <a:extLst>
                  <a:ext uri="{FF2B5EF4-FFF2-40B4-BE49-F238E27FC236}">
                    <a16:creationId xmlns:a16="http://schemas.microsoft.com/office/drawing/2014/main" id="{CC4EB9E4-B646-4B55-8825-0D8922AA3924}"/>
                  </a:ext>
                </a:extLst>
              </p:cNvPr>
              <p:cNvSpPr/>
              <p:nvPr/>
            </p:nvSpPr>
            <p:spPr>
              <a:xfrm>
                <a:off x="2376757" y="3426994"/>
                <a:ext cx="123320" cy="10477"/>
              </a:xfrm>
              <a:custGeom>
                <a:avLst/>
                <a:gdLst>
                  <a:gd name="connsiteX0" fmla="*/ 0 w 123320"/>
                  <a:gd name="connsiteY0" fmla="*/ 0 h 10477"/>
                  <a:gd name="connsiteX1" fmla="*/ 123320 w 123320"/>
                  <a:gd name="connsiteY1" fmla="*/ 0 h 10477"/>
                </a:gdLst>
                <a:ahLst/>
                <a:cxnLst>
                  <a:cxn ang="0">
                    <a:pos x="connsiteX0" y="connsiteY0"/>
                  </a:cxn>
                  <a:cxn ang="0">
                    <a:pos x="connsiteX1" y="connsiteY1"/>
                  </a:cxn>
                </a:cxnLst>
                <a:rect l="l" t="t" r="r" b="b"/>
                <a:pathLst>
                  <a:path w="123320" h="10477">
                    <a:moveTo>
                      <a:pt x="0" y="0"/>
                    </a:moveTo>
                    <a:lnTo>
                      <a:pt x="12332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0" name="Freeform: Shape 119">
                <a:extLst>
                  <a:ext uri="{FF2B5EF4-FFF2-40B4-BE49-F238E27FC236}">
                    <a16:creationId xmlns:a16="http://schemas.microsoft.com/office/drawing/2014/main" id="{5CA88860-2346-4555-8410-6D05C7D3772F}"/>
                  </a:ext>
                </a:extLst>
              </p:cNvPr>
              <p:cNvSpPr/>
              <p:nvPr/>
            </p:nvSpPr>
            <p:spPr>
              <a:xfrm>
                <a:off x="2376757" y="3384875"/>
                <a:ext cx="123320" cy="10477"/>
              </a:xfrm>
              <a:custGeom>
                <a:avLst/>
                <a:gdLst>
                  <a:gd name="connsiteX0" fmla="*/ 0 w 123320"/>
                  <a:gd name="connsiteY0" fmla="*/ 0 h 10477"/>
                  <a:gd name="connsiteX1" fmla="*/ 123320 w 123320"/>
                  <a:gd name="connsiteY1" fmla="*/ 0 h 10477"/>
                </a:gdLst>
                <a:ahLst/>
                <a:cxnLst>
                  <a:cxn ang="0">
                    <a:pos x="connsiteX0" y="connsiteY0"/>
                  </a:cxn>
                  <a:cxn ang="0">
                    <a:pos x="connsiteX1" y="connsiteY1"/>
                  </a:cxn>
                </a:cxnLst>
                <a:rect l="l" t="t" r="r" b="b"/>
                <a:pathLst>
                  <a:path w="123320" h="10477">
                    <a:moveTo>
                      <a:pt x="0" y="0"/>
                    </a:moveTo>
                    <a:lnTo>
                      <a:pt x="12332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2" name="Freeform: Shape 121">
                <a:extLst>
                  <a:ext uri="{FF2B5EF4-FFF2-40B4-BE49-F238E27FC236}">
                    <a16:creationId xmlns:a16="http://schemas.microsoft.com/office/drawing/2014/main" id="{21362003-34E4-4CF4-8766-8517CF225063}"/>
                  </a:ext>
                </a:extLst>
              </p:cNvPr>
              <p:cNvSpPr/>
              <p:nvPr/>
            </p:nvSpPr>
            <p:spPr>
              <a:xfrm>
                <a:off x="2289689" y="3610875"/>
                <a:ext cx="190585" cy="87172"/>
              </a:xfrm>
              <a:custGeom>
                <a:avLst/>
                <a:gdLst>
                  <a:gd name="connsiteX0" fmla="*/ 190586 w 190585"/>
                  <a:gd name="connsiteY0" fmla="*/ 0 h 87172"/>
                  <a:gd name="connsiteX1" fmla="*/ 0 w 190585"/>
                  <a:gd name="connsiteY1" fmla="*/ 0 h 87172"/>
                  <a:gd name="connsiteX2" fmla="*/ 0 w 190585"/>
                  <a:gd name="connsiteY2" fmla="*/ 87173 h 87172"/>
                  <a:gd name="connsiteX3" fmla="*/ 133379 w 190585"/>
                  <a:gd name="connsiteY3" fmla="*/ 87173 h 87172"/>
                </a:gdLst>
                <a:ahLst/>
                <a:cxnLst>
                  <a:cxn ang="0">
                    <a:pos x="connsiteX0" y="connsiteY0"/>
                  </a:cxn>
                  <a:cxn ang="0">
                    <a:pos x="connsiteX1" y="connsiteY1"/>
                  </a:cxn>
                  <a:cxn ang="0">
                    <a:pos x="connsiteX2" y="connsiteY2"/>
                  </a:cxn>
                  <a:cxn ang="0">
                    <a:pos x="connsiteX3" y="connsiteY3"/>
                  </a:cxn>
                </a:cxnLst>
                <a:rect l="l" t="t" r="r" b="b"/>
                <a:pathLst>
                  <a:path w="190585" h="87172">
                    <a:moveTo>
                      <a:pt x="190586" y="0"/>
                    </a:moveTo>
                    <a:lnTo>
                      <a:pt x="0" y="0"/>
                    </a:lnTo>
                    <a:lnTo>
                      <a:pt x="0" y="87173"/>
                    </a:lnTo>
                    <a:lnTo>
                      <a:pt x="133379" y="87173"/>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3" name="Freeform: Shape 122">
                <a:extLst>
                  <a:ext uri="{FF2B5EF4-FFF2-40B4-BE49-F238E27FC236}">
                    <a16:creationId xmlns:a16="http://schemas.microsoft.com/office/drawing/2014/main" id="{94BBB094-7C4D-4AF2-868F-644E91381E99}"/>
                  </a:ext>
                </a:extLst>
              </p:cNvPr>
              <p:cNvSpPr/>
              <p:nvPr/>
            </p:nvSpPr>
            <p:spPr>
              <a:xfrm>
                <a:off x="2331808" y="3518882"/>
                <a:ext cx="105298" cy="10477"/>
              </a:xfrm>
              <a:custGeom>
                <a:avLst/>
                <a:gdLst>
                  <a:gd name="connsiteX0" fmla="*/ 0 w 105298"/>
                  <a:gd name="connsiteY0" fmla="*/ 0 h 10477"/>
                  <a:gd name="connsiteX1" fmla="*/ 105299 w 105298"/>
                  <a:gd name="connsiteY1" fmla="*/ 0 h 10477"/>
                </a:gdLst>
                <a:ahLst/>
                <a:cxnLst>
                  <a:cxn ang="0">
                    <a:pos x="connsiteX0" y="connsiteY0"/>
                  </a:cxn>
                  <a:cxn ang="0">
                    <a:pos x="connsiteX1" y="connsiteY1"/>
                  </a:cxn>
                </a:cxnLst>
                <a:rect l="l" t="t" r="r" b="b"/>
                <a:pathLst>
                  <a:path w="105298" h="10477">
                    <a:moveTo>
                      <a:pt x="0" y="0"/>
                    </a:moveTo>
                    <a:lnTo>
                      <a:pt x="105299"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25" name="Freeform: Shape 124">
              <a:extLst>
                <a:ext uri="{FF2B5EF4-FFF2-40B4-BE49-F238E27FC236}">
                  <a16:creationId xmlns:a16="http://schemas.microsoft.com/office/drawing/2014/main" id="{05A3832F-3E73-4B0E-BAED-B36CE20B36EB}"/>
                </a:ext>
              </a:extLst>
            </p:cNvPr>
            <p:cNvSpPr/>
            <p:nvPr/>
          </p:nvSpPr>
          <p:spPr>
            <a:xfrm>
              <a:off x="2464559" y="3469009"/>
              <a:ext cx="196977" cy="317468"/>
            </a:xfrm>
            <a:custGeom>
              <a:avLst/>
              <a:gdLst>
                <a:gd name="connsiteX0" fmla="*/ 57836 w 196977"/>
                <a:gd name="connsiteY0" fmla="*/ 0 h 317468"/>
                <a:gd name="connsiteX1" fmla="*/ 57836 w 196977"/>
                <a:gd name="connsiteY1" fmla="*/ 213846 h 317468"/>
                <a:gd name="connsiteX2" fmla="*/ 0 w 196977"/>
                <a:gd name="connsiteY2" fmla="*/ 213846 h 317468"/>
                <a:gd name="connsiteX3" fmla="*/ 98489 w 196977"/>
                <a:gd name="connsiteY3" fmla="*/ 317469 h 317468"/>
                <a:gd name="connsiteX4" fmla="*/ 196977 w 196977"/>
                <a:gd name="connsiteY4" fmla="*/ 213846 h 317468"/>
                <a:gd name="connsiteX5" fmla="*/ 139141 w 196977"/>
                <a:gd name="connsiteY5" fmla="*/ 213846 h 317468"/>
                <a:gd name="connsiteX6" fmla="*/ 139141 w 196977"/>
                <a:gd name="connsiteY6" fmla="*/ 99851 h 31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77" h="317468">
                  <a:moveTo>
                    <a:pt x="57836" y="0"/>
                  </a:moveTo>
                  <a:lnTo>
                    <a:pt x="57836" y="213846"/>
                  </a:lnTo>
                  <a:lnTo>
                    <a:pt x="0" y="213846"/>
                  </a:lnTo>
                  <a:lnTo>
                    <a:pt x="98489" y="317469"/>
                  </a:lnTo>
                  <a:lnTo>
                    <a:pt x="196977" y="213846"/>
                  </a:lnTo>
                  <a:lnTo>
                    <a:pt x="139141" y="213846"/>
                  </a:lnTo>
                  <a:lnTo>
                    <a:pt x="139141" y="99851"/>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grpSp>
        <p:nvGrpSpPr>
          <p:cNvPr id="74" name="Graphic 120">
            <a:extLst>
              <a:ext uri="{FF2B5EF4-FFF2-40B4-BE49-F238E27FC236}">
                <a16:creationId xmlns:a16="http://schemas.microsoft.com/office/drawing/2014/main" id="{AE394D7E-D019-4703-BC4F-A35421EAC1B4}"/>
              </a:ext>
            </a:extLst>
          </p:cNvPr>
          <p:cNvGrpSpPr/>
          <p:nvPr/>
        </p:nvGrpSpPr>
        <p:grpSpPr>
          <a:xfrm>
            <a:off x="4827492" y="5172989"/>
            <a:ext cx="553212" cy="523362"/>
            <a:chOff x="7579564" y="3243324"/>
            <a:chExt cx="553212" cy="523362"/>
          </a:xfrm>
          <a:noFill/>
        </p:grpSpPr>
        <p:grpSp>
          <p:nvGrpSpPr>
            <p:cNvPr id="75" name="Graphic 120">
              <a:extLst>
                <a:ext uri="{FF2B5EF4-FFF2-40B4-BE49-F238E27FC236}">
                  <a16:creationId xmlns:a16="http://schemas.microsoft.com/office/drawing/2014/main" id="{9CC18C9E-E170-407C-A042-D238404BBAEB}"/>
                </a:ext>
              </a:extLst>
            </p:cNvPr>
            <p:cNvGrpSpPr/>
            <p:nvPr/>
          </p:nvGrpSpPr>
          <p:grpSpPr>
            <a:xfrm>
              <a:off x="7951023" y="3435565"/>
              <a:ext cx="170804" cy="170804"/>
              <a:chOff x="7951023" y="3435565"/>
              <a:chExt cx="170804" cy="170804"/>
            </a:xfrm>
            <a:noFill/>
          </p:grpSpPr>
          <p:sp>
            <p:nvSpPr>
              <p:cNvPr id="76" name="Freeform: Shape 75">
                <a:extLst>
                  <a:ext uri="{FF2B5EF4-FFF2-40B4-BE49-F238E27FC236}">
                    <a16:creationId xmlns:a16="http://schemas.microsoft.com/office/drawing/2014/main" id="{64F5C962-A25C-4E36-B362-68E61923F479}"/>
                  </a:ext>
                </a:extLst>
              </p:cNvPr>
              <p:cNvSpPr/>
              <p:nvPr/>
            </p:nvSpPr>
            <p:spPr>
              <a:xfrm>
                <a:off x="7951023" y="3435565"/>
                <a:ext cx="170804" cy="170804"/>
              </a:xfrm>
              <a:custGeom>
                <a:avLst/>
                <a:gdLst>
                  <a:gd name="connsiteX0" fmla="*/ 170804 w 170804"/>
                  <a:gd name="connsiteY0" fmla="*/ 85402 h 170804"/>
                  <a:gd name="connsiteX1" fmla="*/ 85402 w 170804"/>
                  <a:gd name="connsiteY1" fmla="*/ 170804 h 170804"/>
                  <a:gd name="connsiteX2" fmla="*/ 0 w 170804"/>
                  <a:gd name="connsiteY2" fmla="*/ 85402 h 170804"/>
                  <a:gd name="connsiteX3" fmla="*/ 85402 w 170804"/>
                  <a:gd name="connsiteY3" fmla="*/ 0 h 170804"/>
                  <a:gd name="connsiteX4" fmla="*/ 170804 w 170804"/>
                  <a:gd name="connsiteY4" fmla="*/ 85402 h 170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04" h="170804">
                    <a:moveTo>
                      <a:pt x="170804" y="85402"/>
                    </a:moveTo>
                    <a:cubicBezTo>
                      <a:pt x="170804" y="132569"/>
                      <a:pt x="132569" y="170804"/>
                      <a:pt x="85402" y="170804"/>
                    </a:cubicBezTo>
                    <a:cubicBezTo>
                      <a:pt x="38236" y="170804"/>
                      <a:pt x="0" y="132569"/>
                      <a:pt x="0" y="85402"/>
                    </a:cubicBezTo>
                    <a:cubicBezTo>
                      <a:pt x="0" y="38236"/>
                      <a:pt x="38236" y="0"/>
                      <a:pt x="85402" y="0"/>
                    </a:cubicBezTo>
                    <a:cubicBezTo>
                      <a:pt x="132569" y="0"/>
                      <a:pt x="170804" y="38236"/>
                      <a:pt x="170804" y="85402"/>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77" name="Graphic 120">
                <a:extLst>
                  <a:ext uri="{FF2B5EF4-FFF2-40B4-BE49-F238E27FC236}">
                    <a16:creationId xmlns:a16="http://schemas.microsoft.com/office/drawing/2014/main" id="{F4675923-0794-4CAE-9E87-A159BF204001}"/>
                  </a:ext>
                </a:extLst>
              </p:cNvPr>
              <p:cNvGrpSpPr/>
              <p:nvPr/>
            </p:nvGrpSpPr>
            <p:grpSpPr>
              <a:xfrm>
                <a:off x="8004385" y="3488812"/>
                <a:ext cx="64080" cy="64195"/>
                <a:chOff x="8004385" y="3488812"/>
                <a:chExt cx="64080" cy="64195"/>
              </a:xfrm>
            </p:grpSpPr>
            <p:sp>
              <p:nvSpPr>
                <p:cNvPr id="78" name="Freeform: Shape 77">
                  <a:extLst>
                    <a:ext uri="{FF2B5EF4-FFF2-40B4-BE49-F238E27FC236}">
                      <a16:creationId xmlns:a16="http://schemas.microsoft.com/office/drawing/2014/main" id="{F82C56EF-C1BE-456C-9343-46E908781FA0}"/>
                    </a:ext>
                  </a:extLst>
                </p:cNvPr>
                <p:cNvSpPr/>
                <p:nvPr/>
              </p:nvSpPr>
              <p:spPr>
                <a:xfrm>
                  <a:off x="8004385" y="3488812"/>
                  <a:ext cx="64080" cy="64195"/>
                </a:xfrm>
                <a:custGeom>
                  <a:avLst/>
                  <a:gdLst>
                    <a:gd name="connsiteX0" fmla="*/ 64080 w 64080"/>
                    <a:gd name="connsiteY0" fmla="*/ 0 h 64195"/>
                    <a:gd name="connsiteX1" fmla="*/ 0 w 64080"/>
                    <a:gd name="connsiteY1" fmla="*/ 64196 h 64195"/>
                  </a:gdLst>
                  <a:ahLst/>
                  <a:cxnLst>
                    <a:cxn ang="0">
                      <a:pos x="connsiteX0" y="connsiteY0"/>
                    </a:cxn>
                    <a:cxn ang="0">
                      <a:pos x="connsiteX1" y="connsiteY1"/>
                    </a:cxn>
                  </a:cxnLst>
                  <a:rect l="l" t="t" r="r" b="b"/>
                  <a:pathLst>
                    <a:path w="64080" h="64195">
                      <a:moveTo>
                        <a:pt x="64080" y="0"/>
                      </a:moveTo>
                      <a:lnTo>
                        <a:pt x="0" y="64196"/>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9" name="Freeform: Shape 78">
                  <a:extLst>
                    <a:ext uri="{FF2B5EF4-FFF2-40B4-BE49-F238E27FC236}">
                      <a16:creationId xmlns:a16="http://schemas.microsoft.com/office/drawing/2014/main" id="{88A5A08F-1A59-4D7C-9764-5D5D28F30E42}"/>
                    </a:ext>
                  </a:extLst>
                </p:cNvPr>
                <p:cNvSpPr/>
                <p:nvPr/>
              </p:nvSpPr>
              <p:spPr>
                <a:xfrm>
                  <a:off x="8004385" y="3488812"/>
                  <a:ext cx="64080" cy="64195"/>
                </a:xfrm>
                <a:custGeom>
                  <a:avLst/>
                  <a:gdLst>
                    <a:gd name="connsiteX0" fmla="*/ 0 w 64080"/>
                    <a:gd name="connsiteY0" fmla="*/ 0 h 64195"/>
                    <a:gd name="connsiteX1" fmla="*/ 64080 w 64080"/>
                    <a:gd name="connsiteY1" fmla="*/ 64196 h 64195"/>
                  </a:gdLst>
                  <a:ahLst/>
                  <a:cxnLst>
                    <a:cxn ang="0">
                      <a:pos x="connsiteX0" y="connsiteY0"/>
                    </a:cxn>
                    <a:cxn ang="0">
                      <a:pos x="connsiteX1" y="connsiteY1"/>
                    </a:cxn>
                  </a:cxnLst>
                  <a:rect l="l" t="t" r="r" b="b"/>
                  <a:pathLst>
                    <a:path w="64080" h="64195">
                      <a:moveTo>
                        <a:pt x="0" y="0"/>
                      </a:moveTo>
                      <a:lnTo>
                        <a:pt x="64080" y="64196"/>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80" name="Graphic 120">
              <a:extLst>
                <a:ext uri="{FF2B5EF4-FFF2-40B4-BE49-F238E27FC236}">
                  <a16:creationId xmlns:a16="http://schemas.microsoft.com/office/drawing/2014/main" id="{484BFCD2-F882-4358-859C-B6398B2D4068}"/>
                </a:ext>
              </a:extLst>
            </p:cNvPr>
            <p:cNvGrpSpPr/>
            <p:nvPr/>
          </p:nvGrpSpPr>
          <p:grpSpPr>
            <a:xfrm>
              <a:off x="7579564" y="3243324"/>
              <a:ext cx="553212" cy="523362"/>
              <a:chOff x="7579564" y="3243324"/>
              <a:chExt cx="553212" cy="523362"/>
            </a:xfrm>
            <a:noFill/>
          </p:grpSpPr>
          <p:grpSp>
            <p:nvGrpSpPr>
              <p:cNvPr id="81" name="Graphic 120">
                <a:extLst>
                  <a:ext uri="{FF2B5EF4-FFF2-40B4-BE49-F238E27FC236}">
                    <a16:creationId xmlns:a16="http://schemas.microsoft.com/office/drawing/2014/main" id="{E63C389A-57D6-41F5-9B17-F0C3FB361965}"/>
                  </a:ext>
                </a:extLst>
              </p:cNvPr>
              <p:cNvGrpSpPr/>
              <p:nvPr/>
            </p:nvGrpSpPr>
            <p:grpSpPr>
              <a:xfrm>
                <a:off x="7748640" y="3507022"/>
                <a:ext cx="214946" cy="259664"/>
                <a:chOff x="7748640" y="3507022"/>
                <a:chExt cx="214946" cy="259664"/>
              </a:xfrm>
              <a:noFill/>
            </p:grpSpPr>
            <p:grpSp>
              <p:nvGrpSpPr>
                <p:cNvPr id="82" name="Graphic 120">
                  <a:extLst>
                    <a:ext uri="{FF2B5EF4-FFF2-40B4-BE49-F238E27FC236}">
                      <a16:creationId xmlns:a16="http://schemas.microsoft.com/office/drawing/2014/main" id="{5422DA46-D770-44BA-89C8-D5511E083437}"/>
                    </a:ext>
                  </a:extLst>
                </p:cNvPr>
                <p:cNvGrpSpPr/>
                <p:nvPr/>
              </p:nvGrpSpPr>
              <p:grpSpPr>
                <a:xfrm>
                  <a:off x="7806381" y="3507022"/>
                  <a:ext cx="99578" cy="151096"/>
                  <a:chOff x="7806381" y="3507022"/>
                  <a:chExt cx="99578" cy="151096"/>
                </a:xfrm>
                <a:noFill/>
              </p:grpSpPr>
              <p:grpSp>
                <p:nvGrpSpPr>
                  <p:cNvPr id="83" name="Graphic 120">
                    <a:extLst>
                      <a:ext uri="{FF2B5EF4-FFF2-40B4-BE49-F238E27FC236}">
                        <a16:creationId xmlns:a16="http://schemas.microsoft.com/office/drawing/2014/main" id="{455A6694-C58F-43AC-9CD3-B2B15F2DE756}"/>
                      </a:ext>
                    </a:extLst>
                  </p:cNvPr>
                  <p:cNvGrpSpPr/>
                  <p:nvPr/>
                </p:nvGrpSpPr>
                <p:grpSpPr>
                  <a:xfrm>
                    <a:off x="7806381" y="3507022"/>
                    <a:ext cx="99578" cy="123550"/>
                    <a:chOff x="7806381" y="3507022"/>
                    <a:chExt cx="99578" cy="123550"/>
                  </a:xfrm>
                  <a:noFill/>
                </p:grpSpPr>
                <p:sp>
                  <p:nvSpPr>
                    <p:cNvPr id="84" name="Freeform: Shape 83">
                      <a:extLst>
                        <a:ext uri="{FF2B5EF4-FFF2-40B4-BE49-F238E27FC236}">
                          <a16:creationId xmlns:a16="http://schemas.microsoft.com/office/drawing/2014/main" id="{0CBA888C-2D9A-4654-8A49-C0496108DEE6}"/>
                        </a:ext>
                      </a:extLst>
                    </p:cNvPr>
                    <p:cNvSpPr/>
                    <p:nvPr/>
                  </p:nvSpPr>
                  <p:spPr>
                    <a:xfrm>
                      <a:off x="7806381" y="3553699"/>
                      <a:ext cx="99578" cy="76873"/>
                    </a:xfrm>
                    <a:custGeom>
                      <a:avLst/>
                      <a:gdLst>
                        <a:gd name="connsiteX0" fmla="*/ 99578 w 99578"/>
                        <a:gd name="connsiteY0" fmla="*/ 0 h 76873"/>
                        <a:gd name="connsiteX1" fmla="*/ 99578 w 99578"/>
                        <a:gd name="connsiteY1" fmla="*/ 25817 h 76873"/>
                        <a:gd name="connsiteX2" fmla="*/ 84480 w 99578"/>
                        <a:gd name="connsiteY2" fmla="*/ 62467 h 76873"/>
                        <a:gd name="connsiteX3" fmla="*/ 84480 w 99578"/>
                        <a:gd name="connsiteY3" fmla="*/ 62467 h 76873"/>
                        <a:gd name="connsiteX4" fmla="*/ 49789 w 99578"/>
                        <a:gd name="connsiteY4" fmla="*/ 76873 h 76873"/>
                        <a:gd name="connsiteX5" fmla="*/ 49789 w 99578"/>
                        <a:gd name="connsiteY5" fmla="*/ 76873 h 76873"/>
                        <a:gd name="connsiteX6" fmla="*/ 14983 w 99578"/>
                        <a:gd name="connsiteY6" fmla="*/ 62352 h 76873"/>
                        <a:gd name="connsiteX7" fmla="*/ 14983 w 99578"/>
                        <a:gd name="connsiteY7" fmla="*/ 62352 h 76873"/>
                        <a:gd name="connsiteX8" fmla="*/ 0 w 99578"/>
                        <a:gd name="connsiteY8" fmla="*/ 25932 h 76873"/>
                        <a:gd name="connsiteX9" fmla="*/ 0 w 99578"/>
                        <a:gd name="connsiteY9" fmla="*/ 0 h 7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578" h="76873">
                          <a:moveTo>
                            <a:pt x="99578" y="0"/>
                          </a:moveTo>
                          <a:lnTo>
                            <a:pt x="99578" y="25817"/>
                          </a:lnTo>
                          <a:cubicBezTo>
                            <a:pt x="99578" y="39532"/>
                            <a:pt x="94161" y="52670"/>
                            <a:pt x="84480" y="62467"/>
                          </a:cubicBezTo>
                          <a:lnTo>
                            <a:pt x="84480" y="62467"/>
                          </a:lnTo>
                          <a:cubicBezTo>
                            <a:pt x="75260" y="71687"/>
                            <a:pt x="62813" y="76873"/>
                            <a:pt x="49789" y="76873"/>
                          </a:cubicBezTo>
                          <a:lnTo>
                            <a:pt x="49789" y="76873"/>
                          </a:lnTo>
                          <a:cubicBezTo>
                            <a:pt x="36766" y="76873"/>
                            <a:pt x="24203" y="71687"/>
                            <a:pt x="14983" y="62352"/>
                          </a:cubicBezTo>
                          <a:lnTo>
                            <a:pt x="14983" y="62352"/>
                          </a:lnTo>
                          <a:cubicBezTo>
                            <a:pt x="5417" y="52670"/>
                            <a:pt x="0" y="39532"/>
                            <a:pt x="0" y="25932"/>
                          </a:cubicBez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5" name="Freeform: Shape 84">
                      <a:extLst>
                        <a:ext uri="{FF2B5EF4-FFF2-40B4-BE49-F238E27FC236}">
                          <a16:creationId xmlns:a16="http://schemas.microsoft.com/office/drawing/2014/main" id="{4A31427C-0A96-41B1-9A37-C157DD994986}"/>
                        </a:ext>
                      </a:extLst>
                    </p:cNvPr>
                    <p:cNvSpPr/>
                    <p:nvPr/>
                  </p:nvSpPr>
                  <p:spPr>
                    <a:xfrm>
                      <a:off x="7806381" y="3507022"/>
                      <a:ext cx="99578" cy="46677"/>
                    </a:xfrm>
                    <a:custGeom>
                      <a:avLst/>
                      <a:gdLst>
                        <a:gd name="connsiteX0" fmla="*/ 0 w 99578"/>
                        <a:gd name="connsiteY0" fmla="*/ 46677 h 46677"/>
                        <a:gd name="connsiteX1" fmla="*/ 49789 w 99578"/>
                        <a:gd name="connsiteY1" fmla="*/ 0 h 46677"/>
                        <a:gd name="connsiteX2" fmla="*/ 99578 w 99578"/>
                        <a:gd name="connsiteY2" fmla="*/ 46677 h 46677"/>
                      </a:gdLst>
                      <a:ahLst/>
                      <a:cxnLst>
                        <a:cxn ang="0">
                          <a:pos x="connsiteX0" y="connsiteY0"/>
                        </a:cxn>
                        <a:cxn ang="0">
                          <a:pos x="connsiteX1" y="connsiteY1"/>
                        </a:cxn>
                        <a:cxn ang="0">
                          <a:pos x="connsiteX2" y="connsiteY2"/>
                        </a:cxn>
                      </a:cxnLst>
                      <a:rect l="l" t="t" r="r" b="b"/>
                      <a:pathLst>
                        <a:path w="99578" h="46677">
                          <a:moveTo>
                            <a:pt x="0" y="46677"/>
                          </a:moveTo>
                          <a:cubicBezTo>
                            <a:pt x="0" y="20861"/>
                            <a:pt x="22244" y="0"/>
                            <a:pt x="49789" y="0"/>
                          </a:cubicBezTo>
                          <a:cubicBezTo>
                            <a:pt x="77335" y="0"/>
                            <a:pt x="99578" y="20861"/>
                            <a:pt x="99578" y="46677"/>
                          </a:cubicBez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grpSp>
                <p:nvGrpSpPr>
                  <p:cNvPr id="86" name="Graphic 120">
                    <a:extLst>
                      <a:ext uri="{FF2B5EF4-FFF2-40B4-BE49-F238E27FC236}">
                        <a16:creationId xmlns:a16="http://schemas.microsoft.com/office/drawing/2014/main" id="{FDD44647-073E-42D1-B370-D7C9A748D00E}"/>
                      </a:ext>
                    </a:extLst>
                  </p:cNvPr>
                  <p:cNvGrpSpPr/>
                  <p:nvPr/>
                </p:nvGrpSpPr>
                <p:grpSpPr>
                  <a:xfrm>
                    <a:off x="7826320" y="3622275"/>
                    <a:ext cx="59700" cy="35843"/>
                    <a:chOff x="7826320" y="3622275"/>
                    <a:chExt cx="59700" cy="35843"/>
                  </a:xfrm>
                </p:grpSpPr>
                <p:sp>
                  <p:nvSpPr>
                    <p:cNvPr id="89" name="Freeform: Shape 88">
                      <a:extLst>
                        <a:ext uri="{FF2B5EF4-FFF2-40B4-BE49-F238E27FC236}">
                          <a16:creationId xmlns:a16="http://schemas.microsoft.com/office/drawing/2014/main" id="{C359710B-8919-47FC-BDB4-3C160A08C51D}"/>
                        </a:ext>
                      </a:extLst>
                    </p:cNvPr>
                    <p:cNvSpPr/>
                    <p:nvPr/>
                  </p:nvSpPr>
                  <p:spPr>
                    <a:xfrm>
                      <a:off x="7826320" y="3622275"/>
                      <a:ext cx="11525" cy="35843"/>
                    </a:xfrm>
                    <a:custGeom>
                      <a:avLst/>
                      <a:gdLst>
                        <a:gd name="connsiteX0" fmla="*/ 0 w 11525"/>
                        <a:gd name="connsiteY0" fmla="*/ 0 h 35843"/>
                        <a:gd name="connsiteX1" fmla="*/ 0 w 11525"/>
                        <a:gd name="connsiteY1" fmla="*/ 35844 h 35843"/>
                      </a:gdLst>
                      <a:ahLst/>
                      <a:cxnLst>
                        <a:cxn ang="0">
                          <a:pos x="connsiteX0" y="connsiteY0"/>
                        </a:cxn>
                        <a:cxn ang="0">
                          <a:pos x="connsiteX1" y="connsiteY1"/>
                        </a:cxn>
                      </a:cxnLst>
                      <a:rect l="l" t="t" r="r" b="b"/>
                      <a:pathLst>
                        <a:path w="11525" h="35843">
                          <a:moveTo>
                            <a:pt x="0" y="0"/>
                          </a:moveTo>
                          <a:lnTo>
                            <a:pt x="0" y="35844"/>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0" name="Freeform: Shape 89">
                      <a:extLst>
                        <a:ext uri="{FF2B5EF4-FFF2-40B4-BE49-F238E27FC236}">
                          <a16:creationId xmlns:a16="http://schemas.microsoft.com/office/drawing/2014/main" id="{0CADFD89-C54B-479B-A2D2-729CB1A5DE7E}"/>
                        </a:ext>
                      </a:extLst>
                    </p:cNvPr>
                    <p:cNvSpPr/>
                    <p:nvPr/>
                  </p:nvSpPr>
                  <p:spPr>
                    <a:xfrm>
                      <a:off x="7886021" y="3622275"/>
                      <a:ext cx="11525" cy="35728"/>
                    </a:xfrm>
                    <a:custGeom>
                      <a:avLst/>
                      <a:gdLst>
                        <a:gd name="connsiteX0" fmla="*/ 0 w 11525"/>
                        <a:gd name="connsiteY0" fmla="*/ 0 h 35728"/>
                        <a:gd name="connsiteX1" fmla="*/ 0 w 11525"/>
                        <a:gd name="connsiteY1" fmla="*/ 35728 h 35728"/>
                      </a:gdLst>
                      <a:ahLst/>
                      <a:cxnLst>
                        <a:cxn ang="0">
                          <a:pos x="connsiteX0" y="connsiteY0"/>
                        </a:cxn>
                        <a:cxn ang="0">
                          <a:pos x="connsiteX1" y="connsiteY1"/>
                        </a:cxn>
                      </a:cxnLst>
                      <a:rect l="l" t="t" r="r" b="b"/>
                      <a:pathLst>
                        <a:path w="11525" h="35728">
                          <a:moveTo>
                            <a:pt x="0" y="0"/>
                          </a:moveTo>
                          <a:lnTo>
                            <a:pt x="0" y="35728"/>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91" name="Freeform: Shape 90">
                  <a:extLst>
                    <a:ext uri="{FF2B5EF4-FFF2-40B4-BE49-F238E27FC236}">
                      <a16:creationId xmlns:a16="http://schemas.microsoft.com/office/drawing/2014/main" id="{7A9B89FE-B0A3-4F64-A0F4-132FE99001B0}"/>
                    </a:ext>
                  </a:extLst>
                </p:cNvPr>
                <p:cNvSpPr/>
                <p:nvPr/>
              </p:nvSpPr>
              <p:spPr>
                <a:xfrm>
                  <a:off x="7748640" y="3658118"/>
                  <a:ext cx="214946" cy="108567"/>
                </a:xfrm>
                <a:custGeom>
                  <a:avLst/>
                  <a:gdLst>
                    <a:gd name="connsiteX0" fmla="*/ 0 w 214946"/>
                    <a:gd name="connsiteY0" fmla="*/ 52786 h 108567"/>
                    <a:gd name="connsiteX1" fmla="*/ 77565 w 214946"/>
                    <a:gd name="connsiteY1" fmla="*/ 0 h 108567"/>
                    <a:gd name="connsiteX2" fmla="*/ 81714 w 214946"/>
                    <a:gd name="connsiteY2" fmla="*/ 8529 h 108567"/>
                    <a:gd name="connsiteX3" fmla="*/ 132886 w 214946"/>
                    <a:gd name="connsiteY3" fmla="*/ 8413 h 108567"/>
                    <a:gd name="connsiteX4" fmla="*/ 137266 w 214946"/>
                    <a:gd name="connsiteY4" fmla="*/ 0 h 108567"/>
                    <a:gd name="connsiteX5" fmla="*/ 214831 w 214946"/>
                    <a:gd name="connsiteY5" fmla="*/ 52440 h 108567"/>
                    <a:gd name="connsiteX6" fmla="*/ 214946 w 214946"/>
                    <a:gd name="connsiteY6" fmla="*/ 107992 h 108567"/>
                    <a:gd name="connsiteX7" fmla="*/ 0 w 214946"/>
                    <a:gd name="connsiteY7" fmla="*/ 108568 h 108567"/>
                    <a:gd name="connsiteX8" fmla="*/ 0 w 214946"/>
                    <a:gd name="connsiteY8" fmla="*/ 52786 h 10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46" h="108567">
                      <a:moveTo>
                        <a:pt x="0" y="52786"/>
                      </a:moveTo>
                      <a:cubicBezTo>
                        <a:pt x="0" y="37688"/>
                        <a:pt x="77565" y="0"/>
                        <a:pt x="77565" y="0"/>
                      </a:cubicBezTo>
                      <a:cubicBezTo>
                        <a:pt x="77565" y="0"/>
                        <a:pt x="80446" y="6569"/>
                        <a:pt x="81714" y="8529"/>
                      </a:cubicBezTo>
                      <a:cubicBezTo>
                        <a:pt x="93124" y="25701"/>
                        <a:pt x="121361" y="25471"/>
                        <a:pt x="132886" y="8413"/>
                      </a:cubicBezTo>
                      <a:cubicBezTo>
                        <a:pt x="134154" y="6454"/>
                        <a:pt x="137266" y="0"/>
                        <a:pt x="137266" y="0"/>
                      </a:cubicBezTo>
                      <a:cubicBezTo>
                        <a:pt x="137266" y="0"/>
                        <a:pt x="214831" y="37342"/>
                        <a:pt x="214831" y="52440"/>
                      </a:cubicBezTo>
                      <a:lnTo>
                        <a:pt x="214946" y="107992"/>
                      </a:lnTo>
                      <a:lnTo>
                        <a:pt x="0" y="108568"/>
                      </a:lnTo>
                      <a:lnTo>
                        <a:pt x="0" y="52786"/>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92" name="Freeform: Shape 91">
                <a:extLst>
                  <a:ext uri="{FF2B5EF4-FFF2-40B4-BE49-F238E27FC236}">
                    <a16:creationId xmlns:a16="http://schemas.microsoft.com/office/drawing/2014/main" id="{22B16A64-DD4A-4ED7-BC41-E9610ECBDA8A}"/>
                  </a:ext>
                </a:extLst>
              </p:cNvPr>
              <p:cNvSpPr/>
              <p:nvPr/>
            </p:nvSpPr>
            <p:spPr>
              <a:xfrm>
                <a:off x="7579564" y="3766456"/>
                <a:ext cx="553212" cy="11525"/>
              </a:xfrm>
              <a:custGeom>
                <a:avLst/>
                <a:gdLst>
                  <a:gd name="connsiteX0" fmla="*/ 0 w 553212"/>
                  <a:gd name="connsiteY0" fmla="*/ 0 h 11525"/>
                  <a:gd name="connsiteX1" fmla="*/ 553213 w 553212"/>
                  <a:gd name="connsiteY1" fmla="*/ 0 h 11525"/>
                </a:gdLst>
                <a:ahLst/>
                <a:cxnLst>
                  <a:cxn ang="0">
                    <a:pos x="connsiteX0" y="connsiteY0"/>
                  </a:cxn>
                  <a:cxn ang="0">
                    <a:pos x="connsiteX1" y="connsiteY1"/>
                  </a:cxn>
                </a:cxnLst>
                <a:rect l="l" t="t" r="r" b="b"/>
                <a:pathLst>
                  <a:path w="553212" h="11525">
                    <a:moveTo>
                      <a:pt x="0" y="0"/>
                    </a:moveTo>
                    <a:lnTo>
                      <a:pt x="55321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3" name="Freeform: Shape 92">
                <a:extLst>
                  <a:ext uri="{FF2B5EF4-FFF2-40B4-BE49-F238E27FC236}">
                    <a16:creationId xmlns:a16="http://schemas.microsoft.com/office/drawing/2014/main" id="{35010508-3B7C-4F78-ABBF-BC23AB6661C2}"/>
                  </a:ext>
                </a:extLst>
              </p:cNvPr>
              <p:cNvSpPr/>
              <p:nvPr/>
            </p:nvSpPr>
            <p:spPr>
              <a:xfrm>
                <a:off x="7856171" y="3312476"/>
                <a:ext cx="11525" cy="157550"/>
              </a:xfrm>
              <a:custGeom>
                <a:avLst/>
                <a:gdLst>
                  <a:gd name="connsiteX0" fmla="*/ 0 w 11525"/>
                  <a:gd name="connsiteY0" fmla="*/ 157550 h 157550"/>
                  <a:gd name="connsiteX1" fmla="*/ 0 w 11525"/>
                  <a:gd name="connsiteY1" fmla="*/ 0 h 157550"/>
                </a:gdLst>
                <a:ahLst/>
                <a:cxnLst>
                  <a:cxn ang="0">
                    <a:pos x="connsiteX0" y="connsiteY0"/>
                  </a:cxn>
                  <a:cxn ang="0">
                    <a:pos x="connsiteX1" y="connsiteY1"/>
                  </a:cxn>
                </a:cxnLst>
                <a:rect l="l" t="t" r="r" b="b"/>
                <a:pathLst>
                  <a:path w="11525" h="157550">
                    <a:moveTo>
                      <a:pt x="0" y="15755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4" name="Freeform: Shape 93">
                <a:extLst>
                  <a:ext uri="{FF2B5EF4-FFF2-40B4-BE49-F238E27FC236}">
                    <a16:creationId xmlns:a16="http://schemas.microsoft.com/office/drawing/2014/main" id="{627EFDA3-8916-44AF-92E2-5070431BBF50}"/>
                  </a:ext>
                </a:extLst>
              </p:cNvPr>
              <p:cNvSpPr/>
              <p:nvPr/>
            </p:nvSpPr>
            <p:spPr>
              <a:xfrm>
                <a:off x="7675224" y="3277900"/>
                <a:ext cx="11525" cy="157550"/>
              </a:xfrm>
              <a:custGeom>
                <a:avLst/>
                <a:gdLst>
                  <a:gd name="connsiteX0" fmla="*/ 0 w 11525"/>
                  <a:gd name="connsiteY0" fmla="*/ 157550 h 157550"/>
                  <a:gd name="connsiteX1" fmla="*/ 0 w 11525"/>
                  <a:gd name="connsiteY1" fmla="*/ 0 h 157550"/>
                </a:gdLst>
                <a:ahLst/>
                <a:cxnLst>
                  <a:cxn ang="0">
                    <a:pos x="connsiteX0" y="connsiteY0"/>
                  </a:cxn>
                  <a:cxn ang="0">
                    <a:pos x="connsiteX1" y="connsiteY1"/>
                  </a:cxn>
                </a:cxnLst>
                <a:rect l="l" t="t" r="r" b="b"/>
                <a:pathLst>
                  <a:path w="11525" h="157550">
                    <a:moveTo>
                      <a:pt x="0" y="15755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5" name="Freeform: Shape 94">
                <a:extLst>
                  <a:ext uri="{FF2B5EF4-FFF2-40B4-BE49-F238E27FC236}">
                    <a16:creationId xmlns:a16="http://schemas.microsoft.com/office/drawing/2014/main" id="{1E1E5BC2-065A-4A34-B15C-7C447B10B0B6}"/>
                  </a:ext>
                </a:extLst>
              </p:cNvPr>
              <p:cNvSpPr/>
              <p:nvPr/>
            </p:nvSpPr>
            <p:spPr>
              <a:xfrm>
                <a:off x="8036426" y="3277900"/>
                <a:ext cx="11525" cy="157550"/>
              </a:xfrm>
              <a:custGeom>
                <a:avLst/>
                <a:gdLst>
                  <a:gd name="connsiteX0" fmla="*/ 0 w 11525"/>
                  <a:gd name="connsiteY0" fmla="*/ 157550 h 157550"/>
                  <a:gd name="connsiteX1" fmla="*/ 0 w 11525"/>
                  <a:gd name="connsiteY1" fmla="*/ 0 h 157550"/>
                </a:gdLst>
                <a:ahLst/>
                <a:cxnLst>
                  <a:cxn ang="0">
                    <a:pos x="connsiteX0" y="connsiteY0"/>
                  </a:cxn>
                  <a:cxn ang="0">
                    <a:pos x="connsiteX1" y="connsiteY1"/>
                  </a:cxn>
                </a:cxnLst>
                <a:rect l="l" t="t" r="r" b="b"/>
                <a:pathLst>
                  <a:path w="11525" h="157550">
                    <a:moveTo>
                      <a:pt x="0" y="15755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6" name="Freeform: Shape 95">
                <a:extLst>
                  <a:ext uri="{FF2B5EF4-FFF2-40B4-BE49-F238E27FC236}">
                    <a16:creationId xmlns:a16="http://schemas.microsoft.com/office/drawing/2014/main" id="{9D17C49D-0E7B-4C0F-86E3-C0546206DABB}"/>
                  </a:ext>
                </a:extLst>
              </p:cNvPr>
              <p:cNvSpPr/>
              <p:nvPr/>
            </p:nvSpPr>
            <p:spPr>
              <a:xfrm>
                <a:off x="7821595" y="3243324"/>
                <a:ext cx="69151" cy="69151"/>
              </a:xfrm>
              <a:custGeom>
                <a:avLst/>
                <a:gdLst>
                  <a:gd name="connsiteX0" fmla="*/ 69152 w 69151"/>
                  <a:gd name="connsiteY0" fmla="*/ 34576 h 69151"/>
                  <a:gd name="connsiteX1" fmla="*/ 34576 w 69151"/>
                  <a:gd name="connsiteY1" fmla="*/ 69152 h 69151"/>
                  <a:gd name="connsiteX2" fmla="*/ 0 w 69151"/>
                  <a:gd name="connsiteY2" fmla="*/ 34576 h 69151"/>
                  <a:gd name="connsiteX3" fmla="*/ 34576 w 69151"/>
                  <a:gd name="connsiteY3" fmla="*/ 0 h 69151"/>
                  <a:gd name="connsiteX4" fmla="*/ 69152 w 69151"/>
                  <a:gd name="connsiteY4" fmla="*/ 34576 h 6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51" h="69151">
                    <a:moveTo>
                      <a:pt x="69152" y="34576"/>
                    </a:moveTo>
                    <a:cubicBezTo>
                      <a:pt x="69152" y="53671"/>
                      <a:pt x="53671" y="69152"/>
                      <a:pt x="34576" y="69152"/>
                    </a:cubicBezTo>
                    <a:cubicBezTo>
                      <a:pt x="15480" y="69152"/>
                      <a:pt x="0" y="53671"/>
                      <a:pt x="0" y="34576"/>
                    </a:cubicBezTo>
                    <a:cubicBezTo>
                      <a:pt x="0" y="15480"/>
                      <a:pt x="15480" y="0"/>
                      <a:pt x="34576" y="0"/>
                    </a:cubicBezTo>
                    <a:cubicBezTo>
                      <a:pt x="53671" y="0"/>
                      <a:pt x="69152" y="15480"/>
                      <a:pt x="69152" y="34576"/>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8" name="Freeform: Shape 97">
                <a:extLst>
                  <a:ext uri="{FF2B5EF4-FFF2-40B4-BE49-F238E27FC236}">
                    <a16:creationId xmlns:a16="http://schemas.microsoft.com/office/drawing/2014/main" id="{6AFB6376-A9D9-426F-9A46-8F05FF2D99C6}"/>
                  </a:ext>
                </a:extLst>
              </p:cNvPr>
              <p:cNvSpPr/>
              <p:nvPr/>
            </p:nvSpPr>
            <p:spPr>
              <a:xfrm>
                <a:off x="7890746" y="3277900"/>
                <a:ext cx="230159" cy="11525"/>
              </a:xfrm>
              <a:custGeom>
                <a:avLst/>
                <a:gdLst>
                  <a:gd name="connsiteX0" fmla="*/ 0 w 230159"/>
                  <a:gd name="connsiteY0" fmla="*/ 0 h 11525"/>
                  <a:gd name="connsiteX1" fmla="*/ 230160 w 230159"/>
                  <a:gd name="connsiteY1" fmla="*/ 0 h 11525"/>
                </a:gdLst>
                <a:ahLst/>
                <a:cxnLst>
                  <a:cxn ang="0">
                    <a:pos x="connsiteX0" y="connsiteY0"/>
                  </a:cxn>
                  <a:cxn ang="0">
                    <a:pos x="connsiteX1" y="connsiteY1"/>
                  </a:cxn>
                </a:cxnLst>
                <a:rect l="l" t="t" r="r" b="b"/>
                <a:pathLst>
                  <a:path w="230159" h="11525">
                    <a:moveTo>
                      <a:pt x="0" y="0"/>
                    </a:moveTo>
                    <a:lnTo>
                      <a:pt x="23016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9" name="Freeform: Shape 98">
                <a:extLst>
                  <a:ext uri="{FF2B5EF4-FFF2-40B4-BE49-F238E27FC236}">
                    <a16:creationId xmlns:a16="http://schemas.microsoft.com/office/drawing/2014/main" id="{86C852AA-715A-4740-B262-13DEA58D109F}"/>
                  </a:ext>
                </a:extLst>
              </p:cNvPr>
              <p:cNvSpPr/>
              <p:nvPr/>
            </p:nvSpPr>
            <p:spPr>
              <a:xfrm>
                <a:off x="7590744" y="3277900"/>
                <a:ext cx="230851" cy="11525"/>
              </a:xfrm>
              <a:custGeom>
                <a:avLst/>
                <a:gdLst>
                  <a:gd name="connsiteX0" fmla="*/ 230851 w 230851"/>
                  <a:gd name="connsiteY0" fmla="*/ 0 h 11525"/>
                  <a:gd name="connsiteX1" fmla="*/ 0 w 230851"/>
                  <a:gd name="connsiteY1" fmla="*/ 0 h 11525"/>
                </a:gdLst>
                <a:ahLst/>
                <a:cxnLst>
                  <a:cxn ang="0">
                    <a:pos x="connsiteX0" y="connsiteY0"/>
                  </a:cxn>
                  <a:cxn ang="0">
                    <a:pos x="connsiteX1" y="connsiteY1"/>
                  </a:cxn>
                </a:cxnLst>
                <a:rect l="l" t="t" r="r" b="b"/>
                <a:pathLst>
                  <a:path w="230851" h="11525">
                    <a:moveTo>
                      <a:pt x="230851"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00" name="Graphic 120">
              <a:extLst>
                <a:ext uri="{FF2B5EF4-FFF2-40B4-BE49-F238E27FC236}">
                  <a16:creationId xmlns:a16="http://schemas.microsoft.com/office/drawing/2014/main" id="{6965729F-9E32-4700-90B3-01F25BBF0C70}"/>
                </a:ext>
              </a:extLst>
            </p:cNvPr>
            <p:cNvGrpSpPr/>
            <p:nvPr/>
          </p:nvGrpSpPr>
          <p:grpSpPr>
            <a:xfrm>
              <a:off x="7589822" y="3435565"/>
              <a:ext cx="170804" cy="170804"/>
              <a:chOff x="7589822" y="3435565"/>
              <a:chExt cx="170804" cy="170804"/>
            </a:xfrm>
            <a:noFill/>
          </p:grpSpPr>
          <p:sp>
            <p:nvSpPr>
              <p:cNvPr id="101" name="Freeform: Shape 100">
                <a:extLst>
                  <a:ext uri="{FF2B5EF4-FFF2-40B4-BE49-F238E27FC236}">
                    <a16:creationId xmlns:a16="http://schemas.microsoft.com/office/drawing/2014/main" id="{8BCB105B-2440-44FA-87DA-04500E7D2F47}"/>
                  </a:ext>
                </a:extLst>
              </p:cNvPr>
              <p:cNvSpPr/>
              <p:nvPr/>
            </p:nvSpPr>
            <p:spPr>
              <a:xfrm>
                <a:off x="7589822" y="3435565"/>
                <a:ext cx="170804" cy="170804"/>
              </a:xfrm>
              <a:custGeom>
                <a:avLst/>
                <a:gdLst>
                  <a:gd name="connsiteX0" fmla="*/ 170804 w 170804"/>
                  <a:gd name="connsiteY0" fmla="*/ 85402 h 170804"/>
                  <a:gd name="connsiteX1" fmla="*/ 85402 w 170804"/>
                  <a:gd name="connsiteY1" fmla="*/ 170804 h 170804"/>
                  <a:gd name="connsiteX2" fmla="*/ 0 w 170804"/>
                  <a:gd name="connsiteY2" fmla="*/ 85402 h 170804"/>
                  <a:gd name="connsiteX3" fmla="*/ 85402 w 170804"/>
                  <a:gd name="connsiteY3" fmla="*/ 0 h 170804"/>
                  <a:gd name="connsiteX4" fmla="*/ 170804 w 170804"/>
                  <a:gd name="connsiteY4" fmla="*/ 85402 h 170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04" h="170804">
                    <a:moveTo>
                      <a:pt x="170804" y="85402"/>
                    </a:moveTo>
                    <a:cubicBezTo>
                      <a:pt x="170804" y="132569"/>
                      <a:pt x="132569" y="170804"/>
                      <a:pt x="85402" y="170804"/>
                    </a:cubicBezTo>
                    <a:cubicBezTo>
                      <a:pt x="38236" y="170804"/>
                      <a:pt x="0" y="132569"/>
                      <a:pt x="0" y="85402"/>
                    </a:cubicBezTo>
                    <a:cubicBezTo>
                      <a:pt x="0" y="38236"/>
                      <a:pt x="38236" y="0"/>
                      <a:pt x="85402" y="0"/>
                    </a:cubicBezTo>
                    <a:cubicBezTo>
                      <a:pt x="132569" y="0"/>
                      <a:pt x="170804" y="38236"/>
                      <a:pt x="170804" y="85402"/>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2" name="Freeform: Shape 101">
                <a:extLst>
                  <a:ext uri="{FF2B5EF4-FFF2-40B4-BE49-F238E27FC236}">
                    <a16:creationId xmlns:a16="http://schemas.microsoft.com/office/drawing/2014/main" id="{7AA027DA-1594-4588-A330-CE04169930F1}"/>
                  </a:ext>
                </a:extLst>
              </p:cNvPr>
              <p:cNvSpPr/>
              <p:nvPr/>
            </p:nvSpPr>
            <p:spPr>
              <a:xfrm>
                <a:off x="7633272" y="3493538"/>
                <a:ext cx="83788" cy="54744"/>
              </a:xfrm>
              <a:custGeom>
                <a:avLst/>
                <a:gdLst>
                  <a:gd name="connsiteX0" fmla="*/ 83789 w 83788"/>
                  <a:gd name="connsiteY0" fmla="*/ 0 h 54744"/>
                  <a:gd name="connsiteX1" fmla="*/ 28928 w 83788"/>
                  <a:gd name="connsiteY1" fmla="*/ 54745 h 54744"/>
                  <a:gd name="connsiteX2" fmla="*/ 0 w 83788"/>
                  <a:gd name="connsiteY2" fmla="*/ 25817 h 54744"/>
                </a:gdLst>
                <a:ahLst/>
                <a:cxnLst>
                  <a:cxn ang="0">
                    <a:pos x="connsiteX0" y="connsiteY0"/>
                  </a:cxn>
                  <a:cxn ang="0">
                    <a:pos x="connsiteX1" y="connsiteY1"/>
                  </a:cxn>
                  <a:cxn ang="0">
                    <a:pos x="connsiteX2" y="connsiteY2"/>
                  </a:cxn>
                </a:cxnLst>
                <a:rect l="l" t="t" r="r" b="b"/>
                <a:pathLst>
                  <a:path w="83788" h="54744">
                    <a:moveTo>
                      <a:pt x="83789" y="0"/>
                    </a:moveTo>
                    <a:lnTo>
                      <a:pt x="28928" y="54745"/>
                    </a:lnTo>
                    <a:lnTo>
                      <a:pt x="0" y="25817"/>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145" name="Marcador de pie de página 1">
            <a:extLst>
              <a:ext uri="{FF2B5EF4-FFF2-40B4-BE49-F238E27FC236}">
                <a16:creationId xmlns:a16="http://schemas.microsoft.com/office/drawing/2014/main" id="{EE2D0FCF-92DB-4DBF-B36B-5E8E64B7FCC7}"/>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tx1"/>
                </a:solidFill>
                <a:latin typeface="Segoe UI" panose="020B0502040204020203" pitchFamily="34" charset="0"/>
              </a:rPr>
              <a:t>p. </a:t>
            </a:r>
            <a:fld id="{C55AD5FC-D658-4668-AADB-0A3BDC5470A2}" type="slidenum">
              <a:rPr lang="es-ES" sz="900" smtClean="0">
                <a:solidFill>
                  <a:schemeClr val="tx1"/>
                </a:solidFill>
                <a:latin typeface="Segoe UI" panose="020B0502040204020203" pitchFamily="34" charset="0"/>
              </a:rPr>
              <a:pPr algn="l"/>
              <a:t>13</a:t>
            </a:fld>
            <a:endParaRPr lang="es-ES" sz="900" dirty="0">
              <a:solidFill>
                <a:schemeClr val="tx1"/>
              </a:solidFill>
              <a:latin typeface="Segoe UI" panose="020B0502040204020203" pitchFamily="34" charset="0"/>
            </a:endParaRPr>
          </a:p>
        </p:txBody>
      </p:sp>
      <p:sp>
        <p:nvSpPr>
          <p:cNvPr id="147" name="Text Placeholder 22">
            <a:extLst>
              <a:ext uri="{FF2B5EF4-FFF2-40B4-BE49-F238E27FC236}">
                <a16:creationId xmlns:a16="http://schemas.microsoft.com/office/drawing/2014/main" id="{86E1933E-042A-4806-9442-4BFE8F65E837}"/>
              </a:ext>
            </a:extLst>
          </p:cNvPr>
          <p:cNvSpPr txBox="1">
            <a:spLocks/>
          </p:cNvSpPr>
          <p:nvPr/>
        </p:nvSpPr>
        <p:spPr>
          <a:xfrm>
            <a:off x="2226614" y="5404261"/>
            <a:ext cx="2406346" cy="542726"/>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spc="300" dirty="0">
                <a:solidFill>
                  <a:schemeClr val="tx1"/>
                </a:solidFill>
              </a:rPr>
              <a:t>Universitarios</a:t>
            </a:r>
          </a:p>
        </p:txBody>
      </p:sp>
      <p:sp>
        <p:nvSpPr>
          <p:cNvPr id="150" name="Elipse 296">
            <a:extLst>
              <a:ext uri="{FF2B5EF4-FFF2-40B4-BE49-F238E27FC236}">
                <a16:creationId xmlns:a16="http://schemas.microsoft.com/office/drawing/2014/main" id="{6BD3A055-1DED-48EB-97CE-ACA51F35CC45}"/>
              </a:ext>
            </a:extLst>
          </p:cNvPr>
          <p:cNvSpPr/>
          <p:nvPr/>
        </p:nvSpPr>
        <p:spPr>
          <a:xfrm>
            <a:off x="1796188" y="5371590"/>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68" name="Text Placeholder 22">
            <a:extLst>
              <a:ext uri="{FF2B5EF4-FFF2-40B4-BE49-F238E27FC236}">
                <a16:creationId xmlns:a16="http://schemas.microsoft.com/office/drawing/2014/main" id="{56FFA4C1-4BE2-4CB1-8D52-DA42232E62E8}"/>
              </a:ext>
            </a:extLst>
          </p:cNvPr>
          <p:cNvSpPr txBox="1">
            <a:spLocks/>
          </p:cNvSpPr>
          <p:nvPr/>
        </p:nvSpPr>
        <p:spPr>
          <a:xfrm>
            <a:off x="8877769" y="5203791"/>
            <a:ext cx="2351571" cy="737632"/>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spc="300" dirty="0">
                <a:solidFill>
                  <a:schemeClr val="tx1"/>
                </a:solidFill>
              </a:rPr>
              <a:t>FP que no estén en régimen de FP intensiva</a:t>
            </a:r>
          </a:p>
        </p:txBody>
      </p:sp>
      <p:sp>
        <p:nvSpPr>
          <p:cNvPr id="171" name="Elipse 296">
            <a:extLst>
              <a:ext uri="{FF2B5EF4-FFF2-40B4-BE49-F238E27FC236}">
                <a16:creationId xmlns:a16="http://schemas.microsoft.com/office/drawing/2014/main" id="{F8C55700-B24A-4317-8447-EBAF1F71791C}"/>
              </a:ext>
            </a:extLst>
          </p:cNvPr>
          <p:cNvSpPr/>
          <p:nvPr/>
        </p:nvSpPr>
        <p:spPr>
          <a:xfrm>
            <a:off x="8012658" y="5018553"/>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nvGrpSpPr>
          <p:cNvPr id="185" name="Graphic 126">
            <a:extLst>
              <a:ext uri="{FF2B5EF4-FFF2-40B4-BE49-F238E27FC236}">
                <a16:creationId xmlns:a16="http://schemas.microsoft.com/office/drawing/2014/main" id="{EF59984C-F156-498F-B8C0-685EFDE22425}"/>
              </a:ext>
            </a:extLst>
          </p:cNvPr>
          <p:cNvGrpSpPr/>
          <p:nvPr/>
        </p:nvGrpSpPr>
        <p:grpSpPr>
          <a:xfrm>
            <a:off x="1990751" y="4591434"/>
            <a:ext cx="691906" cy="748336"/>
            <a:chOff x="2225197" y="4490722"/>
            <a:chExt cx="402773" cy="462866"/>
          </a:xfrm>
          <a:noFill/>
        </p:grpSpPr>
        <p:sp>
          <p:nvSpPr>
            <p:cNvPr id="186" name="Freeform: Shape 185">
              <a:extLst>
                <a:ext uri="{FF2B5EF4-FFF2-40B4-BE49-F238E27FC236}">
                  <a16:creationId xmlns:a16="http://schemas.microsoft.com/office/drawing/2014/main" id="{E17BF064-6C2E-448E-AD62-C89A381EFE62}"/>
                </a:ext>
              </a:extLst>
            </p:cNvPr>
            <p:cNvSpPr/>
            <p:nvPr/>
          </p:nvSpPr>
          <p:spPr>
            <a:xfrm>
              <a:off x="2225197" y="4490722"/>
              <a:ext cx="402773" cy="462866"/>
            </a:xfrm>
            <a:custGeom>
              <a:avLst/>
              <a:gdLst>
                <a:gd name="connsiteX0" fmla="*/ 250386 w 402773"/>
                <a:gd name="connsiteY0" fmla="*/ 50584 h 462866"/>
                <a:gd name="connsiteX1" fmla="*/ 250386 w 402773"/>
                <a:gd name="connsiteY1" fmla="*/ 0 h 462866"/>
                <a:gd name="connsiteX2" fmla="*/ 254 w 402773"/>
                <a:gd name="connsiteY2" fmla="*/ 0 h 462866"/>
                <a:gd name="connsiteX3" fmla="*/ 254 w 402773"/>
                <a:gd name="connsiteY3" fmla="*/ 302365 h 462866"/>
                <a:gd name="connsiteX4" fmla="*/ 32962 w 402773"/>
                <a:gd name="connsiteY4" fmla="*/ 335074 h 462866"/>
                <a:gd name="connsiteX5" fmla="*/ 32962 w 402773"/>
                <a:gd name="connsiteY5" fmla="*/ 335074 h 462866"/>
                <a:gd name="connsiteX6" fmla="*/ 65671 w 402773"/>
                <a:gd name="connsiteY6" fmla="*/ 302365 h 462866"/>
                <a:gd name="connsiteX7" fmla="*/ 65671 w 402773"/>
                <a:gd name="connsiteY7" fmla="*/ 83166 h 462866"/>
                <a:gd name="connsiteX8" fmla="*/ 98380 w 402773"/>
                <a:gd name="connsiteY8" fmla="*/ 50458 h 462866"/>
                <a:gd name="connsiteX9" fmla="*/ 98380 w 402773"/>
                <a:gd name="connsiteY9" fmla="*/ 50458 h 462866"/>
                <a:gd name="connsiteX10" fmla="*/ 131088 w 402773"/>
                <a:gd name="connsiteY10" fmla="*/ 83166 h 462866"/>
                <a:gd name="connsiteX11" fmla="*/ 131088 w 402773"/>
                <a:gd name="connsiteY11" fmla="*/ 462739 h 462866"/>
                <a:gd name="connsiteX12" fmla="*/ 402773 w 402773"/>
                <a:gd name="connsiteY12" fmla="*/ 462739 h 462866"/>
                <a:gd name="connsiteX13" fmla="*/ 402773 w 402773"/>
                <a:gd name="connsiteY13" fmla="*/ 77715 h 462866"/>
                <a:gd name="connsiteX14" fmla="*/ 375643 w 402773"/>
                <a:gd name="connsiteY14" fmla="*/ 50584 h 462866"/>
                <a:gd name="connsiteX15" fmla="*/ 98253 w 402773"/>
                <a:gd name="connsiteY15" fmla="*/ 50584 h 462866"/>
                <a:gd name="connsiteX16" fmla="*/ 375516 w 402773"/>
                <a:gd name="connsiteY16" fmla="*/ 50584 h 462866"/>
                <a:gd name="connsiteX17" fmla="*/ 402647 w 402773"/>
                <a:gd name="connsiteY17" fmla="*/ 77715 h 462866"/>
                <a:gd name="connsiteX18" fmla="*/ 402647 w 402773"/>
                <a:gd name="connsiteY18" fmla="*/ 462866 h 462866"/>
                <a:gd name="connsiteX19" fmla="*/ 130835 w 402773"/>
                <a:gd name="connsiteY19" fmla="*/ 462866 h 462866"/>
                <a:gd name="connsiteX20" fmla="*/ 130835 w 402773"/>
                <a:gd name="connsiteY20" fmla="*/ 83166 h 462866"/>
                <a:gd name="connsiteX21" fmla="*/ 98126 w 402773"/>
                <a:gd name="connsiteY21" fmla="*/ 50458 h 462866"/>
                <a:gd name="connsiteX22" fmla="*/ 98126 w 402773"/>
                <a:gd name="connsiteY22" fmla="*/ 50458 h 462866"/>
                <a:gd name="connsiteX23" fmla="*/ 65417 w 402773"/>
                <a:gd name="connsiteY23" fmla="*/ 83166 h 462866"/>
                <a:gd name="connsiteX24" fmla="*/ 65417 w 402773"/>
                <a:gd name="connsiteY24" fmla="*/ 302239 h 462866"/>
                <a:gd name="connsiteX25" fmla="*/ 32709 w 402773"/>
                <a:gd name="connsiteY25" fmla="*/ 334947 h 462866"/>
                <a:gd name="connsiteX26" fmla="*/ 32709 w 402773"/>
                <a:gd name="connsiteY26" fmla="*/ 334947 h 462866"/>
                <a:gd name="connsiteX27" fmla="*/ 0 w 402773"/>
                <a:gd name="connsiteY27" fmla="*/ 302239 h 462866"/>
                <a:gd name="connsiteX28" fmla="*/ 0 w 402773"/>
                <a:gd name="connsiteY28" fmla="*/ 0 h 462866"/>
                <a:gd name="connsiteX29" fmla="*/ 250133 w 402773"/>
                <a:gd name="connsiteY29" fmla="*/ 0 h 462866"/>
                <a:gd name="connsiteX30" fmla="*/ 250133 w 402773"/>
                <a:gd name="connsiteY30" fmla="*/ 50584 h 46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2773" h="462866">
                  <a:moveTo>
                    <a:pt x="250386" y="50584"/>
                  </a:moveTo>
                  <a:lnTo>
                    <a:pt x="250386" y="0"/>
                  </a:lnTo>
                  <a:lnTo>
                    <a:pt x="254" y="0"/>
                  </a:lnTo>
                  <a:lnTo>
                    <a:pt x="254" y="302365"/>
                  </a:lnTo>
                  <a:cubicBezTo>
                    <a:pt x="254" y="320368"/>
                    <a:pt x="14833" y="335074"/>
                    <a:pt x="32962" y="335074"/>
                  </a:cubicBezTo>
                  <a:lnTo>
                    <a:pt x="32962" y="335074"/>
                  </a:lnTo>
                  <a:cubicBezTo>
                    <a:pt x="50965" y="335074"/>
                    <a:pt x="65671" y="320495"/>
                    <a:pt x="65671" y="302365"/>
                  </a:cubicBezTo>
                  <a:lnTo>
                    <a:pt x="65671" y="83166"/>
                  </a:lnTo>
                  <a:cubicBezTo>
                    <a:pt x="65671" y="65164"/>
                    <a:pt x="80250" y="50458"/>
                    <a:pt x="98380" y="50458"/>
                  </a:cubicBezTo>
                  <a:lnTo>
                    <a:pt x="98380" y="50458"/>
                  </a:lnTo>
                  <a:cubicBezTo>
                    <a:pt x="116382" y="50458"/>
                    <a:pt x="131088" y="65037"/>
                    <a:pt x="131088" y="83166"/>
                  </a:cubicBezTo>
                  <a:lnTo>
                    <a:pt x="131088" y="462739"/>
                  </a:lnTo>
                  <a:lnTo>
                    <a:pt x="402773" y="462739"/>
                  </a:lnTo>
                  <a:lnTo>
                    <a:pt x="402773" y="77715"/>
                  </a:lnTo>
                  <a:cubicBezTo>
                    <a:pt x="402773" y="62755"/>
                    <a:pt x="390603" y="50584"/>
                    <a:pt x="375643" y="50584"/>
                  </a:cubicBezTo>
                  <a:lnTo>
                    <a:pt x="98253" y="50584"/>
                  </a:lnTo>
                  <a:lnTo>
                    <a:pt x="375516" y="50584"/>
                  </a:lnTo>
                  <a:cubicBezTo>
                    <a:pt x="390476" y="50584"/>
                    <a:pt x="402647" y="62755"/>
                    <a:pt x="402647" y="77715"/>
                  </a:cubicBezTo>
                  <a:lnTo>
                    <a:pt x="402647" y="462866"/>
                  </a:lnTo>
                  <a:lnTo>
                    <a:pt x="130835" y="462866"/>
                  </a:lnTo>
                  <a:lnTo>
                    <a:pt x="130835" y="83166"/>
                  </a:lnTo>
                  <a:cubicBezTo>
                    <a:pt x="130835" y="65164"/>
                    <a:pt x="116255" y="50458"/>
                    <a:pt x="98126" y="50458"/>
                  </a:cubicBezTo>
                  <a:lnTo>
                    <a:pt x="98126" y="50458"/>
                  </a:lnTo>
                  <a:cubicBezTo>
                    <a:pt x="80124" y="50458"/>
                    <a:pt x="65417" y="65037"/>
                    <a:pt x="65417" y="83166"/>
                  </a:cubicBezTo>
                  <a:lnTo>
                    <a:pt x="65417" y="302239"/>
                  </a:lnTo>
                  <a:cubicBezTo>
                    <a:pt x="65417" y="320241"/>
                    <a:pt x="50838" y="334947"/>
                    <a:pt x="32709" y="334947"/>
                  </a:cubicBezTo>
                  <a:lnTo>
                    <a:pt x="32709" y="334947"/>
                  </a:lnTo>
                  <a:cubicBezTo>
                    <a:pt x="14706" y="334947"/>
                    <a:pt x="0" y="320368"/>
                    <a:pt x="0" y="302239"/>
                  </a:cubicBezTo>
                  <a:lnTo>
                    <a:pt x="0" y="0"/>
                  </a:lnTo>
                  <a:lnTo>
                    <a:pt x="250133" y="0"/>
                  </a:lnTo>
                  <a:lnTo>
                    <a:pt x="250133" y="50584"/>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87" name="Freeform: Shape 186">
              <a:extLst>
                <a:ext uri="{FF2B5EF4-FFF2-40B4-BE49-F238E27FC236}">
                  <a16:creationId xmlns:a16="http://schemas.microsoft.com/office/drawing/2014/main" id="{154BE066-E015-439D-B7FA-59B2143D7CBD}"/>
                </a:ext>
              </a:extLst>
            </p:cNvPr>
            <p:cNvSpPr/>
            <p:nvPr/>
          </p:nvSpPr>
          <p:spPr>
            <a:xfrm>
              <a:off x="2258159" y="4825670"/>
              <a:ext cx="97999" cy="12677"/>
            </a:xfrm>
            <a:custGeom>
              <a:avLst/>
              <a:gdLst>
                <a:gd name="connsiteX0" fmla="*/ 0 w 97999"/>
                <a:gd name="connsiteY0" fmla="*/ 0 h 12677"/>
                <a:gd name="connsiteX1" fmla="*/ 97999 w 97999"/>
                <a:gd name="connsiteY1" fmla="*/ 0 h 12677"/>
                <a:gd name="connsiteX2" fmla="*/ 0 w 97999"/>
                <a:gd name="connsiteY2" fmla="*/ 0 h 12677"/>
              </a:gdLst>
              <a:ahLst/>
              <a:cxnLst>
                <a:cxn ang="0">
                  <a:pos x="connsiteX0" y="connsiteY0"/>
                </a:cxn>
                <a:cxn ang="0">
                  <a:pos x="connsiteX1" y="connsiteY1"/>
                </a:cxn>
                <a:cxn ang="0">
                  <a:pos x="connsiteX2" y="connsiteY2"/>
                </a:cxn>
              </a:cxnLst>
              <a:rect l="l" t="t" r="r" b="b"/>
              <a:pathLst>
                <a:path w="97999" h="12677">
                  <a:moveTo>
                    <a:pt x="0" y="0"/>
                  </a:moveTo>
                  <a:lnTo>
                    <a:pt x="97999" y="0"/>
                  </a:lnTo>
                  <a:lnTo>
                    <a:pt x="0" y="0"/>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88" name="Freeform: Shape 187">
              <a:extLst>
                <a:ext uri="{FF2B5EF4-FFF2-40B4-BE49-F238E27FC236}">
                  <a16:creationId xmlns:a16="http://schemas.microsoft.com/office/drawing/2014/main" id="{F22EE65E-631D-4691-8743-DAB192DF1701}"/>
                </a:ext>
              </a:extLst>
            </p:cNvPr>
            <p:cNvSpPr/>
            <p:nvPr/>
          </p:nvSpPr>
          <p:spPr>
            <a:xfrm>
              <a:off x="2415998" y="4624346"/>
              <a:ext cx="147949" cy="12677"/>
            </a:xfrm>
            <a:custGeom>
              <a:avLst/>
              <a:gdLst>
                <a:gd name="connsiteX0" fmla="*/ 0 w 147949"/>
                <a:gd name="connsiteY0" fmla="*/ 0 h 12677"/>
                <a:gd name="connsiteX1" fmla="*/ 147950 w 147949"/>
                <a:gd name="connsiteY1" fmla="*/ 0 h 12677"/>
                <a:gd name="connsiteX2" fmla="*/ 0 w 147949"/>
                <a:gd name="connsiteY2" fmla="*/ 0 h 12677"/>
              </a:gdLst>
              <a:ahLst/>
              <a:cxnLst>
                <a:cxn ang="0">
                  <a:pos x="connsiteX0" y="connsiteY0"/>
                </a:cxn>
                <a:cxn ang="0">
                  <a:pos x="connsiteX1" y="connsiteY1"/>
                </a:cxn>
                <a:cxn ang="0">
                  <a:pos x="connsiteX2" y="connsiteY2"/>
                </a:cxn>
              </a:cxnLst>
              <a:rect l="l" t="t" r="r" b="b"/>
              <a:pathLst>
                <a:path w="147949" h="12677">
                  <a:moveTo>
                    <a:pt x="0" y="0"/>
                  </a:moveTo>
                  <a:lnTo>
                    <a:pt x="147950"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9" name="Freeform: Shape 188">
              <a:extLst>
                <a:ext uri="{FF2B5EF4-FFF2-40B4-BE49-F238E27FC236}">
                  <a16:creationId xmlns:a16="http://schemas.microsoft.com/office/drawing/2014/main" id="{5C4D3D0A-20D9-4297-9350-8A4242BE5F96}"/>
                </a:ext>
              </a:extLst>
            </p:cNvPr>
            <p:cNvSpPr/>
            <p:nvPr/>
          </p:nvSpPr>
          <p:spPr>
            <a:xfrm>
              <a:off x="2415998" y="4674804"/>
              <a:ext cx="131595" cy="12677"/>
            </a:xfrm>
            <a:custGeom>
              <a:avLst/>
              <a:gdLst>
                <a:gd name="connsiteX0" fmla="*/ 0 w 131595"/>
                <a:gd name="connsiteY0" fmla="*/ 0 h 12677"/>
                <a:gd name="connsiteX1" fmla="*/ 131595 w 131595"/>
                <a:gd name="connsiteY1" fmla="*/ 0 h 12677"/>
                <a:gd name="connsiteX2" fmla="*/ 0 w 131595"/>
                <a:gd name="connsiteY2" fmla="*/ 0 h 12677"/>
              </a:gdLst>
              <a:ahLst/>
              <a:cxnLst>
                <a:cxn ang="0">
                  <a:pos x="connsiteX0" y="connsiteY0"/>
                </a:cxn>
                <a:cxn ang="0">
                  <a:pos x="connsiteX1" y="connsiteY1"/>
                </a:cxn>
                <a:cxn ang="0">
                  <a:pos x="connsiteX2" y="connsiteY2"/>
                </a:cxn>
              </a:cxnLst>
              <a:rect l="l" t="t" r="r" b="b"/>
              <a:pathLst>
                <a:path w="131595" h="12677">
                  <a:moveTo>
                    <a:pt x="0" y="0"/>
                  </a:moveTo>
                  <a:lnTo>
                    <a:pt x="131595"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0" name="Freeform: Shape 189">
              <a:extLst>
                <a:ext uri="{FF2B5EF4-FFF2-40B4-BE49-F238E27FC236}">
                  <a16:creationId xmlns:a16="http://schemas.microsoft.com/office/drawing/2014/main" id="{3A8B7505-362E-4389-AEA9-776FF69F02E1}"/>
                </a:ext>
              </a:extLst>
            </p:cNvPr>
            <p:cNvSpPr/>
            <p:nvPr/>
          </p:nvSpPr>
          <p:spPr>
            <a:xfrm>
              <a:off x="2415998" y="4725388"/>
              <a:ext cx="131722" cy="12677"/>
            </a:xfrm>
            <a:custGeom>
              <a:avLst/>
              <a:gdLst>
                <a:gd name="connsiteX0" fmla="*/ 0 w 131722"/>
                <a:gd name="connsiteY0" fmla="*/ 0 h 12677"/>
                <a:gd name="connsiteX1" fmla="*/ 131722 w 131722"/>
                <a:gd name="connsiteY1" fmla="*/ 0 h 12677"/>
                <a:gd name="connsiteX2" fmla="*/ 0 w 131722"/>
                <a:gd name="connsiteY2" fmla="*/ 0 h 12677"/>
              </a:gdLst>
              <a:ahLst/>
              <a:cxnLst>
                <a:cxn ang="0">
                  <a:pos x="connsiteX0" y="connsiteY0"/>
                </a:cxn>
                <a:cxn ang="0">
                  <a:pos x="connsiteX1" y="connsiteY1"/>
                </a:cxn>
                <a:cxn ang="0">
                  <a:pos x="connsiteX2" y="connsiteY2"/>
                </a:cxn>
              </a:cxnLst>
              <a:rect l="l" t="t" r="r" b="b"/>
              <a:pathLst>
                <a:path w="131722" h="12677">
                  <a:moveTo>
                    <a:pt x="0" y="0"/>
                  </a:moveTo>
                  <a:lnTo>
                    <a:pt x="131722"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1" name="Freeform: Shape 190">
              <a:extLst>
                <a:ext uri="{FF2B5EF4-FFF2-40B4-BE49-F238E27FC236}">
                  <a16:creationId xmlns:a16="http://schemas.microsoft.com/office/drawing/2014/main" id="{99406E39-69D5-4E85-8B4D-3A0BF71B449D}"/>
                </a:ext>
              </a:extLst>
            </p:cNvPr>
            <p:cNvSpPr/>
            <p:nvPr/>
          </p:nvSpPr>
          <p:spPr>
            <a:xfrm>
              <a:off x="2415998" y="4775973"/>
              <a:ext cx="146428" cy="12677"/>
            </a:xfrm>
            <a:custGeom>
              <a:avLst/>
              <a:gdLst>
                <a:gd name="connsiteX0" fmla="*/ 0 w 146428"/>
                <a:gd name="connsiteY0" fmla="*/ 0 h 12677"/>
                <a:gd name="connsiteX1" fmla="*/ 146428 w 146428"/>
                <a:gd name="connsiteY1" fmla="*/ 0 h 12677"/>
                <a:gd name="connsiteX2" fmla="*/ 0 w 146428"/>
                <a:gd name="connsiteY2" fmla="*/ 0 h 12677"/>
              </a:gdLst>
              <a:ahLst/>
              <a:cxnLst>
                <a:cxn ang="0">
                  <a:pos x="connsiteX0" y="connsiteY0"/>
                </a:cxn>
                <a:cxn ang="0">
                  <a:pos x="connsiteX1" y="connsiteY1"/>
                </a:cxn>
                <a:cxn ang="0">
                  <a:pos x="connsiteX2" y="connsiteY2"/>
                </a:cxn>
              </a:cxnLst>
              <a:rect l="l" t="t" r="r" b="b"/>
              <a:pathLst>
                <a:path w="146428" h="12677">
                  <a:moveTo>
                    <a:pt x="0" y="0"/>
                  </a:moveTo>
                  <a:lnTo>
                    <a:pt x="146428"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2" name="Freeform: Shape 191">
              <a:extLst>
                <a:ext uri="{FF2B5EF4-FFF2-40B4-BE49-F238E27FC236}">
                  <a16:creationId xmlns:a16="http://schemas.microsoft.com/office/drawing/2014/main" id="{1D4D249E-1407-4153-83EA-D1C642C0E43E}"/>
                </a:ext>
              </a:extLst>
            </p:cNvPr>
            <p:cNvSpPr/>
            <p:nvPr/>
          </p:nvSpPr>
          <p:spPr>
            <a:xfrm>
              <a:off x="2415998" y="4826557"/>
              <a:ext cx="164304" cy="12677"/>
            </a:xfrm>
            <a:custGeom>
              <a:avLst/>
              <a:gdLst>
                <a:gd name="connsiteX0" fmla="*/ 0 w 164304"/>
                <a:gd name="connsiteY0" fmla="*/ 0 h 12677"/>
                <a:gd name="connsiteX1" fmla="*/ 164304 w 164304"/>
                <a:gd name="connsiteY1" fmla="*/ 0 h 12677"/>
                <a:gd name="connsiteX2" fmla="*/ 0 w 164304"/>
                <a:gd name="connsiteY2" fmla="*/ 0 h 12677"/>
              </a:gdLst>
              <a:ahLst/>
              <a:cxnLst>
                <a:cxn ang="0">
                  <a:pos x="connsiteX0" y="connsiteY0"/>
                </a:cxn>
                <a:cxn ang="0">
                  <a:pos x="connsiteX1" y="connsiteY1"/>
                </a:cxn>
                <a:cxn ang="0">
                  <a:pos x="connsiteX2" y="connsiteY2"/>
                </a:cxn>
              </a:cxnLst>
              <a:rect l="l" t="t" r="r" b="b"/>
              <a:pathLst>
                <a:path w="164304" h="12677">
                  <a:moveTo>
                    <a:pt x="0" y="0"/>
                  </a:moveTo>
                  <a:lnTo>
                    <a:pt x="164304"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5" name="Freeform: Shape 194">
              <a:extLst>
                <a:ext uri="{FF2B5EF4-FFF2-40B4-BE49-F238E27FC236}">
                  <a16:creationId xmlns:a16="http://schemas.microsoft.com/office/drawing/2014/main" id="{7D154DF6-614F-4D38-8F54-84249DD7D205}"/>
                </a:ext>
              </a:extLst>
            </p:cNvPr>
            <p:cNvSpPr/>
            <p:nvPr/>
          </p:nvSpPr>
          <p:spPr>
            <a:xfrm>
              <a:off x="2415998" y="4877015"/>
              <a:ext cx="131722" cy="12677"/>
            </a:xfrm>
            <a:custGeom>
              <a:avLst/>
              <a:gdLst>
                <a:gd name="connsiteX0" fmla="*/ 0 w 131722"/>
                <a:gd name="connsiteY0" fmla="*/ 0 h 12677"/>
                <a:gd name="connsiteX1" fmla="*/ 131722 w 131722"/>
                <a:gd name="connsiteY1" fmla="*/ 0 h 12677"/>
                <a:gd name="connsiteX2" fmla="*/ 0 w 131722"/>
                <a:gd name="connsiteY2" fmla="*/ 0 h 12677"/>
              </a:gdLst>
              <a:ahLst/>
              <a:cxnLst>
                <a:cxn ang="0">
                  <a:pos x="connsiteX0" y="connsiteY0"/>
                </a:cxn>
                <a:cxn ang="0">
                  <a:pos x="connsiteX1" y="connsiteY1"/>
                </a:cxn>
                <a:cxn ang="0">
                  <a:pos x="connsiteX2" y="connsiteY2"/>
                </a:cxn>
              </a:cxnLst>
              <a:rect l="l" t="t" r="r" b="b"/>
              <a:pathLst>
                <a:path w="131722" h="12677">
                  <a:moveTo>
                    <a:pt x="0" y="0"/>
                  </a:moveTo>
                  <a:lnTo>
                    <a:pt x="131722"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40" name="Graphic 123">
            <a:extLst>
              <a:ext uri="{FF2B5EF4-FFF2-40B4-BE49-F238E27FC236}">
                <a16:creationId xmlns:a16="http://schemas.microsoft.com/office/drawing/2014/main" id="{26C077A3-A296-4C6D-A4D5-47986619F7ED}"/>
              </a:ext>
            </a:extLst>
          </p:cNvPr>
          <p:cNvGrpSpPr/>
          <p:nvPr/>
        </p:nvGrpSpPr>
        <p:grpSpPr>
          <a:xfrm>
            <a:off x="8026873" y="4793481"/>
            <a:ext cx="553212" cy="542032"/>
            <a:chOff x="4850679" y="4452283"/>
            <a:chExt cx="553212" cy="542032"/>
          </a:xfrm>
          <a:noFill/>
        </p:grpSpPr>
        <p:grpSp>
          <p:nvGrpSpPr>
            <p:cNvPr id="241" name="Graphic 123">
              <a:extLst>
                <a:ext uri="{FF2B5EF4-FFF2-40B4-BE49-F238E27FC236}">
                  <a16:creationId xmlns:a16="http://schemas.microsoft.com/office/drawing/2014/main" id="{887B40B3-2090-4F1F-9B38-5FBC9B569887}"/>
                </a:ext>
              </a:extLst>
            </p:cNvPr>
            <p:cNvGrpSpPr/>
            <p:nvPr/>
          </p:nvGrpSpPr>
          <p:grpSpPr>
            <a:xfrm>
              <a:off x="5005118" y="4771302"/>
              <a:ext cx="250789" cy="223013"/>
              <a:chOff x="5005118" y="4771302"/>
              <a:chExt cx="250789" cy="223013"/>
            </a:xfrm>
            <a:noFill/>
          </p:grpSpPr>
          <p:sp>
            <p:nvSpPr>
              <p:cNvPr id="276" name="Freeform: Shape 275">
                <a:extLst>
                  <a:ext uri="{FF2B5EF4-FFF2-40B4-BE49-F238E27FC236}">
                    <a16:creationId xmlns:a16="http://schemas.microsoft.com/office/drawing/2014/main" id="{ECD0D66E-A430-4E38-BC04-A16D5E20B89E}"/>
                  </a:ext>
                </a:extLst>
              </p:cNvPr>
              <p:cNvSpPr/>
              <p:nvPr/>
            </p:nvSpPr>
            <p:spPr>
              <a:xfrm>
                <a:off x="5005118" y="4771302"/>
                <a:ext cx="250789" cy="11525"/>
              </a:xfrm>
              <a:custGeom>
                <a:avLst/>
                <a:gdLst>
                  <a:gd name="connsiteX0" fmla="*/ 0 w 250789"/>
                  <a:gd name="connsiteY0" fmla="*/ 0 h 11525"/>
                  <a:gd name="connsiteX1" fmla="*/ 250790 w 250789"/>
                  <a:gd name="connsiteY1" fmla="*/ 0 h 11525"/>
                </a:gdLst>
                <a:ahLst/>
                <a:cxnLst>
                  <a:cxn ang="0">
                    <a:pos x="connsiteX0" y="connsiteY0"/>
                  </a:cxn>
                  <a:cxn ang="0">
                    <a:pos x="connsiteX1" y="connsiteY1"/>
                  </a:cxn>
                </a:cxnLst>
                <a:rect l="l" t="t" r="r" b="b"/>
                <a:pathLst>
                  <a:path w="250789" h="11525">
                    <a:moveTo>
                      <a:pt x="0" y="0"/>
                    </a:moveTo>
                    <a:lnTo>
                      <a:pt x="25079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77" name="Freeform: Shape 276">
                <a:extLst>
                  <a:ext uri="{FF2B5EF4-FFF2-40B4-BE49-F238E27FC236}">
                    <a16:creationId xmlns:a16="http://schemas.microsoft.com/office/drawing/2014/main" id="{EEBB4744-4DDA-4F59-9B4C-83B1EF62EDA4}"/>
                  </a:ext>
                </a:extLst>
              </p:cNvPr>
              <p:cNvSpPr/>
              <p:nvPr/>
            </p:nvSpPr>
            <p:spPr>
              <a:xfrm>
                <a:off x="5065164" y="4994316"/>
                <a:ext cx="124242" cy="11525"/>
              </a:xfrm>
              <a:custGeom>
                <a:avLst/>
                <a:gdLst>
                  <a:gd name="connsiteX0" fmla="*/ 124242 w 124242"/>
                  <a:gd name="connsiteY0" fmla="*/ 0 h 11525"/>
                  <a:gd name="connsiteX1" fmla="*/ 0 w 124242"/>
                  <a:gd name="connsiteY1" fmla="*/ 0 h 11525"/>
                </a:gdLst>
                <a:ahLst/>
                <a:cxnLst>
                  <a:cxn ang="0">
                    <a:pos x="connsiteX0" y="connsiteY0"/>
                  </a:cxn>
                  <a:cxn ang="0">
                    <a:pos x="connsiteX1" y="connsiteY1"/>
                  </a:cxn>
                </a:cxnLst>
                <a:rect l="l" t="t" r="r" b="b"/>
                <a:pathLst>
                  <a:path w="124242" h="11525">
                    <a:moveTo>
                      <a:pt x="124242"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278" name="Graphic 123">
                <a:extLst>
                  <a:ext uri="{FF2B5EF4-FFF2-40B4-BE49-F238E27FC236}">
                    <a16:creationId xmlns:a16="http://schemas.microsoft.com/office/drawing/2014/main" id="{1167B961-633B-4EFE-9A87-886A51A6FF23}"/>
                  </a:ext>
                </a:extLst>
              </p:cNvPr>
              <p:cNvGrpSpPr/>
              <p:nvPr/>
            </p:nvGrpSpPr>
            <p:grpSpPr>
              <a:xfrm>
                <a:off x="5029436" y="4831579"/>
                <a:ext cx="195699" cy="106147"/>
                <a:chOff x="5029436" y="4831579"/>
                <a:chExt cx="195699" cy="106147"/>
              </a:xfrm>
              <a:noFill/>
            </p:grpSpPr>
            <p:sp>
              <p:nvSpPr>
                <p:cNvPr id="279" name="Freeform: Shape 278">
                  <a:extLst>
                    <a:ext uri="{FF2B5EF4-FFF2-40B4-BE49-F238E27FC236}">
                      <a16:creationId xmlns:a16="http://schemas.microsoft.com/office/drawing/2014/main" id="{2890581A-555D-41DA-A991-DF1025AAF8A4}"/>
                    </a:ext>
                  </a:extLst>
                </p:cNvPr>
                <p:cNvSpPr/>
                <p:nvPr/>
              </p:nvSpPr>
              <p:spPr>
                <a:xfrm>
                  <a:off x="5107923" y="4851748"/>
                  <a:ext cx="39416" cy="65924"/>
                </a:xfrm>
                <a:custGeom>
                  <a:avLst/>
                  <a:gdLst>
                    <a:gd name="connsiteX0" fmla="*/ 0 w 39416"/>
                    <a:gd name="connsiteY0" fmla="*/ 49443 h 65924"/>
                    <a:gd name="connsiteX1" fmla="*/ 19708 w 39416"/>
                    <a:gd name="connsiteY1" fmla="*/ 65924 h 65924"/>
                    <a:gd name="connsiteX2" fmla="*/ 39416 w 39416"/>
                    <a:gd name="connsiteY2" fmla="*/ 49443 h 65924"/>
                    <a:gd name="connsiteX3" fmla="*/ 19708 w 39416"/>
                    <a:gd name="connsiteY3" fmla="*/ 32962 h 65924"/>
                    <a:gd name="connsiteX4" fmla="*/ 0 w 39416"/>
                    <a:gd name="connsiteY4" fmla="*/ 16481 h 65924"/>
                    <a:gd name="connsiteX5" fmla="*/ 19708 w 39416"/>
                    <a:gd name="connsiteY5" fmla="*/ 0 h 65924"/>
                    <a:gd name="connsiteX6" fmla="*/ 39416 w 39416"/>
                    <a:gd name="connsiteY6" fmla="*/ 16481 h 65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16" h="65924">
                      <a:moveTo>
                        <a:pt x="0" y="49443"/>
                      </a:moveTo>
                      <a:cubicBezTo>
                        <a:pt x="0" y="58548"/>
                        <a:pt x="8874" y="65924"/>
                        <a:pt x="19708" y="65924"/>
                      </a:cubicBezTo>
                      <a:cubicBezTo>
                        <a:pt x="30657" y="65924"/>
                        <a:pt x="39416" y="58548"/>
                        <a:pt x="39416" y="49443"/>
                      </a:cubicBezTo>
                      <a:cubicBezTo>
                        <a:pt x="39416" y="40338"/>
                        <a:pt x="32386" y="32962"/>
                        <a:pt x="19708" y="32962"/>
                      </a:cubicBezTo>
                      <a:cubicBezTo>
                        <a:pt x="6569" y="32962"/>
                        <a:pt x="0" y="25586"/>
                        <a:pt x="0" y="16481"/>
                      </a:cubicBezTo>
                      <a:cubicBezTo>
                        <a:pt x="0" y="7376"/>
                        <a:pt x="8874" y="0"/>
                        <a:pt x="19708" y="0"/>
                      </a:cubicBezTo>
                      <a:cubicBezTo>
                        <a:pt x="30657" y="0"/>
                        <a:pt x="39416" y="7376"/>
                        <a:pt x="39416" y="16481"/>
                      </a:cubicBez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280" name="Freeform: Shape 279">
                  <a:extLst>
                    <a:ext uri="{FF2B5EF4-FFF2-40B4-BE49-F238E27FC236}">
                      <a16:creationId xmlns:a16="http://schemas.microsoft.com/office/drawing/2014/main" id="{C684E198-D92D-44F5-B5A9-CABB4DAB0E45}"/>
                    </a:ext>
                  </a:extLst>
                </p:cNvPr>
                <p:cNvSpPr/>
                <p:nvPr/>
              </p:nvSpPr>
              <p:spPr>
                <a:xfrm>
                  <a:off x="5127631" y="4831579"/>
                  <a:ext cx="11525" cy="11409"/>
                </a:xfrm>
                <a:custGeom>
                  <a:avLst/>
                  <a:gdLst>
                    <a:gd name="connsiteX0" fmla="*/ 0 w 11525"/>
                    <a:gd name="connsiteY0" fmla="*/ 11410 h 11409"/>
                    <a:gd name="connsiteX1" fmla="*/ 0 w 11525"/>
                    <a:gd name="connsiteY1" fmla="*/ 0 h 11409"/>
                  </a:gdLst>
                  <a:ahLst/>
                  <a:cxnLst>
                    <a:cxn ang="0">
                      <a:pos x="connsiteX0" y="connsiteY0"/>
                    </a:cxn>
                    <a:cxn ang="0">
                      <a:pos x="connsiteX1" y="connsiteY1"/>
                    </a:cxn>
                  </a:cxnLst>
                  <a:rect l="l" t="t" r="r" b="b"/>
                  <a:pathLst>
                    <a:path w="11525" h="11409">
                      <a:moveTo>
                        <a:pt x="0" y="11410"/>
                      </a:moveTo>
                      <a:lnTo>
                        <a:pt x="0" y="0"/>
                      </a:lnTo>
                    </a:path>
                  </a:pathLst>
                </a:custGeom>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281" name="Freeform: Shape 280">
                  <a:extLst>
                    <a:ext uri="{FF2B5EF4-FFF2-40B4-BE49-F238E27FC236}">
                      <a16:creationId xmlns:a16="http://schemas.microsoft.com/office/drawing/2014/main" id="{C2B9B4AF-1DEE-4FA9-B4AB-E0A0524D2AA9}"/>
                    </a:ext>
                  </a:extLst>
                </p:cNvPr>
                <p:cNvSpPr/>
                <p:nvPr/>
              </p:nvSpPr>
              <p:spPr>
                <a:xfrm>
                  <a:off x="5127631" y="4926432"/>
                  <a:ext cx="11525" cy="11294"/>
                </a:xfrm>
                <a:custGeom>
                  <a:avLst/>
                  <a:gdLst>
                    <a:gd name="connsiteX0" fmla="*/ 0 w 11525"/>
                    <a:gd name="connsiteY0" fmla="*/ 11295 h 11294"/>
                    <a:gd name="connsiteX1" fmla="*/ 0 w 11525"/>
                    <a:gd name="connsiteY1" fmla="*/ 0 h 11294"/>
                  </a:gdLst>
                  <a:ahLst/>
                  <a:cxnLst>
                    <a:cxn ang="0">
                      <a:pos x="connsiteX0" y="connsiteY0"/>
                    </a:cxn>
                    <a:cxn ang="0">
                      <a:pos x="connsiteX1" y="connsiteY1"/>
                    </a:cxn>
                  </a:cxnLst>
                  <a:rect l="l" t="t" r="r" b="b"/>
                  <a:pathLst>
                    <a:path w="11525" h="11294">
                      <a:moveTo>
                        <a:pt x="0" y="11295"/>
                      </a:moveTo>
                      <a:lnTo>
                        <a:pt x="0" y="0"/>
                      </a:lnTo>
                    </a:path>
                  </a:pathLst>
                </a:custGeom>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294" name="Freeform: Shape 293">
                  <a:extLst>
                    <a:ext uri="{FF2B5EF4-FFF2-40B4-BE49-F238E27FC236}">
                      <a16:creationId xmlns:a16="http://schemas.microsoft.com/office/drawing/2014/main" id="{49F546A7-E6AC-439A-BA3D-EFFCC20C3522}"/>
                    </a:ext>
                  </a:extLst>
                </p:cNvPr>
                <p:cNvSpPr/>
                <p:nvPr/>
              </p:nvSpPr>
              <p:spPr>
                <a:xfrm>
                  <a:off x="5029436" y="4884711"/>
                  <a:ext cx="23050" cy="11525"/>
                </a:xfrm>
                <a:custGeom>
                  <a:avLst/>
                  <a:gdLst>
                    <a:gd name="connsiteX0" fmla="*/ 0 w 23050"/>
                    <a:gd name="connsiteY0" fmla="*/ 0 h 11525"/>
                    <a:gd name="connsiteX1" fmla="*/ 23051 w 23050"/>
                    <a:gd name="connsiteY1" fmla="*/ 0 h 11525"/>
                  </a:gdLst>
                  <a:ahLst/>
                  <a:cxnLst>
                    <a:cxn ang="0">
                      <a:pos x="connsiteX0" y="connsiteY0"/>
                    </a:cxn>
                    <a:cxn ang="0">
                      <a:pos x="connsiteX1" y="connsiteY1"/>
                    </a:cxn>
                  </a:cxnLst>
                  <a:rect l="l" t="t" r="r" b="b"/>
                  <a:pathLst>
                    <a:path w="23050" h="11525">
                      <a:moveTo>
                        <a:pt x="0" y="0"/>
                      </a:moveTo>
                      <a:lnTo>
                        <a:pt x="23051"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95" name="Freeform: Shape 294">
                  <a:extLst>
                    <a:ext uri="{FF2B5EF4-FFF2-40B4-BE49-F238E27FC236}">
                      <a16:creationId xmlns:a16="http://schemas.microsoft.com/office/drawing/2014/main" id="{4AEEBB7B-0071-4D44-A78F-7237A995DD6A}"/>
                    </a:ext>
                  </a:extLst>
                </p:cNvPr>
                <p:cNvSpPr/>
                <p:nvPr/>
              </p:nvSpPr>
              <p:spPr>
                <a:xfrm>
                  <a:off x="5202084" y="4884711"/>
                  <a:ext cx="23050" cy="11525"/>
                </a:xfrm>
                <a:custGeom>
                  <a:avLst/>
                  <a:gdLst>
                    <a:gd name="connsiteX0" fmla="*/ 0 w 23050"/>
                    <a:gd name="connsiteY0" fmla="*/ 0 h 11525"/>
                    <a:gd name="connsiteX1" fmla="*/ 23051 w 23050"/>
                    <a:gd name="connsiteY1" fmla="*/ 0 h 11525"/>
                  </a:gdLst>
                  <a:ahLst/>
                  <a:cxnLst>
                    <a:cxn ang="0">
                      <a:pos x="connsiteX0" y="connsiteY0"/>
                    </a:cxn>
                    <a:cxn ang="0">
                      <a:pos x="connsiteX1" y="connsiteY1"/>
                    </a:cxn>
                  </a:cxnLst>
                  <a:rect l="l" t="t" r="r" b="b"/>
                  <a:pathLst>
                    <a:path w="23050" h="11525">
                      <a:moveTo>
                        <a:pt x="0" y="0"/>
                      </a:moveTo>
                      <a:lnTo>
                        <a:pt x="23051"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242" name="Graphic 123">
              <a:extLst>
                <a:ext uri="{FF2B5EF4-FFF2-40B4-BE49-F238E27FC236}">
                  <a16:creationId xmlns:a16="http://schemas.microsoft.com/office/drawing/2014/main" id="{9DFA5A99-5CEB-4C94-A548-065A6B6A04DE}"/>
                </a:ext>
              </a:extLst>
            </p:cNvPr>
            <p:cNvGrpSpPr/>
            <p:nvPr/>
          </p:nvGrpSpPr>
          <p:grpSpPr>
            <a:xfrm>
              <a:off x="5112187" y="4630809"/>
              <a:ext cx="30196" cy="97734"/>
              <a:chOff x="5112187" y="4630809"/>
              <a:chExt cx="30196" cy="97734"/>
            </a:xfrm>
            <a:noFill/>
          </p:grpSpPr>
          <p:sp>
            <p:nvSpPr>
              <p:cNvPr id="274" name="Freeform: Shape 273">
                <a:extLst>
                  <a:ext uri="{FF2B5EF4-FFF2-40B4-BE49-F238E27FC236}">
                    <a16:creationId xmlns:a16="http://schemas.microsoft.com/office/drawing/2014/main" id="{5EEB289E-8066-4466-A266-0F88395868A8}"/>
                  </a:ext>
                </a:extLst>
              </p:cNvPr>
              <p:cNvSpPr/>
              <p:nvPr/>
            </p:nvSpPr>
            <p:spPr>
              <a:xfrm>
                <a:off x="5112187" y="4630809"/>
                <a:ext cx="30196" cy="15098"/>
              </a:xfrm>
              <a:custGeom>
                <a:avLst/>
                <a:gdLst>
                  <a:gd name="connsiteX0" fmla="*/ 30196 w 30196"/>
                  <a:gd name="connsiteY0" fmla="*/ 15098 h 15098"/>
                  <a:gd name="connsiteX1" fmla="*/ 15098 w 30196"/>
                  <a:gd name="connsiteY1" fmla="*/ 0 h 15098"/>
                  <a:gd name="connsiteX2" fmla="*/ 0 w 30196"/>
                  <a:gd name="connsiteY2" fmla="*/ 15098 h 15098"/>
                </a:gdLst>
                <a:ahLst/>
                <a:cxnLst>
                  <a:cxn ang="0">
                    <a:pos x="connsiteX0" y="connsiteY0"/>
                  </a:cxn>
                  <a:cxn ang="0">
                    <a:pos x="connsiteX1" y="connsiteY1"/>
                  </a:cxn>
                  <a:cxn ang="0">
                    <a:pos x="connsiteX2" y="connsiteY2"/>
                  </a:cxn>
                </a:cxnLst>
                <a:rect l="l" t="t" r="r" b="b"/>
                <a:pathLst>
                  <a:path w="30196" h="15098">
                    <a:moveTo>
                      <a:pt x="30196" y="15098"/>
                    </a:moveTo>
                    <a:lnTo>
                      <a:pt x="15098" y="0"/>
                    </a:lnTo>
                    <a:lnTo>
                      <a:pt x="0" y="15098"/>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75" name="Freeform: Shape 274">
                <a:extLst>
                  <a:ext uri="{FF2B5EF4-FFF2-40B4-BE49-F238E27FC236}">
                    <a16:creationId xmlns:a16="http://schemas.microsoft.com/office/drawing/2014/main" id="{40241D84-BE75-44D7-A3D1-9021C77CC2E2}"/>
                  </a:ext>
                </a:extLst>
              </p:cNvPr>
              <p:cNvSpPr/>
              <p:nvPr/>
            </p:nvSpPr>
            <p:spPr>
              <a:xfrm>
                <a:off x="5127286" y="4641412"/>
                <a:ext cx="11525" cy="87130"/>
              </a:xfrm>
              <a:custGeom>
                <a:avLst/>
                <a:gdLst>
                  <a:gd name="connsiteX0" fmla="*/ 0 w 11525"/>
                  <a:gd name="connsiteY0" fmla="*/ 0 h 87130"/>
                  <a:gd name="connsiteX1" fmla="*/ 0 w 11525"/>
                  <a:gd name="connsiteY1" fmla="*/ 87131 h 87130"/>
                </a:gdLst>
                <a:ahLst/>
                <a:cxnLst>
                  <a:cxn ang="0">
                    <a:pos x="connsiteX0" y="connsiteY0"/>
                  </a:cxn>
                  <a:cxn ang="0">
                    <a:pos x="connsiteX1" y="connsiteY1"/>
                  </a:cxn>
                </a:cxnLst>
                <a:rect l="l" t="t" r="r" b="b"/>
                <a:pathLst>
                  <a:path w="11525" h="87130">
                    <a:moveTo>
                      <a:pt x="0" y="0"/>
                    </a:moveTo>
                    <a:lnTo>
                      <a:pt x="0" y="87131"/>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243" name="Freeform: Shape 242">
              <a:extLst>
                <a:ext uri="{FF2B5EF4-FFF2-40B4-BE49-F238E27FC236}">
                  <a16:creationId xmlns:a16="http://schemas.microsoft.com/office/drawing/2014/main" id="{1246320B-8959-449C-937B-B3814BD58DBC}"/>
                </a:ext>
              </a:extLst>
            </p:cNvPr>
            <p:cNvSpPr/>
            <p:nvPr/>
          </p:nvSpPr>
          <p:spPr>
            <a:xfrm>
              <a:off x="5304544" y="4756089"/>
              <a:ext cx="30311" cy="15213"/>
            </a:xfrm>
            <a:custGeom>
              <a:avLst/>
              <a:gdLst>
                <a:gd name="connsiteX0" fmla="*/ 30311 w 30311"/>
                <a:gd name="connsiteY0" fmla="*/ 0 h 15213"/>
                <a:gd name="connsiteX1" fmla="*/ 15098 w 30311"/>
                <a:gd name="connsiteY1" fmla="*/ 15213 h 15213"/>
                <a:gd name="connsiteX2" fmla="*/ 0 w 30311"/>
                <a:gd name="connsiteY2" fmla="*/ 0 h 15213"/>
              </a:gdLst>
              <a:ahLst/>
              <a:cxnLst>
                <a:cxn ang="0">
                  <a:pos x="connsiteX0" y="connsiteY0"/>
                </a:cxn>
                <a:cxn ang="0">
                  <a:pos x="connsiteX1" y="connsiteY1"/>
                </a:cxn>
                <a:cxn ang="0">
                  <a:pos x="connsiteX2" y="connsiteY2"/>
                </a:cxn>
              </a:cxnLst>
              <a:rect l="l" t="t" r="r" b="b"/>
              <a:pathLst>
                <a:path w="30311" h="15213">
                  <a:moveTo>
                    <a:pt x="30311" y="0"/>
                  </a:moveTo>
                  <a:lnTo>
                    <a:pt x="15098" y="15213"/>
                  </a:ln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44" name="Freeform: Shape 243">
              <a:extLst>
                <a:ext uri="{FF2B5EF4-FFF2-40B4-BE49-F238E27FC236}">
                  <a16:creationId xmlns:a16="http://schemas.microsoft.com/office/drawing/2014/main" id="{7AFCDC7F-9553-4755-9D16-3862C4D2B6B8}"/>
                </a:ext>
              </a:extLst>
            </p:cNvPr>
            <p:cNvSpPr/>
            <p:nvPr/>
          </p:nvSpPr>
          <p:spPr>
            <a:xfrm>
              <a:off x="5204044" y="4682212"/>
              <a:ext cx="115713" cy="81483"/>
            </a:xfrm>
            <a:custGeom>
              <a:avLst/>
              <a:gdLst>
                <a:gd name="connsiteX0" fmla="*/ 0 w 115713"/>
                <a:gd name="connsiteY0" fmla="*/ 46331 h 81483"/>
                <a:gd name="connsiteX1" fmla="*/ 0 w 115713"/>
                <a:gd name="connsiteY1" fmla="*/ 42759 h 81483"/>
                <a:gd name="connsiteX2" fmla="*/ 42759 w 115713"/>
                <a:gd name="connsiteY2" fmla="*/ 0 h 81483"/>
                <a:gd name="connsiteX3" fmla="*/ 72955 w 115713"/>
                <a:gd name="connsiteY3" fmla="*/ 0 h 81483"/>
                <a:gd name="connsiteX4" fmla="*/ 115714 w 115713"/>
                <a:gd name="connsiteY4" fmla="*/ 42759 h 81483"/>
                <a:gd name="connsiteX5" fmla="*/ 115714 w 115713"/>
                <a:gd name="connsiteY5" fmla="*/ 81484 h 8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13" h="81483">
                  <a:moveTo>
                    <a:pt x="0" y="46331"/>
                  </a:moveTo>
                  <a:lnTo>
                    <a:pt x="0" y="42759"/>
                  </a:lnTo>
                  <a:cubicBezTo>
                    <a:pt x="0" y="19132"/>
                    <a:pt x="19132" y="0"/>
                    <a:pt x="42759" y="0"/>
                  </a:cubicBezTo>
                  <a:lnTo>
                    <a:pt x="72955" y="0"/>
                  </a:lnTo>
                  <a:cubicBezTo>
                    <a:pt x="96582" y="0"/>
                    <a:pt x="115714" y="19132"/>
                    <a:pt x="115714" y="42759"/>
                  </a:cubicBezTo>
                  <a:lnTo>
                    <a:pt x="115714" y="81484"/>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245" name="Graphic 123">
              <a:extLst>
                <a:ext uri="{FF2B5EF4-FFF2-40B4-BE49-F238E27FC236}">
                  <a16:creationId xmlns:a16="http://schemas.microsoft.com/office/drawing/2014/main" id="{8A4A29BE-1FF2-4F79-B86E-63AA2379184E}"/>
                </a:ext>
              </a:extLst>
            </p:cNvPr>
            <p:cNvGrpSpPr/>
            <p:nvPr/>
          </p:nvGrpSpPr>
          <p:grpSpPr>
            <a:xfrm>
              <a:off x="5038541" y="4452283"/>
              <a:ext cx="178065" cy="196159"/>
              <a:chOff x="5038541" y="4452283"/>
              <a:chExt cx="178065" cy="196159"/>
            </a:xfrm>
            <a:noFill/>
          </p:grpSpPr>
          <p:grpSp>
            <p:nvGrpSpPr>
              <p:cNvPr id="266" name="Graphic 123">
                <a:extLst>
                  <a:ext uri="{FF2B5EF4-FFF2-40B4-BE49-F238E27FC236}">
                    <a16:creationId xmlns:a16="http://schemas.microsoft.com/office/drawing/2014/main" id="{81E11C49-C8FE-43BE-9C5F-E70236154257}"/>
                  </a:ext>
                </a:extLst>
              </p:cNvPr>
              <p:cNvGrpSpPr/>
              <p:nvPr/>
            </p:nvGrpSpPr>
            <p:grpSpPr>
              <a:xfrm>
                <a:off x="5086256" y="4452283"/>
                <a:ext cx="82636" cy="117672"/>
                <a:chOff x="5086256" y="4452283"/>
                <a:chExt cx="82636" cy="117672"/>
              </a:xfrm>
              <a:noFill/>
            </p:grpSpPr>
            <p:grpSp>
              <p:nvGrpSpPr>
                <p:cNvPr id="268" name="Graphic 123">
                  <a:extLst>
                    <a:ext uri="{FF2B5EF4-FFF2-40B4-BE49-F238E27FC236}">
                      <a16:creationId xmlns:a16="http://schemas.microsoft.com/office/drawing/2014/main" id="{32BF778E-ADB6-43B5-B6D0-9BDDB148AF8A}"/>
                    </a:ext>
                  </a:extLst>
                </p:cNvPr>
                <p:cNvGrpSpPr/>
                <p:nvPr/>
              </p:nvGrpSpPr>
              <p:grpSpPr>
                <a:xfrm>
                  <a:off x="5086256" y="4452283"/>
                  <a:ext cx="82636" cy="94968"/>
                  <a:chOff x="5086256" y="4452283"/>
                  <a:chExt cx="82636" cy="94968"/>
                </a:xfrm>
                <a:noFill/>
              </p:grpSpPr>
              <p:sp>
                <p:nvSpPr>
                  <p:cNvPr id="272" name="Freeform: Shape 271">
                    <a:extLst>
                      <a:ext uri="{FF2B5EF4-FFF2-40B4-BE49-F238E27FC236}">
                        <a16:creationId xmlns:a16="http://schemas.microsoft.com/office/drawing/2014/main" id="{ABE19517-CB59-4A85-A9EE-8D8D443120C6}"/>
                      </a:ext>
                    </a:extLst>
                  </p:cNvPr>
                  <p:cNvSpPr/>
                  <p:nvPr/>
                </p:nvSpPr>
                <p:spPr>
                  <a:xfrm>
                    <a:off x="5086256" y="4491008"/>
                    <a:ext cx="82636" cy="56243"/>
                  </a:xfrm>
                  <a:custGeom>
                    <a:avLst/>
                    <a:gdLst>
                      <a:gd name="connsiteX0" fmla="*/ 82636 w 82636"/>
                      <a:gd name="connsiteY0" fmla="*/ 0 h 56243"/>
                      <a:gd name="connsiteX1" fmla="*/ 82636 w 82636"/>
                      <a:gd name="connsiteY1" fmla="*/ 13946 h 56243"/>
                      <a:gd name="connsiteX2" fmla="*/ 70074 w 82636"/>
                      <a:gd name="connsiteY2" fmla="*/ 44257 h 56243"/>
                      <a:gd name="connsiteX3" fmla="*/ 70074 w 82636"/>
                      <a:gd name="connsiteY3" fmla="*/ 44257 h 56243"/>
                      <a:gd name="connsiteX4" fmla="*/ 41260 w 82636"/>
                      <a:gd name="connsiteY4" fmla="*/ 56243 h 56243"/>
                      <a:gd name="connsiteX5" fmla="*/ 41260 w 82636"/>
                      <a:gd name="connsiteY5" fmla="*/ 56243 h 56243"/>
                      <a:gd name="connsiteX6" fmla="*/ 12447 w 82636"/>
                      <a:gd name="connsiteY6" fmla="*/ 44257 h 56243"/>
                      <a:gd name="connsiteX7" fmla="*/ 12447 w 82636"/>
                      <a:gd name="connsiteY7" fmla="*/ 44257 h 56243"/>
                      <a:gd name="connsiteX8" fmla="*/ 0 w 82636"/>
                      <a:gd name="connsiteY8" fmla="*/ 14061 h 56243"/>
                      <a:gd name="connsiteX9" fmla="*/ 0 w 82636"/>
                      <a:gd name="connsiteY9" fmla="*/ 0 h 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636" h="56243">
                        <a:moveTo>
                          <a:pt x="82636" y="0"/>
                        </a:moveTo>
                        <a:lnTo>
                          <a:pt x="82636" y="13946"/>
                        </a:lnTo>
                        <a:cubicBezTo>
                          <a:pt x="82636" y="25356"/>
                          <a:pt x="78141" y="36189"/>
                          <a:pt x="70074" y="44257"/>
                        </a:cubicBezTo>
                        <a:lnTo>
                          <a:pt x="70074" y="44257"/>
                        </a:lnTo>
                        <a:cubicBezTo>
                          <a:pt x="62467" y="51864"/>
                          <a:pt x="52094" y="56243"/>
                          <a:pt x="41260" y="56243"/>
                        </a:cubicBezTo>
                        <a:lnTo>
                          <a:pt x="41260" y="56243"/>
                        </a:lnTo>
                        <a:cubicBezTo>
                          <a:pt x="30427" y="56243"/>
                          <a:pt x="20054" y="51864"/>
                          <a:pt x="12447" y="44257"/>
                        </a:cubicBezTo>
                        <a:lnTo>
                          <a:pt x="12447" y="44257"/>
                        </a:lnTo>
                        <a:cubicBezTo>
                          <a:pt x="4495" y="36189"/>
                          <a:pt x="0" y="25356"/>
                          <a:pt x="0" y="14061"/>
                        </a:cubicBez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73" name="Freeform: Shape 272">
                    <a:extLst>
                      <a:ext uri="{FF2B5EF4-FFF2-40B4-BE49-F238E27FC236}">
                        <a16:creationId xmlns:a16="http://schemas.microsoft.com/office/drawing/2014/main" id="{0B78275F-2D73-494D-9A5D-14C3B3241D23}"/>
                      </a:ext>
                    </a:extLst>
                  </p:cNvPr>
                  <p:cNvSpPr/>
                  <p:nvPr/>
                </p:nvSpPr>
                <p:spPr>
                  <a:xfrm>
                    <a:off x="5086371" y="4452283"/>
                    <a:ext cx="82520" cy="38724"/>
                  </a:xfrm>
                  <a:custGeom>
                    <a:avLst/>
                    <a:gdLst>
                      <a:gd name="connsiteX0" fmla="*/ 0 w 82520"/>
                      <a:gd name="connsiteY0" fmla="*/ 38725 h 38724"/>
                      <a:gd name="connsiteX1" fmla="*/ 41260 w 82520"/>
                      <a:gd name="connsiteY1" fmla="*/ 0 h 38724"/>
                      <a:gd name="connsiteX2" fmla="*/ 82521 w 82520"/>
                      <a:gd name="connsiteY2" fmla="*/ 38725 h 38724"/>
                    </a:gdLst>
                    <a:ahLst/>
                    <a:cxnLst>
                      <a:cxn ang="0">
                        <a:pos x="connsiteX0" y="connsiteY0"/>
                      </a:cxn>
                      <a:cxn ang="0">
                        <a:pos x="connsiteX1" y="connsiteY1"/>
                      </a:cxn>
                      <a:cxn ang="0">
                        <a:pos x="connsiteX2" y="connsiteY2"/>
                      </a:cxn>
                    </a:cxnLst>
                    <a:rect l="l" t="t" r="r" b="b"/>
                    <a:pathLst>
                      <a:path w="82520" h="38724">
                        <a:moveTo>
                          <a:pt x="0" y="38725"/>
                        </a:moveTo>
                        <a:cubicBezTo>
                          <a:pt x="0" y="17403"/>
                          <a:pt x="18440" y="0"/>
                          <a:pt x="41260" y="0"/>
                        </a:cubicBezTo>
                        <a:cubicBezTo>
                          <a:pt x="64080" y="0"/>
                          <a:pt x="82521" y="17288"/>
                          <a:pt x="82521" y="38725"/>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69" name="Graphic 123">
                  <a:extLst>
                    <a:ext uri="{FF2B5EF4-FFF2-40B4-BE49-F238E27FC236}">
                      <a16:creationId xmlns:a16="http://schemas.microsoft.com/office/drawing/2014/main" id="{0867DF18-AFAC-4EE1-A799-EBD00E18636D}"/>
                    </a:ext>
                  </a:extLst>
                </p:cNvPr>
                <p:cNvGrpSpPr/>
                <p:nvPr/>
              </p:nvGrpSpPr>
              <p:grpSpPr>
                <a:xfrm>
                  <a:off x="5102967" y="4540336"/>
                  <a:ext cx="49443" cy="29619"/>
                  <a:chOff x="5102967" y="4540336"/>
                  <a:chExt cx="49443" cy="29619"/>
                </a:xfrm>
              </p:grpSpPr>
              <p:sp>
                <p:nvSpPr>
                  <p:cNvPr id="270" name="Freeform: Shape 269">
                    <a:extLst>
                      <a:ext uri="{FF2B5EF4-FFF2-40B4-BE49-F238E27FC236}">
                        <a16:creationId xmlns:a16="http://schemas.microsoft.com/office/drawing/2014/main" id="{F75A03AC-D63B-432A-B342-C86B8D1213F3}"/>
                      </a:ext>
                    </a:extLst>
                  </p:cNvPr>
                  <p:cNvSpPr/>
                  <p:nvPr/>
                </p:nvSpPr>
                <p:spPr>
                  <a:xfrm>
                    <a:off x="5102967" y="4540336"/>
                    <a:ext cx="11525" cy="29619"/>
                  </a:xfrm>
                  <a:custGeom>
                    <a:avLst/>
                    <a:gdLst>
                      <a:gd name="connsiteX0" fmla="*/ 0 w 11525"/>
                      <a:gd name="connsiteY0" fmla="*/ 0 h 29619"/>
                      <a:gd name="connsiteX1" fmla="*/ 0 w 11525"/>
                      <a:gd name="connsiteY1" fmla="*/ 29620 h 29619"/>
                    </a:gdLst>
                    <a:ahLst/>
                    <a:cxnLst>
                      <a:cxn ang="0">
                        <a:pos x="connsiteX0" y="connsiteY0"/>
                      </a:cxn>
                      <a:cxn ang="0">
                        <a:pos x="connsiteX1" y="connsiteY1"/>
                      </a:cxn>
                    </a:cxnLst>
                    <a:rect l="l" t="t" r="r" b="b"/>
                    <a:pathLst>
                      <a:path w="11525" h="29619">
                        <a:moveTo>
                          <a:pt x="0" y="0"/>
                        </a:moveTo>
                        <a:lnTo>
                          <a:pt x="0" y="2962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71" name="Freeform: Shape 270">
                    <a:extLst>
                      <a:ext uri="{FF2B5EF4-FFF2-40B4-BE49-F238E27FC236}">
                        <a16:creationId xmlns:a16="http://schemas.microsoft.com/office/drawing/2014/main" id="{56801531-5C7B-4DE8-9E10-73763457F320}"/>
                      </a:ext>
                    </a:extLst>
                  </p:cNvPr>
                  <p:cNvSpPr/>
                  <p:nvPr/>
                </p:nvSpPr>
                <p:spPr>
                  <a:xfrm>
                    <a:off x="5152411" y="4540336"/>
                    <a:ext cx="11525" cy="29504"/>
                  </a:xfrm>
                  <a:custGeom>
                    <a:avLst/>
                    <a:gdLst>
                      <a:gd name="connsiteX0" fmla="*/ 0 w 11525"/>
                      <a:gd name="connsiteY0" fmla="*/ 0 h 29504"/>
                      <a:gd name="connsiteX1" fmla="*/ 0 w 11525"/>
                      <a:gd name="connsiteY1" fmla="*/ 29505 h 29504"/>
                    </a:gdLst>
                    <a:ahLst/>
                    <a:cxnLst>
                      <a:cxn ang="0">
                        <a:pos x="connsiteX0" y="connsiteY0"/>
                      </a:cxn>
                      <a:cxn ang="0">
                        <a:pos x="connsiteX1" y="connsiteY1"/>
                      </a:cxn>
                    </a:cxnLst>
                    <a:rect l="l" t="t" r="r" b="b"/>
                    <a:pathLst>
                      <a:path w="11525" h="29504">
                        <a:moveTo>
                          <a:pt x="0" y="0"/>
                        </a:moveTo>
                        <a:lnTo>
                          <a:pt x="0" y="2950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267" name="Freeform: Shape 266">
                <a:extLst>
                  <a:ext uri="{FF2B5EF4-FFF2-40B4-BE49-F238E27FC236}">
                    <a16:creationId xmlns:a16="http://schemas.microsoft.com/office/drawing/2014/main" id="{C38FB3A5-B818-41D2-8654-7B64E6D3E32B}"/>
                  </a:ext>
                </a:extLst>
              </p:cNvPr>
              <p:cNvSpPr/>
              <p:nvPr/>
            </p:nvSpPr>
            <p:spPr>
              <a:xfrm>
                <a:off x="5038541" y="4569841"/>
                <a:ext cx="178065" cy="78602"/>
              </a:xfrm>
              <a:custGeom>
                <a:avLst/>
                <a:gdLst>
                  <a:gd name="connsiteX0" fmla="*/ 38379 w 178065"/>
                  <a:gd name="connsiteY0" fmla="*/ 78487 h 78602"/>
                  <a:gd name="connsiteX1" fmla="*/ 0 w 178065"/>
                  <a:gd name="connsiteY1" fmla="*/ 78602 h 78602"/>
                  <a:gd name="connsiteX2" fmla="*/ 0 w 178065"/>
                  <a:gd name="connsiteY2" fmla="*/ 43911 h 78602"/>
                  <a:gd name="connsiteX3" fmla="*/ 64311 w 178065"/>
                  <a:gd name="connsiteY3" fmla="*/ 115 h 78602"/>
                  <a:gd name="connsiteX4" fmla="*/ 67769 w 178065"/>
                  <a:gd name="connsiteY4" fmla="*/ 7146 h 78602"/>
                  <a:gd name="connsiteX5" fmla="*/ 110182 w 178065"/>
                  <a:gd name="connsiteY5" fmla="*/ 7030 h 78602"/>
                  <a:gd name="connsiteX6" fmla="*/ 113754 w 178065"/>
                  <a:gd name="connsiteY6" fmla="*/ 0 h 78602"/>
                  <a:gd name="connsiteX7" fmla="*/ 178065 w 178065"/>
                  <a:gd name="connsiteY7" fmla="*/ 43450 h 78602"/>
                  <a:gd name="connsiteX8" fmla="*/ 178065 w 178065"/>
                  <a:gd name="connsiteY8" fmla="*/ 78141 h 78602"/>
                  <a:gd name="connsiteX9" fmla="*/ 139225 w 178065"/>
                  <a:gd name="connsiteY9" fmla="*/ 78256 h 7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065" h="78602">
                    <a:moveTo>
                      <a:pt x="38379" y="78487"/>
                    </a:moveTo>
                    <a:lnTo>
                      <a:pt x="0" y="78602"/>
                    </a:lnTo>
                    <a:lnTo>
                      <a:pt x="0" y="43911"/>
                    </a:lnTo>
                    <a:cubicBezTo>
                      <a:pt x="0" y="31464"/>
                      <a:pt x="64311" y="115"/>
                      <a:pt x="64311" y="115"/>
                    </a:cubicBezTo>
                    <a:cubicBezTo>
                      <a:pt x="64311" y="115"/>
                      <a:pt x="66731" y="5532"/>
                      <a:pt x="67769" y="7146"/>
                    </a:cubicBezTo>
                    <a:cubicBezTo>
                      <a:pt x="77219" y="21437"/>
                      <a:pt x="100616" y="21206"/>
                      <a:pt x="110182" y="7030"/>
                    </a:cubicBezTo>
                    <a:cubicBezTo>
                      <a:pt x="111334" y="5417"/>
                      <a:pt x="113754" y="0"/>
                      <a:pt x="113754" y="0"/>
                    </a:cubicBezTo>
                    <a:cubicBezTo>
                      <a:pt x="113754" y="0"/>
                      <a:pt x="178065" y="31003"/>
                      <a:pt x="178065" y="43450"/>
                    </a:cubicBezTo>
                    <a:lnTo>
                      <a:pt x="178065" y="78141"/>
                    </a:lnTo>
                    <a:lnTo>
                      <a:pt x="139225" y="78256"/>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46" name="Graphic 123">
              <a:extLst>
                <a:ext uri="{FF2B5EF4-FFF2-40B4-BE49-F238E27FC236}">
                  <a16:creationId xmlns:a16="http://schemas.microsoft.com/office/drawing/2014/main" id="{5B324807-8F37-453E-BE83-5D0AE26E5CE1}"/>
                </a:ext>
              </a:extLst>
            </p:cNvPr>
            <p:cNvGrpSpPr/>
            <p:nvPr/>
          </p:nvGrpSpPr>
          <p:grpSpPr>
            <a:xfrm>
              <a:off x="5235508" y="4813369"/>
              <a:ext cx="168384" cy="180946"/>
              <a:chOff x="5235508" y="4813369"/>
              <a:chExt cx="168384" cy="180946"/>
            </a:xfrm>
            <a:noFill/>
          </p:grpSpPr>
          <p:grpSp>
            <p:nvGrpSpPr>
              <p:cNvPr id="258" name="Graphic 123">
                <a:extLst>
                  <a:ext uri="{FF2B5EF4-FFF2-40B4-BE49-F238E27FC236}">
                    <a16:creationId xmlns:a16="http://schemas.microsoft.com/office/drawing/2014/main" id="{3BEE7A0A-1453-4762-AF8E-21052D83C466}"/>
                  </a:ext>
                </a:extLst>
              </p:cNvPr>
              <p:cNvGrpSpPr/>
              <p:nvPr/>
            </p:nvGrpSpPr>
            <p:grpSpPr>
              <a:xfrm>
                <a:off x="5280687" y="4813369"/>
                <a:ext cx="78026" cy="118249"/>
                <a:chOff x="5280687" y="4813369"/>
                <a:chExt cx="78026" cy="118249"/>
              </a:xfrm>
              <a:noFill/>
            </p:grpSpPr>
            <p:grpSp>
              <p:nvGrpSpPr>
                <p:cNvPr id="260" name="Graphic 123">
                  <a:extLst>
                    <a:ext uri="{FF2B5EF4-FFF2-40B4-BE49-F238E27FC236}">
                      <a16:creationId xmlns:a16="http://schemas.microsoft.com/office/drawing/2014/main" id="{8066CD7C-2615-4512-95B3-2952FC304E5E}"/>
                    </a:ext>
                  </a:extLst>
                </p:cNvPr>
                <p:cNvGrpSpPr/>
                <p:nvPr/>
              </p:nvGrpSpPr>
              <p:grpSpPr>
                <a:xfrm>
                  <a:off x="5280687" y="4813369"/>
                  <a:ext cx="78026" cy="96696"/>
                  <a:chOff x="5280687" y="4813369"/>
                  <a:chExt cx="78026" cy="96696"/>
                </a:xfrm>
                <a:noFill/>
              </p:grpSpPr>
              <p:sp>
                <p:nvSpPr>
                  <p:cNvPr id="264" name="Freeform: Shape 263">
                    <a:extLst>
                      <a:ext uri="{FF2B5EF4-FFF2-40B4-BE49-F238E27FC236}">
                        <a16:creationId xmlns:a16="http://schemas.microsoft.com/office/drawing/2014/main" id="{4D3B64A2-1E5B-4C4D-B423-B26DEDC5DE73}"/>
                      </a:ext>
                    </a:extLst>
                  </p:cNvPr>
                  <p:cNvSpPr/>
                  <p:nvPr/>
                </p:nvSpPr>
                <p:spPr>
                  <a:xfrm>
                    <a:off x="5280687" y="4849904"/>
                    <a:ext cx="78026" cy="60161"/>
                  </a:xfrm>
                  <a:custGeom>
                    <a:avLst/>
                    <a:gdLst>
                      <a:gd name="connsiteX0" fmla="*/ 78026 w 78026"/>
                      <a:gd name="connsiteY0" fmla="*/ 0 h 60161"/>
                      <a:gd name="connsiteX1" fmla="*/ 78026 w 78026"/>
                      <a:gd name="connsiteY1" fmla="*/ 20169 h 60161"/>
                      <a:gd name="connsiteX2" fmla="*/ 66155 w 78026"/>
                      <a:gd name="connsiteY2" fmla="*/ 48867 h 60161"/>
                      <a:gd name="connsiteX3" fmla="*/ 66155 w 78026"/>
                      <a:gd name="connsiteY3" fmla="*/ 48867 h 60161"/>
                      <a:gd name="connsiteX4" fmla="*/ 38955 w 78026"/>
                      <a:gd name="connsiteY4" fmla="*/ 60162 h 60161"/>
                      <a:gd name="connsiteX5" fmla="*/ 38955 w 78026"/>
                      <a:gd name="connsiteY5" fmla="*/ 60162 h 60161"/>
                      <a:gd name="connsiteX6" fmla="*/ 11756 w 78026"/>
                      <a:gd name="connsiteY6" fmla="*/ 48752 h 60161"/>
                      <a:gd name="connsiteX7" fmla="*/ 11756 w 78026"/>
                      <a:gd name="connsiteY7" fmla="*/ 48752 h 60161"/>
                      <a:gd name="connsiteX8" fmla="*/ 0 w 78026"/>
                      <a:gd name="connsiteY8" fmla="*/ 20284 h 60161"/>
                      <a:gd name="connsiteX9" fmla="*/ 0 w 78026"/>
                      <a:gd name="connsiteY9" fmla="*/ 0 h 6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026" h="60161">
                        <a:moveTo>
                          <a:pt x="78026" y="0"/>
                        </a:moveTo>
                        <a:lnTo>
                          <a:pt x="78026" y="20169"/>
                        </a:lnTo>
                        <a:cubicBezTo>
                          <a:pt x="78026" y="30888"/>
                          <a:pt x="73762" y="41260"/>
                          <a:pt x="66155" y="48867"/>
                        </a:cubicBezTo>
                        <a:lnTo>
                          <a:pt x="66155" y="48867"/>
                        </a:lnTo>
                        <a:cubicBezTo>
                          <a:pt x="59009" y="56128"/>
                          <a:pt x="49213" y="60162"/>
                          <a:pt x="38955" y="60162"/>
                        </a:cubicBezTo>
                        <a:lnTo>
                          <a:pt x="38955" y="60162"/>
                        </a:lnTo>
                        <a:cubicBezTo>
                          <a:pt x="28698" y="60162"/>
                          <a:pt x="18901" y="56013"/>
                          <a:pt x="11756" y="48752"/>
                        </a:cubicBezTo>
                        <a:lnTo>
                          <a:pt x="11756" y="48752"/>
                        </a:lnTo>
                        <a:cubicBezTo>
                          <a:pt x="4264" y="41145"/>
                          <a:pt x="0" y="30888"/>
                          <a:pt x="0" y="20284"/>
                        </a:cubicBez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65" name="Freeform: Shape 264">
                    <a:extLst>
                      <a:ext uri="{FF2B5EF4-FFF2-40B4-BE49-F238E27FC236}">
                        <a16:creationId xmlns:a16="http://schemas.microsoft.com/office/drawing/2014/main" id="{809F7D2C-9C12-4367-AA82-EBB7BD230F6F}"/>
                      </a:ext>
                    </a:extLst>
                  </p:cNvPr>
                  <p:cNvSpPr/>
                  <p:nvPr/>
                </p:nvSpPr>
                <p:spPr>
                  <a:xfrm>
                    <a:off x="5280687" y="4813369"/>
                    <a:ext cx="77910" cy="36535"/>
                  </a:xfrm>
                  <a:custGeom>
                    <a:avLst/>
                    <a:gdLst>
                      <a:gd name="connsiteX0" fmla="*/ 0 w 77910"/>
                      <a:gd name="connsiteY0" fmla="*/ 36535 h 36535"/>
                      <a:gd name="connsiteX1" fmla="*/ 38955 w 77910"/>
                      <a:gd name="connsiteY1" fmla="*/ 0 h 36535"/>
                      <a:gd name="connsiteX2" fmla="*/ 77911 w 77910"/>
                      <a:gd name="connsiteY2" fmla="*/ 36535 h 36535"/>
                    </a:gdLst>
                    <a:ahLst/>
                    <a:cxnLst>
                      <a:cxn ang="0">
                        <a:pos x="connsiteX0" y="connsiteY0"/>
                      </a:cxn>
                      <a:cxn ang="0">
                        <a:pos x="connsiteX1" y="connsiteY1"/>
                      </a:cxn>
                      <a:cxn ang="0">
                        <a:pos x="connsiteX2" y="connsiteY2"/>
                      </a:cxn>
                    </a:cxnLst>
                    <a:rect l="l" t="t" r="r" b="b"/>
                    <a:pathLst>
                      <a:path w="77910" h="36535">
                        <a:moveTo>
                          <a:pt x="0" y="36535"/>
                        </a:moveTo>
                        <a:cubicBezTo>
                          <a:pt x="0" y="16366"/>
                          <a:pt x="17403" y="0"/>
                          <a:pt x="38955" y="0"/>
                        </a:cubicBezTo>
                        <a:cubicBezTo>
                          <a:pt x="60508" y="0"/>
                          <a:pt x="77911" y="16366"/>
                          <a:pt x="77911" y="36535"/>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61" name="Graphic 123">
                  <a:extLst>
                    <a:ext uri="{FF2B5EF4-FFF2-40B4-BE49-F238E27FC236}">
                      <a16:creationId xmlns:a16="http://schemas.microsoft.com/office/drawing/2014/main" id="{438CDAAA-BE46-4D1E-895C-4B3300F5503F}"/>
                    </a:ext>
                  </a:extLst>
                </p:cNvPr>
                <p:cNvGrpSpPr/>
                <p:nvPr/>
              </p:nvGrpSpPr>
              <p:grpSpPr>
                <a:xfrm>
                  <a:off x="5296361" y="4903612"/>
                  <a:ext cx="46677" cy="28006"/>
                  <a:chOff x="5296361" y="4903612"/>
                  <a:chExt cx="46677" cy="28006"/>
                </a:xfrm>
              </p:grpSpPr>
              <p:sp>
                <p:nvSpPr>
                  <p:cNvPr id="262" name="Freeform: Shape 261">
                    <a:extLst>
                      <a:ext uri="{FF2B5EF4-FFF2-40B4-BE49-F238E27FC236}">
                        <a16:creationId xmlns:a16="http://schemas.microsoft.com/office/drawing/2014/main" id="{792AA722-3E3E-4E42-A4DB-B1EA72E36760}"/>
                      </a:ext>
                    </a:extLst>
                  </p:cNvPr>
                  <p:cNvSpPr/>
                  <p:nvPr/>
                </p:nvSpPr>
                <p:spPr>
                  <a:xfrm>
                    <a:off x="5296361" y="4903612"/>
                    <a:ext cx="11525" cy="28006"/>
                  </a:xfrm>
                  <a:custGeom>
                    <a:avLst/>
                    <a:gdLst>
                      <a:gd name="connsiteX0" fmla="*/ 0 w 11525"/>
                      <a:gd name="connsiteY0" fmla="*/ 0 h 28006"/>
                      <a:gd name="connsiteX1" fmla="*/ 0 w 11525"/>
                      <a:gd name="connsiteY1" fmla="*/ 28006 h 28006"/>
                    </a:gdLst>
                    <a:ahLst/>
                    <a:cxnLst>
                      <a:cxn ang="0">
                        <a:pos x="connsiteX0" y="connsiteY0"/>
                      </a:cxn>
                      <a:cxn ang="0">
                        <a:pos x="connsiteX1" y="connsiteY1"/>
                      </a:cxn>
                    </a:cxnLst>
                    <a:rect l="l" t="t" r="r" b="b"/>
                    <a:pathLst>
                      <a:path w="11525" h="28006">
                        <a:moveTo>
                          <a:pt x="0" y="0"/>
                        </a:moveTo>
                        <a:lnTo>
                          <a:pt x="0" y="28006"/>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63" name="Freeform: Shape 262">
                    <a:extLst>
                      <a:ext uri="{FF2B5EF4-FFF2-40B4-BE49-F238E27FC236}">
                        <a16:creationId xmlns:a16="http://schemas.microsoft.com/office/drawing/2014/main" id="{05723BE1-7A37-46F1-9FF2-4F0DED75C7F3}"/>
                      </a:ext>
                    </a:extLst>
                  </p:cNvPr>
                  <p:cNvSpPr/>
                  <p:nvPr/>
                </p:nvSpPr>
                <p:spPr>
                  <a:xfrm>
                    <a:off x="5343038" y="4903612"/>
                    <a:ext cx="11525" cy="27891"/>
                  </a:xfrm>
                  <a:custGeom>
                    <a:avLst/>
                    <a:gdLst>
                      <a:gd name="connsiteX0" fmla="*/ 0 w 11525"/>
                      <a:gd name="connsiteY0" fmla="*/ 0 h 27891"/>
                      <a:gd name="connsiteX1" fmla="*/ 0 w 11525"/>
                      <a:gd name="connsiteY1" fmla="*/ 27891 h 27891"/>
                    </a:gdLst>
                    <a:ahLst/>
                    <a:cxnLst>
                      <a:cxn ang="0">
                        <a:pos x="connsiteX0" y="connsiteY0"/>
                      </a:cxn>
                      <a:cxn ang="0">
                        <a:pos x="connsiteX1" y="connsiteY1"/>
                      </a:cxn>
                    </a:cxnLst>
                    <a:rect l="l" t="t" r="r" b="b"/>
                    <a:pathLst>
                      <a:path w="11525" h="27891">
                        <a:moveTo>
                          <a:pt x="0" y="0"/>
                        </a:moveTo>
                        <a:lnTo>
                          <a:pt x="0" y="27891"/>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259" name="Freeform: Shape 258">
                <a:extLst>
                  <a:ext uri="{FF2B5EF4-FFF2-40B4-BE49-F238E27FC236}">
                    <a16:creationId xmlns:a16="http://schemas.microsoft.com/office/drawing/2014/main" id="{519037E6-1FC3-4823-AA83-E9D3269B5026}"/>
                  </a:ext>
                </a:extLst>
              </p:cNvPr>
              <p:cNvSpPr/>
              <p:nvPr/>
            </p:nvSpPr>
            <p:spPr>
              <a:xfrm>
                <a:off x="5235508" y="4931503"/>
                <a:ext cx="168384" cy="62812"/>
              </a:xfrm>
              <a:custGeom>
                <a:avLst/>
                <a:gdLst>
                  <a:gd name="connsiteX0" fmla="*/ 0 w 168384"/>
                  <a:gd name="connsiteY0" fmla="*/ 41491 h 62812"/>
                  <a:gd name="connsiteX1" fmla="*/ 60853 w 168384"/>
                  <a:gd name="connsiteY1" fmla="*/ 115 h 62812"/>
                  <a:gd name="connsiteX2" fmla="*/ 64080 w 168384"/>
                  <a:gd name="connsiteY2" fmla="*/ 6800 h 62812"/>
                  <a:gd name="connsiteX3" fmla="*/ 104188 w 168384"/>
                  <a:gd name="connsiteY3" fmla="*/ 6685 h 62812"/>
                  <a:gd name="connsiteX4" fmla="*/ 107646 w 168384"/>
                  <a:gd name="connsiteY4" fmla="*/ 0 h 62812"/>
                  <a:gd name="connsiteX5" fmla="*/ 168384 w 168384"/>
                  <a:gd name="connsiteY5" fmla="*/ 41030 h 62812"/>
                  <a:gd name="connsiteX6" fmla="*/ 168384 w 168384"/>
                  <a:gd name="connsiteY6" fmla="*/ 62352 h 62812"/>
                  <a:gd name="connsiteX7" fmla="*/ 0 w 168384"/>
                  <a:gd name="connsiteY7" fmla="*/ 62813 h 62812"/>
                  <a:gd name="connsiteX8" fmla="*/ 0 w 168384"/>
                  <a:gd name="connsiteY8" fmla="*/ 41491 h 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84" h="62812">
                    <a:moveTo>
                      <a:pt x="0" y="41491"/>
                    </a:moveTo>
                    <a:cubicBezTo>
                      <a:pt x="0" y="29735"/>
                      <a:pt x="60853" y="115"/>
                      <a:pt x="60853" y="115"/>
                    </a:cubicBezTo>
                    <a:cubicBezTo>
                      <a:pt x="60853" y="115"/>
                      <a:pt x="63158" y="5186"/>
                      <a:pt x="64080" y="6800"/>
                    </a:cubicBezTo>
                    <a:cubicBezTo>
                      <a:pt x="73070" y="20284"/>
                      <a:pt x="95083" y="20054"/>
                      <a:pt x="104188" y="6685"/>
                    </a:cubicBezTo>
                    <a:cubicBezTo>
                      <a:pt x="105226" y="5186"/>
                      <a:pt x="107646" y="0"/>
                      <a:pt x="107646" y="0"/>
                    </a:cubicBezTo>
                    <a:cubicBezTo>
                      <a:pt x="107646" y="0"/>
                      <a:pt x="168384" y="29274"/>
                      <a:pt x="168384" y="41030"/>
                    </a:cubicBezTo>
                    <a:lnTo>
                      <a:pt x="168384" y="62352"/>
                    </a:lnTo>
                    <a:lnTo>
                      <a:pt x="0" y="62813"/>
                    </a:lnTo>
                    <a:lnTo>
                      <a:pt x="0" y="41491"/>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47" name="Graphic 123">
              <a:extLst>
                <a:ext uri="{FF2B5EF4-FFF2-40B4-BE49-F238E27FC236}">
                  <a16:creationId xmlns:a16="http://schemas.microsoft.com/office/drawing/2014/main" id="{2C210D1E-6A50-4845-9B09-C59D4DDE1F7C}"/>
                </a:ext>
              </a:extLst>
            </p:cNvPr>
            <p:cNvGrpSpPr/>
            <p:nvPr/>
          </p:nvGrpSpPr>
          <p:grpSpPr>
            <a:xfrm>
              <a:off x="4850679" y="4813369"/>
              <a:ext cx="168384" cy="180946"/>
              <a:chOff x="4850679" y="4813369"/>
              <a:chExt cx="168384" cy="180946"/>
            </a:xfrm>
            <a:noFill/>
          </p:grpSpPr>
          <p:grpSp>
            <p:nvGrpSpPr>
              <p:cNvPr id="250" name="Graphic 123">
                <a:extLst>
                  <a:ext uri="{FF2B5EF4-FFF2-40B4-BE49-F238E27FC236}">
                    <a16:creationId xmlns:a16="http://schemas.microsoft.com/office/drawing/2014/main" id="{81AFFA52-6103-4383-8C2C-3FF23903DFE8}"/>
                  </a:ext>
                </a:extLst>
              </p:cNvPr>
              <p:cNvGrpSpPr/>
              <p:nvPr/>
            </p:nvGrpSpPr>
            <p:grpSpPr>
              <a:xfrm>
                <a:off x="4895858" y="4813369"/>
                <a:ext cx="78026" cy="118249"/>
                <a:chOff x="4895858" y="4813369"/>
                <a:chExt cx="78026" cy="118249"/>
              </a:xfrm>
              <a:noFill/>
            </p:grpSpPr>
            <p:grpSp>
              <p:nvGrpSpPr>
                <p:cNvPr id="252" name="Graphic 123">
                  <a:extLst>
                    <a:ext uri="{FF2B5EF4-FFF2-40B4-BE49-F238E27FC236}">
                      <a16:creationId xmlns:a16="http://schemas.microsoft.com/office/drawing/2014/main" id="{D10F3406-E271-4FAE-AE72-29C7A38969BB}"/>
                    </a:ext>
                  </a:extLst>
                </p:cNvPr>
                <p:cNvGrpSpPr/>
                <p:nvPr/>
              </p:nvGrpSpPr>
              <p:grpSpPr>
                <a:xfrm>
                  <a:off x="4895858" y="4813369"/>
                  <a:ext cx="78026" cy="96696"/>
                  <a:chOff x="4895858" y="4813369"/>
                  <a:chExt cx="78026" cy="96696"/>
                </a:xfrm>
                <a:noFill/>
              </p:grpSpPr>
              <p:sp>
                <p:nvSpPr>
                  <p:cNvPr id="256" name="Freeform: Shape 255">
                    <a:extLst>
                      <a:ext uri="{FF2B5EF4-FFF2-40B4-BE49-F238E27FC236}">
                        <a16:creationId xmlns:a16="http://schemas.microsoft.com/office/drawing/2014/main" id="{59A6309C-978D-4C96-966E-5FADAA6EAF75}"/>
                      </a:ext>
                    </a:extLst>
                  </p:cNvPr>
                  <p:cNvSpPr/>
                  <p:nvPr/>
                </p:nvSpPr>
                <p:spPr>
                  <a:xfrm>
                    <a:off x="4895858" y="4849904"/>
                    <a:ext cx="78026" cy="60161"/>
                  </a:xfrm>
                  <a:custGeom>
                    <a:avLst/>
                    <a:gdLst>
                      <a:gd name="connsiteX0" fmla="*/ 78026 w 78026"/>
                      <a:gd name="connsiteY0" fmla="*/ 0 h 60161"/>
                      <a:gd name="connsiteX1" fmla="*/ 78026 w 78026"/>
                      <a:gd name="connsiteY1" fmla="*/ 20169 h 60161"/>
                      <a:gd name="connsiteX2" fmla="*/ 66155 w 78026"/>
                      <a:gd name="connsiteY2" fmla="*/ 48867 h 60161"/>
                      <a:gd name="connsiteX3" fmla="*/ 66155 w 78026"/>
                      <a:gd name="connsiteY3" fmla="*/ 48867 h 60161"/>
                      <a:gd name="connsiteX4" fmla="*/ 38955 w 78026"/>
                      <a:gd name="connsiteY4" fmla="*/ 60162 h 60161"/>
                      <a:gd name="connsiteX5" fmla="*/ 38955 w 78026"/>
                      <a:gd name="connsiteY5" fmla="*/ 60162 h 60161"/>
                      <a:gd name="connsiteX6" fmla="*/ 11756 w 78026"/>
                      <a:gd name="connsiteY6" fmla="*/ 48752 h 60161"/>
                      <a:gd name="connsiteX7" fmla="*/ 11756 w 78026"/>
                      <a:gd name="connsiteY7" fmla="*/ 48752 h 60161"/>
                      <a:gd name="connsiteX8" fmla="*/ 0 w 78026"/>
                      <a:gd name="connsiteY8" fmla="*/ 20284 h 60161"/>
                      <a:gd name="connsiteX9" fmla="*/ 0 w 78026"/>
                      <a:gd name="connsiteY9" fmla="*/ 0 h 6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026" h="60161">
                        <a:moveTo>
                          <a:pt x="78026" y="0"/>
                        </a:moveTo>
                        <a:lnTo>
                          <a:pt x="78026" y="20169"/>
                        </a:lnTo>
                        <a:cubicBezTo>
                          <a:pt x="78026" y="30888"/>
                          <a:pt x="73762" y="41260"/>
                          <a:pt x="66155" y="48867"/>
                        </a:cubicBezTo>
                        <a:lnTo>
                          <a:pt x="66155" y="48867"/>
                        </a:lnTo>
                        <a:cubicBezTo>
                          <a:pt x="59009" y="56128"/>
                          <a:pt x="49213" y="60162"/>
                          <a:pt x="38955" y="60162"/>
                        </a:cubicBezTo>
                        <a:lnTo>
                          <a:pt x="38955" y="60162"/>
                        </a:lnTo>
                        <a:cubicBezTo>
                          <a:pt x="28698" y="60162"/>
                          <a:pt x="18901" y="56013"/>
                          <a:pt x="11756" y="48752"/>
                        </a:cubicBezTo>
                        <a:lnTo>
                          <a:pt x="11756" y="48752"/>
                        </a:lnTo>
                        <a:cubicBezTo>
                          <a:pt x="4264" y="41145"/>
                          <a:pt x="0" y="30888"/>
                          <a:pt x="0" y="20284"/>
                        </a:cubicBez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57" name="Freeform: Shape 256">
                    <a:extLst>
                      <a:ext uri="{FF2B5EF4-FFF2-40B4-BE49-F238E27FC236}">
                        <a16:creationId xmlns:a16="http://schemas.microsoft.com/office/drawing/2014/main" id="{79E26FB5-AB3F-4DE7-9092-90A2C47E60CA}"/>
                      </a:ext>
                    </a:extLst>
                  </p:cNvPr>
                  <p:cNvSpPr/>
                  <p:nvPr/>
                </p:nvSpPr>
                <p:spPr>
                  <a:xfrm>
                    <a:off x="4895858" y="4813369"/>
                    <a:ext cx="77910" cy="36535"/>
                  </a:xfrm>
                  <a:custGeom>
                    <a:avLst/>
                    <a:gdLst>
                      <a:gd name="connsiteX0" fmla="*/ 0 w 77910"/>
                      <a:gd name="connsiteY0" fmla="*/ 36535 h 36535"/>
                      <a:gd name="connsiteX1" fmla="*/ 38955 w 77910"/>
                      <a:gd name="connsiteY1" fmla="*/ 0 h 36535"/>
                      <a:gd name="connsiteX2" fmla="*/ 77911 w 77910"/>
                      <a:gd name="connsiteY2" fmla="*/ 36535 h 36535"/>
                    </a:gdLst>
                    <a:ahLst/>
                    <a:cxnLst>
                      <a:cxn ang="0">
                        <a:pos x="connsiteX0" y="connsiteY0"/>
                      </a:cxn>
                      <a:cxn ang="0">
                        <a:pos x="connsiteX1" y="connsiteY1"/>
                      </a:cxn>
                      <a:cxn ang="0">
                        <a:pos x="connsiteX2" y="connsiteY2"/>
                      </a:cxn>
                    </a:cxnLst>
                    <a:rect l="l" t="t" r="r" b="b"/>
                    <a:pathLst>
                      <a:path w="77910" h="36535">
                        <a:moveTo>
                          <a:pt x="0" y="36535"/>
                        </a:moveTo>
                        <a:cubicBezTo>
                          <a:pt x="0" y="16366"/>
                          <a:pt x="17403" y="0"/>
                          <a:pt x="38955" y="0"/>
                        </a:cubicBezTo>
                        <a:cubicBezTo>
                          <a:pt x="60508" y="0"/>
                          <a:pt x="77911" y="16366"/>
                          <a:pt x="77911" y="36535"/>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53" name="Graphic 123">
                  <a:extLst>
                    <a:ext uri="{FF2B5EF4-FFF2-40B4-BE49-F238E27FC236}">
                      <a16:creationId xmlns:a16="http://schemas.microsoft.com/office/drawing/2014/main" id="{9B7F94DC-D672-4579-9533-737946FF859A}"/>
                    </a:ext>
                  </a:extLst>
                </p:cNvPr>
                <p:cNvGrpSpPr/>
                <p:nvPr/>
              </p:nvGrpSpPr>
              <p:grpSpPr>
                <a:xfrm>
                  <a:off x="4911533" y="4903612"/>
                  <a:ext cx="46677" cy="28006"/>
                  <a:chOff x="4911533" y="4903612"/>
                  <a:chExt cx="46677" cy="28006"/>
                </a:xfrm>
              </p:grpSpPr>
              <p:sp>
                <p:nvSpPr>
                  <p:cNvPr id="254" name="Freeform: Shape 253">
                    <a:extLst>
                      <a:ext uri="{FF2B5EF4-FFF2-40B4-BE49-F238E27FC236}">
                        <a16:creationId xmlns:a16="http://schemas.microsoft.com/office/drawing/2014/main" id="{2263A617-791E-4E96-92FC-14B4608AD9E5}"/>
                      </a:ext>
                    </a:extLst>
                  </p:cNvPr>
                  <p:cNvSpPr/>
                  <p:nvPr/>
                </p:nvSpPr>
                <p:spPr>
                  <a:xfrm>
                    <a:off x="4911533" y="4903612"/>
                    <a:ext cx="11525" cy="28006"/>
                  </a:xfrm>
                  <a:custGeom>
                    <a:avLst/>
                    <a:gdLst>
                      <a:gd name="connsiteX0" fmla="*/ 0 w 11525"/>
                      <a:gd name="connsiteY0" fmla="*/ 0 h 28006"/>
                      <a:gd name="connsiteX1" fmla="*/ 0 w 11525"/>
                      <a:gd name="connsiteY1" fmla="*/ 28006 h 28006"/>
                    </a:gdLst>
                    <a:ahLst/>
                    <a:cxnLst>
                      <a:cxn ang="0">
                        <a:pos x="connsiteX0" y="connsiteY0"/>
                      </a:cxn>
                      <a:cxn ang="0">
                        <a:pos x="connsiteX1" y="connsiteY1"/>
                      </a:cxn>
                    </a:cxnLst>
                    <a:rect l="l" t="t" r="r" b="b"/>
                    <a:pathLst>
                      <a:path w="11525" h="28006">
                        <a:moveTo>
                          <a:pt x="0" y="0"/>
                        </a:moveTo>
                        <a:lnTo>
                          <a:pt x="0" y="28006"/>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55" name="Freeform: Shape 254">
                    <a:extLst>
                      <a:ext uri="{FF2B5EF4-FFF2-40B4-BE49-F238E27FC236}">
                        <a16:creationId xmlns:a16="http://schemas.microsoft.com/office/drawing/2014/main" id="{420E26B3-2E83-4A55-B96C-7DE53F664ACF}"/>
                      </a:ext>
                    </a:extLst>
                  </p:cNvPr>
                  <p:cNvSpPr/>
                  <p:nvPr/>
                </p:nvSpPr>
                <p:spPr>
                  <a:xfrm>
                    <a:off x="4958210" y="4903612"/>
                    <a:ext cx="11525" cy="27891"/>
                  </a:xfrm>
                  <a:custGeom>
                    <a:avLst/>
                    <a:gdLst>
                      <a:gd name="connsiteX0" fmla="*/ 0 w 11525"/>
                      <a:gd name="connsiteY0" fmla="*/ 0 h 27891"/>
                      <a:gd name="connsiteX1" fmla="*/ 0 w 11525"/>
                      <a:gd name="connsiteY1" fmla="*/ 27891 h 27891"/>
                    </a:gdLst>
                    <a:ahLst/>
                    <a:cxnLst>
                      <a:cxn ang="0">
                        <a:pos x="connsiteX0" y="connsiteY0"/>
                      </a:cxn>
                      <a:cxn ang="0">
                        <a:pos x="connsiteX1" y="connsiteY1"/>
                      </a:cxn>
                    </a:cxnLst>
                    <a:rect l="l" t="t" r="r" b="b"/>
                    <a:pathLst>
                      <a:path w="11525" h="27891">
                        <a:moveTo>
                          <a:pt x="0" y="0"/>
                        </a:moveTo>
                        <a:lnTo>
                          <a:pt x="0" y="27891"/>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251" name="Freeform: Shape 250">
                <a:extLst>
                  <a:ext uri="{FF2B5EF4-FFF2-40B4-BE49-F238E27FC236}">
                    <a16:creationId xmlns:a16="http://schemas.microsoft.com/office/drawing/2014/main" id="{010E9677-C7AD-44A1-A5F1-E982F335812C}"/>
                  </a:ext>
                </a:extLst>
              </p:cNvPr>
              <p:cNvSpPr/>
              <p:nvPr/>
            </p:nvSpPr>
            <p:spPr>
              <a:xfrm>
                <a:off x="4850679" y="4931503"/>
                <a:ext cx="168384" cy="62812"/>
              </a:xfrm>
              <a:custGeom>
                <a:avLst/>
                <a:gdLst>
                  <a:gd name="connsiteX0" fmla="*/ 0 w 168384"/>
                  <a:gd name="connsiteY0" fmla="*/ 41491 h 62812"/>
                  <a:gd name="connsiteX1" fmla="*/ 60853 w 168384"/>
                  <a:gd name="connsiteY1" fmla="*/ 115 h 62812"/>
                  <a:gd name="connsiteX2" fmla="*/ 64080 w 168384"/>
                  <a:gd name="connsiteY2" fmla="*/ 6800 h 62812"/>
                  <a:gd name="connsiteX3" fmla="*/ 104188 w 168384"/>
                  <a:gd name="connsiteY3" fmla="*/ 6685 h 62812"/>
                  <a:gd name="connsiteX4" fmla="*/ 107646 w 168384"/>
                  <a:gd name="connsiteY4" fmla="*/ 0 h 62812"/>
                  <a:gd name="connsiteX5" fmla="*/ 168384 w 168384"/>
                  <a:gd name="connsiteY5" fmla="*/ 41030 h 62812"/>
                  <a:gd name="connsiteX6" fmla="*/ 168384 w 168384"/>
                  <a:gd name="connsiteY6" fmla="*/ 62352 h 62812"/>
                  <a:gd name="connsiteX7" fmla="*/ 0 w 168384"/>
                  <a:gd name="connsiteY7" fmla="*/ 62813 h 62812"/>
                  <a:gd name="connsiteX8" fmla="*/ 0 w 168384"/>
                  <a:gd name="connsiteY8" fmla="*/ 41491 h 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84" h="62812">
                    <a:moveTo>
                      <a:pt x="0" y="41491"/>
                    </a:moveTo>
                    <a:cubicBezTo>
                      <a:pt x="0" y="29735"/>
                      <a:pt x="60853" y="115"/>
                      <a:pt x="60853" y="115"/>
                    </a:cubicBezTo>
                    <a:cubicBezTo>
                      <a:pt x="60853" y="115"/>
                      <a:pt x="63158" y="5186"/>
                      <a:pt x="64080" y="6800"/>
                    </a:cubicBezTo>
                    <a:cubicBezTo>
                      <a:pt x="73070" y="20284"/>
                      <a:pt x="95083" y="20054"/>
                      <a:pt x="104188" y="6685"/>
                    </a:cubicBezTo>
                    <a:cubicBezTo>
                      <a:pt x="105226" y="5186"/>
                      <a:pt x="107646" y="0"/>
                      <a:pt x="107646" y="0"/>
                    </a:cubicBezTo>
                    <a:cubicBezTo>
                      <a:pt x="107646" y="0"/>
                      <a:pt x="168384" y="29274"/>
                      <a:pt x="168384" y="41030"/>
                    </a:cubicBezTo>
                    <a:lnTo>
                      <a:pt x="168384" y="62352"/>
                    </a:lnTo>
                    <a:lnTo>
                      <a:pt x="0" y="62813"/>
                    </a:lnTo>
                    <a:lnTo>
                      <a:pt x="0" y="41491"/>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248" name="Freeform: Shape 247">
              <a:extLst>
                <a:ext uri="{FF2B5EF4-FFF2-40B4-BE49-F238E27FC236}">
                  <a16:creationId xmlns:a16="http://schemas.microsoft.com/office/drawing/2014/main" id="{95769E84-B974-4CC6-8125-3FE412A4BE0D}"/>
                </a:ext>
              </a:extLst>
            </p:cNvPr>
            <p:cNvSpPr/>
            <p:nvPr/>
          </p:nvSpPr>
          <p:spPr>
            <a:xfrm>
              <a:off x="4919715" y="4756089"/>
              <a:ext cx="30311" cy="15213"/>
            </a:xfrm>
            <a:custGeom>
              <a:avLst/>
              <a:gdLst>
                <a:gd name="connsiteX0" fmla="*/ 0 w 30311"/>
                <a:gd name="connsiteY0" fmla="*/ 0 h 15213"/>
                <a:gd name="connsiteX1" fmla="*/ 15213 w 30311"/>
                <a:gd name="connsiteY1" fmla="*/ 15213 h 15213"/>
                <a:gd name="connsiteX2" fmla="*/ 30311 w 30311"/>
                <a:gd name="connsiteY2" fmla="*/ 0 h 15213"/>
              </a:gdLst>
              <a:ahLst/>
              <a:cxnLst>
                <a:cxn ang="0">
                  <a:pos x="connsiteX0" y="connsiteY0"/>
                </a:cxn>
                <a:cxn ang="0">
                  <a:pos x="connsiteX1" y="connsiteY1"/>
                </a:cxn>
                <a:cxn ang="0">
                  <a:pos x="connsiteX2" y="connsiteY2"/>
                </a:cxn>
              </a:cxnLst>
              <a:rect l="l" t="t" r="r" b="b"/>
              <a:pathLst>
                <a:path w="30311" h="15213">
                  <a:moveTo>
                    <a:pt x="0" y="0"/>
                  </a:moveTo>
                  <a:lnTo>
                    <a:pt x="15213" y="15213"/>
                  </a:lnTo>
                  <a:lnTo>
                    <a:pt x="30311"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49" name="Freeform: Shape 248">
              <a:extLst>
                <a:ext uri="{FF2B5EF4-FFF2-40B4-BE49-F238E27FC236}">
                  <a16:creationId xmlns:a16="http://schemas.microsoft.com/office/drawing/2014/main" id="{768EEF60-6ADB-4D61-BABA-1EDF5C6F7BD8}"/>
                </a:ext>
              </a:extLst>
            </p:cNvPr>
            <p:cNvSpPr/>
            <p:nvPr/>
          </p:nvSpPr>
          <p:spPr>
            <a:xfrm>
              <a:off x="4934814" y="4682212"/>
              <a:ext cx="115713" cy="81483"/>
            </a:xfrm>
            <a:custGeom>
              <a:avLst/>
              <a:gdLst>
                <a:gd name="connsiteX0" fmla="*/ 115714 w 115713"/>
                <a:gd name="connsiteY0" fmla="*/ 46331 h 81483"/>
                <a:gd name="connsiteX1" fmla="*/ 115714 w 115713"/>
                <a:gd name="connsiteY1" fmla="*/ 42759 h 81483"/>
                <a:gd name="connsiteX2" fmla="*/ 72955 w 115713"/>
                <a:gd name="connsiteY2" fmla="*/ 0 h 81483"/>
                <a:gd name="connsiteX3" fmla="*/ 42759 w 115713"/>
                <a:gd name="connsiteY3" fmla="*/ 0 h 81483"/>
                <a:gd name="connsiteX4" fmla="*/ 0 w 115713"/>
                <a:gd name="connsiteY4" fmla="*/ 42759 h 81483"/>
                <a:gd name="connsiteX5" fmla="*/ 0 w 115713"/>
                <a:gd name="connsiteY5" fmla="*/ 81484 h 8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13" h="81483">
                  <a:moveTo>
                    <a:pt x="115714" y="46331"/>
                  </a:moveTo>
                  <a:lnTo>
                    <a:pt x="115714" y="42759"/>
                  </a:lnTo>
                  <a:cubicBezTo>
                    <a:pt x="115714" y="19132"/>
                    <a:pt x="96582" y="0"/>
                    <a:pt x="72955" y="0"/>
                  </a:cubicBezTo>
                  <a:lnTo>
                    <a:pt x="42759" y="0"/>
                  </a:lnTo>
                  <a:cubicBezTo>
                    <a:pt x="19132" y="0"/>
                    <a:pt x="0" y="19132"/>
                    <a:pt x="0" y="42759"/>
                  </a:cubicBezTo>
                  <a:lnTo>
                    <a:pt x="0" y="81484"/>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55" name="CuadroTexto 297">
            <a:extLst>
              <a:ext uri="{FF2B5EF4-FFF2-40B4-BE49-F238E27FC236}">
                <a16:creationId xmlns:a16="http://schemas.microsoft.com/office/drawing/2014/main" id="{212FC9EB-53AB-4B7E-825A-DBC4FC325D73}"/>
              </a:ext>
            </a:extLst>
          </p:cNvPr>
          <p:cNvSpPr txBox="1"/>
          <p:nvPr/>
        </p:nvSpPr>
        <p:spPr>
          <a:xfrm>
            <a:off x="2705603" y="3074342"/>
            <a:ext cx="2025153" cy="1107996"/>
          </a:xfrm>
          <a:prstGeom prst="rect">
            <a:avLst/>
          </a:prstGeom>
          <a:noFill/>
        </p:spPr>
        <p:txBody>
          <a:bodyPr wrap="square" lIns="0" tIns="0" rIns="0" bIns="0" rtlCol="0">
            <a:spAutoFit/>
          </a:bodyPr>
          <a:lstStyle/>
          <a:p>
            <a:r>
              <a:rPr lang="es-ES" dirty="0">
                <a:latin typeface="Segoe UI" panose="020B0502040204020203" pitchFamily="34" charset="0"/>
                <a:ea typeface="Open Sans SemiBold" panose="020B0706030804020204" pitchFamily="34" charset="0"/>
                <a:cs typeface="Segoe UI Semibold" panose="020B0702040204020203" pitchFamily="34" charset="0"/>
              </a:rPr>
              <a:t>Aplicable con independencia  que las prácticas sean o no remuneradas .</a:t>
            </a:r>
            <a:endParaRPr lang="es-ES" sz="1400" dirty="0">
              <a:latin typeface="Segoe UI Semibold" panose="020B0702040204020203" pitchFamily="34" charset="0"/>
              <a:ea typeface="Open Sans SemiBold" panose="020B0706030804020204" pitchFamily="34" charset="0"/>
              <a:cs typeface="Segoe UI Semibold" panose="020B0702040204020203" pitchFamily="34" charset="0"/>
            </a:endParaRPr>
          </a:p>
        </p:txBody>
      </p:sp>
      <p:grpSp>
        <p:nvGrpSpPr>
          <p:cNvPr id="167" name="Graphic 117">
            <a:extLst>
              <a:ext uri="{FF2B5EF4-FFF2-40B4-BE49-F238E27FC236}">
                <a16:creationId xmlns:a16="http://schemas.microsoft.com/office/drawing/2014/main" id="{60219050-3FC3-40AD-B5E0-1B3BF792791F}"/>
              </a:ext>
            </a:extLst>
          </p:cNvPr>
          <p:cNvGrpSpPr/>
          <p:nvPr/>
        </p:nvGrpSpPr>
        <p:grpSpPr>
          <a:xfrm>
            <a:off x="2195459" y="3098519"/>
            <a:ext cx="434921" cy="464677"/>
            <a:chOff x="2226614" y="3321800"/>
            <a:chExt cx="434921" cy="464677"/>
          </a:xfrm>
          <a:noFill/>
        </p:grpSpPr>
        <p:grpSp>
          <p:nvGrpSpPr>
            <p:cNvPr id="172" name="Graphic 117">
              <a:extLst>
                <a:ext uri="{FF2B5EF4-FFF2-40B4-BE49-F238E27FC236}">
                  <a16:creationId xmlns:a16="http://schemas.microsoft.com/office/drawing/2014/main" id="{D13B018B-4E71-483A-8C53-8D404590ECC4}"/>
                </a:ext>
              </a:extLst>
            </p:cNvPr>
            <p:cNvGrpSpPr/>
            <p:nvPr/>
          </p:nvGrpSpPr>
          <p:grpSpPr>
            <a:xfrm>
              <a:off x="2226614" y="3321800"/>
              <a:ext cx="336432" cy="439426"/>
              <a:chOff x="2226614" y="3321800"/>
              <a:chExt cx="336432" cy="439426"/>
            </a:xfrm>
            <a:noFill/>
          </p:grpSpPr>
          <p:grpSp>
            <p:nvGrpSpPr>
              <p:cNvPr id="174" name="Graphic 117">
                <a:extLst>
                  <a:ext uri="{FF2B5EF4-FFF2-40B4-BE49-F238E27FC236}">
                    <a16:creationId xmlns:a16="http://schemas.microsoft.com/office/drawing/2014/main" id="{65025118-2B5F-4FF2-8CFA-9A4E82B0D233}"/>
                  </a:ext>
                </a:extLst>
              </p:cNvPr>
              <p:cNvGrpSpPr/>
              <p:nvPr/>
            </p:nvGrpSpPr>
            <p:grpSpPr>
              <a:xfrm>
                <a:off x="2226614" y="3321800"/>
                <a:ext cx="336432" cy="439426"/>
                <a:chOff x="2226614" y="3321800"/>
                <a:chExt cx="336432" cy="439426"/>
              </a:xfrm>
              <a:noFill/>
            </p:grpSpPr>
            <p:sp>
              <p:nvSpPr>
                <p:cNvPr id="180" name="Freeform: Shape 114">
                  <a:extLst>
                    <a:ext uri="{FF2B5EF4-FFF2-40B4-BE49-F238E27FC236}">
                      <a16:creationId xmlns:a16="http://schemas.microsoft.com/office/drawing/2014/main" id="{2BD1F7DD-E30B-4DE6-AB24-A45A72E60C49}"/>
                    </a:ext>
                  </a:extLst>
                </p:cNvPr>
                <p:cNvSpPr/>
                <p:nvPr/>
              </p:nvSpPr>
              <p:spPr>
                <a:xfrm>
                  <a:off x="2226614" y="3321800"/>
                  <a:ext cx="336432" cy="439426"/>
                </a:xfrm>
                <a:custGeom>
                  <a:avLst/>
                  <a:gdLst>
                    <a:gd name="connsiteX0" fmla="*/ 254080 w 336432"/>
                    <a:gd name="connsiteY0" fmla="*/ 439427 h 439426"/>
                    <a:gd name="connsiteX1" fmla="*/ 0 w 336432"/>
                    <a:gd name="connsiteY1" fmla="*/ 439427 h 439426"/>
                    <a:gd name="connsiteX2" fmla="*/ 0 w 336432"/>
                    <a:gd name="connsiteY2" fmla="*/ 86544 h 439426"/>
                    <a:gd name="connsiteX3" fmla="*/ 86544 w 336432"/>
                    <a:gd name="connsiteY3" fmla="*/ 0 h 439426"/>
                    <a:gd name="connsiteX4" fmla="*/ 336433 w 336432"/>
                    <a:gd name="connsiteY4" fmla="*/ 0 h 439426"/>
                    <a:gd name="connsiteX5" fmla="*/ 336433 w 336432"/>
                    <a:gd name="connsiteY5" fmla="*/ 308248 h 43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432" h="439426">
                      <a:moveTo>
                        <a:pt x="254080" y="439427"/>
                      </a:moveTo>
                      <a:lnTo>
                        <a:pt x="0" y="439427"/>
                      </a:lnTo>
                      <a:lnTo>
                        <a:pt x="0" y="86544"/>
                      </a:lnTo>
                      <a:lnTo>
                        <a:pt x="86544" y="0"/>
                      </a:lnTo>
                      <a:lnTo>
                        <a:pt x="336433" y="0"/>
                      </a:lnTo>
                      <a:lnTo>
                        <a:pt x="336433" y="308248"/>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1" name="Freeform: Shape 115">
                  <a:extLst>
                    <a:ext uri="{FF2B5EF4-FFF2-40B4-BE49-F238E27FC236}">
                      <a16:creationId xmlns:a16="http://schemas.microsoft.com/office/drawing/2014/main" id="{87247A9E-10C9-443A-8F85-9C3CE85F3565}"/>
                    </a:ext>
                  </a:extLst>
                </p:cNvPr>
                <p:cNvSpPr/>
                <p:nvPr/>
              </p:nvSpPr>
              <p:spPr>
                <a:xfrm>
                  <a:off x="2226614" y="3321800"/>
                  <a:ext cx="86963" cy="87172"/>
                </a:xfrm>
                <a:custGeom>
                  <a:avLst/>
                  <a:gdLst>
                    <a:gd name="connsiteX0" fmla="*/ 86963 w 86963"/>
                    <a:gd name="connsiteY0" fmla="*/ 0 h 87172"/>
                    <a:gd name="connsiteX1" fmla="*/ 86963 w 86963"/>
                    <a:gd name="connsiteY1" fmla="*/ 87173 h 87172"/>
                    <a:gd name="connsiteX2" fmla="*/ 0 w 86963"/>
                    <a:gd name="connsiteY2" fmla="*/ 87173 h 87172"/>
                  </a:gdLst>
                  <a:ahLst/>
                  <a:cxnLst>
                    <a:cxn ang="0">
                      <a:pos x="connsiteX0" y="connsiteY0"/>
                    </a:cxn>
                    <a:cxn ang="0">
                      <a:pos x="connsiteX1" y="connsiteY1"/>
                    </a:cxn>
                    <a:cxn ang="0">
                      <a:pos x="connsiteX2" y="connsiteY2"/>
                    </a:cxn>
                  </a:cxnLst>
                  <a:rect l="l" t="t" r="r" b="b"/>
                  <a:pathLst>
                    <a:path w="86963" h="87172">
                      <a:moveTo>
                        <a:pt x="86963" y="0"/>
                      </a:moveTo>
                      <a:lnTo>
                        <a:pt x="86963" y="87173"/>
                      </a:lnTo>
                      <a:lnTo>
                        <a:pt x="0" y="87173"/>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75" name="Freeform: Shape 116">
                <a:extLst>
                  <a:ext uri="{FF2B5EF4-FFF2-40B4-BE49-F238E27FC236}">
                    <a16:creationId xmlns:a16="http://schemas.microsoft.com/office/drawing/2014/main" id="{F24FE195-E873-404F-8085-A678DB88902F}"/>
                  </a:ext>
                </a:extLst>
              </p:cNvPr>
              <p:cNvSpPr/>
              <p:nvPr/>
            </p:nvSpPr>
            <p:spPr>
              <a:xfrm>
                <a:off x="2289689" y="3469009"/>
                <a:ext cx="190271" cy="99850"/>
              </a:xfrm>
              <a:custGeom>
                <a:avLst/>
                <a:gdLst>
                  <a:gd name="connsiteX0" fmla="*/ 190272 w 190271"/>
                  <a:gd name="connsiteY0" fmla="*/ 99851 h 99850"/>
                  <a:gd name="connsiteX1" fmla="*/ 0 w 190271"/>
                  <a:gd name="connsiteY1" fmla="*/ 99851 h 99850"/>
                  <a:gd name="connsiteX2" fmla="*/ 0 w 190271"/>
                  <a:gd name="connsiteY2" fmla="*/ 0 h 99850"/>
                  <a:gd name="connsiteX3" fmla="*/ 190272 w 190271"/>
                  <a:gd name="connsiteY3" fmla="*/ 0 h 99850"/>
                </a:gdLst>
                <a:ahLst/>
                <a:cxnLst>
                  <a:cxn ang="0">
                    <a:pos x="connsiteX0" y="connsiteY0"/>
                  </a:cxn>
                  <a:cxn ang="0">
                    <a:pos x="connsiteX1" y="connsiteY1"/>
                  </a:cxn>
                  <a:cxn ang="0">
                    <a:pos x="connsiteX2" y="connsiteY2"/>
                  </a:cxn>
                  <a:cxn ang="0">
                    <a:pos x="connsiteX3" y="connsiteY3"/>
                  </a:cxn>
                </a:cxnLst>
                <a:rect l="l" t="t" r="r" b="b"/>
                <a:pathLst>
                  <a:path w="190271" h="99850">
                    <a:moveTo>
                      <a:pt x="190272" y="99851"/>
                    </a:moveTo>
                    <a:lnTo>
                      <a:pt x="0" y="99851"/>
                    </a:lnTo>
                    <a:lnTo>
                      <a:pt x="0" y="0"/>
                    </a:lnTo>
                    <a:lnTo>
                      <a:pt x="190272"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6" name="Freeform: Shape 118">
                <a:extLst>
                  <a:ext uri="{FF2B5EF4-FFF2-40B4-BE49-F238E27FC236}">
                    <a16:creationId xmlns:a16="http://schemas.microsoft.com/office/drawing/2014/main" id="{27DF45A1-A2C5-403A-93EB-668184215A5D}"/>
                  </a:ext>
                </a:extLst>
              </p:cNvPr>
              <p:cNvSpPr/>
              <p:nvPr/>
            </p:nvSpPr>
            <p:spPr>
              <a:xfrm>
                <a:off x="2376757" y="3426994"/>
                <a:ext cx="123320" cy="10477"/>
              </a:xfrm>
              <a:custGeom>
                <a:avLst/>
                <a:gdLst>
                  <a:gd name="connsiteX0" fmla="*/ 0 w 123320"/>
                  <a:gd name="connsiteY0" fmla="*/ 0 h 10477"/>
                  <a:gd name="connsiteX1" fmla="*/ 123320 w 123320"/>
                  <a:gd name="connsiteY1" fmla="*/ 0 h 10477"/>
                </a:gdLst>
                <a:ahLst/>
                <a:cxnLst>
                  <a:cxn ang="0">
                    <a:pos x="connsiteX0" y="connsiteY0"/>
                  </a:cxn>
                  <a:cxn ang="0">
                    <a:pos x="connsiteX1" y="connsiteY1"/>
                  </a:cxn>
                </a:cxnLst>
                <a:rect l="l" t="t" r="r" b="b"/>
                <a:pathLst>
                  <a:path w="123320" h="10477">
                    <a:moveTo>
                      <a:pt x="0" y="0"/>
                    </a:moveTo>
                    <a:lnTo>
                      <a:pt x="12332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7" name="Freeform: Shape 119">
                <a:extLst>
                  <a:ext uri="{FF2B5EF4-FFF2-40B4-BE49-F238E27FC236}">
                    <a16:creationId xmlns:a16="http://schemas.microsoft.com/office/drawing/2014/main" id="{8E072214-CF5E-4069-BFA4-37B010B3495F}"/>
                  </a:ext>
                </a:extLst>
              </p:cNvPr>
              <p:cNvSpPr/>
              <p:nvPr/>
            </p:nvSpPr>
            <p:spPr>
              <a:xfrm>
                <a:off x="2376757" y="3384875"/>
                <a:ext cx="123320" cy="10477"/>
              </a:xfrm>
              <a:custGeom>
                <a:avLst/>
                <a:gdLst>
                  <a:gd name="connsiteX0" fmla="*/ 0 w 123320"/>
                  <a:gd name="connsiteY0" fmla="*/ 0 h 10477"/>
                  <a:gd name="connsiteX1" fmla="*/ 123320 w 123320"/>
                  <a:gd name="connsiteY1" fmla="*/ 0 h 10477"/>
                </a:gdLst>
                <a:ahLst/>
                <a:cxnLst>
                  <a:cxn ang="0">
                    <a:pos x="connsiteX0" y="connsiteY0"/>
                  </a:cxn>
                  <a:cxn ang="0">
                    <a:pos x="connsiteX1" y="connsiteY1"/>
                  </a:cxn>
                </a:cxnLst>
                <a:rect l="l" t="t" r="r" b="b"/>
                <a:pathLst>
                  <a:path w="123320" h="10477">
                    <a:moveTo>
                      <a:pt x="0" y="0"/>
                    </a:moveTo>
                    <a:lnTo>
                      <a:pt x="12332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8" name="Freeform: Shape 121">
                <a:extLst>
                  <a:ext uri="{FF2B5EF4-FFF2-40B4-BE49-F238E27FC236}">
                    <a16:creationId xmlns:a16="http://schemas.microsoft.com/office/drawing/2014/main" id="{062A05FA-6E52-453F-A785-DD1A93F62241}"/>
                  </a:ext>
                </a:extLst>
              </p:cNvPr>
              <p:cNvSpPr/>
              <p:nvPr/>
            </p:nvSpPr>
            <p:spPr>
              <a:xfrm>
                <a:off x="2289689" y="3610875"/>
                <a:ext cx="190585" cy="87172"/>
              </a:xfrm>
              <a:custGeom>
                <a:avLst/>
                <a:gdLst>
                  <a:gd name="connsiteX0" fmla="*/ 190586 w 190585"/>
                  <a:gd name="connsiteY0" fmla="*/ 0 h 87172"/>
                  <a:gd name="connsiteX1" fmla="*/ 0 w 190585"/>
                  <a:gd name="connsiteY1" fmla="*/ 0 h 87172"/>
                  <a:gd name="connsiteX2" fmla="*/ 0 w 190585"/>
                  <a:gd name="connsiteY2" fmla="*/ 87173 h 87172"/>
                  <a:gd name="connsiteX3" fmla="*/ 133379 w 190585"/>
                  <a:gd name="connsiteY3" fmla="*/ 87173 h 87172"/>
                </a:gdLst>
                <a:ahLst/>
                <a:cxnLst>
                  <a:cxn ang="0">
                    <a:pos x="connsiteX0" y="connsiteY0"/>
                  </a:cxn>
                  <a:cxn ang="0">
                    <a:pos x="connsiteX1" y="connsiteY1"/>
                  </a:cxn>
                  <a:cxn ang="0">
                    <a:pos x="connsiteX2" y="connsiteY2"/>
                  </a:cxn>
                  <a:cxn ang="0">
                    <a:pos x="connsiteX3" y="connsiteY3"/>
                  </a:cxn>
                </a:cxnLst>
                <a:rect l="l" t="t" r="r" b="b"/>
                <a:pathLst>
                  <a:path w="190585" h="87172">
                    <a:moveTo>
                      <a:pt x="190586" y="0"/>
                    </a:moveTo>
                    <a:lnTo>
                      <a:pt x="0" y="0"/>
                    </a:lnTo>
                    <a:lnTo>
                      <a:pt x="0" y="87173"/>
                    </a:lnTo>
                    <a:lnTo>
                      <a:pt x="133379" y="87173"/>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9" name="Freeform: Shape 122">
                <a:extLst>
                  <a:ext uri="{FF2B5EF4-FFF2-40B4-BE49-F238E27FC236}">
                    <a16:creationId xmlns:a16="http://schemas.microsoft.com/office/drawing/2014/main" id="{1CFBF12B-F4EF-47DE-BA99-4D897B2BF90A}"/>
                  </a:ext>
                </a:extLst>
              </p:cNvPr>
              <p:cNvSpPr/>
              <p:nvPr/>
            </p:nvSpPr>
            <p:spPr>
              <a:xfrm>
                <a:off x="2331808" y="3518882"/>
                <a:ext cx="105298" cy="10477"/>
              </a:xfrm>
              <a:custGeom>
                <a:avLst/>
                <a:gdLst>
                  <a:gd name="connsiteX0" fmla="*/ 0 w 105298"/>
                  <a:gd name="connsiteY0" fmla="*/ 0 h 10477"/>
                  <a:gd name="connsiteX1" fmla="*/ 105299 w 105298"/>
                  <a:gd name="connsiteY1" fmla="*/ 0 h 10477"/>
                </a:gdLst>
                <a:ahLst/>
                <a:cxnLst>
                  <a:cxn ang="0">
                    <a:pos x="connsiteX0" y="connsiteY0"/>
                  </a:cxn>
                  <a:cxn ang="0">
                    <a:pos x="connsiteX1" y="connsiteY1"/>
                  </a:cxn>
                </a:cxnLst>
                <a:rect l="l" t="t" r="r" b="b"/>
                <a:pathLst>
                  <a:path w="105298" h="10477">
                    <a:moveTo>
                      <a:pt x="0" y="0"/>
                    </a:moveTo>
                    <a:lnTo>
                      <a:pt x="105299"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73" name="Freeform: Shape 124">
              <a:extLst>
                <a:ext uri="{FF2B5EF4-FFF2-40B4-BE49-F238E27FC236}">
                  <a16:creationId xmlns:a16="http://schemas.microsoft.com/office/drawing/2014/main" id="{0DA69162-CA0C-4712-B902-90FDA5E11628}"/>
                </a:ext>
              </a:extLst>
            </p:cNvPr>
            <p:cNvSpPr/>
            <p:nvPr/>
          </p:nvSpPr>
          <p:spPr>
            <a:xfrm>
              <a:off x="2464559" y="3469009"/>
              <a:ext cx="196977" cy="317468"/>
            </a:xfrm>
            <a:custGeom>
              <a:avLst/>
              <a:gdLst>
                <a:gd name="connsiteX0" fmla="*/ 57836 w 196977"/>
                <a:gd name="connsiteY0" fmla="*/ 0 h 317468"/>
                <a:gd name="connsiteX1" fmla="*/ 57836 w 196977"/>
                <a:gd name="connsiteY1" fmla="*/ 213846 h 317468"/>
                <a:gd name="connsiteX2" fmla="*/ 0 w 196977"/>
                <a:gd name="connsiteY2" fmla="*/ 213846 h 317468"/>
                <a:gd name="connsiteX3" fmla="*/ 98489 w 196977"/>
                <a:gd name="connsiteY3" fmla="*/ 317469 h 317468"/>
                <a:gd name="connsiteX4" fmla="*/ 196977 w 196977"/>
                <a:gd name="connsiteY4" fmla="*/ 213846 h 317468"/>
                <a:gd name="connsiteX5" fmla="*/ 139141 w 196977"/>
                <a:gd name="connsiteY5" fmla="*/ 213846 h 317468"/>
                <a:gd name="connsiteX6" fmla="*/ 139141 w 196977"/>
                <a:gd name="connsiteY6" fmla="*/ 99851 h 31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77" h="317468">
                  <a:moveTo>
                    <a:pt x="57836" y="0"/>
                  </a:moveTo>
                  <a:lnTo>
                    <a:pt x="57836" y="213846"/>
                  </a:lnTo>
                  <a:lnTo>
                    <a:pt x="0" y="213846"/>
                  </a:lnTo>
                  <a:lnTo>
                    <a:pt x="98489" y="317469"/>
                  </a:lnTo>
                  <a:lnTo>
                    <a:pt x="196977" y="213846"/>
                  </a:lnTo>
                  <a:lnTo>
                    <a:pt x="139141" y="213846"/>
                  </a:lnTo>
                  <a:lnTo>
                    <a:pt x="139141" y="99851"/>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sp>
        <p:nvSpPr>
          <p:cNvPr id="200" name="Elipse 23">
            <a:extLst>
              <a:ext uri="{FF2B5EF4-FFF2-40B4-BE49-F238E27FC236}">
                <a16:creationId xmlns:a16="http://schemas.microsoft.com/office/drawing/2014/main" id="{FDD1CF26-0578-42AD-A752-DBF350180470}"/>
              </a:ext>
            </a:extLst>
          </p:cNvPr>
          <p:cNvSpPr/>
          <p:nvPr/>
        </p:nvSpPr>
        <p:spPr>
          <a:xfrm>
            <a:off x="1699825" y="2002583"/>
            <a:ext cx="898575" cy="89857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Tree>
    <p:extLst>
      <p:ext uri="{BB962C8B-B14F-4D97-AF65-F5344CB8AC3E}">
        <p14:creationId xmlns:p14="http://schemas.microsoft.com/office/powerpoint/2010/main" val="238489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itular">
            <a:extLst>
              <a:ext uri="{FF2B5EF4-FFF2-40B4-BE49-F238E27FC236}">
                <a16:creationId xmlns:a16="http://schemas.microsoft.com/office/drawing/2014/main" id="{7E32E82B-E3BB-433E-B6C5-CCFF00DBBD9B}"/>
              </a:ext>
            </a:extLst>
          </p:cNvPr>
          <p:cNvSpPr txBox="1">
            <a:spLocks/>
          </p:cNvSpPr>
          <p:nvPr/>
        </p:nvSpPr>
        <p:spPr>
          <a:xfrm>
            <a:off x="752739" y="740459"/>
            <a:ext cx="7740160"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 </a:t>
            </a:r>
            <a:r>
              <a:rPr lang="da-DK"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rPr>
              <a:t>CONTRATO DE PRACTICAS</a:t>
            </a:r>
            <a:endParaRPr lang="es-ES"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endParaRPr>
          </a:p>
        </p:txBody>
      </p:sp>
      <p:cxnSp>
        <p:nvCxnSpPr>
          <p:cNvPr id="87" name="Straight Connector 38">
            <a:extLst>
              <a:ext uri="{FF2B5EF4-FFF2-40B4-BE49-F238E27FC236}">
                <a16:creationId xmlns:a16="http://schemas.microsoft.com/office/drawing/2014/main" id="{EA9021B0-FD89-45AF-B1BA-9E5D471232D7}"/>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88" name="Rectángulo 245">
            <a:extLst>
              <a:ext uri="{FF2B5EF4-FFF2-40B4-BE49-F238E27FC236}">
                <a16:creationId xmlns:a16="http://schemas.microsoft.com/office/drawing/2014/main" id="{E4B8B30B-F5ED-4DE6-A744-DBA6F36F9065}"/>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52" name="Marcador de texto 5">
            <a:extLst>
              <a:ext uri="{FF2B5EF4-FFF2-40B4-BE49-F238E27FC236}">
                <a16:creationId xmlns:a16="http://schemas.microsoft.com/office/drawing/2014/main" id="{6B2013A6-53C4-4567-A17C-8BC63751E430}"/>
              </a:ext>
            </a:extLst>
          </p:cNvPr>
          <p:cNvSpPr txBox="1">
            <a:spLocks/>
          </p:cNvSpPr>
          <p:nvPr/>
        </p:nvSpPr>
        <p:spPr>
          <a:xfrm>
            <a:off x="755276" y="1391761"/>
            <a:ext cx="2866185" cy="488729"/>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sz="2400" spc="600" dirty="0">
                <a:solidFill>
                  <a:schemeClr val="accent1"/>
                </a:solidFill>
                <a:latin typeface="Segoe UI Semibold" panose="020B0702040204020203" pitchFamily="34" charset="0"/>
                <a:cs typeface="Segoe UI Semibold" panose="020B0702040204020203" pitchFamily="34" charset="0"/>
              </a:rPr>
              <a:t>REQUISITOS</a:t>
            </a:r>
          </a:p>
        </p:txBody>
      </p:sp>
      <p:sp>
        <p:nvSpPr>
          <p:cNvPr id="59" name="Google Shape;129;p3">
            <a:extLst>
              <a:ext uri="{FF2B5EF4-FFF2-40B4-BE49-F238E27FC236}">
                <a16:creationId xmlns:a16="http://schemas.microsoft.com/office/drawing/2014/main" id="{E75E72E3-6AA0-44AD-B43C-CD368AE93ADA}"/>
              </a:ext>
            </a:extLst>
          </p:cNvPr>
          <p:cNvSpPr txBox="1"/>
          <p:nvPr/>
        </p:nvSpPr>
        <p:spPr>
          <a:xfrm rot="3240000">
            <a:off x="4277789" y="4849452"/>
            <a:ext cx="18826" cy="1882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1400" b="0" i="0" u="none" strike="noStrike" cap="none">
              <a:solidFill>
                <a:schemeClr val="dk1"/>
              </a:solidFill>
              <a:latin typeface="Calibri"/>
              <a:ea typeface="Calibri"/>
              <a:cs typeface="Calibri"/>
              <a:sym typeface="Calibri"/>
            </a:endParaRPr>
          </a:p>
        </p:txBody>
      </p:sp>
      <p:sp>
        <p:nvSpPr>
          <p:cNvPr id="61" name="Google Shape;136;p3">
            <a:extLst>
              <a:ext uri="{FF2B5EF4-FFF2-40B4-BE49-F238E27FC236}">
                <a16:creationId xmlns:a16="http://schemas.microsoft.com/office/drawing/2014/main" id="{EB81B0D1-CA32-45BC-BF07-13B0FA6B708B}"/>
              </a:ext>
            </a:extLst>
          </p:cNvPr>
          <p:cNvSpPr/>
          <p:nvPr/>
        </p:nvSpPr>
        <p:spPr>
          <a:xfrm rot="10800000">
            <a:off x="2641938" y="3685466"/>
            <a:ext cx="720000" cy="27386"/>
          </a:xfrm>
          <a:custGeom>
            <a:avLst/>
            <a:gdLst/>
            <a:ahLst/>
            <a:cxnLst/>
            <a:rect l="l" t="t" r="r" b="b"/>
            <a:pathLst>
              <a:path w="120000" h="120000" extrusionOk="0">
                <a:moveTo>
                  <a:pt x="0" y="59998"/>
                </a:moveTo>
                <a:lnTo>
                  <a:pt x="120000" y="59998"/>
                </a:lnTo>
              </a:path>
            </a:pathLst>
          </a:custGeom>
          <a:noFill/>
          <a:ln w="1905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latin typeface="Segoe UI" panose="020B0502040204020203" pitchFamily="34" charset="0"/>
            </a:endParaRPr>
          </a:p>
        </p:txBody>
      </p:sp>
      <p:sp>
        <p:nvSpPr>
          <p:cNvPr id="62" name="Google Shape;137;p3">
            <a:extLst>
              <a:ext uri="{FF2B5EF4-FFF2-40B4-BE49-F238E27FC236}">
                <a16:creationId xmlns:a16="http://schemas.microsoft.com/office/drawing/2014/main" id="{41BFC3AF-F872-4BF2-8865-5208DE0BF90E}"/>
              </a:ext>
            </a:extLst>
          </p:cNvPr>
          <p:cNvSpPr txBox="1"/>
          <p:nvPr/>
        </p:nvSpPr>
        <p:spPr>
          <a:xfrm rot="1080000">
            <a:off x="3024672" y="3939010"/>
            <a:ext cx="18826" cy="1882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1400" b="0" i="0" u="none" strike="noStrike" cap="none">
              <a:solidFill>
                <a:schemeClr val="dk1"/>
              </a:solidFill>
              <a:latin typeface="Calibri"/>
              <a:ea typeface="Calibri"/>
              <a:cs typeface="Calibri"/>
              <a:sym typeface="Calibri"/>
            </a:endParaRPr>
          </a:p>
        </p:txBody>
      </p:sp>
      <p:sp>
        <p:nvSpPr>
          <p:cNvPr id="74" name="Elipse 23">
            <a:extLst>
              <a:ext uri="{FF2B5EF4-FFF2-40B4-BE49-F238E27FC236}">
                <a16:creationId xmlns:a16="http://schemas.microsoft.com/office/drawing/2014/main" id="{E069223A-4DF2-4DA9-B898-BFFB4AA742C4}"/>
              </a:ext>
            </a:extLst>
          </p:cNvPr>
          <p:cNvSpPr/>
          <p:nvPr/>
        </p:nvSpPr>
        <p:spPr>
          <a:xfrm>
            <a:off x="618113" y="3398072"/>
            <a:ext cx="397192" cy="397192"/>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latin typeface="Segoe UI" panose="020B0502040204020203" pitchFamily="34" charset="0"/>
            </a:endParaRPr>
          </a:p>
        </p:txBody>
      </p:sp>
      <p:sp>
        <p:nvSpPr>
          <p:cNvPr id="75" name="CuadroTexto 297">
            <a:extLst>
              <a:ext uri="{FF2B5EF4-FFF2-40B4-BE49-F238E27FC236}">
                <a16:creationId xmlns:a16="http://schemas.microsoft.com/office/drawing/2014/main" id="{9659A4CA-A181-45C1-B9E1-413DB441881C}"/>
              </a:ext>
            </a:extLst>
          </p:cNvPr>
          <p:cNvSpPr txBox="1"/>
          <p:nvPr/>
        </p:nvSpPr>
        <p:spPr>
          <a:xfrm>
            <a:off x="1206955" y="3294692"/>
            <a:ext cx="1932658" cy="553998"/>
          </a:xfrm>
          <a:prstGeom prst="rect">
            <a:avLst/>
          </a:prstGeom>
          <a:noFill/>
        </p:spPr>
        <p:txBody>
          <a:bodyPr wrap="square" lIns="0" tIns="0" rIns="0" bIns="0" rtlCol="0">
            <a:spAutoFit/>
          </a:bodyPr>
          <a:lstStyle/>
          <a:p>
            <a:r>
              <a:rPr lang="es-ES" sz="1200" dirty="0">
                <a:latin typeface="Segoe UI Semibold" panose="020B0702040204020203" pitchFamily="34" charset="0"/>
                <a:ea typeface="Open Sans SemiBold" panose="020B0706030804020204" pitchFamily="34" charset="0"/>
                <a:cs typeface="Segoe UI Semibold" panose="020B0702040204020203" pitchFamily="34" charset="0"/>
              </a:rPr>
              <a:t>MENOS  DE 3 AÑOS DESDE LA OBTENCION DEL MISMO</a:t>
            </a:r>
            <a:endParaRPr lang="es-ES" sz="1200" dirty="0">
              <a:latin typeface="Segoe UI" panose="020B0502040204020203" pitchFamily="34" charset="0"/>
              <a:ea typeface="Open Sans SemiBold" panose="020B0706030804020204" pitchFamily="34" charset="0"/>
              <a:cs typeface="Segoe UI Semibold" panose="020B0702040204020203" pitchFamily="34" charset="0"/>
            </a:endParaRPr>
          </a:p>
        </p:txBody>
      </p:sp>
      <p:sp>
        <p:nvSpPr>
          <p:cNvPr id="100" name="Google Shape;118;p3">
            <a:extLst>
              <a:ext uri="{FF2B5EF4-FFF2-40B4-BE49-F238E27FC236}">
                <a16:creationId xmlns:a16="http://schemas.microsoft.com/office/drawing/2014/main" id="{084D674A-FD0C-4463-B1FF-259BBE559A4E}"/>
              </a:ext>
            </a:extLst>
          </p:cNvPr>
          <p:cNvSpPr/>
          <p:nvPr/>
        </p:nvSpPr>
        <p:spPr>
          <a:xfrm>
            <a:off x="3182496" y="3364773"/>
            <a:ext cx="1711370" cy="1711370"/>
          </a:xfrm>
          <a:prstGeom prst="ellipse">
            <a:avLst/>
          </a:prstGeom>
          <a:noFill/>
          <a:ln w="1905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latin typeface="Segoe UI" panose="020B0502040204020203" pitchFamily="34" charset="0"/>
            </a:endParaRPr>
          </a:p>
        </p:txBody>
      </p:sp>
      <p:sp>
        <p:nvSpPr>
          <p:cNvPr id="101" name="Google Shape;119;p3">
            <a:extLst>
              <a:ext uri="{FF2B5EF4-FFF2-40B4-BE49-F238E27FC236}">
                <a16:creationId xmlns:a16="http://schemas.microsoft.com/office/drawing/2014/main" id="{A7C30344-B3D4-4592-B694-7BF81A338EAE}"/>
              </a:ext>
            </a:extLst>
          </p:cNvPr>
          <p:cNvSpPr txBox="1"/>
          <p:nvPr/>
        </p:nvSpPr>
        <p:spPr>
          <a:xfrm>
            <a:off x="3240714" y="3547436"/>
            <a:ext cx="1594935" cy="1407237"/>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s-ES" sz="1400" spc="300" dirty="0">
                <a:latin typeface="Segoe UI Semibold" panose="020B0702040204020203" pitchFamily="34" charset="0"/>
                <a:ea typeface="Segoe UI Black" panose="020B0A02040204020203" pitchFamily="34" charset="0"/>
                <a:cs typeface="Segoe UI Semibold" panose="020B0702040204020203" pitchFamily="34" charset="0"/>
                <a:sym typeface="Calibri"/>
              </a:rPr>
              <a:t>CONTRATO DE PRACTICAS</a:t>
            </a:r>
          </a:p>
        </p:txBody>
      </p:sp>
      <p:cxnSp>
        <p:nvCxnSpPr>
          <p:cNvPr id="104" name="Conector recto 330">
            <a:extLst>
              <a:ext uri="{FF2B5EF4-FFF2-40B4-BE49-F238E27FC236}">
                <a16:creationId xmlns:a16="http://schemas.microsoft.com/office/drawing/2014/main" id="{EBC0FAC5-E8D8-4575-BF16-AF42E4A50C25}"/>
              </a:ext>
            </a:extLst>
          </p:cNvPr>
          <p:cNvCxnSpPr>
            <a:cxnSpLocks/>
          </p:cNvCxnSpPr>
          <p:nvPr/>
        </p:nvCxnSpPr>
        <p:spPr>
          <a:xfrm flipH="1">
            <a:off x="3621461" y="4614688"/>
            <a:ext cx="833441" cy="0"/>
          </a:xfrm>
          <a:prstGeom prst="line">
            <a:avLst/>
          </a:prstGeom>
          <a:ln w="19050" cap="rnd">
            <a:solidFill>
              <a:srgbClr val="4ABDF0"/>
            </a:solidFill>
            <a:round/>
          </a:ln>
        </p:spPr>
        <p:style>
          <a:lnRef idx="1">
            <a:schemeClr val="accent1"/>
          </a:lnRef>
          <a:fillRef idx="0">
            <a:schemeClr val="accent1"/>
          </a:fillRef>
          <a:effectRef idx="0">
            <a:schemeClr val="accent1"/>
          </a:effectRef>
          <a:fontRef idx="minor">
            <a:schemeClr val="tx1"/>
          </a:fontRef>
        </p:style>
      </p:cxnSp>
      <p:sp>
        <p:nvSpPr>
          <p:cNvPr id="154" name="Elipse 23">
            <a:extLst>
              <a:ext uri="{FF2B5EF4-FFF2-40B4-BE49-F238E27FC236}">
                <a16:creationId xmlns:a16="http://schemas.microsoft.com/office/drawing/2014/main" id="{99A4DB7A-C884-4156-BA34-C91671B442B8}"/>
              </a:ext>
            </a:extLst>
          </p:cNvPr>
          <p:cNvSpPr/>
          <p:nvPr/>
        </p:nvSpPr>
        <p:spPr>
          <a:xfrm>
            <a:off x="899681" y="2191046"/>
            <a:ext cx="397192" cy="397192"/>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latin typeface="Segoe UI" panose="020B0502040204020203" pitchFamily="34" charset="0"/>
            </a:endParaRPr>
          </a:p>
        </p:txBody>
      </p:sp>
      <p:sp>
        <p:nvSpPr>
          <p:cNvPr id="155" name="CuadroTexto 297">
            <a:extLst>
              <a:ext uri="{FF2B5EF4-FFF2-40B4-BE49-F238E27FC236}">
                <a16:creationId xmlns:a16="http://schemas.microsoft.com/office/drawing/2014/main" id="{FB29C0F6-66F1-42E6-A7E9-641466EC0AAF}"/>
              </a:ext>
            </a:extLst>
          </p:cNvPr>
          <p:cNvSpPr txBox="1"/>
          <p:nvPr/>
        </p:nvSpPr>
        <p:spPr>
          <a:xfrm>
            <a:off x="1366493" y="1996886"/>
            <a:ext cx="2777921" cy="738664"/>
          </a:xfrm>
          <a:prstGeom prst="rect">
            <a:avLst/>
          </a:prstGeom>
          <a:noFill/>
        </p:spPr>
        <p:txBody>
          <a:bodyPr wrap="square" lIns="0" tIns="0" rIns="0" bIns="0" rtlCol="0">
            <a:spAutoFit/>
          </a:bodyPr>
          <a:lstStyle/>
          <a:p>
            <a:r>
              <a:rPr lang="es-ES" sz="1200" dirty="0">
                <a:latin typeface="Segoe UI Semibold" panose="020B0702040204020203" pitchFamily="34" charset="0"/>
                <a:ea typeface="Open Sans SemiBold" panose="020B0706030804020204" pitchFamily="34" charset="0"/>
                <a:cs typeface="Segoe UI Semibold" panose="020B0702040204020203" pitchFamily="34" charset="0"/>
              </a:rPr>
              <a:t>NO HABER REALIZADO CONTRATO FORMATIVO EN LA MISMA EMPRESA O CONTRATO DE PRACTICAS DURANTE  1 AÑO</a:t>
            </a:r>
            <a:endParaRPr lang="es-ES" sz="1200" dirty="0">
              <a:latin typeface="Segoe UI" panose="020B0502040204020203" pitchFamily="34" charset="0"/>
              <a:ea typeface="Open Sans SemiBold" panose="020B0706030804020204" pitchFamily="34" charset="0"/>
              <a:cs typeface="Segoe UI Semibold" panose="020B0702040204020203" pitchFamily="34" charset="0"/>
            </a:endParaRPr>
          </a:p>
        </p:txBody>
      </p:sp>
      <p:sp>
        <p:nvSpPr>
          <p:cNvPr id="173" name="Elipse 23">
            <a:extLst>
              <a:ext uri="{FF2B5EF4-FFF2-40B4-BE49-F238E27FC236}">
                <a16:creationId xmlns:a16="http://schemas.microsoft.com/office/drawing/2014/main" id="{26886630-6F1D-41F5-8B31-F0833784E7E1}"/>
              </a:ext>
            </a:extLst>
          </p:cNvPr>
          <p:cNvSpPr/>
          <p:nvPr/>
        </p:nvSpPr>
        <p:spPr>
          <a:xfrm>
            <a:off x="4611181" y="2235865"/>
            <a:ext cx="328675" cy="411454"/>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latin typeface="Segoe UI" panose="020B0502040204020203" pitchFamily="34" charset="0"/>
            </a:endParaRPr>
          </a:p>
        </p:txBody>
      </p:sp>
      <p:sp>
        <p:nvSpPr>
          <p:cNvPr id="174" name="CuadroTexto 297">
            <a:extLst>
              <a:ext uri="{FF2B5EF4-FFF2-40B4-BE49-F238E27FC236}">
                <a16:creationId xmlns:a16="http://schemas.microsoft.com/office/drawing/2014/main" id="{54A1607A-2EF4-4DDF-B7E3-34A3FC1D6288}"/>
              </a:ext>
            </a:extLst>
          </p:cNvPr>
          <p:cNvSpPr txBox="1"/>
          <p:nvPr/>
        </p:nvSpPr>
        <p:spPr>
          <a:xfrm>
            <a:off x="4932881" y="2130436"/>
            <a:ext cx="3074741" cy="553998"/>
          </a:xfrm>
          <a:prstGeom prst="rect">
            <a:avLst/>
          </a:prstGeom>
          <a:noFill/>
        </p:spPr>
        <p:txBody>
          <a:bodyPr wrap="square" lIns="0" tIns="0" rIns="0" bIns="0" rtlCol="0">
            <a:spAutoFit/>
          </a:bodyPr>
          <a:lstStyle/>
          <a:p>
            <a:r>
              <a:rPr lang="es-ES" sz="1200" dirty="0">
                <a:latin typeface="Segoe UI Semibold" panose="020B0702040204020203" pitchFamily="34" charset="0"/>
                <a:ea typeface="Open Sans SemiBold" panose="020B0706030804020204" pitchFamily="34" charset="0"/>
                <a:cs typeface="Segoe UI Semibold" panose="020B0702040204020203" pitchFamily="34" charset="0"/>
              </a:rPr>
              <a:t>SE FORMALIZA POR ESCRITO Y SE TRASLADA AL SEPE U ORGANISMO CON COMPETENCIAS AUTONOMICAS</a:t>
            </a:r>
            <a:endParaRPr lang="es-ES" sz="1200" dirty="0">
              <a:latin typeface="Segoe UI" panose="020B0502040204020203" pitchFamily="34" charset="0"/>
              <a:ea typeface="Open Sans SemiBold" panose="020B0706030804020204" pitchFamily="34" charset="0"/>
              <a:cs typeface="Segoe UI Semibold" panose="020B0702040204020203" pitchFamily="34" charset="0"/>
            </a:endParaRPr>
          </a:p>
        </p:txBody>
      </p:sp>
      <p:sp>
        <p:nvSpPr>
          <p:cNvPr id="192" name="Elipse 23">
            <a:extLst>
              <a:ext uri="{FF2B5EF4-FFF2-40B4-BE49-F238E27FC236}">
                <a16:creationId xmlns:a16="http://schemas.microsoft.com/office/drawing/2014/main" id="{01F4ECFC-1713-4DD6-B299-B67FE3B4F16A}"/>
              </a:ext>
            </a:extLst>
          </p:cNvPr>
          <p:cNvSpPr/>
          <p:nvPr/>
        </p:nvSpPr>
        <p:spPr>
          <a:xfrm>
            <a:off x="1066725" y="4284463"/>
            <a:ext cx="397192" cy="397192"/>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latin typeface="Segoe UI" panose="020B0502040204020203" pitchFamily="34" charset="0"/>
            </a:endParaRPr>
          </a:p>
        </p:txBody>
      </p:sp>
      <p:sp>
        <p:nvSpPr>
          <p:cNvPr id="193" name="CuadroTexto 297">
            <a:extLst>
              <a:ext uri="{FF2B5EF4-FFF2-40B4-BE49-F238E27FC236}">
                <a16:creationId xmlns:a16="http://schemas.microsoft.com/office/drawing/2014/main" id="{AB6D96B8-FD2B-44A1-8071-06773B33B31F}"/>
              </a:ext>
            </a:extLst>
          </p:cNvPr>
          <p:cNvSpPr txBox="1"/>
          <p:nvPr/>
        </p:nvSpPr>
        <p:spPr>
          <a:xfrm>
            <a:off x="1485888" y="4311512"/>
            <a:ext cx="1646697" cy="369332"/>
          </a:xfrm>
          <a:prstGeom prst="rect">
            <a:avLst/>
          </a:prstGeom>
          <a:noFill/>
        </p:spPr>
        <p:txBody>
          <a:bodyPr wrap="square" lIns="0" tIns="0" rIns="0" bIns="0" rtlCol="0">
            <a:spAutoFit/>
          </a:bodyPr>
          <a:lstStyle/>
          <a:p>
            <a:r>
              <a:rPr lang="es-ES" sz="1200" dirty="0">
                <a:latin typeface="Segoe UI" panose="020B0502040204020203" pitchFamily="34" charset="0"/>
                <a:ea typeface="Open Sans SemiBold" panose="020B0706030804020204" pitchFamily="34" charset="0"/>
                <a:cs typeface="Segoe UI Semibold" panose="020B0702040204020203" pitchFamily="34" charset="0"/>
              </a:rPr>
              <a:t>ACREDITAR EL TITULO CORRESPONDIENTE</a:t>
            </a:r>
          </a:p>
        </p:txBody>
      </p:sp>
      <p:sp>
        <p:nvSpPr>
          <p:cNvPr id="211" name="Elipse 23">
            <a:extLst>
              <a:ext uri="{FF2B5EF4-FFF2-40B4-BE49-F238E27FC236}">
                <a16:creationId xmlns:a16="http://schemas.microsoft.com/office/drawing/2014/main" id="{5AF490E6-DD95-423E-BD69-B29F92A099ED}"/>
              </a:ext>
            </a:extLst>
          </p:cNvPr>
          <p:cNvSpPr/>
          <p:nvPr/>
        </p:nvSpPr>
        <p:spPr>
          <a:xfrm>
            <a:off x="2694764" y="5485837"/>
            <a:ext cx="397192" cy="397192"/>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latin typeface="Segoe UI" panose="020B0502040204020203" pitchFamily="34" charset="0"/>
            </a:endParaRPr>
          </a:p>
        </p:txBody>
      </p:sp>
      <p:sp>
        <p:nvSpPr>
          <p:cNvPr id="212" name="CuadroTexto 297">
            <a:extLst>
              <a:ext uri="{FF2B5EF4-FFF2-40B4-BE49-F238E27FC236}">
                <a16:creationId xmlns:a16="http://schemas.microsoft.com/office/drawing/2014/main" id="{9BD4A71D-C45F-420D-9E7D-17B38397B37A}"/>
              </a:ext>
            </a:extLst>
          </p:cNvPr>
          <p:cNvSpPr txBox="1"/>
          <p:nvPr/>
        </p:nvSpPr>
        <p:spPr>
          <a:xfrm>
            <a:off x="3182496" y="5530049"/>
            <a:ext cx="4038771" cy="369332"/>
          </a:xfrm>
          <a:prstGeom prst="rect">
            <a:avLst/>
          </a:prstGeom>
          <a:noFill/>
        </p:spPr>
        <p:txBody>
          <a:bodyPr wrap="square" lIns="0" tIns="0" rIns="0" bIns="0" rtlCol="0">
            <a:spAutoFit/>
          </a:bodyPr>
          <a:lstStyle/>
          <a:p>
            <a:r>
              <a:rPr lang="es-ES" sz="1200" dirty="0">
                <a:latin typeface="Segoe UI" panose="020B0502040204020203" pitchFamily="34" charset="0"/>
                <a:ea typeface="Open Sans SemiBold" panose="020B0706030804020204" pitchFamily="34" charset="0"/>
                <a:cs typeface="Segoe UI Semibold" panose="020B0702040204020203" pitchFamily="34" charset="0"/>
              </a:rPr>
              <a:t>FINALIZA CUANDO ACABE EL PERIODO ESTABLECIDO  EN EL MOMENTO DE LA FORMALIZACION</a:t>
            </a:r>
          </a:p>
        </p:txBody>
      </p:sp>
      <p:sp>
        <p:nvSpPr>
          <p:cNvPr id="230" name="Elipse 23">
            <a:extLst>
              <a:ext uri="{FF2B5EF4-FFF2-40B4-BE49-F238E27FC236}">
                <a16:creationId xmlns:a16="http://schemas.microsoft.com/office/drawing/2014/main" id="{005C3510-E49B-41B8-A8F7-418BFF76DE54}"/>
              </a:ext>
            </a:extLst>
          </p:cNvPr>
          <p:cNvSpPr/>
          <p:nvPr/>
        </p:nvSpPr>
        <p:spPr>
          <a:xfrm>
            <a:off x="5760784" y="3235358"/>
            <a:ext cx="397192" cy="397192"/>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latin typeface="Segoe UI" panose="020B0502040204020203" pitchFamily="34" charset="0"/>
            </a:endParaRPr>
          </a:p>
        </p:txBody>
      </p:sp>
      <p:sp>
        <p:nvSpPr>
          <p:cNvPr id="231" name="CuadroTexto 297">
            <a:extLst>
              <a:ext uri="{FF2B5EF4-FFF2-40B4-BE49-F238E27FC236}">
                <a16:creationId xmlns:a16="http://schemas.microsoft.com/office/drawing/2014/main" id="{412AF378-91C7-4211-9530-9D48CB8DA998}"/>
              </a:ext>
            </a:extLst>
          </p:cNvPr>
          <p:cNvSpPr txBox="1"/>
          <p:nvPr/>
        </p:nvSpPr>
        <p:spPr>
          <a:xfrm>
            <a:off x="5947536" y="3142900"/>
            <a:ext cx="2412269" cy="553998"/>
          </a:xfrm>
          <a:prstGeom prst="rect">
            <a:avLst/>
          </a:prstGeom>
          <a:noFill/>
        </p:spPr>
        <p:txBody>
          <a:bodyPr wrap="square" lIns="0" tIns="0" rIns="0" bIns="0" rtlCol="0">
            <a:spAutoFit/>
          </a:bodyPr>
          <a:lstStyle/>
          <a:p>
            <a:r>
              <a:rPr lang="es-ES" sz="1200" dirty="0">
                <a:latin typeface="Segoe UI Semibold" panose="020B0702040204020203" pitchFamily="34" charset="0"/>
                <a:ea typeface="Open Sans SemiBold" panose="020B0706030804020204" pitchFamily="34" charset="0"/>
                <a:cs typeface="Segoe UI Semibold" panose="020B0702040204020203" pitchFamily="34" charset="0"/>
              </a:rPr>
              <a:t>DURACION MINIMA 6 MESES Y MAXIMA 12 MESES  INCLUIDO MES DE PRUEBA</a:t>
            </a:r>
            <a:endParaRPr lang="es-ES" sz="1200" dirty="0">
              <a:latin typeface="Segoe UI" panose="020B0502040204020203" pitchFamily="34" charset="0"/>
              <a:ea typeface="Open Sans SemiBold" panose="020B0706030804020204" pitchFamily="34" charset="0"/>
              <a:cs typeface="Segoe UI Semibold" panose="020B0702040204020203" pitchFamily="34" charset="0"/>
            </a:endParaRPr>
          </a:p>
        </p:txBody>
      </p:sp>
      <p:sp>
        <p:nvSpPr>
          <p:cNvPr id="249" name="Elipse 23">
            <a:extLst>
              <a:ext uri="{FF2B5EF4-FFF2-40B4-BE49-F238E27FC236}">
                <a16:creationId xmlns:a16="http://schemas.microsoft.com/office/drawing/2014/main" id="{65C40C8B-ADC2-4311-8357-C7CFE874CD8F}"/>
              </a:ext>
            </a:extLst>
          </p:cNvPr>
          <p:cNvSpPr/>
          <p:nvPr/>
        </p:nvSpPr>
        <p:spPr>
          <a:xfrm>
            <a:off x="5565421" y="4273061"/>
            <a:ext cx="397192" cy="397192"/>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latin typeface="Segoe UI" panose="020B0502040204020203" pitchFamily="34" charset="0"/>
            </a:endParaRPr>
          </a:p>
        </p:txBody>
      </p:sp>
      <p:sp>
        <p:nvSpPr>
          <p:cNvPr id="250" name="CuadroTexto 297">
            <a:extLst>
              <a:ext uri="{FF2B5EF4-FFF2-40B4-BE49-F238E27FC236}">
                <a16:creationId xmlns:a16="http://schemas.microsoft.com/office/drawing/2014/main" id="{12FFF9FC-8520-4BD9-B303-80FE64AE6A48}"/>
              </a:ext>
            </a:extLst>
          </p:cNvPr>
          <p:cNvSpPr txBox="1"/>
          <p:nvPr/>
        </p:nvSpPr>
        <p:spPr>
          <a:xfrm>
            <a:off x="5899523" y="4311512"/>
            <a:ext cx="2429297" cy="738664"/>
          </a:xfrm>
          <a:prstGeom prst="rect">
            <a:avLst/>
          </a:prstGeom>
          <a:noFill/>
        </p:spPr>
        <p:txBody>
          <a:bodyPr wrap="square" lIns="0" tIns="0" rIns="0" bIns="0" rtlCol="0">
            <a:spAutoFit/>
          </a:bodyPr>
          <a:lstStyle/>
          <a:p>
            <a:r>
              <a:rPr lang="es-ES" sz="1200" dirty="0">
                <a:latin typeface="Segoe UI" panose="020B0502040204020203" pitchFamily="34" charset="0"/>
                <a:ea typeface="Open Sans SemiBold" panose="020B0706030804020204" pitchFamily="34" charset="0"/>
                <a:cs typeface="Segoe UI Semibold" panose="020B0702040204020203" pitchFamily="34" charset="0"/>
              </a:rPr>
              <a:t>EN CASO DE SER RETRIBUIDO, SE HARA CONFORME AL CONVENIO COLECTIVO O GRUPO PROFESIONAL</a:t>
            </a:r>
          </a:p>
        </p:txBody>
      </p:sp>
      <p:sp>
        <p:nvSpPr>
          <p:cNvPr id="270" name="Google Shape;136;p3">
            <a:extLst>
              <a:ext uri="{FF2B5EF4-FFF2-40B4-BE49-F238E27FC236}">
                <a16:creationId xmlns:a16="http://schemas.microsoft.com/office/drawing/2014/main" id="{7DA29BC9-44AC-4CCA-A721-886610D4BE77}"/>
              </a:ext>
            </a:extLst>
          </p:cNvPr>
          <p:cNvSpPr/>
          <p:nvPr/>
        </p:nvSpPr>
        <p:spPr>
          <a:xfrm rot="10800000">
            <a:off x="2641938" y="4784248"/>
            <a:ext cx="756000" cy="27386"/>
          </a:xfrm>
          <a:custGeom>
            <a:avLst/>
            <a:gdLst/>
            <a:ahLst/>
            <a:cxnLst/>
            <a:rect l="l" t="t" r="r" b="b"/>
            <a:pathLst>
              <a:path w="120000" h="120000" extrusionOk="0">
                <a:moveTo>
                  <a:pt x="0" y="59998"/>
                </a:moveTo>
                <a:lnTo>
                  <a:pt x="120000" y="59998"/>
                </a:lnTo>
              </a:path>
            </a:pathLst>
          </a:custGeom>
          <a:noFill/>
          <a:ln w="1905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latin typeface="Segoe UI" panose="020B0502040204020203" pitchFamily="34" charset="0"/>
            </a:endParaRPr>
          </a:p>
        </p:txBody>
      </p:sp>
      <p:sp>
        <p:nvSpPr>
          <p:cNvPr id="271" name="Google Shape;136;p3">
            <a:extLst>
              <a:ext uri="{FF2B5EF4-FFF2-40B4-BE49-F238E27FC236}">
                <a16:creationId xmlns:a16="http://schemas.microsoft.com/office/drawing/2014/main" id="{2156BE11-C7D5-4BB6-BB27-A5CB797B7C9B}"/>
              </a:ext>
            </a:extLst>
          </p:cNvPr>
          <p:cNvSpPr/>
          <p:nvPr/>
        </p:nvSpPr>
        <p:spPr>
          <a:xfrm rot="10800000">
            <a:off x="4708613" y="3685466"/>
            <a:ext cx="720000" cy="27386"/>
          </a:xfrm>
          <a:custGeom>
            <a:avLst/>
            <a:gdLst/>
            <a:ahLst/>
            <a:cxnLst/>
            <a:rect l="l" t="t" r="r" b="b"/>
            <a:pathLst>
              <a:path w="120000" h="120000" extrusionOk="0">
                <a:moveTo>
                  <a:pt x="0" y="59998"/>
                </a:moveTo>
                <a:lnTo>
                  <a:pt x="120000" y="59998"/>
                </a:lnTo>
              </a:path>
            </a:pathLst>
          </a:custGeom>
          <a:noFill/>
          <a:ln w="1905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latin typeface="Segoe UI" panose="020B0502040204020203" pitchFamily="34" charset="0"/>
            </a:endParaRPr>
          </a:p>
        </p:txBody>
      </p:sp>
      <p:sp>
        <p:nvSpPr>
          <p:cNvPr id="272" name="Google Shape;136;p3">
            <a:extLst>
              <a:ext uri="{FF2B5EF4-FFF2-40B4-BE49-F238E27FC236}">
                <a16:creationId xmlns:a16="http://schemas.microsoft.com/office/drawing/2014/main" id="{C28F20A5-46B2-4C51-8436-E6CA65308E4A}"/>
              </a:ext>
            </a:extLst>
          </p:cNvPr>
          <p:cNvSpPr/>
          <p:nvPr/>
        </p:nvSpPr>
        <p:spPr>
          <a:xfrm rot="10800000">
            <a:off x="4665428" y="4784248"/>
            <a:ext cx="756000" cy="27386"/>
          </a:xfrm>
          <a:custGeom>
            <a:avLst/>
            <a:gdLst/>
            <a:ahLst/>
            <a:cxnLst/>
            <a:rect l="l" t="t" r="r" b="b"/>
            <a:pathLst>
              <a:path w="120000" h="120000" extrusionOk="0">
                <a:moveTo>
                  <a:pt x="0" y="59998"/>
                </a:moveTo>
                <a:lnTo>
                  <a:pt x="120000" y="59998"/>
                </a:lnTo>
              </a:path>
            </a:pathLst>
          </a:custGeom>
          <a:noFill/>
          <a:ln w="1905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latin typeface="Segoe UI" panose="020B0502040204020203" pitchFamily="34" charset="0"/>
            </a:endParaRPr>
          </a:p>
        </p:txBody>
      </p:sp>
      <p:sp>
        <p:nvSpPr>
          <p:cNvPr id="273" name="Google Shape;136;p3">
            <a:extLst>
              <a:ext uri="{FF2B5EF4-FFF2-40B4-BE49-F238E27FC236}">
                <a16:creationId xmlns:a16="http://schemas.microsoft.com/office/drawing/2014/main" id="{37C966EF-D897-4BF5-965E-4190131CBD18}"/>
              </a:ext>
            </a:extLst>
          </p:cNvPr>
          <p:cNvSpPr/>
          <p:nvPr/>
        </p:nvSpPr>
        <p:spPr>
          <a:xfrm rot="16200000">
            <a:off x="3858181" y="5243252"/>
            <a:ext cx="360000" cy="27386"/>
          </a:xfrm>
          <a:custGeom>
            <a:avLst/>
            <a:gdLst/>
            <a:ahLst/>
            <a:cxnLst/>
            <a:rect l="l" t="t" r="r" b="b"/>
            <a:pathLst>
              <a:path w="120000" h="120000" extrusionOk="0">
                <a:moveTo>
                  <a:pt x="0" y="59998"/>
                </a:moveTo>
                <a:lnTo>
                  <a:pt x="120000" y="59998"/>
                </a:lnTo>
              </a:path>
            </a:pathLst>
          </a:custGeom>
          <a:noFill/>
          <a:ln w="1905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latin typeface="Segoe UI" panose="020B0502040204020203" pitchFamily="34" charset="0"/>
            </a:endParaRPr>
          </a:p>
        </p:txBody>
      </p:sp>
      <p:sp>
        <p:nvSpPr>
          <p:cNvPr id="274" name="Google Shape;136;p3">
            <a:extLst>
              <a:ext uri="{FF2B5EF4-FFF2-40B4-BE49-F238E27FC236}">
                <a16:creationId xmlns:a16="http://schemas.microsoft.com/office/drawing/2014/main" id="{74C468EA-4B04-4F76-A363-81891239F826}"/>
              </a:ext>
            </a:extLst>
          </p:cNvPr>
          <p:cNvSpPr/>
          <p:nvPr/>
        </p:nvSpPr>
        <p:spPr>
          <a:xfrm rot="18747746">
            <a:off x="4368226" y="3277988"/>
            <a:ext cx="468000" cy="27386"/>
          </a:xfrm>
          <a:custGeom>
            <a:avLst/>
            <a:gdLst/>
            <a:ahLst/>
            <a:cxnLst/>
            <a:rect l="l" t="t" r="r" b="b"/>
            <a:pathLst>
              <a:path w="120000" h="120000" extrusionOk="0">
                <a:moveTo>
                  <a:pt x="0" y="59998"/>
                </a:moveTo>
                <a:lnTo>
                  <a:pt x="120000" y="59998"/>
                </a:lnTo>
              </a:path>
            </a:pathLst>
          </a:custGeom>
          <a:noFill/>
          <a:ln w="1905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latin typeface="Segoe UI" panose="020B0502040204020203" pitchFamily="34" charset="0"/>
            </a:endParaRPr>
          </a:p>
        </p:txBody>
      </p:sp>
      <p:sp>
        <p:nvSpPr>
          <p:cNvPr id="275" name="Google Shape;136;p3">
            <a:extLst>
              <a:ext uri="{FF2B5EF4-FFF2-40B4-BE49-F238E27FC236}">
                <a16:creationId xmlns:a16="http://schemas.microsoft.com/office/drawing/2014/main" id="{57B2F380-2800-482D-B696-10710AAD2242}"/>
              </a:ext>
            </a:extLst>
          </p:cNvPr>
          <p:cNvSpPr/>
          <p:nvPr/>
        </p:nvSpPr>
        <p:spPr>
          <a:xfrm rot="2852254" flipV="1">
            <a:off x="3228642" y="3277989"/>
            <a:ext cx="468000" cy="27386"/>
          </a:xfrm>
          <a:custGeom>
            <a:avLst/>
            <a:gdLst/>
            <a:ahLst/>
            <a:cxnLst/>
            <a:rect l="l" t="t" r="r" b="b"/>
            <a:pathLst>
              <a:path w="120000" h="120000" extrusionOk="0">
                <a:moveTo>
                  <a:pt x="0" y="59998"/>
                </a:moveTo>
                <a:lnTo>
                  <a:pt x="120000" y="59998"/>
                </a:lnTo>
              </a:path>
            </a:pathLst>
          </a:custGeom>
          <a:noFill/>
          <a:ln w="1905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latin typeface="Segoe UI" panose="020B0502040204020203" pitchFamily="34" charset="0"/>
            </a:endParaRPr>
          </a:p>
        </p:txBody>
      </p:sp>
      <p:pic>
        <p:nvPicPr>
          <p:cNvPr id="382" name="Picture 381">
            <a:extLst>
              <a:ext uri="{FF2B5EF4-FFF2-40B4-BE49-F238E27FC236}">
                <a16:creationId xmlns:a16="http://schemas.microsoft.com/office/drawing/2014/main" id="{117DB1DE-D3A4-482A-BEC3-0A7582A4D0E7}"/>
              </a:ext>
            </a:extLst>
          </p:cNvPr>
          <p:cNvPicPr>
            <a:picLocks noChangeAspect="1"/>
          </p:cNvPicPr>
          <p:nvPr/>
        </p:nvPicPr>
        <p:blipFill rotWithShape="1">
          <a:blip r:embed="rId3">
            <a:extLst>
              <a:ext uri="{28A0092B-C50C-407E-A947-70E740481C1C}">
                <a14:useLocalDpi xmlns:a14="http://schemas.microsoft.com/office/drawing/2010/main" val="0"/>
              </a:ext>
            </a:extLst>
          </a:blip>
          <a:srcRect l="26236" r="36550"/>
          <a:stretch/>
        </p:blipFill>
        <p:spPr>
          <a:xfrm>
            <a:off x="8376662" y="7715"/>
            <a:ext cx="3825037" cy="6858000"/>
          </a:xfrm>
          <a:prstGeom prst="rect">
            <a:avLst/>
          </a:prstGeom>
        </p:spPr>
      </p:pic>
      <p:sp>
        <p:nvSpPr>
          <p:cNvPr id="383" name="Text Placeholder 6">
            <a:extLst>
              <a:ext uri="{FF2B5EF4-FFF2-40B4-BE49-F238E27FC236}">
                <a16:creationId xmlns:a16="http://schemas.microsoft.com/office/drawing/2014/main" id="{962089C9-8628-4687-87F4-40190FDF9A0A}"/>
              </a:ext>
            </a:extLst>
          </p:cNvPr>
          <p:cNvSpPr txBox="1">
            <a:spLocks/>
          </p:cNvSpPr>
          <p:nvPr/>
        </p:nvSpPr>
        <p:spPr>
          <a:xfrm>
            <a:off x="8366962" y="0"/>
            <a:ext cx="3825037" cy="6858001"/>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a:t>.</a:t>
            </a:r>
          </a:p>
        </p:txBody>
      </p:sp>
      <p:pic>
        <p:nvPicPr>
          <p:cNvPr id="384" name="Graphic 383">
            <a:extLst>
              <a:ext uri="{FF2B5EF4-FFF2-40B4-BE49-F238E27FC236}">
                <a16:creationId xmlns:a16="http://schemas.microsoft.com/office/drawing/2014/main" id="{C3057A8B-4135-4C38-9F53-C92F693623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87436" y="445701"/>
            <a:ext cx="1233089" cy="246619"/>
          </a:xfrm>
          <a:prstGeom prst="rect">
            <a:avLst/>
          </a:prstGeom>
        </p:spPr>
      </p:pic>
      <p:grpSp>
        <p:nvGrpSpPr>
          <p:cNvPr id="31" name="Graphic 161">
            <a:extLst>
              <a:ext uri="{FF2B5EF4-FFF2-40B4-BE49-F238E27FC236}">
                <a16:creationId xmlns:a16="http://schemas.microsoft.com/office/drawing/2014/main" id="{0ED34F11-B847-4C95-B5ED-38B671DE1F87}"/>
              </a:ext>
            </a:extLst>
          </p:cNvPr>
          <p:cNvGrpSpPr/>
          <p:nvPr/>
        </p:nvGrpSpPr>
        <p:grpSpPr>
          <a:xfrm>
            <a:off x="464292" y="3489003"/>
            <a:ext cx="401198" cy="368730"/>
            <a:chOff x="669372" y="3586304"/>
            <a:chExt cx="401198" cy="368730"/>
          </a:xfrm>
          <a:noFill/>
        </p:grpSpPr>
        <p:sp>
          <p:nvSpPr>
            <p:cNvPr id="32" name="Freeform: Shape 31">
              <a:extLst>
                <a:ext uri="{FF2B5EF4-FFF2-40B4-BE49-F238E27FC236}">
                  <a16:creationId xmlns:a16="http://schemas.microsoft.com/office/drawing/2014/main" id="{773177FA-BBAA-4698-BDFF-D0F0B5699F9E}"/>
                </a:ext>
              </a:extLst>
            </p:cNvPr>
            <p:cNvSpPr/>
            <p:nvPr/>
          </p:nvSpPr>
          <p:spPr>
            <a:xfrm rot="-2700000">
              <a:off x="894658" y="3779121"/>
              <a:ext cx="145731" cy="145731"/>
            </a:xfrm>
            <a:custGeom>
              <a:avLst/>
              <a:gdLst>
                <a:gd name="connsiteX0" fmla="*/ 145731 w 145731"/>
                <a:gd name="connsiteY0" fmla="*/ 72866 h 145731"/>
                <a:gd name="connsiteX1" fmla="*/ 72866 w 145731"/>
                <a:gd name="connsiteY1" fmla="*/ 145731 h 145731"/>
                <a:gd name="connsiteX2" fmla="*/ 0 w 145731"/>
                <a:gd name="connsiteY2" fmla="*/ 72866 h 145731"/>
                <a:gd name="connsiteX3" fmla="*/ 72866 w 145731"/>
                <a:gd name="connsiteY3" fmla="*/ 0 h 145731"/>
                <a:gd name="connsiteX4" fmla="*/ 145731 w 145731"/>
                <a:gd name="connsiteY4" fmla="*/ 72866 h 145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31" h="145731">
                  <a:moveTo>
                    <a:pt x="145731" y="72866"/>
                  </a:moveTo>
                  <a:cubicBezTo>
                    <a:pt x="145731" y="113108"/>
                    <a:pt x="113108" y="145731"/>
                    <a:pt x="72866" y="145731"/>
                  </a:cubicBezTo>
                  <a:cubicBezTo>
                    <a:pt x="32623" y="145731"/>
                    <a:pt x="0" y="113108"/>
                    <a:pt x="0" y="72866"/>
                  </a:cubicBezTo>
                  <a:cubicBezTo>
                    <a:pt x="0" y="32623"/>
                    <a:pt x="32623" y="0"/>
                    <a:pt x="72866" y="0"/>
                  </a:cubicBezTo>
                  <a:cubicBezTo>
                    <a:pt x="113108" y="0"/>
                    <a:pt x="145731" y="32623"/>
                    <a:pt x="145731" y="72866"/>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3" name="Freeform: Shape 32">
              <a:extLst>
                <a:ext uri="{FF2B5EF4-FFF2-40B4-BE49-F238E27FC236}">
                  <a16:creationId xmlns:a16="http://schemas.microsoft.com/office/drawing/2014/main" id="{D1761A16-E50F-46AD-98A0-13AE11F0C197}"/>
                </a:ext>
              </a:extLst>
            </p:cNvPr>
            <p:cNvSpPr/>
            <p:nvPr/>
          </p:nvSpPr>
          <p:spPr>
            <a:xfrm>
              <a:off x="669372" y="3794901"/>
              <a:ext cx="265271" cy="150590"/>
            </a:xfrm>
            <a:custGeom>
              <a:avLst/>
              <a:gdLst>
                <a:gd name="connsiteX0" fmla="*/ 265271 w 265271"/>
                <a:gd name="connsiteY0" fmla="*/ 122015 h 150590"/>
                <a:gd name="connsiteX1" fmla="*/ 155924 w 265271"/>
                <a:gd name="connsiteY1" fmla="*/ 150590 h 150590"/>
                <a:gd name="connsiteX2" fmla="*/ 0 w 265271"/>
                <a:gd name="connsiteY2" fmla="*/ 88392 h 150590"/>
                <a:gd name="connsiteX3" fmla="*/ 0 w 265271"/>
                <a:gd name="connsiteY3" fmla="*/ 69437 h 150590"/>
                <a:gd name="connsiteX4" fmla="*/ 16002 w 265271"/>
                <a:gd name="connsiteY4" fmla="*/ 42005 h 150590"/>
                <a:gd name="connsiteX5" fmla="*/ 52197 w 265271"/>
                <a:gd name="connsiteY5" fmla="*/ 23336 h 150590"/>
                <a:gd name="connsiteX6" fmla="*/ 112490 w 265271"/>
                <a:gd name="connsiteY6" fmla="*/ 95 h 150590"/>
                <a:gd name="connsiteX7" fmla="*/ 123730 w 265271"/>
                <a:gd name="connsiteY7" fmla="*/ 7334 h 150590"/>
                <a:gd name="connsiteX8" fmla="*/ 131064 w 265271"/>
                <a:gd name="connsiteY8" fmla="*/ 13240 h 150590"/>
                <a:gd name="connsiteX9" fmla="*/ 180118 w 265271"/>
                <a:gd name="connsiteY9" fmla="*/ 13145 h 150590"/>
                <a:gd name="connsiteX10" fmla="*/ 187452 w 265271"/>
                <a:gd name="connsiteY10" fmla="*/ 7239 h 150590"/>
                <a:gd name="connsiteX11" fmla="*/ 198692 w 265271"/>
                <a:gd name="connsiteY11" fmla="*/ 0 h 150590"/>
                <a:gd name="connsiteX12" fmla="*/ 238697 w 265271"/>
                <a:gd name="connsiteY12" fmla="*/ 15145 h 150590"/>
                <a:gd name="connsiteX13" fmla="*/ 198692 w 265271"/>
                <a:gd name="connsiteY13" fmla="*/ 0 h 150590"/>
                <a:gd name="connsiteX14" fmla="*/ 187452 w 265271"/>
                <a:gd name="connsiteY14" fmla="*/ 7239 h 150590"/>
                <a:gd name="connsiteX15" fmla="*/ 180118 w 265271"/>
                <a:gd name="connsiteY15" fmla="*/ 13145 h 150590"/>
                <a:gd name="connsiteX16" fmla="*/ 131064 w 265271"/>
                <a:gd name="connsiteY16" fmla="*/ 13240 h 150590"/>
                <a:gd name="connsiteX17" fmla="*/ 123730 w 265271"/>
                <a:gd name="connsiteY17" fmla="*/ 7334 h 150590"/>
                <a:gd name="connsiteX18" fmla="*/ 112490 w 265271"/>
                <a:gd name="connsiteY18" fmla="*/ 95 h 150590"/>
                <a:gd name="connsiteX19" fmla="*/ 52197 w 265271"/>
                <a:gd name="connsiteY19" fmla="*/ 23336 h 150590"/>
                <a:gd name="connsiteX20" fmla="*/ 16002 w 265271"/>
                <a:gd name="connsiteY20" fmla="*/ 41910 h 150590"/>
                <a:gd name="connsiteX21" fmla="*/ 0 w 265271"/>
                <a:gd name="connsiteY21" fmla="*/ 69342 h 150590"/>
                <a:gd name="connsiteX22" fmla="*/ 0 w 265271"/>
                <a:gd name="connsiteY22" fmla="*/ 88297 h 150590"/>
                <a:gd name="connsiteX23" fmla="*/ 155924 w 265271"/>
                <a:gd name="connsiteY23" fmla="*/ 150495 h 150590"/>
                <a:gd name="connsiteX24" fmla="*/ 265271 w 265271"/>
                <a:gd name="connsiteY24" fmla="*/ 122015 h 1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5271" h="150590">
                  <a:moveTo>
                    <a:pt x="265271" y="122015"/>
                  </a:moveTo>
                  <a:cubicBezTo>
                    <a:pt x="232886" y="140113"/>
                    <a:pt x="195644" y="150495"/>
                    <a:pt x="155924" y="150590"/>
                  </a:cubicBezTo>
                  <a:cubicBezTo>
                    <a:pt x="95536" y="150686"/>
                    <a:pt x="40577" y="127064"/>
                    <a:pt x="0" y="88392"/>
                  </a:cubicBezTo>
                  <a:lnTo>
                    <a:pt x="0" y="69437"/>
                  </a:lnTo>
                  <a:cubicBezTo>
                    <a:pt x="0" y="55340"/>
                    <a:pt x="4096" y="50006"/>
                    <a:pt x="16002" y="42005"/>
                  </a:cubicBezTo>
                  <a:cubicBezTo>
                    <a:pt x="27241" y="34385"/>
                    <a:pt x="39434" y="28289"/>
                    <a:pt x="52197" y="23336"/>
                  </a:cubicBezTo>
                  <a:lnTo>
                    <a:pt x="112490" y="95"/>
                  </a:lnTo>
                  <a:lnTo>
                    <a:pt x="123730" y="7334"/>
                  </a:lnTo>
                  <a:cubicBezTo>
                    <a:pt x="126397" y="9049"/>
                    <a:pt x="128683" y="11144"/>
                    <a:pt x="131064" y="13240"/>
                  </a:cubicBezTo>
                  <a:cubicBezTo>
                    <a:pt x="145066" y="25622"/>
                    <a:pt x="166211" y="25527"/>
                    <a:pt x="180118" y="13145"/>
                  </a:cubicBezTo>
                  <a:cubicBezTo>
                    <a:pt x="182499" y="11049"/>
                    <a:pt x="184785" y="8954"/>
                    <a:pt x="187452" y="7239"/>
                  </a:cubicBezTo>
                  <a:lnTo>
                    <a:pt x="198692" y="0"/>
                  </a:lnTo>
                  <a:lnTo>
                    <a:pt x="238697" y="15145"/>
                  </a:lnTo>
                  <a:lnTo>
                    <a:pt x="198692" y="0"/>
                  </a:lnTo>
                  <a:lnTo>
                    <a:pt x="187452" y="7239"/>
                  </a:lnTo>
                  <a:cubicBezTo>
                    <a:pt x="184785" y="8954"/>
                    <a:pt x="182499" y="11049"/>
                    <a:pt x="180118" y="13145"/>
                  </a:cubicBezTo>
                  <a:cubicBezTo>
                    <a:pt x="166211" y="25622"/>
                    <a:pt x="144971" y="25622"/>
                    <a:pt x="131064" y="13240"/>
                  </a:cubicBezTo>
                  <a:cubicBezTo>
                    <a:pt x="128683" y="11144"/>
                    <a:pt x="126397" y="9049"/>
                    <a:pt x="123730" y="7334"/>
                  </a:cubicBezTo>
                  <a:lnTo>
                    <a:pt x="112490" y="95"/>
                  </a:lnTo>
                  <a:lnTo>
                    <a:pt x="52197" y="23336"/>
                  </a:lnTo>
                  <a:cubicBezTo>
                    <a:pt x="39434" y="28194"/>
                    <a:pt x="27241" y="34290"/>
                    <a:pt x="16002" y="41910"/>
                  </a:cubicBezTo>
                  <a:cubicBezTo>
                    <a:pt x="4191" y="49911"/>
                    <a:pt x="0" y="55245"/>
                    <a:pt x="0" y="69342"/>
                  </a:cubicBezTo>
                  <a:lnTo>
                    <a:pt x="0" y="88297"/>
                  </a:lnTo>
                  <a:cubicBezTo>
                    <a:pt x="40481" y="126968"/>
                    <a:pt x="95441" y="150686"/>
                    <a:pt x="155924" y="150495"/>
                  </a:cubicBezTo>
                  <a:cubicBezTo>
                    <a:pt x="195644" y="150495"/>
                    <a:pt x="232886" y="140113"/>
                    <a:pt x="265271" y="122015"/>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34" name="Freeform: Shape 33">
              <a:extLst>
                <a:ext uri="{FF2B5EF4-FFF2-40B4-BE49-F238E27FC236}">
                  <a16:creationId xmlns:a16="http://schemas.microsoft.com/office/drawing/2014/main" id="{C64F6D04-5833-48E0-85BA-5AA501F4C6B7}"/>
                </a:ext>
              </a:extLst>
            </p:cNvPr>
            <p:cNvSpPr/>
            <p:nvPr/>
          </p:nvSpPr>
          <p:spPr>
            <a:xfrm>
              <a:off x="967504" y="3817476"/>
              <a:ext cx="9525" cy="69056"/>
            </a:xfrm>
            <a:custGeom>
              <a:avLst/>
              <a:gdLst>
                <a:gd name="connsiteX0" fmla="*/ 0 w 9525"/>
                <a:gd name="connsiteY0" fmla="*/ 0 h 69056"/>
                <a:gd name="connsiteX1" fmla="*/ 0 w 9525"/>
                <a:gd name="connsiteY1" fmla="*/ 69056 h 69056"/>
                <a:gd name="connsiteX2" fmla="*/ 0 w 9525"/>
                <a:gd name="connsiteY2" fmla="*/ 0 h 69056"/>
              </a:gdLst>
              <a:ahLst/>
              <a:cxnLst>
                <a:cxn ang="0">
                  <a:pos x="connsiteX0" y="connsiteY0"/>
                </a:cxn>
                <a:cxn ang="0">
                  <a:pos x="connsiteX1" y="connsiteY1"/>
                </a:cxn>
                <a:cxn ang="0">
                  <a:pos x="connsiteX2" y="connsiteY2"/>
                </a:cxn>
              </a:cxnLst>
              <a:rect l="l" t="t" r="r" b="b"/>
              <a:pathLst>
                <a:path w="9525" h="69056">
                  <a:moveTo>
                    <a:pt x="0" y="0"/>
                  </a:moveTo>
                  <a:lnTo>
                    <a:pt x="0" y="69056"/>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5" name="Freeform: Shape 34">
              <a:extLst>
                <a:ext uri="{FF2B5EF4-FFF2-40B4-BE49-F238E27FC236}">
                  <a16:creationId xmlns:a16="http://schemas.microsoft.com/office/drawing/2014/main" id="{8B747AA5-2F35-4B0C-AF8E-7BEE4F72D21B}"/>
                </a:ext>
              </a:extLst>
            </p:cNvPr>
            <p:cNvSpPr/>
            <p:nvPr/>
          </p:nvSpPr>
          <p:spPr>
            <a:xfrm>
              <a:off x="933024" y="3851956"/>
              <a:ext cx="69056" cy="9525"/>
            </a:xfrm>
            <a:custGeom>
              <a:avLst/>
              <a:gdLst>
                <a:gd name="connsiteX0" fmla="*/ 69056 w 69056"/>
                <a:gd name="connsiteY0" fmla="*/ 0 h 9525"/>
                <a:gd name="connsiteX1" fmla="*/ 0 w 69056"/>
                <a:gd name="connsiteY1" fmla="*/ 0 h 9525"/>
                <a:gd name="connsiteX2" fmla="*/ 69056 w 69056"/>
                <a:gd name="connsiteY2" fmla="*/ 0 h 9525"/>
              </a:gdLst>
              <a:ahLst/>
              <a:cxnLst>
                <a:cxn ang="0">
                  <a:pos x="connsiteX0" y="connsiteY0"/>
                </a:cxn>
                <a:cxn ang="0">
                  <a:pos x="connsiteX1" y="connsiteY1"/>
                </a:cxn>
                <a:cxn ang="0">
                  <a:pos x="connsiteX2" y="connsiteY2"/>
                </a:cxn>
              </a:cxnLst>
              <a:rect l="l" t="t" r="r" b="b"/>
              <a:pathLst>
                <a:path w="69056" h="9525">
                  <a:moveTo>
                    <a:pt x="69056" y="0"/>
                  </a:moveTo>
                  <a:lnTo>
                    <a:pt x="0" y="0"/>
                  </a:lnTo>
                  <a:lnTo>
                    <a:pt x="69056"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36" name="Graphic 161">
              <a:extLst>
                <a:ext uri="{FF2B5EF4-FFF2-40B4-BE49-F238E27FC236}">
                  <a16:creationId xmlns:a16="http://schemas.microsoft.com/office/drawing/2014/main" id="{3F62AD9B-0015-4199-A1FB-5C4ADED4F584}"/>
                </a:ext>
              </a:extLst>
            </p:cNvPr>
            <p:cNvGrpSpPr/>
            <p:nvPr/>
          </p:nvGrpSpPr>
          <p:grpSpPr>
            <a:xfrm>
              <a:off x="758050" y="3634024"/>
              <a:ext cx="133254" cy="54768"/>
              <a:chOff x="758050" y="3634024"/>
              <a:chExt cx="133254" cy="54768"/>
            </a:xfrm>
            <a:noFill/>
          </p:grpSpPr>
          <p:sp>
            <p:nvSpPr>
              <p:cNvPr id="37" name="Freeform: Shape 36">
                <a:extLst>
                  <a:ext uri="{FF2B5EF4-FFF2-40B4-BE49-F238E27FC236}">
                    <a16:creationId xmlns:a16="http://schemas.microsoft.com/office/drawing/2014/main" id="{AA4C7035-3374-4A81-9A74-B68C595D774C}"/>
                  </a:ext>
                </a:extLst>
              </p:cNvPr>
              <p:cNvSpPr/>
              <p:nvPr/>
            </p:nvSpPr>
            <p:spPr>
              <a:xfrm>
                <a:off x="758050" y="3634024"/>
                <a:ext cx="78485" cy="49910"/>
              </a:xfrm>
              <a:custGeom>
                <a:avLst/>
                <a:gdLst>
                  <a:gd name="connsiteX0" fmla="*/ 78486 w 78485"/>
                  <a:gd name="connsiteY0" fmla="*/ 0 h 49910"/>
                  <a:gd name="connsiteX1" fmla="*/ 0 w 78485"/>
                  <a:gd name="connsiteY1" fmla="*/ 49911 h 49910"/>
                  <a:gd name="connsiteX2" fmla="*/ 78486 w 78485"/>
                  <a:gd name="connsiteY2" fmla="*/ 0 h 49910"/>
                </a:gdLst>
                <a:ahLst/>
                <a:cxnLst>
                  <a:cxn ang="0">
                    <a:pos x="connsiteX0" y="connsiteY0"/>
                  </a:cxn>
                  <a:cxn ang="0">
                    <a:pos x="connsiteX1" y="connsiteY1"/>
                  </a:cxn>
                  <a:cxn ang="0">
                    <a:pos x="connsiteX2" y="connsiteY2"/>
                  </a:cxn>
                </a:cxnLst>
                <a:rect l="l" t="t" r="r" b="b"/>
                <a:pathLst>
                  <a:path w="78485" h="49910">
                    <a:moveTo>
                      <a:pt x="78486" y="0"/>
                    </a:moveTo>
                    <a:cubicBezTo>
                      <a:pt x="78486" y="0"/>
                      <a:pt x="59817" y="41434"/>
                      <a:pt x="0" y="49911"/>
                    </a:cubicBezTo>
                    <a:cubicBezTo>
                      <a:pt x="59817" y="41434"/>
                      <a:pt x="78486" y="0"/>
                      <a:pt x="78486" y="0"/>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8" name="Freeform: Shape 37">
                <a:extLst>
                  <a:ext uri="{FF2B5EF4-FFF2-40B4-BE49-F238E27FC236}">
                    <a16:creationId xmlns:a16="http://schemas.microsoft.com/office/drawing/2014/main" id="{62A5F26E-155E-470B-ACB4-A4B7554E325B}"/>
                  </a:ext>
                </a:extLst>
              </p:cNvPr>
              <p:cNvSpPr/>
              <p:nvPr/>
            </p:nvSpPr>
            <p:spPr>
              <a:xfrm>
                <a:off x="819105" y="3656408"/>
                <a:ext cx="72199" cy="32385"/>
              </a:xfrm>
              <a:custGeom>
                <a:avLst/>
                <a:gdLst>
                  <a:gd name="connsiteX0" fmla="*/ 72200 w 72199"/>
                  <a:gd name="connsiteY0" fmla="*/ 32385 h 32385"/>
                  <a:gd name="connsiteX1" fmla="*/ 0 w 72199"/>
                  <a:gd name="connsiteY1" fmla="*/ 0 h 32385"/>
                  <a:gd name="connsiteX2" fmla="*/ 72200 w 72199"/>
                  <a:gd name="connsiteY2" fmla="*/ 32385 h 32385"/>
                </a:gdLst>
                <a:ahLst/>
                <a:cxnLst>
                  <a:cxn ang="0">
                    <a:pos x="connsiteX0" y="connsiteY0"/>
                  </a:cxn>
                  <a:cxn ang="0">
                    <a:pos x="connsiteX1" y="connsiteY1"/>
                  </a:cxn>
                  <a:cxn ang="0">
                    <a:pos x="connsiteX2" y="connsiteY2"/>
                  </a:cxn>
                </a:cxnLst>
                <a:rect l="l" t="t" r="r" b="b"/>
                <a:pathLst>
                  <a:path w="72199" h="32385">
                    <a:moveTo>
                      <a:pt x="72200" y="32385"/>
                    </a:moveTo>
                    <a:cubicBezTo>
                      <a:pt x="18002" y="25146"/>
                      <a:pt x="0" y="0"/>
                      <a:pt x="0" y="0"/>
                    </a:cubicBezTo>
                    <a:cubicBezTo>
                      <a:pt x="0" y="0"/>
                      <a:pt x="17907" y="25337"/>
                      <a:pt x="72200" y="32385"/>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39" name="Freeform: Shape 38">
              <a:extLst>
                <a:ext uri="{FF2B5EF4-FFF2-40B4-BE49-F238E27FC236}">
                  <a16:creationId xmlns:a16="http://schemas.microsoft.com/office/drawing/2014/main" id="{E48C0ED5-57D2-423A-AFD7-561028E6FE9A}"/>
                </a:ext>
              </a:extLst>
            </p:cNvPr>
            <p:cNvSpPr/>
            <p:nvPr/>
          </p:nvSpPr>
          <p:spPr>
            <a:xfrm>
              <a:off x="757955" y="3586304"/>
              <a:ext cx="133254" cy="183832"/>
            </a:xfrm>
            <a:custGeom>
              <a:avLst/>
              <a:gdLst>
                <a:gd name="connsiteX0" fmla="*/ 95 w 133254"/>
                <a:gd name="connsiteY0" fmla="*/ 62484 h 183832"/>
                <a:gd name="connsiteX1" fmla="*/ 66675 w 133254"/>
                <a:gd name="connsiteY1" fmla="*/ 0 h 183832"/>
                <a:gd name="connsiteX2" fmla="*/ 133255 w 133254"/>
                <a:gd name="connsiteY2" fmla="*/ 62484 h 183832"/>
                <a:gd name="connsiteX3" fmla="*/ 133255 w 133254"/>
                <a:gd name="connsiteY3" fmla="*/ 115538 h 183832"/>
                <a:gd name="connsiteX4" fmla="*/ 113062 w 133254"/>
                <a:gd name="connsiteY4" fmla="*/ 164497 h 183832"/>
                <a:gd name="connsiteX5" fmla="*/ 113062 w 133254"/>
                <a:gd name="connsiteY5" fmla="*/ 164497 h 183832"/>
                <a:gd name="connsiteX6" fmla="*/ 66580 w 133254"/>
                <a:gd name="connsiteY6" fmla="*/ 183833 h 183832"/>
                <a:gd name="connsiteX7" fmla="*/ 66580 w 133254"/>
                <a:gd name="connsiteY7" fmla="*/ 183833 h 183832"/>
                <a:gd name="connsiteX8" fmla="*/ 20002 w 133254"/>
                <a:gd name="connsiteY8" fmla="*/ 164402 h 183832"/>
                <a:gd name="connsiteX9" fmla="*/ 20002 w 133254"/>
                <a:gd name="connsiteY9" fmla="*/ 164402 h 183832"/>
                <a:gd name="connsiteX10" fmla="*/ 0 w 133254"/>
                <a:gd name="connsiteY10" fmla="*/ 115729 h 183832"/>
                <a:gd name="connsiteX11" fmla="*/ 0 w 133254"/>
                <a:gd name="connsiteY11" fmla="*/ 62484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254" h="183832">
                  <a:moveTo>
                    <a:pt x="95" y="62484"/>
                  </a:moveTo>
                  <a:cubicBezTo>
                    <a:pt x="95" y="28004"/>
                    <a:pt x="29908" y="0"/>
                    <a:pt x="66675" y="0"/>
                  </a:cubicBezTo>
                  <a:cubicBezTo>
                    <a:pt x="103442" y="0"/>
                    <a:pt x="133255" y="28004"/>
                    <a:pt x="133255" y="62484"/>
                  </a:cubicBezTo>
                  <a:lnTo>
                    <a:pt x="133255" y="115538"/>
                  </a:lnTo>
                  <a:cubicBezTo>
                    <a:pt x="133255" y="133922"/>
                    <a:pt x="126016" y="151448"/>
                    <a:pt x="113062" y="164497"/>
                  </a:cubicBezTo>
                  <a:lnTo>
                    <a:pt x="113062" y="164497"/>
                  </a:lnTo>
                  <a:cubicBezTo>
                    <a:pt x="100774" y="176879"/>
                    <a:pt x="84011" y="183833"/>
                    <a:pt x="66580" y="183833"/>
                  </a:cubicBezTo>
                  <a:lnTo>
                    <a:pt x="66580" y="183833"/>
                  </a:lnTo>
                  <a:cubicBezTo>
                    <a:pt x="49054" y="183833"/>
                    <a:pt x="32290" y="176879"/>
                    <a:pt x="20002" y="164402"/>
                  </a:cubicBezTo>
                  <a:lnTo>
                    <a:pt x="20002" y="164402"/>
                  </a:lnTo>
                  <a:cubicBezTo>
                    <a:pt x="7144" y="151448"/>
                    <a:pt x="0" y="133922"/>
                    <a:pt x="0" y="115729"/>
                  </a:cubicBezTo>
                  <a:lnTo>
                    <a:pt x="0" y="62484"/>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40" name="Graphic 161">
              <a:extLst>
                <a:ext uri="{FF2B5EF4-FFF2-40B4-BE49-F238E27FC236}">
                  <a16:creationId xmlns:a16="http://schemas.microsoft.com/office/drawing/2014/main" id="{FB392098-D4A3-415A-9E5D-63E91C8A005F}"/>
                </a:ext>
              </a:extLst>
            </p:cNvPr>
            <p:cNvGrpSpPr/>
            <p:nvPr/>
          </p:nvGrpSpPr>
          <p:grpSpPr>
            <a:xfrm>
              <a:off x="787196" y="3759564"/>
              <a:ext cx="75628" cy="37623"/>
              <a:chOff x="787196" y="3759564"/>
              <a:chExt cx="75628" cy="37623"/>
            </a:xfrm>
            <a:noFill/>
          </p:grpSpPr>
          <p:sp>
            <p:nvSpPr>
              <p:cNvPr id="41" name="Freeform: Shape 40">
                <a:extLst>
                  <a:ext uri="{FF2B5EF4-FFF2-40B4-BE49-F238E27FC236}">
                    <a16:creationId xmlns:a16="http://schemas.microsoft.com/office/drawing/2014/main" id="{1567F0E4-8897-4423-BD01-13DC665D4BDB}"/>
                  </a:ext>
                </a:extLst>
              </p:cNvPr>
              <p:cNvSpPr/>
              <p:nvPr/>
            </p:nvSpPr>
            <p:spPr>
              <a:xfrm>
                <a:off x="787196" y="3759659"/>
                <a:ext cx="9525" cy="37528"/>
              </a:xfrm>
              <a:custGeom>
                <a:avLst/>
                <a:gdLst>
                  <a:gd name="connsiteX0" fmla="*/ 0 w 9525"/>
                  <a:gd name="connsiteY0" fmla="*/ 37528 h 37528"/>
                  <a:gd name="connsiteX1" fmla="*/ 0 w 9525"/>
                  <a:gd name="connsiteY1" fmla="*/ 0 h 37528"/>
                  <a:gd name="connsiteX2" fmla="*/ 0 w 9525"/>
                  <a:gd name="connsiteY2" fmla="*/ 37528 h 37528"/>
                </a:gdLst>
                <a:ahLst/>
                <a:cxnLst>
                  <a:cxn ang="0">
                    <a:pos x="connsiteX0" y="connsiteY0"/>
                  </a:cxn>
                  <a:cxn ang="0">
                    <a:pos x="connsiteX1" y="connsiteY1"/>
                  </a:cxn>
                  <a:cxn ang="0">
                    <a:pos x="connsiteX2" y="connsiteY2"/>
                  </a:cxn>
                </a:cxnLst>
                <a:rect l="l" t="t" r="r" b="b"/>
                <a:pathLst>
                  <a:path w="9525" h="37528">
                    <a:moveTo>
                      <a:pt x="0" y="37528"/>
                    </a:moveTo>
                    <a:lnTo>
                      <a:pt x="0" y="0"/>
                    </a:lnTo>
                    <a:lnTo>
                      <a:pt x="0" y="37528"/>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2" name="Freeform: Shape 41">
                <a:extLst>
                  <a:ext uri="{FF2B5EF4-FFF2-40B4-BE49-F238E27FC236}">
                    <a16:creationId xmlns:a16="http://schemas.microsoft.com/office/drawing/2014/main" id="{209DCF37-9EF4-497B-B906-0D40CCBDDDD5}"/>
                  </a:ext>
                </a:extLst>
              </p:cNvPr>
              <p:cNvSpPr/>
              <p:nvPr/>
            </p:nvSpPr>
            <p:spPr>
              <a:xfrm>
                <a:off x="862825" y="3759564"/>
                <a:ext cx="9525" cy="37528"/>
              </a:xfrm>
              <a:custGeom>
                <a:avLst/>
                <a:gdLst>
                  <a:gd name="connsiteX0" fmla="*/ 0 w 9525"/>
                  <a:gd name="connsiteY0" fmla="*/ 37528 h 37528"/>
                  <a:gd name="connsiteX1" fmla="*/ 0 w 9525"/>
                  <a:gd name="connsiteY1" fmla="*/ 0 h 37528"/>
                  <a:gd name="connsiteX2" fmla="*/ 0 w 9525"/>
                  <a:gd name="connsiteY2" fmla="*/ 37528 h 37528"/>
                </a:gdLst>
                <a:ahLst/>
                <a:cxnLst>
                  <a:cxn ang="0">
                    <a:pos x="connsiteX0" y="connsiteY0"/>
                  </a:cxn>
                  <a:cxn ang="0">
                    <a:pos x="connsiteX1" y="connsiteY1"/>
                  </a:cxn>
                  <a:cxn ang="0">
                    <a:pos x="connsiteX2" y="connsiteY2"/>
                  </a:cxn>
                </a:cxnLst>
                <a:rect l="l" t="t" r="r" b="b"/>
                <a:pathLst>
                  <a:path w="9525" h="37528">
                    <a:moveTo>
                      <a:pt x="0" y="37528"/>
                    </a:moveTo>
                    <a:lnTo>
                      <a:pt x="0" y="0"/>
                    </a:lnTo>
                    <a:lnTo>
                      <a:pt x="0" y="37528"/>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43" name="Graphic 164">
            <a:extLst>
              <a:ext uri="{FF2B5EF4-FFF2-40B4-BE49-F238E27FC236}">
                <a16:creationId xmlns:a16="http://schemas.microsoft.com/office/drawing/2014/main" id="{D1D3F454-ED23-4DFA-B7F3-AA282218ED27}"/>
              </a:ext>
            </a:extLst>
          </p:cNvPr>
          <p:cNvGrpSpPr/>
          <p:nvPr/>
        </p:nvGrpSpPr>
        <p:grpSpPr>
          <a:xfrm>
            <a:off x="582020" y="2245730"/>
            <a:ext cx="379857" cy="434339"/>
            <a:chOff x="2178698" y="2554611"/>
            <a:chExt cx="379857" cy="434339"/>
          </a:xfrm>
          <a:noFill/>
        </p:grpSpPr>
        <p:sp>
          <p:nvSpPr>
            <p:cNvPr id="44" name="Freeform: Shape 43">
              <a:extLst>
                <a:ext uri="{FF2B5EF4-FFF2-40B4-BE49-F238E27FC236}">
                  <a16:creationId xmlns:a16="http://schemas.microsoft.com/office/drawing/2014/main" id="{7029561C-37D6-40CB-92B0-1DFAA70D67D1}"/>
                </a:ext>
              </a:extLst>
            </p:cNvPr>
            <p:cNvSpPr/>
            <p:nvPr/>
          </p:nvSpPr>
          <p:spPr>
            <a:xfrm>
              <a:off x="2178698" y="2818072"/>
              <a:ext cx="189833" cy="170878"/>
            </a:xfrm>
            <a:custGeom>
              <a:avLst/>
              <a:gdLst>
                <a:gd name="connsiteX0" fmla="*/ 189833 w 189833"/>
                <a:gd name="connsiteY0" fmla="*/ 0 h 170878"/>
                <a:gd name="connsiteX1" fmla="*/ 94964 w 189833"/>
                <a:gd name="connsiteY1" fmla="*/ 0 h 170878"/>
                <a:gd name="connsiteX2" fmla="*/ 94964 w 189833"/>
                <a:gd name="connsiteY2" fmla="*/ 75914 h 170878"/>
                <a:gd name="connsiteX3" fmla="*/ 0 w 189833"/>
                <a:gd name="connsiteY3" fmla="*/ 75914 h 170878"/>
                <a:gd name="connsiteX4" fmla="*/ 0 w 189833"/>
                <a:gd name="connsiteY4" fmla="*/ 170878 h 170878"/>
                <a:gd name="connsiteX5" fmla="*/ 0 w 189833"/>
                <a:gd name="connsiteY5" fmla="*/ 75914 h 170878"/>
                <a:gd name="connsiteX6" fmla="*/ 94964 w 189833"/>
                <a:gd name="connsiteY6" fmla="*/ 75914 h 170878"/>
                <a:gd name="connsiteX7" fmla="*/ 94964 w 189833"/>
                <a:gd name="connsiteY7" fmla="*/ 0 h 17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33" h="170878">
                  <a:moveTo>
                    <a:pt x="189833" y="0"/>
                  </a:moveTo>
                  <a:lnTo>
                    <a:pt x="94964" y="0"/>
                  </a:lnTo>
                  <a:lnTo>
                    <a:pt x="94964" y="75914"/>
                  </a:lnTo>
                  <a:lnTo>
                    <a:pt x="0" y="75914"/>
                  </a:lnTo>
                  <a:lnTo>
                    <a:pt x="0" y="170878"/>
                  </a:lnTo>
                  <a:lnTo>
                    <a:pt x="0" y="75914"/>
                  </a:lnTo>
                  <a:lnTo>
                    <a:pt x="94964" y="75914"/>
                  </a:lnTo>
                  <a:lnTo>
                    <a:pt x="94964"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5" name="Freeform: Shape 44">
              <a:extLst>
                <a:ext uri="{FF2B5EF4-FFF2-40B4-BE49-F238E27FC236}">
                  <a16:creationId xmlns:a16="http://schemas.microsoft.com/office/drawing/2014/main" id="{07FEDA7F-7210-45A9-9EA5-B5EE183715D2}"/>
                </a:ext>
              </a:extLst>
            </p:cNvPr>
            <p:cNvSpPr/>
            <p:nvPr/>
          </p:nvSpPr>
          <p:spPr>
            <a:xfrm>
              <a:off x="2368627" y="2818072"/>
              <a:ext cx="189928" cy="170878"/>
            </a:xfrm>
            <a:custGeom>
              <a:avLst/>
              <a:gdLst>
                <a:gd name="connsiteX0" fmla="*/ 0 w 189928"/>
                <a:gd name="connsiteY0" fmla="*/ 0 h 170878"/>
                <a:gd name="connsiteX1" fmla="*/ 94964 w 189928"/>
                <a:gd name="connsiteY1" fmla="*/ 0 h 170878"/>
                <a:gd name="connsiteX2" fmla="*/ 94964 w 189928"/>
                <a:gd name="connsiteY2" fmla="*/ 75914 h 170878"/>
                <a:gd name="connsiteX3" fmla="*/ 189929 w 189928"/>
                <a:gd name="connsiteY3" fmla="*/ 75914 h 170878"/>
                <a:gd name="connsiteX4" fmla="*/ 189929 w 189928"/>
                <a:gd name="connsiteY4" fmla="*/ 170878 h 170878"/>
                <a:gd name="connsiteX5" fmla="*/ 189929 w 189928"/>
                <a:gd name="connsiteY5" fmla="*/ 75914 h 170878"/>
                <a:gd name="connsiteX6" fmla="*/ 94964 w 189928"/>
                <a:gd name="connsiteY6" fmla="*/ 75914 h 170878"/>
                <a:gd name="connsiteX7" fmla="*/ 94964 w 189928"/>
                <a:gd name="connsiteY7" fmla="*/ 0 h 17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928" h="170878">
                  <a:moveTo>
                    <a:pt x="0" y="0"/>
                  </a:moveTo>
                  <a:lnTo>
                    <a:pt x="94964" y="0"/>
                  </a:lnTo>
                  <a:lnTo>
                    <a:pt x="94964" y="75914"/>
                  </a:lnTo>
                  <a:lnTo>
                    <a:pt x="189929" y="75914"/>
                  </a:lnTo>
                  <a:lnTo>
                    <a:pt x="189929" y="170878"/>
                  </a:lnTo>
                  <a:lnTo>
                    <a:pt x="189929" y="75914"/>
                  </a:lnTo>
                  <a:lnTo>
                    <a:pt x="94964" y="75914"/>
                  </a:lnTo>
                  <a:lnTo>
                    <a:pt x="94964"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6" name="Freeform: Shape 45">
              <a:extLst>
                <a:ext uri="{FF2B5EF4-FFF2-40B4-BE49-F238E27FC236}">
                  <a16:creationId xmlns:a16="http://schemas.microsoft.com/office/drawing/2014/main" id="{10A6D848-51F3-42F1-B415-D10F8A970520}"/>
                </a:ext>
              </a:extLst>
            </p:cNvPr>
            <p:cNvSpPr/>
            <p:nvPr/>
          </p:nvSpPr>
          <p:spPr>
            <a:xfrm>
              <a:off x="2368531" y="2799022"/>
              <a:ext cx="9525" cy="189928"/>
            </a:xfrm>
            <a:custGeom>
              <a:avLst/>
              <a:gdLst>
                <a:gd name="connsiteX0" fmla="*/ 0 w 9525"/>
                <a:gd name="connsiteY0" fmla="*/ 189928 h 189928"/>
                <a:gd name="connsiteX1" fmla="*/ 0 w 9525"/>
                <a:gd name="connsiteY1" fmla="*/ 0 h 189928"/>
                <a:gd name="connsiteX2" fmla="*/ 0 w 9525"/>
                <a:gd name="connsiteY2" fmla="*/ 189928 h 189928"/>
              </a:gdLst>
              <a:ahLst/>
              <a:cxnLst>
                <a:cxn ang="0">
                  <a:pos x="connsiteX0" y="connsiteY0"/>
                </a:cxn>
                <a:cxn ang="0">
                  <a:pos x="connsiteX1" y="connsiteY1"/>
                </a:cxn>
                <a:cxn ang="0">
                  <a:pos x="connsiteX2" y="connsiteY2"/>
                </a:cxn>
              </a:cxnLst>
              <a:rect l="l" t="t" r="r" b="b"/>
              <a:pathLst>
                <a:path w="9525" h="189928">
                  <a:moveTo>
                    <a:pt x="0" y="189928"/>
                  </a:moveTo>
                  <a:lnTo>
                    <a:pt x="0" y="0"/>
                  </a:lnTo>
                  <a:lnTo>
                    <a:pt x="0" y="189928"/>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7" name="Freeform: Shape 46">
              <a:extLst>
                <a:ext uri="{FF2B5EF4-FFF2-40B4-BE49-F238E27FC236}">
                  <a16:creationId xmlns:a16="http://schemas.microsoft.com/office/drawing/2014/main" id="{FB065C2B-A615-46BC-B82D-4CACAB6C471E}"/>
                </a:ext>
              </a:extLst>
            </p:cNvPr>
            <p:cNvSpPr/>
            <p:nvPr/>
          </p:nvSpPr>
          <p:spPr>
            <a:xfrm>
              <a:off x="2463591" y="2893987"/>
              <a:ext cx="9525" cy="94964"/>
            </a:xfrm>
            <a:custGeom>
              <a:avLst/>
              <a:gdLst>
                <a:gd name="connsiteX0" fmla="*/ 0 w 9525"/>
                <a:gd name="connsiteY0" fmla="*/ 94964 h 94964"/>
                <a:gd name="connsiteX1" fmla="*/ 0 w 9525"/>
                <a:gd name="connsiteY1" fmla="*/ 0 h 94964"/>
                <a:gd name="connsiteX2" fmla="*/ 0 w 9525"/>
                <a:gd name="connsiteY2" fmla="*/ 94964 h 94964"/>
              </a:gdLst>
              <a:ahLst/>
              <a:cxnLst>
                <a:cxn ang="0">
                  <a:pos x="connsiteX0" y="connsiteY0"/>
                </a:cxn>
                <a:cxn ang="0">
                  <a:pos x="connsiteX1" y="connsiteY1"/>
                </a:cxn>
                <a:cxn ang="0">
                  <a:pos x="connsiteX2" y="connsiteY2"/>
                </a:cxn>
              </a:cxnLst>
              <a:rect l="l" t="t" r="r" b="b"/>
              <a:pathLst>
                <a:path w="9525" h="94964">
                  <a:moveTo>
                    <a:pt x="0" y="94964"/>
                  </a:moveTo>
                  <a:lnTo>
                    <a:pt x="0" y="0"/>
                  </a:lnTo>
                  <a:lnTo>
                    <a:pt x="0" y="94964"/>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8" name="Freeform: Shape 47">
              <a:extLst>
                <a:ext uri="{FF2B5EF4-FFF2-40B4-BE49-F238E27FC236}">
                  <a16:creationId xmlns:a16="http://schemas.microsoft.com/office/drawing/2014/main" id="{2C0435CA-AD4F-4E54-B7FB-EEE5C7019642}"/>
                </a:ext>
              </a:extLst>
            </p:cNvPr>
            <p:cNvSpPr/>
            <p:nvPr/>
          </p:nvSpPr>
          <p:spPr>
            <a:xfrm>
              <a:off x="2273662" y="2893987"/>
              <a:ext cx="9525" cy="94964"/>
            </a:xfrm>
            <a:custGeom>
              <a:avLst/>
              <a:gdLst>
                <a:gd name="connsiteX0" fmla="*/ 0 w 9525"/>
                <a:gd name="connsiteY0" fmla="*/ 94964 h 94964"/>
                <a:gd name="connsiteX1" fmla="*/ 0 w 9525"/>
                <a:gd name="connsiteY1" fmla="*/ 0 h 94964"/>
                <a:gd name="connsiteX2" fmla="*/ 0 w 9525"/>
                <a:gd name="connsiteY2" fmla="*/ 94964 h 94964"/>
              </a:gdLst>
              <a:ahLst/>
              <a:cxnLst>
                <a:cxn ang="0">
                  <a:pos x="connsiteX0" y="connsiteY0"/>
                </a:cxn>
                <a:cxn ang="0">
                  <a:pos x="connsiteX1" y="connsiteY1"/>
                </a:cxn>
                <a:cxn ang="0">
                  <a:pos x="connsiteX2" y="connsiteY2"/>
                </a:cxn>
              </a:cxnLst>
              <a:rect l="l" t="t" r="r" b="b"/>
              <a:pathLst>
                <a:path w="9525" h="94964">
                  <a:moveTo>
                    <a:pt x="0" y="94964"/>
                  </a:moveTo>
                  <a:lnTo>
                    <a:pt x="0" y="0"/>
                  </a:lnTo>
                  <a:lnTo>
                    <a:pt x="0" y="94964"/>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9" name="Freeform: Shape 48">
              <a:extLst>
                <a:ext uri="{FF2B5EF4-FFF2-40B4-BE49-F238E27FC236}">
                  <a16:creationId xmlns:a16="http://schemas.microsoft.com/office/drawing/2014/main" id="{5FF47106-6EEB-4249-A4B7-5D13A69C0D84}"/>
                </a:ext>
              </a:extLst>
            </p:cNvPr>
            <p:cNvSpPr/>
            <p:nvPr/>
          </p:nvSpPr>
          <p:spPr>
            <a:xfrm>
              <a:off x="2368531" y="2723108"/>
              <a:ext cx="9525" cy="75914"/>
            </a:xfrm>
            <a:custGeom>
              <a:avLst/>
              <a:gdLst>
                <a:gd name="connsiteX0" fmla="*/ 0 w 9525"/>
                <a:gd name="connsiteY0" fmla="*/ 75914 h 75914"/>
                <a:gd name="connsiteX1" fmla="*/ 0 w 9525"/>
                <a:gd name="connsiteY1" fmla="*/ 0 h 75914"/>
                <a:gd name="connsiteX2" fmla="*/ 0 w 9525"/>
                <a:gd name="connsiteY2" fmla="*/ 75914 h 75914"/>
              </a:gdLst>
              <a:ahLst/>
              <a:cxnLst>
                <a:cxn ang="0">
                  <a:pos x="connsiteX0" y="connsiteY0"/>
                </a:cxn>
                <a:cxn ang="0">
                  <a:pos x="connsiteX1" y="connsiteY1"/>
                </a:cxn>
                <a:cxn ang="0">
                  <a:pos x="connsiteX2" y="connsiteY2"/>
                </a:cxn>
              </a:cxnLst>
              <a:rect l="l" t="t" r="r" b="b"/>
              <a:pathLst>
                <a:path w="9525" h="75914">
                  <a:moveTo>
                    <a:pt x="0" y="75914"/>
                  </a:moveTo>
                  <a:lnTo>
                    <a:pt x="0" y="0"/>
                  </a:lnTo>
                  <a:lnTo>
                    <a:pt x="0" y="75914"/>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0" name="Freeform: Shape 49">
              <a:extLst>
                <a:ext uri="{FF2B5EF4-FFF2-40B4-BE49-F238E27FC236}">
                  <a16:creationId xmlns:a16="http://schemas.microsoft.com/office/drawing/2014/main" id="{E46661DB-B548-480A-A697-DBDED54E7549}"/>
                </a:ext>
              </a:extLst>
            </p:cNvPr>
            <p:cNvSpPr/>
            <p:nvPr/>
          </p:nvSpPr>
          <p:spPr>
            <a:xfrm>
              <a:off x="2368531" y="2554611"/>
              <a:ext cx="9525" cy="38004"/>
            </a:xfrm>
            <a:custGeom>
              <a:avLst/>
              <a:gdLst>
                <a:gd name="connsiteX0" fmla="*/ 0 w 9525"/>
                <a:gd name="connsiteY0" fmla="*/ 38005 h 38004"/>
                <a:gd name="connsiteX1" fmla="*/ 0 w 9525"/>
                <a:gd name="connsiteY1" fmla="*/ 0 h 38004"/>
                <a:gd name="connsiteX2" fmla="*/ 0 w 9525"/>
                <a:gd name="connsiteY2" fmla="*/ 38005 h 38004"/>
              </a:gdLst>
              <a:ahLst/>
              <a:cxnLst>
                <a:cxn ang="0">
                  <a:pos x="connsiteX0" y="connsiteY0"/>
                </a:cxn>
                <a:cxn ang="0">
                  <a:pos x="connsiteX1" y="connsiteY1"/>
                </a:cxn>
                <a:cxn ang="0">
                  <a:pos x="connsiteX2" y="connsiteY2"/>
                </a:cxn>
              </a:cxnLst>
              <a:rect l="l" t="t" r="r" b="b"/>
              <a:pathLst>
                <a:path w="9525" h="38004">
                  <a:moveTo>
                    <a:pt x="0" y="38005"/>
                  </a:moveTo>
                  <a:lnTo>
                    <a:pt x="0" y="0"/>
                  </a:lnTo>
                  <a:lnTo>
                    <a:pt x="0" y="38005"/>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1" name="Freeform: Shape 50">
              <a:extLst>
                <a:ext uri="{FF2B5EF4-FFF2-40B4-BE49-F238E27FC236}">
                  <a16:creationId xmlns:a16="http://schemas.microsoft.com/office/drawing/2014/main" id="{E01583D8-78CA-4C85-A47E-61F352305E66}"/>
                </a:ext>
              </a:extLst>
            </p:cNvPr>
            <p:cNvSpPr/>
            <p:nvPr/>
          </p:nvSpPr>
          <p:spPr>
            <a:xfrm>
              <a:off x="2433778" y="2657862"/>
              <a:ext cx="38004" cy="9525"/>
            </a:xfrm>
            <a:custGeom>
              <a:avLst/>
              <a:gdLst>
                <a:gd name="connsiteX0" fmla="*/ 38005 w 38004"/>
                <a:gd name="connsiteY0" fmla="*/ 0 h 9525"/>
                <a:gd name="connsiteX1" fmla="*/ 0 w 38004"/>
                <a:gd name="connsiteY1" fmla="*/ 0 h 9525"/>
                <a:gd name="connsiteX2" fmla="*/ 38005 w 38004"/>
                <a:gd name="connsiteY2" fmla="*/ 0 h 9525"/>
              </a:gdLst>
              <a:ahLst/>
              <a:cxnLst>
                <a:cxn ang="0">
                  <a:pos x="connsiteX0" y="connsiteY0"/>
                </a:cxn>
                <a:cxn ang="0">
                  <a:pos x="connsiteX1" y="connsiteY1"/>
                </a:cxn>
                <a:cxn ang="0">
                  <a:pos x="connsiteX2" y="connsiteY2"/>
                </a:cxn>
              </a:cxnLst>
              <a:rect l="l" t="t" r="r" b="b"/>
              <a:pathLst>
                <a:path w="38004" h="9525">
                  <a:moveTo>
                    <a:pt x="38005" y="0"/>
                  </a:moveTo>
                  <a:lnTo>
                    <a:pt x="0" y="0"/>
                  </a:lnTo>
                  <a:lnTo>
                    <a:pt x="38005"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3" name="Freeform: Shape 52">
              <a:extLst>
                <a:ext uri="{FF2B5EF4-FFF2-40B4-BE49-F238E27FC236}">
                  <a16:creationId xmlns:a16="http://schemas.microsoft.com/office/drawing/2014/main" id="{EF464B87-C854-418E-B632-AFBFFB34E6E8}"/>
                </a:ext>
              </a:extLst>
            </p:cNvPr>
            <p:cNvSpPr/>
            <p:nvPr/>
          </p:nvSpPr>
          <p:spPr>
            <a:xfrm>
              <a:off x="2265376" y="2657862"/>
              <a:ext cx="37909" cy="9525"/>
            </a:xfrm>
            <a:custGeom>
              <a:avLst/>
              <a:gdLst>
                <a:gd name="connsiteX0" fmla="*/ 37909 w 37909"/>
                <a:gd name="connsiteY0" fmla="*/ 0 h 9525"/>
                <a:gd name="connsiteX1" fmla="*/ 0 w 37909"/>
                <a:gd name="connsiteY1" fmla="*/ 0 h 9525"/>
                <a:gd name="connsiteX2" fmla="*/ 37909 w 37909"/>
                <a:gd name="connsiteY2" fmla="*/ 0 h 9525"/>
              </a:gdLst>
              <a:ahLst/>
              <a:cxnLst>
                <a:cxn ang="0">
                  <a:pos x="connsiteX0" y="connsiteY0"/>
                </a:cxn>
                <a:cxn ang="0">
                  <a:pos x="connsiteX1" y="connsiteY1"/>
                </a:cxn>
                <a:cxn ang="0">
                  <a:pos x="connsiteX2" y="connsiteY2"/>
                </a:cxn>
              </a:cxnLst>
              <a:rect l="l" t="t" r="r" b="b"/>
              <a:pathLst>
                <a:path w="37909" h="9525">
                  <a:moveTo>
                    <a:pt x="37909" y="0"/>
                  </a:moveTo>
                  <a:lnTo>
                    <a:pt x="0" y="0"/>
                  </a:lnTo>
                  <a:lnTo>
                    <a:pt x="37909"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4" name="Freeform: Shape 53">
              <a:extLst>
                <a:ext uri="{FF2B5EF4-FFF2-40B4-BE49-F238E27FC236}">
                  <a16:creationId xmlns:a16="http://schemas.microsoft.com/office/drawing/2014/main" id="{98E45D26-500F-41D8-A282-F51D4C737076}"/>
                </a:ext>
              </a:extLst>
            </p:cNvPr>
            <p:cNvSpPr/>
            <p:nvPr/>
          </p:nvSpPr>
          <p:spPr>
            <a:xfrm>
              <a:off x="2283092" y="2572423"/>
              <a:ext cx="170878" cy="170878"/>
            </a:xfrm>
            <a:custGeom>
              <a:avLst/>
              <a:gdLst>
                <a:gd name="connsiteX0" fmla="*/ 170879 w 170878"/>
                <a:gd name="connsiteY0" fmla="*/ 85439 h 170878"/>
                <a:gd name="connsiteX1" fmla="*/ 85439 w 170878"/>
                <a:gd name="connsiteY1" fmla="*/ 170879 h 170878"/>
                <a:gd name="connsiteX2" fmla="*/ 0 w 170878"/>
                <a:gd name="connsiteY2" fmla="*/ 85439 h 170878"/>
                <a:gd name="connsiteX3" fmla="*/ 85439 w 170878"/>
                <a:gd name="connsiteY3" fmla="*/ 0 h 170878"/>
                <a:gd name="connsiteX4" fmla="*/ 170879 w 170878"/>
                <a:gd name="connsiteY4" fmla="*/ 85439 h 170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8" h="170878">
                  <a:moveTo>
                    <a:pt x="170879" y="85439"/>
                  </a:moveTo>
                  <a:cubicBezTo>
                    <a:pt x="170879" y="132626"/>
                    <a:pt x="132626" y="170879"/>
                    <a:pt x="85439" y="170879"/>
                  </a:cubicBezTo>
                  <a:cubicBezTo>
                    <a:pt x="38252" y="170879"/>
                    <a:pt x="0" y="132626"/>
                    <a:pt x="0" y="85439"/>
                  </a:cubicBezTo>
                  <a:cubicBezTo>
                    <a:pt x="0" y="38252"/>
                    <a:pt x="38252" y="0"/>
                    <a:pt x="85439" y="0"/>
                  </a:cubicBezTo>
                  <a:cubicBezTo>
                    <a:pt x="132626" y="0"/>
                    <a:pt x="170879" y="38252"/>
                    <a:pt x="170879" y="85439"/>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grpSp>
        <p:nvGrpSpPr>
          <p:cNvPr id="55" name="Graphic 167">
            <a:extLst>
              <a:ext uri="{FF2B5EF4-FFF2-40B4-BE49-F238E27FC236}">
                <a16:creationId xmlns:a16="http://schemas.microsoft.com/office/drawing/2014/main" id="{B9E80463-EFCA-47AA-9769-2CBA43EFB9E7}"/>
              </a:ext>
            </a:extLst>
          </p:cNvPr>
          <p:cNvGrpSpPr/>
          <p:nvPr/>
        </p:nvGrpSpPr>
        <p:grpSpPr>
          <a:xfrm>
            <a:off x="4369606" y="2249860"/>
            <a:ext cx="397990" cy="415947"/>
            <a:chOff x="4489112" y="2586896"/>
            <a:chExt cx="397990" cy="415947"/>
          </a:xfrm>
          <a:noFill/>
        </p:grpSpPr>
        <p:sp>
          <p:nvSpPr>
            <p:cNvPr id="56" name="Freeform: Shape 55">
              <a:extLst>
                <a:ext uri="{FF2B5EF4-FFF2-40B4-BE49-F238E27FC236}">
                  <a16:creationId xmlns:a16="http://schemas.microsoft.com/office/drawing/2014/main" id="{21FECD6D-DCF4-4A9D-9F5F-9FF042F5F795}"/>
                </a:ext>
              </a:extLst>
            </p:cNvPr>
            <p:cNvSpPr/>
            <p:nvPr/>
          </p:nvSpPr>
          <p:spPr>
            <a:xfrm rot="2700000">
              <a:off x="4497003" y="2956853"/>
              <a:ext cx="38099" cy="38099"/>
            </a:xfrm>
            <a:custGeom>
              <a:avLst/>
              <a:gdLst>
                <a:gd name="connsiteX0" fmla="*/ 0 w 38099"/>
                <a:gd name="connsiteY0" fmla="*/ 0 h 38099"/>
                <a:gd name="connsiteX1" fmla="*/ 38100 w 38099"/>
                <a:gd name="connsiteY1" fmla="*/ 0 h 38099"/>
                <a:gd name="connsiteX2" fmla="*/ 38100 w 38099"/>
                <a:gd name="connsiteY2" fmla="*/ 38100 h 38099"/>
                <a:gd name="connsiteX3" fmla="*/ 0 w 38099"/>
                <a:gd name="connsiteY3" fmla="*/ 38100 h 38099"/>
              </a:gdLst>
              <a:ahLst/>
              <a:cxnLst>
                <a:cxn ang="0">
                  <a:pos x="connsiteX0" y="connsiteY0"/>
                </a:cxn>
                <a:cxn ang="0">
                  <a:pos x="connsiteX1" y="connsiteY1"/>
                </a:cxn>
                <a:cxn ang="0">
                  <a:pos x="connsiteX2" y="connsiteY2"/>
                </a:cxn>
                <a:cxn ang="0">
                  <a:pos x="connsiteX3" y="connsiteY3"/>
                </a:cxn>
              </a:cxnLst>
              <a:rect l="l" t="t" r="r" b="b"/>
              <a:pathLst>
                <a:path w="38099" h="38099">
                  <a:moveTo>
                    <a:pt x="0" y="0"/>
                  </a:moveTo>
                  <a:lnTo>
                    <a:pt x="38100" y="0"/>
                  </a:lnTo>
                  <a:lnTo>
                    <a:pt x="38100" y="38100"/>
                  </a:lnTo>
                  <a:lnTo>
                    <a:pt x="0" y="3810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7" name="Freeform: Shape 56">
              <a:extLst>
                <a:ext uri="{FF2B5EF4-FFF2-40B4-BE49-F238E27FC236}">
                  <a16:creationId xmlns:a16="http://schemas.microsoft.com/office/drawing/2014/main" id="{4F4C1E22-B35D-4A4D-A7A5-B7CA58B875B1}"/>
                </a:ext>
              </a:extLst>
            </p:cNvPr>
            <p:cNvSpPr/>
            <p:nvPr/>
          </p:nvSpPr>
          <p:spPr>
            <a:xfrm>
              <a:off x="4589327" y="2633926"/>
              <a:ext cx="267009" cy="266938"/>
            </a:xfrm>
            <a:custGeom>
              <a:avLst/>
              <a:gdLst>
                <a:gd name="connsiteX0" fmla="*/ 227862 w 267009"/>
                <a:gd name="connsiteY0" fmla="*/ 39076 h 266938"/>
                <a:gd name="connsiteX1" fmla="*/ 39076 w 267009"/>
                <a:gd name="connsiteY1" fmla="*/ 39076 h 266938"/>
                <a:gd name="connsiteX2" fmla="*/ 39076 w 267009"/>
                <a:gd name="connsiteY2" fmla="*/ 227862 h 266938"/>
                <a:gd name="connsiteX3" fmla="*/ 227862 w 267009"/>
                <a:gd name="connsiteY3" fmla="*/ 227862 h 266938"/>
                <a:gd name="connsiteX4" fmla="*/ 227862 w 267009"/>
                <a:gd name="connsiteY4" fmla="*/ 39076 h 266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009" h="266938">
                  <a:moveTo>
                    <a:pt x="227862" y="39076"/>
                  </a:moveTo>
                  <a:cubicBezTo>
                    <a:pt x="175760" y="-13025"/>
                    <a:pt x="91178" y="-13025"/>
                    <a:pt x="39076" y="39076"/>
                  </a:cubicBezTo>
                  <a:cubicBezTo>
                    <a:pt x="-13025" y="91178"/>
                    <a:pt x="-13025" y="175760"/>
                    <a:pt x="39076" y="227862"/>
                  </a:cubicBezTo>
                  <a:cubicBezTo>
                    <a:pt x="91178" y="279964"/>
                    <a:pt x="175760" y="279964"/>
                    <a:pt x="227862" y="227862"/>
                  </a:cubicBezTo>
                  <a:cubicBezTo>
                    <a:pt x="280059" y="175665"/>
                    <a:pt x="280059" y="91178"/>
                    <a:pt x="227862" y="39076"/>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58" name="Freeform: Shape 57">
              <a:extLst>
                <a:ext uri="{FF2B5EF4-FFF2-40B4-BE49-F238E27FC236}">
                  <a16:creationId xmlns:a16="http://schemas.microsoft.com/office/drawing/2014/main" id="{B5BBE4D0-7174-44DF-9D8B-8879677E68FA}"/>
                </a:ext>
              </a:extLst>
            </p:cNvPr>
            <p:cNvSpPr/>
            <p:nvPr/>
          </p:nvSpPr>
          <p:spPr>
            <a:xfrm rot="2700000">
              <a:off x="4547554" y="2872942"/>
              <a:ext cx="38099" cy="104869"/>
            </a:xfrm>
            <a:custGeom>
              <a:avLst/>
              <a:gdLst>
                <a:gd name="connsiteX0" fmla="*/ 0 w 38099"/>
                <a:gd name="connsiteY0" fmla="*/ 0 h 104869"/>
                <a:gd name="connsiteX1" fmla="*/ 38100 w 38099"/>
                <a:gd name="connsiteY1" fmla="*/ 0 h 104869"/>
                <a:gd name="connsiteX2" fmla="*/ 38100 w 38099"/>
                <a:gd name="connsiteY2" fmla="*/ 104869 h 104869"/>
                <a:gd name="connsiteX3" fmla="*/ 0 w 38099"/>
                <a:gd name="connsiteY3" fmla="*/ 104869 h 104869"/>
              </a:gdLst>
              <a:ahLst/>
              <a:cxnLst>
                <a:cxn ang="0">
                  <a:pos x="connsiteX0" y="connsiteY0"/>
                </a:cxn>
                <a:cxn ang="0">
                  <a:pos x="connsiteX1" y="connsiteY1"/>
                </a:cxn>
                <a:cxn ang="0">
                  <a:pos x="connsiteX2" y="connsiteY2"/>
                </a:cxn>
                <a:cxn ang="0">
                  <a:pos x="connsiteX3" y="connsiteY3"/>
                </a:cxn>
              </a:cxnLst>
              <a:rect l="l" t="t" r="r" b="b"/>
              <a:pathLst>
                <a:path w="38099" h="104869">
                  <a:moveTo>
                    <a:pt x="0" y="0"/>
                  </a:moveTo>
                  <a:lnTo>
                    <a:pt x="38100" y="0"/>
                  </a:lnTo>
                  <a:lnTo>
                    <a:pt x="38100" y="104869"/>
                  </a:lnTo>
                  <a:lnTo>
                    <a:pt x="0" y="104869"/>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60" name="Graphic 167">
              <a:extLst>
                <a:ext uri="{FF2B5EF4-FFF2-40B4-BE49-F238E27FC236}">
                  <a16:creationId xmlns:a16="http://schemas.microsoft.com/office/drawing/2014/main" id="{EC2565A2-53D6-47B4-AD57-34F5288D1C47}"/>
                </a:ext>
              </a:extLst>
            </p:cNvPr>
            <p:cNvGrpSpPr/>
            <p:nvPr/>
          </p:nvGrpSpPr>
          <p:grpSpPr>
            <a:xfrm>
              <a:off x="4558586" y="2586896"/>
              <a:ext cx="328517" cy="360902"/>
              <a:chOff x="4558586" y="2586896"/>
              <a:chExt cx="328517" cy="360902"/>
            </a:xfrm>
            <a:noFill/>
          </p:grpSpPr>
          <p:sp>
            <p:nvSpPr>
              <p:cNvPr id="63" name="Freeform: Shape 62">
                <a:extLst>
                  <a:ext uri="{FF2B5EF4-FFF2-40B4-BE49-F238E27FC236}">
                    <a16:creationId xmlns:a16="http://schemas.microsoft.com/office/drawing/2014/main" id="{EABAC71D-665B-40AE-9741-C7F55F9B4FB7}"/>
                  </a:ext>
                </a:extLst>
              </p:cNvPr>
              <p:cNvSpPr/>
              <p:nvPr/>
            </p:nvSpPr>
            <p:spPr>
              <a:xfrm>
                <a:off x="4822428" y="2876742"/>
                <a:ext cx="64674" cy="71056"/>
              </a:xfrm>
              <a:custGeom>
                <a:avLst/>
                <a:gdLst>
                  <a:gd name="connsiteX0" fmla="*/ 0 w 64674"/>
                  <a:gd name="connsiteY0" fmla="*/ 71056 h 71056"/>
                  <a:gd name="connsiteX1" fmla="*/ 64675 w 64674"/>
                  <a:gd name="connsiteY1" fmla="*/ 71056 h 71056"/>
                  <a:gd name="connsiteX2" fmla="*/ 64675 w 64674"/>
                  <a:gd name="connsiteY2" fmla="*/ 0 h 71056"/>
                </a:gdLst>
                <a:ahLst/>
                <a:cxnLst>
                  <a:cxn ang="0">
                    <a:pos x="connsiteX0" y="connsiteY0"/>
                  </a:cxn>
                  <a:cxn ang="0">
                    <a:pos x="connsiteX1" y="connsiteY1"/>
                  </a:cxn>
                  <a:cxn ang="0">
                    <a:pos x="connsiteX2" y="connsiteY2"/>
                  </a:cxn>
                </a:cxnLst>
                <a:rect l="l" t="t" r="r" b="b"/>
                <a:pathLst>
                  <a:path w="64674" h="71056">
                    <a:moveTo>
                      <a:pt x="0" y="71056"/>
                    </a:moveTo>
                    <a:lnTo>
                      <a:pt x="64675" y="71056"/>
                    </a:lnTo>
                    <a:lnTo>
                      <a:pt x="64675"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4" name="Freeform: Shape 63">
                <a:extLst>
                  <a:ext uri="{FF2B5EF4-FFF2-40B4-BE49-F238E27FC236}">
                    <a16:creationId xmlns:a16="http://schemas.microsoft.com/office/drawing/2014/main" id="{DFCE3F0B-4821-471A-8239-B1832E162C72}"/>
                  </a:ext>
                </a:extLst>
              </p:cNvPr>
              <p:cNvSpPr/>
              <p:nvPr/>
            </p:nvSpPr>
            <p:spPr>
              <a:xfrm>
                <a:off x="4558586" y="2586896"/>
                <a:ext cx="64674" cy="71056"/>
              </a:xfrm>
              <a:custGeom>
                <a:avLst/>
                <a:gdLst>
                  <a:gd name="connsiteX0" fmla="*/ 64675 w 64674"/>
                  <a:gd name="connsiteY0" fmla="*/ 0 h 71056"/>
                  <a:gd name="connsiteX1" fmla="*/ 0 w 64674"/>
                  <a:gd name="connsiteY1" fmla="*/ 0 h 71056"/>
                  <a:gd name="connsiteX2" fmla="*/ 0 w 64674"/>
                  <a:gd name="connsiteY2" fmla="*/ 71057 h 71056"/>
                </a:gdLst>
                <a:ahLst/>
                <a:cxnLst>
                  <a:cxn ang="0">
                    <a:pos x="connsiteX0" y="connsiteY0"/>
                  </a:cxn>
                  <a:cxn ang="0">
                    <a:pos x="connsiteX1" y="connsiteY1"/>
                  </a:cxn>
                  <a:cxn ang="0">
                    <a:pos x="connsiteX2" y="connsiteY2"/>
                  </a:cxn>
                </a:cxnLst>
                <a:rect l="l" t="t" r="r" b="b"/>
                <a:pathLst>
                  <a:path w="64674" h="71056">
                    <a:moveTo>
                      <a:pt x="64675" y="0"/>
                    </a:moveTo>
                    <a:lnTo>
                      <a:pt x="0" y="0"/>
                    </a:lnTo>
                    <a:lnTo>
                      <a:pt x="0" y="71057"/>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5" name="Freeform: Shape 64">
                <a:extLst>
                  <a:ext uri="{FF2B5EF4-FFF2-40B4-BE49-F238E27FC236}">
                    <a16:creationId xmlns:a16="http://schemas.microsoft.com/office/drawing/2014/main" id="{4370E7BD-1DA8-4E79-8196-857EBAD7F23B}"/>
                  </a:ext>
                </a:extLst>
              </p:cNvPr>
              <p:cNvSpPr/>
              <p:nvPr/>
            </p:nvSpPr>
            <p:spPr>
              <a:xfrm>
                <a:off x="4822428" y="2586896"/>
                <a:ext cx="64674" cy="71056"/>
              </a:xfrm>
              <a:custGeom>
                <a:avLst/>
                <a:gdLst>
                  <a:gd name="connsiteX0" fmla="*/ 64675 w 64674"/>
                  <a:gd name="connsiteY0" fmla="*/ 71057 h 71056"/>
                  <a:gd name="connsiteX1" fmla="*/ 64675 w 64674"/>
                  <a:gd name="connsiteY1" fmla="*/ 0 h 71056"/>
                  <a:gd name="connsiteX2" fmla="*/ 0 w 64674"/>
                  <a:gd name="connsiteY2" fmla="*/ 0 h 71056"/>
                </a:gdLst>
                <a:ahLst/>
                <a:cxnLst>
                  <a:cxn ang="0">
                    <a:pos x="connsiteX0" y="connsiteY0"/>
                  </a:cxn>
                  <a:cxn ang="0">
                    <a:pos x="connsiteX1" y="connsiteY1"/>
                  </a:cxn>
                  <a:cxn ang="0">
                    <a:pos x="connsiteX2" y="connsiteY2"/>
                  </a:cxn>
                </a:cxnLst>
                <a:rect l="l" t="t" r="r" b="b"/>
                <a:pathLst>
                  <a:path w="64674" h="71056">
                    <a:moveTo>
                      <a:pt x="64675" y="71057"/>
                    </a:moveTo>
                    <a:lnTo>
                      <a:pt x="64675" y="0"/>
                    </a:ln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66" name="Freeform: Shape 65">
              <a:extLst>
                <a:ext uri="{FF2B5EF4-FFF2-40B4-BE49-F238E27FC236}">
                  <a16:creationId xmlns:a16="http://schemas.microsoft.com/office/drawing/2014/main" id="{EA6799F4-AB32-486A-867B-D1654D86DA98}"/>
                </a:ext>
              </a:extLst>
            </p:cNvPr>
            <p:cNvSpPr/>
            <p:nvPr/>
          </p:nvSpPr>
          <p:spPr>
            <a:xfrm>
              <a:off x="4603639" y="2863883"/>
              <a:ext cx="24479" cy="24384"/>
            </a:xfrm>
            <a:custGeom>
              <a:avLst/>
              <a:gdLst>
                <a:gd name="connsiteX0" fmla="*/ 24479 w 24479"/>
                <a:gd name="connsiteY0" fmla="*/ 0 h 24384"/>
                <a:gd name="connsiteX1" fmla="*/ 0 w 24479"/>
                <a:gd name="connsiteY1" fmla="*/ 24384 h 24384"/>
              </a:gdLst>
              <a:ahLst/>
              <a:cxnLst>
                <a:cxn ang="0">
                  <a:pos x="connsiteX0" y="connsiteY0"/>
                </a:cxn>
                <a:cxn ang="0">
                  <a:pos x="connsiteX1" y="connsiteY1"/>
                </a:cxn>
              </a:cxnLst>
              <a:rect l="l" t="t" r="r" b="b"/>
              <a:pathLst>
                <a:path w="24479" h="24384">
                  <a:moveTo>
                    <a:pt x="24479" y="0"/>
                  </a:moveTo>
                  <a:lnTo>
                    <a:pt x="0" y="24384"/>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67" name="Graphic 167">
              <a:extLst>
                <a:ext uri="{FF2B5EF4-FFF2-40B4-BE49-F238E27FC236}">
                  <a16:creationId xmlns:a16="http://schemas.microsoft.com/office/drawing/2014/main" id="{558077BC-93D3-4FD8-9874-8BFB38B82E9E}"/>
                </a:ext>
              </a:extLst>
            </p:cNvPr>
            <p:cNvGrpSpPr/>
            <p:nvPr/>
          </p:nvGrpSpPr>
          <p:grpSpPr>
            <a:xfrm>
              <a:off x="4618021" y="2715864"/>
              <a:ext cx="209740" cy="103060"/>
              <a:chOff x="4618021" y="2715864"/>
              <a:chExt cx="209740" cy="103060"/>
            </a:xfrm>
            <a:noFill/>
          </p:grpSpPr>
          <p:sp>
            <p:nvSpPr>
              <p:cNvPr id="68" name="Freeform: Shape 67">
                <a:extLst>
                  <a:ext uri="{FF2B5EF4-FFF2-40B4-BE49-F238E27FC236}">
                    <a16:creationId xmlns:a16="http://schemas.microsoft.com/office/drawing/2014/main" id="{AF92828D-8299-4132-8E52-1C57FDDA9017}"/>
                  </a:ext>
                </a:extLst>
              </p:cNvPr>
              <p:cNvSpPr/>
              <p:nvPr/>
            </p:nvSpPr>
            <p:spPr>
              <a:xfrm>
                <a:off x="4618021" y="2715864"/>
                <a:ext cx="209740" cy="103060"/>
              </a:xfrm>
              <a:custGeom>
                <a:avLst/>
                <a:gdLst>
                  <a:gd name="connsiteX0" fmla="*/ 209741 w 209740"/>
                  <a:gd name="connsiteY0" fmla="*/ 51530 h 103060"/>
                  <a:gd name="connsiteX1" fmla="*/ 104870 w 209740"/>
                  <a:gd name="connsiteY1" fmla="*/ 103061 h 103060"/>
                  <a:gd name="connsiteX2" fmla="*/ 0 w 209740"/>
                  <a:gd name="connsiteY2" fmla="*/ 51530 h 103060"/>
                  <a:gd name="connsiteX3" fmla="*/ 104870 w 209740"/>
                  <a:gd name="connsiteY3" fmla="*/ 0 h 103060"/>
                  <a:gd name="connsiteX4" fmla="*/ 209741 w 209740"/>
                  <a:gd name="connsiteY4" fmla="*/ 51530 h 103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40" h="103060">
                    <a:moveTo>
                      <a:pt x="209741" y="51530"/>
                    </a:moveTo>
                    <a:cubicBezTo>
                      <a:pt x="184214" y="70390"/>
                      <a:pt x="156020" y="103061"/>
                      <a:pt x="104870" y="103061"/>
                    </a:cubicBezTo>
                    <a:cubicBezTo>
                      <a:pt x="53721" y="103061"/>
                      <a:pt x="25432" y="66580"/>
                      <a:pt x="0" y="51530"/>
                    </a:cubicBezTo>
                    <a:cubicBezTo>
                      <a:pt x="25432" y="36386"/>
                      <a:pt x="53721" y="0"/>
                      <a:pt x="104870" y="0"/>
                    </a:cubicBezTo>
                    <a:cubicBezTo>
                      <a:pt x="156020" y="-95"/>
                      <a:pt x="184309" y="36386"/>
                      <a:pt x="209741" y="51530"/>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9" name="Freeform: Shape 68">
                <a:extLst>
                  <a:ext uri="{FF2B5EF4-FFF2-40B4-BE49-F238E27FC236}">
                    <a16:creationId xmlns:a16="http://schemas.microsoft.com/office/drawing/2014/main" id="{AAF9B578-D0FE-454E-8569-12E086593F32}"/>
                  </a:ext>
                </a:extLst>
              </p:cNvPr>
              <p:cNvSpPr/>
              <p:nvPr/>
            </p:nvSpPr>
            <p:spPr>
              <a:xfrm>
                <a:off x="4675267" y="2719770"/>
                <a:ext cx="95250" cy="95250"/>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14"/>
                      <a:pt x="73914" y="95250"/>
                      <a:pt x="47625" y="95250"/>
                    </a:cubicBezTo>
                    <a:cubicBezTo>
                      <a:pt x="21336" y="95250"/>
                      <a:pt x="0" y="73914"/>
                      <a:pt x="0" y="47625"/>
                    </a:cubicBezTo>
                    <a:cubicBezTo>
                      <a:pt x="0" y="21336"/>
                      <a:pt x="21336" y="0"/>
                      <a:pt x="47625" y="0"/>
                    </a:cubicBezTo>
                    <a:cubicBezTo>
                      <a:pt x="73914" y="0"/>
                      <a:pt x="95250" y="21241"/>
                      <a:pt x="95250" y="47625"/>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0" name="Freeform: Shape 69">
                <a:extLst>
                  <a:ext uri="{FF2B5EF4-FFF2-40B4-BE49-F238E27FC236}">
                    <a16:creationId xmlns:a16="http://schemas.microsoft.com/office/drawing/2014/main" id="{3D6C3925-5AE5-44F4-B95C-9A57D92CE2BA}"/>
                  </a:ext>
                </a:extLst>
              </p:cNvPr>
              <p:cNvSpPr/>
              <p:nvPr/>
            </p:nvSpPr>
            <p:spPr>
              <a:xfrm>
                <a:off x="4711462" y="2746059"/>
                <a:ext cx="9525" cy="19050"/>
              </a:xfrm>
              <a:custGeom>
                <a:avLst/>
                <a:gdLst>
                  <a:gd name="connsiteX0" fmla="*/ 0 w 9525"/>
                  <a:gd name="connsiteY0" fmla="*/ 0 h 19050"/>
                  <a:gd name="connsiteX1" fmla="*/ 0 w 9525"/>
                  <a:gd name="connsiteY1" fmla="*/ 19050 h 19050"/>
                </a:gdLst>
                <a:ahLst/>
                <a:cxnLst>
                  <a:cxn ang="0">
                    <a:pos x="connsiteX0" y="connsiteY0"/>
                  </a:cxn>
                  <a:cxn ang="0">
                    <a:pos x="connsiteX1" y="connsiteY1"/>
                  </a:cxn>
                </a:cxnLst>
                <a:rect l="l" t="t" r="r" b="b"/>
                <a:pathLst>
                  <a:path w="9525" h="19050">
                    <a:moveTo>
                      <a:pt x="0" y="0"/>
                    </a:moveTo>
                    <a:lnTo>
                      <a:pt x="0" y="1905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71" name="Graphic 170">
            <a:extLst>
              <a:ext uri="{FF2B5EF4-FFF2-40B4-BE49-F238E27FC236}">
                <a16:creationId xmlns:a16="http://schemas.microsoft.com/office/drawing/2014/main" id="{2C0D7E2C-698D-43E9-9397-15ED54BA5918}"/>
              </a:ext>
            </a:extLst>
          </p:cNvPr>
          <p:cNvGrpSpPr/>
          <p:nvPr/>
        </p:nvGrpSpPr>
        <p:grpSpPr>
          <a:xfrm>
            <a:off x="5529715" y="3436715"/>
            <a:ext cx="385762" cy="375285"/>
            <a:chOff x="5529715" y="3436715"/>
            <a:chExt cx="385762" cy="375285"/>
          </a:xfrm>
          <a:noFill/>
        </p:grpSpPr>
        <p:grpSp>
          <p:nvGrpSpPr>
            <p:cNvPr id="72" name="Graphic 170">
              <a:extLst>
                <a:ext uri="{FF2B5EF4-FFF2-40B4-BE49-F238E27FC236}">
                  <a16:creationId xmlns:a16="http://schemas.microsoft.com/office/drawing/2014/main" id="{1C10D955-0B77-484F-A339-73E482EA2B6F}"/>
                </a:ext>
              </a:extLst>
            </p:cNvPr>
            <p:cNvGrpSpPr/>
            <p:nvPr/>
          </p:nvGrpSpPr>
          <p:grpSpPr>
            <a:xfrm>
              <a:off x="5529715" y="3436715"/>
              <a:ext cx="305942" cy="375285"/>
              <a:chOff x="5529715" y="3436715"/>
              <a:chExt cx="305942" cy="375285"/>
            </a:xfrm>
            <a:noFill/>
          </p:grpSpPr>
          <p:sp>
            <p:nvSpPr>
              <p:cNvPr id="73" name="Freeform: Shape 72">
                <a:extLst>
                  <a:ext uri="{FF2B5EF4-FFF2-40B4-BE49-F238E27FC236}">
                    <a16:creationId xmlns:a16="http://schemas.microsoft.com/office/drawing/2014/main" id="{3CC4A5AE-D66A-4239-8F54-AB4B16220868}"/>
                  </a:ext>
                </a:extLst>
              </p:cNvPr>
              <p:cNvSpPr/>
              <p:nvPr/>
            </p:nvSpPr>
            <p:spPr>
              <a:xfrm>
                <a:off x="5529715" y="3436715"/>
                <a:ext cx="305942" cy="375285"/>
              </a:xfrm>
              <a:custGeom>
                <a:avLst/>
                <a:gdLst>
                  <a:gd name="connsiteX0" fmla="*/ 236792 w 305942"/>
                  <a:gd name="connsiteY0" fmla="*/ 375285 h 375285"/>
                  <a:gd name="connsiteX1" fmla="*/ 0 w 305942"/>
                  <a:gd name="connsiteY1" fmla="*/ 375285 h 375285"/>
                  <a:gd name="connsiteX2" fmla="*/ 0 w 305942"/>
                  <a:gd name="connsiteY2" fmla="*/ 78677 h 375285"/>
                  <a:gd name="connsiteX3" fmla="*/ 78677 w 305942"/>
                  <a:gd name="connsiteY3" fmla="*/ 0 h 375285"/>
                  <a:gd name="connsiteX4" fmla="*/ 305943 w 305942"/>
                  <a:gd name="connsiteY4" fmla="*/ 0 h 375285"/>
                  <a:gd name="connsiteX5" fmla="*/ 305848 w 305942"/>
                  <a:gd name="connsiteY5" fmla="*/ 154496 h 3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942" h="375285">
                    <a:moveTo>
                      <a:pt x="236792" y="375285"/>
                    </a:moveTo>
                    <a:lnTo>
                      <a:pt x="0" y="375285"/>
                    </a:lnTo>
                    <a:lnTo>
                      <a:pt x="0" y="78677"/>
                    </a:lnTo>
                    <a:lnTo>
                      <a:pt x="78677" y="0"/>
                    </a:lnTo>
                    <a:lnTo>
                      <a:pt x="305943" y="0"/>
                    </a:lnTo>
                    <a:lnTo>
                      <a:pt x="305848" y="154496"/>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6" name="Freeform: Shape 75">
                <a:extLst>
                  <a:ext uri="{FF2B5EF4-FFF2-40B4-BE49-F238E27FC236}">
                    <a16:creationId xmlns:a16="http://schemas.microsoft.com/office/drawing/2014/main" id="{CA882E4F-B6B8-4A62-93B1-867A5D7CB831}"/>
                  </a:ext>
                </a:extLst>
              </p:cNvPr>
              <p:cNvSpPr/>
              <p:nvPr/>
            </p:nvSpPr>
            <p:spPr>
              <a:xfrm>
                <a:off x="5529715" y="3436715"/>
                <a:ext cx="79057" cy="79247"/>
              </a:xfrm>
              <a:custGeom>
                <a:avLst/>
                <a:gdLst>
                  <a:gd name="connsiteX0" fmla="*/ 79058 w 79057"/>
                  <a:gd name="connsiteY0" fmla="*/ 0 h 79247"/>
                  <a:gd name="connsiteX1" fmla="*/ 79058 w 79057"/>
                  <a:gd name="connsiteY1" fmla="*/ 79248 h 79247"/>
                  <a:gd name="connsiteX2" fmla="*/ 0 w 79057"/>
                  <a:gd name="connsiteY2" fmla="*/ 79248 h 79247"/>
                </a:gdLst>
                <a:ahLst/>
                <a:cxnLst>
                  <a:cxn ang="0">
                    <a:pos x="connsiteX0" y="connsiteY0"/>
                  </a:cxn>
                  <a:cxn ang="0">
                    <a:pos x="connsiteX1" y="connsiteY1"/>
                  </a:cxn>
                  <a:cxn ang="0">
                    <a:pos x="connsiteX2" y="connsiteY2"/>
                  </a:cxn>
                </a:cxnLst>
                <a:rect l="l" t="t" r="r" b="b"/>
                <a:pathLst>
                  <a:path w="79057" h="79247">
                    <a:moveTo>
                      <a:pt x="79058" y="0"/>
                    </a:moveTo>
                    <a:lnTo>
                      <a:pt x="79058" y="79248"/>
                    </a:lnTo>
                    <a:lnTo>
                      <a:pt x="0" y="79248"/>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6" name="Freeform: Shape 85">
                <a:extLst>
                  <a:ext uri="{FF2B5EF4-FFF2-40B4-BE49-F238E27FC236}">
                    <a16:creationId xmlns:a16="http://schemas.microsoft.com/office/drawing/2014/main" id="{EC43F788-36D7-4A7A-8441-6C5A2E7AFF7D}"/>
                  </a:ext>
                </a:extLst>
              </p:cNvPr>
              <p:cNvSpPr/>
              <p:nvPr/>
            </p:nvSpPr>
            <p:spPr>
              <a:xfrm>
                <a:off x="5654969" y="3486817"/>
                <a:ext cx="123729" cy="9525"/>
              </a:xfrm>
              <a:custGeom>
                <a:avLst/>
                <a:gdLst>
                  <a:gd name="connsiteX0" fmla="*/ 0 w 123729"/>
                  <a:gd name="connsiteY0" fmla="*/ 0 h 9525"/>
                  <a:gd name="connsiteX1" fmla="*/ 123730 w 123729"/>
                  <a:gd name="connsiteY1" fmla="*/ 0 h 9525"/>
                </a:gdLst>
                <a:ahLst/>
                <a:cxnLst>
                  <a:cxn ang="0">
                    <a:pos x="connsiteX0" y="connsiteY0"/>
                  </a:cxn>
                  <a:cxn ang="0">
                    <a:pos x="connsiteX1" y="connsiteY1"/>
                  </a:cxn>
                </a:cxnLst>
                <a:rect l="l" t="t" r="r" b="b"/>
                <a:pathLst>
                  <a:path w="123729" h="9525">
                    <a:moveTo>
                      <a:pt x="0" y="0"/>
                    </a:moveTo>
                    <a:lnTo>
                      <a:pt x="12373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0" name="Freeform: Shape 89">
                <a:extLst>
                  <a:ext uri="{FF2B5EF4-FFF2-40B4-BE49-F238E27FC236}">
                    <a16:creationId xmlns:a16="http://schemas.microsoft.com/office/drawing/2014/main" id="{CF8EBD68-0CA1-451F-98B5-F9D592AF891C}"/>
                  </a:ext>
                </a:extLst>
              </p:cNvPr>
              <p:cNvSpPr/>
              <p:nvPr/>
            </p:nvSpPr>
            <p:spPr>
              <a:xfrm>
                <a:off x="5654969" y="3525107"/>
                <a:ext cx="123729" cy="9525"/>
              </a:xfrm>
              <a:custGeom>
                <a:avLst/>
                <a:gdLst>
                  <a:gd name="connsiteX0" fmla="*/ 0 w 123729"/>
                  <a:gd name="connsiteY0" fmla="*/ 0 h 9525"/>
                  <a:gd name="connsiteX1" fmla="*/ 123730 w 123729"/>
                  <a:gd name="connsiteY1" fmla="*/ 0 h 9525"/>
                </a:gdLst>
                <a:ahLst/>
                <a:cxnLst>
                  <a:cxn ang="0">
                    <a:pos x="connsiteX0" y="connsiteY0"/>
                  </a:cxn>
                  <a:cxn ang="0">
                    <a:pos x="connsiteX1" y="connsiteY1"/>
                  </a:cxn>
                </a:cxnLst>
                <a:rect l="l" t="t" r="r" b="b"/>
                <a:pathLst>
                  <a:path w="123729" h="9525">
                    <a:moveTo>
                      <a:pt x="0" y="0"/>
                    </a:moveTo>
                    <a:lnTo>
                      <a:pt x="12373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2" name="Freeform: Shape 91">
                <a:extLst>
                  <a:ext uri="{FF2B5EF4-FFF2-40B4-BE49-F238E27FC236}">
                    <a16:creationId xmlns:a16="http://schemas.microsoft.com/office/drawing/2014/main" id="{00FE1A4A-4FED-4F44-BF21-F3C1590D1BAC}"/>
                  </a:ext>
                </a:extLst>
              </p:cNvPr>
              <p:cNvSpPr/>
              <p:nvPr/>
            </p:nvSpPr>
            <p:spPr>
              <a:xfrm>
                <a:off x="5575530" y="3563398"/>
                <a:ext cx="203168" cy="9525"/>
              </a:xfrm>
              <a:custGeom>
                <a:avLst/>
                <a:gdLst>
                  <a:gd name="connsiteX0" fmla="*/ 0 w 203168"/>
                  <a:gd name="connsiteY0" fmla="*/ 0 h 9525"/>
                  <a:gd name="connsiteX1" fmla="*/ 203168 w 203168"/>
                  <a:gd name="connsiteY1" fmla="*/ 0 h 9525"/>
                </a:gdLst>
                <a:ahLst/>
                <a:cxnLst>
                  <a:cxn ang="0">
                    <a:pos x="connsiteX0" y="connsiteY0"/>
                  </a:cxn>
                  <a:cxn ang="0">
                    <a:pos x="connsiteX1" y="connsiteY1"/>
                  </a:cxn>
                </a:cxnLst>
                <a:rect l="l" t="t" r="r" b="b"/>
                <a:pathLst>
                  <a:path w="203168" h="9525">
                    <a:moveTo>
                      <a:pt x="0" y="0"/>
                    </a:moveTo>
                    <a:lnTo>
                      <a:pt x="20316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3" name="Freeform: Shape 92">
                <a:extLst>
                  <a:ext uri="{FF2B5EF4-FFF2-40B4-BE49-F238E27FC236}">
                    <a16:creationId xmlns:a16="http://schemas.microsoft.com/office/drawing/2014/main" id="{382542BB-1DD4-4EBA-AC32-44FA86B213D9}"/>
                  </a:ext>
                </a:extLst>
              </p:cNvPr>
              <p:cNvSpPr/>
              <p:nvPr/>
            </p:nvSpPr>
            <p:spPr>
              <a:xfrm>
                <a:off x="5575530" y="3601593"/>
                <a:ext cx="203168" cy="9525"/>
              </a:xfrm>
              <a:custGeom>
                <a:avLst/>
                <a:gdLst>
                  <a:gd name="connsiteX0" fmla="*/ 0 w 203168"/>
                  <a:gd name="connsiteY0" fmla="*/ 0 h 9525"/>
                  <a:gd name="connsiteX1" fmla="*/ 203168 w 203168"/>
                  <a:gd name="connsiteY1" fmla="*/ 0 h 9525"/>
                </a:gdLst>
                <a:ahLst/>
                <a:cxnLst>
                  <a:cxn ang="0">
                    <a:pos x="connsiteX0" y="connsiteY0"/>
                  </a:cxn>
                  <a:cxn ang="0">
                    <a:pos x="connsiteX1" y="connsiteY1"/>
                  </a:cxn>
                </a:cxnLst>
                <a:rect l="l" t="t" r="r" b="b"/>
                <a:pathLst>
                  <a:path w="203168" h="9525">
                    <a:moveTo>
                      <a:pt x="0" y="0"/>
                    </a:moveTo>
                    <a:lnTo>
                      <a:pt x="20316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4" name="Freeform: Shape 93">
                <a:extLst>
                  <a:ext uri="{FF2B5EF4-FFF2-40B4-BE49-F238E27FC236}">
                    <a16:creationId xmlns:a16="http://schemas.microsoft.com/office/drawing/2014/main" id="{3EB3B36E-1282-4891-B4D7-21F187D5A2A0}"/>
                  </a:ext>
                </a:extLst>
              </p:cNvPr>
              <p:cNvSpPr/>
              <p:nvPr/>
            </p:nvSpPr>
            <p:spPr>
              <a:xfrm>
                <a:off x="5575530" y="3639883"/>
                <a:ext cx="151638" cy="9525"/>
              </a:xfrm>
              <a:custGeom>
                <a:avLst/>
                <a:gdLst>
                  <a:gd name="connsiteX0" fmla="*/ 0 w 151638"/>
                  <a:gd name="connsiteY0" fmla="*/ 0 h 9525"/>
                  <a:gd name="connsiteX1" fmla="*/ 151638 w 151638"/>
                  <a:gd name="connsiteY1" fmla="*/ 0 h 9525"/>
                </a:gdLst>
                <a:ahLst/>
                <a:cxnLst>
                  <a:cxn ang="0">
                    <a:pos x="connsiteX0" y="connsiteY0"/>
                  </a:cxn>
                  <a:cxn ang="0">
                    <a:pos x="connsiteX1" y="connsiteY1"/>
                  </a:cxn>
                </a:cxnLst>
                <a:rect l="l" t="t" r="r" b="b"/>
                <a:pathLst>
                  <a:path w="151638" h="9525">
                    <a:moveTo>
                      <a:pt x="0" y="0"/>
                    </a:moveTo>
                    <a:lnTo>
                      <a:pt x="15163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9" name="Freeform: Shape 98">
                <a:extLst>
                  <a:ext uri="{FF2B5EF4-FFF2-40B4-BE49-F238E27FC236}">
                    <a16:creationId xmlns:a16="http://schemas.microsoft.com/office/drawing/2014/main" id="{27F79DB0-BF9A-44C2-82E4-0097031B5C27}"/>
                  </a:ext>
                </a:extLst>
              </p:cNvPr>
              <p:cNvSpPr/>
              <p:nvPr/>
            </p:nvSpPr>
            <p:spPr>
              <a:xfrm>
                <a:off x="5575530" y="3678079"/>
                <a:ext cx="151638" cy="9525"/>
              </a:xfrm>
              <a:custGeom>
                <a:avLst/>
                <a:gdLst>
                  <a:gd name="connsiteX0" fmla="*/ 0 w 151638"/>
                  <a:gd name="connsiteY0" fmla="*/ 0 h 9525"/>
                  <a:gd name="connsiteX1" fmla="*/ 151638 w 151638"/>
                  <a:gd name="connsiteY1" fmla="*/ 0 h 9525"/>
                </a:gdLst>
                <a:ahLst/>
                <a:cxnLst>
                  <a:cxn ang="0">
                    <a:pos x="connsiteX0" y="connsiteY0"/>
                  </a:cxn>
                  <a:cxn ang="0">
                    <a:pos x="connsiteX1" y="connsiteY1"/>
                  </a:cxn>
                </a:cxnLst>
                <a:rect l="l" t="t" r="r" b="b"/>
                <a:pathLst>
                  <a:path w="151638" h="9525">
                    <a:moveTo>
                      <a:pt x="0" y="0"/>
                    </a:moveTo>
                    <a:lnTo>
                      <a:pt x="15163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2" name="Freeform: Shape 101">
                <a:extLst>
                  <a:ext uri="{FF2B5EF4-FFF2-40B4-BE49-F238E27FC236}">
                    <a16:creationId xmlns:a16="http://schemas.microsoft.com/office/drawing/2014/main" id="{3983D8CB-1EEB-4B12-81E3-C31DBDA5D75E}"/>
                  </a:ext>
                </a:extLst>
              </p:cNvPr>
              <p:cNvSpPr/>
              <p:nvPr/>
            </p:nvSpPr>
            <p:spPr>
              <a:xfrm>
                <a:off x="5575530" y="3716369"/>
                <a:ext cx="151638" cy="9525"/>
              </a:xfrm>
              <a:custGeom>
                <a:avLst/>
                <a:gdLst>
                  <a:gd name="connsiteX0" fmla="*/ 0 w 151638"/>
                  <a:gd name="connsiteY0" fmla="*/ 0 h 9525"/>
                  <a:gd name="connsiteX1" fmla="*/ 151638 w 151638"/>
                  <a:gd name="connsiteY1" fmla="*/ 0 h 9525"/>
                </a:gdLst>
                <a:ahLst/>
                <a:cxnLst>
                  <a:cxn ang="0">
                    <a:pos x="connsiteX0" y="connsiteY0"/>
                  </a:cxn>
                  <a:cxn ang="0">
                    <a:pos x="connsiteX1" y="connsiteY1"/>
                  </a:cxn>
                </a:cxnLst>
                <a:rect l="l" t="t" r="r" b="b"/>
                <a:pathLst>
                  <a:path w="151638" h="9525">
                    <a:moveTo>
                      <a:pt x="0" y="0"/>
                    </a:moveTo>
                    <a:lnTo>
                      <a:pt x="15163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3" name="Freeform: Shape 102">
                <a:extLst>
                  <a:ext uri="{FF2B5EF4-FFF2-40B4-BE49-F238E27FC236}">
                    <a16:creationId xmlns:a16="http://schemas.microsoft.com/office/drawing/2014/main" id="{700686C0-E23C-496C-B2C2-6FF3550E48C9}"/>
                  </a:ext>
                </a:extLst>
              </p:cNvPr>
              <p:cNvSpPr/>
              <p:nvPr/>
            </p:nvSpPr>
            <p:spPr>
              <a:xfrm>
                <a:off x="5575530" y="3754564"/>
                <a:ext cx="151638" cy="9525"/>
              </a:xfrm>
              <a:custGeom>
                <a:avLst/>
                <a:gdLst>
                  <a:gd name="connsiteX0" fmla="*/ 0 w 151638"/>
                  <a:gd name="connsiteY0" fmla="*/ 0 h 9525"/>
                  <a:gd name="connsiteX1" fmla="*/ 151638 w 151638"/>
                  <a:gd name="connsiteY1" fmla="*/ 0 h 9525"/>
                </a:gdLst>
                <a:ahLst/>
                <a:cxnLst>
                  <a:cxn ang="0">
                    <a:pos x="connsiteX0" y="connsiteY0"/>
                  </a:cxn>
                  <a:cxn ang="0">
                    <a:pos x="connsiteX1" y="connsiteY1"/>
                  </a:cxn>
                </a:cxnLst>
                <a:rect l="l" t="t" r="r" b="b"/>
                <a:pathLst>
                  <a:path w="151638" h="9525">
                    <a:moveTo>
                      <a:pt x="0" y="0"/>
                    </a:moveTo>
                    <a:lnTo>
                      <a:pt x="15163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05" name="Graphic 170">
              <a:extLst>
                <a:ext uri="{FF2B5EF4-FFF2-40B4-BE49-F238E27FC236}">
                  <a16:creationId xmlns:a16="http://schemas.microsoft.com/office/drawing/2014/main" id="{3B851AB1-9EB2-42B0-9F97-07F02CE17993}"/>
                </a:ext>
              </a:extLst>
            </p:cNvPr>
            <p:cNvGrpSpPr/>
            <p:nvPr/>
          </p:nvGrpSpPr>
          <p:grpSpPr>
            <a:xfrm>
              <a:off x="5755838" y="3623500"/>
              <a:ext cx="159639" cy="179546"/>
              <a:chOff x="5755838" y="3623500"/>
              <a:chExt cx="159639" cy="179546"/>
            </a:xfrm>
            <a:noFill/>
          </p:grpSpPr>
          <p:sp>
            <p:nvSpPr>
              <p:cNvPr id="106" name="Freeform: Shape 105">
                <a:extLst>
                  <a:ext uri="{FF2B5EF4-FFF2-40B4-BE49-F238E27FC236}">
                    <a16:creationId xmlns:a16="http://schemas.microsoft.com/office/drawing/2014/main" id="{5C66E208-8846-4619-8D45-C372F8B31BF6}"/>
                  </a:ext>
                </a:extLst>
              </p:cNvPr>
              <p:cNvSpPr/>
              <p:nvPr/>
            </p:nvSpPr>
            <p:spPr>
              <a:xfrm>
                <a:off x="5755838" y="3623500"/>
                <a:ext cx="159639" cy="179546"/>
              </a:xfrm>
              <a:custGeom>
                <a:avLst/>
                <a:gdLst>
                  <a:gd name="connsiteX0" fmla="*/ 79819 w 159639"/>
                  <a:gd name="connsiteY0" fmla="*/ 179546 h 179546"/>
                  <a:gd name="connsiteX1" fmla="*/ 150114 w 159639"/>
                  <a:gd name="connsiteY1" fmla="*/ 139065 h 179546"/>
                  <a:gd name="connsiteX2" fmla="*/ 159639 w 159639"/>
                  <a:gd name="connsiteY2" fmla="*/ 114776 h 179546"/>
                  <a:gd name="connsiteX3" fmla="*/ 159639 w 159639"/>
                  <a:gd name="connsiteY3" fmla="*/ 16478 h 179546"/>
                  <a:gd name="connsiteX4" fmla="*/ 79819 w 159639"/>
                  <a:gd name="connsiteY4" fmla="*/ 0 h 179546"/>
                  <a:gd name="connsiteX5" fmla="*/ 0 w 159639"/>
                  <a:gd name="connsiteY5" fmla="*/ 16478 h 179546"/>
                  <a:gd name="connsiteX6" fmla="*/ 0 w 159639"/>
                  <a:gd name="connsiteY6" fmla="*/ 114776 h 179546"/>
                  <a:gd name="connsiteX7" fmla="*/ 9525 w 159639"/>
                  <a:gd name="connsiteY7" fmla="*/ 139065 h 179546"/>
                  <a:gd name="connsiteX8" fmla="*/ 79819 w 159639"/>
                  <a:gd name="connsiteY8" fmla="*/ 179546 h 17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639" h="179546">
                    <a:moveTo>
                      <a:pt x="79819" y="179546"/>
                    </a:moveTo>
                    <a:cubicBezTo>
                      <a:pt x="107918" y="179546"/>
                      <a:pt x="135922" y="154210"/>
                      <a:pt x="150114" y="139065"/>
                    </a:cubicBezTo>
                    <a:cubicBezTo>
                      <a:pt x="156305" y="132493"/>
                      <a:pt x="159639" y="123825"/>
                      <a:pt x="159639" y="114776"/>
                    </a:cubicBezTo>
                    <a:lnTo>
                      <a:pt x="159639" y="16478"/>
                    </a:lnTo>
                    <a:cubicBezTo>
                      <a:pt x="99060" y="29146"/>
                      <a:pt x="79819" y="0"/>
                      <a:pt x="79819" y="0"/>
                    </a:cubicBezTo>
                    <a:cubicBezTo>
                      <a:pt x="79819" y="0"/>
                      <a:pt x="60579" y="29242"/>
                      <a:pt x="0" y="16478"/>
                    </a:cubicBezTo>
                    <a:lnTo>
                      <a:pt x="0" y="114776"/>
                    </a:lnTo>
                    <a:cubicBezTo>
                      <a:pt x="0" y="123825"/>
                      <a:pt x="3334" y="132493"/>
                      <a:pt x="9525" y="139065"/>
                    </a:cubicBezTo>
                    <a:cubicBezTo>
                      <a:pt x="23717" y="154210"/>
                      <a:pt x="51816" y="179546"/>
                      <a:pt x="79819" y="179546"/>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07" name="Freeform: Shape 106">
                <a:extLst>
                  <a:ext uri="{FF2B5EF4-FFF2-40B4-BE49-F238E27FC236}">
                    <a16:creationId xmlns:a16="http://schemas.microsoft.com/office/drawing/2014/main" id="{9D845D85-6B51-424B-80C5-FFFEE23D7A6E}"/>
                  </a:ext>
                </a:extLst>
              </p:cNvPr>
              <p:cNvSpPr/>
              <p:nvPr/>
            </p:nvSpPr>
            <p:spPr>
              <a:xfrm>
                <a:off x="5791938" y="3685032"/>
                <a:ext cx="93059" cy="56388"/>
              </a:xfrm>
              <a:custGeom>
                <a:avLst/>
                <a:gdLst>
                  <a:gd name="connsiteX0" fmla="*/ 0 w 93059"/>
                  <a:gd name="connsiteY0" fmla="*/ 26670 h 56388"/>
                  <a:gd name="connsiteX1" fmla="*/ 36671 w 93059"/>
                  <a:gd name="connsiteY1" fmla="*/ 56388 h 56388"/>
                  <a:gd name="connsiteX2" fmla="*/ 93059 w 93059"/>
                  <a:gd name="connsiteY2" fmla="*/ 0 h 56388"/>
                </a:gdLst>
                <a:ahLst/>
                <a:cxnLst>
                  <a:cxn ang="0">
                    <a:pos x="connsiteX0" y="connsiteY0"/>
                  </a:cxn>
                  <a:cxn ang="0">
                    <a:pos x="connsiteX1" y="connsiteY1"/>
                  </a:cxn>
                  <a:cxn ang="0">
                    <a:pos x="connsiteX2" y="connsiteY2"/>
                  </a:cxn>
                </a:cxnLst>
                <a:rect l="l" t="t" r="r" b="b"/>
                <a:pathLst>
                  <a:path w="93059" h="56388">
                    <a:moveTo>
                      <a:pt x="0" y="26670"/>
                    </a:moveTo>
                    <a:lnTo>
                      <a:pt x="36671" y="56388"/>
                    </a:lnTo>
                    <a:lnTo>
                      <a:pt x="93059"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108" name="Graphic 174">
            <a:extLst>
              <a:ext uri="{FF2B5EF4-FFF2-40B4-BE49-F238E27FC236}">
                <a16:creationId xmlns:a16="http://schemas.microsoft.com/office/drawing/2014/main" id="{CD13B321-FF47-4C71-8CDF-EB38F0B2536E}"/>
              </a:ext>
            </a:extLst>
          </p:cNvPr>
          <p:cNvGrpSpPr/>
          <p:nvPr/>
        </p:nvGrpSpPr>
        <p:grpSpPr>
          <a:xfrm>
            <a:off x="5430893" y="4400600"/>
            <a:ext cx="323659" cy="400431"/>
            <a:chOff x="5573190" y="4463952"/>
            <a:chExt cx="323659" cy="400431"/>
          </a:xfrm>
          <a:noFill/>
        </p:grpSpPr>
        <p:sp>
          <p:nvSpPr>
            <p:cNvPr id="109" name="Freeform: Shape 108">
              <a:extLst>
                <a:ext uri="{FF2B5EF4-FFF2-40B4-BE49-F238E27FC236}">
                  <a16:creationId xmlns:a16="http://schemas.microsoft.com/office/drawing/2014/main" id="{7506D759-D510-4C40-8EE3-615A4A96A4E6}"/>
                </a:ext>
              </a:extLst>
            </p:cNvPr>
            <p:cNvSpPr/>
            <p:nvPr/>
          </p:nvSpPr>
          <p:spPr>
            <a:xfrm>
              <a:off x="5573190" y="4463952"/>
              <a:ext cx="323659" cy="400431"/>
            </a:xfrm>
            <a:custGeom>
              <a:avLst/>
              <a:gdLst>
                <a:gd name="connsiteX0" fmla="*/ 0 w 323659"/>
                <a:gd name="connsiteY0" fmla="*/ 400431 h 400431"/>
                <a:gd name="connsiteX1" fmla="*/ 0 w 323659"/>
                <a:gd name="connsiteY1" fmla="*/ 155639 h 400431"/>
                <a:gd name="connsiteX2" fmla="*/ 155639 w 323659"/>
                <a:gd name="connsiteY2" fmla="*/ 0 h 400431"/>
                <a:gd name="connsiteX3" fmla="*/ 155639 w 323659"/>
                <a:gd name="connsiteY3" fmla="*/ 0 h 400431"/>
                <a:gd name="connsiteX4" fmla="*/ 308800 w 323659"/>
                <a:gd name="connsiteY4" fmla="*/ 128207 h 400431"/>
                <a:gd name="connsiteX5" fmla="*/ 323660 w 323659"/>
                <a:gd name="connsiteY5" fmla="*/ 246602 h 400431"/>
                <a:gd name="connsiteX6" fmla="*/ 272796 w 323659"/>
                <a:gd name="connsiteY6" fmla="*/ 246602 h 400431"/>
                <a:gd name="connsiteX7" fmla="*/ 272796 w 323659"/>
                <a:gd name="connsiteY7" fmla="*/ 328041 h 400431"/>
                <a:gd name="connsiteX8" fmla="*/ 180689 w 323659"/>
                <a:gd name="connsiteY8" fmla="*/ 328041 h 400431"/>
                <a:gd name="connsiteX9" fmla="*/ 180689 w 323659"/>
                <a:gd name="connsiteY9" fmla="*/ 377000 h 40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659" h="400431">
                  <a:moveTo>
                    <a:pt x="0" y="400431"/>
                  </a:moveTo>
                  <a:lnTo>
                    <a:pt x="0" y="155639"/>
                  </a:lnTo>
                  <a:cubicBezTo>
                    <a:pt x="0" y="69723"/>
                    <a:pt x="69723" y="0"/>
                    <a:pt x="155639" y="0"/>
                  </a:cubicBezTo>
                  <a:lnTo>
                    <a:pt x="155639" y="0"/>
                  </a:lnTo>
                  <a:cubicBezTo>
                    <a:pt x="230981" y="0"/>
                    <a:pt x="295561" y="54007"/>
                    <a:pt x="308800" y="128207"/>
                  </a:cubicBezTo>
                  <a:lnTo>
                    <a:pt x="323660" y="246602"/>
                  </a:lnTo>
                  <a:lnTo>
                    <a:pt x="272796" y="246602"/>
                  </a:lnTo>
                  <a:lnTo>
                    <a:pt x="272796" y="328041"/>
                  </a:lnTo>
                  <a:lnTo>
                    <a:pt x="180689" y="328041"/>
                  </a:lnTo>
                  <a:lnTo>
                    <a:pt x="180689" y="37700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110" name="Graphic 174">
              <a:extLst>
                <a:ext uri="{FF2B5EF4-FFF2-40B4-BE49-F238E27FC236}">
                  <a16:creationId xmlns:a16="http://schemas.microsoft.com/office/drawing/2014/main" id="{57E610A4-9E29-4A5D-AD4E-9C8D6934C317}"/>
                </a:ext>
              </a:extLst>
            </p:cNvPr>
            <p:cNvGrpSpPr/>
            <p:nvPr/>
          </p:nvGrpSpPr>
          <p:grpSpPr>
            <a:xfrm>
              <a:off x="5634150" y="4527960"/>
              <a:ext cx="185832" cy="171926"/>
              <a:chOff x="5634150" y="4527960"/>
              <a:chExt cx="185832" cy="171926"/>
            </a:xfrm>
            <a:noFill/>
          </p:grpSpPr>
          <p:sp>
            <p:nvSpPr>
              <p:cNvPr id="111" name="Freeform: Shape 110">
                <a:extLst>
                  <a:ext uri="{FF2B5EF4-FFF2-40B4-BE49-F238E27FC236}">
                    <a16:creationId xmlns:a16="http://schemas.microsoft.com/office/drawing/2014/main" id="{5305F1E5-62C6-47F0-AF72-7D189F842F57}"/>
                  </a:ext>
                </a:extLst>
              </p:cNvPr>
              <p:cNvSpPr/>
              <p:nvPr/>
            </p:nvSpPr>
            <p:spPr>
              <a:xfrm>
                <a:off x="5678409" y="4572256"/>
                <a:ext cx="97187" cy="127630"/>
              </a:xfrm>
              <a:custGeom>
                <a:avLst/>
                <a:gdLst>
                  <a:gd name="connsiteX0" fmla="*/ 97188 w 97187"/>
                  <a:gd name="connsiteY0" fmla="*/ 48573 h 127630"/>
                  <a:gd name="connsiteX1" fmla="*/ 42514 w 97187"/>
                  <a:gd name="connsiteY1" fmla="*/ 377 h 127630"/>
                  <a:gd name="connsiteX2" fmla="*/ 699 w 97187"/>
                  <a:gd name="connsiteY2" fmla="*/ 40191 h 127630"/>
                  <a:gd name="connsiteX3" fmla="*/ 14034 w 97187"/>
                  <a:gd name="connsiteY3" fmla="*/ 82577 h 127630"/>
                  <a:gd name="connsiteX4" fmla="*/ 28036 w 97187"/>
                  <a:gd name="connsiteY4" fmla="*/ 118106 h 127630"/>
                  <a:gd name="connsiteX5" fmla="*/ 28036 w 97187"/>
                  <a:gd name="connsiteY5" fmla="*/ 127631 h 127630"/>
                  <a:gd name="connsiteX6" fmla="*/ 69089 w 97187"/>
                  <a:gd name="connsiteY6" fmla="*/ 127631 h 127630"/>
                  <a:gd name="connsiteX7" fmla="*/ 69089 w 97187"/>
                  <a:gd name="connsiteY7" fmla="*/ 118106 h 127630"/>
                  <a:gd name="connsiteX8" fmla="*/ 82900 w 97187"/>
                  <a:gd name="connsiteY8" fmla="*/ 82768 h 127630"/>
                  <a:gd name="connsiteX9" fmla="*/ 97188 w 97187"/>
                  <a:gd name="connsiteY9" fmla="*/ 48573 h 12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7" h="127630">
                    <a:moveTo>
                      <a:pt x="97188" y="48573"/>
                    </a:moveTo>
                    <a:cubicBezTo>
                      <a:pt x="97188" y="19712"/>
                      <a:pt x="72042" y="-3243"/>
                      <a:pt x="42514" y="377"/>
                    </a:cubicBezTo>
                    <a:cubicBezTo>
                      <a:pt x="21654" y="2948"/>
                      <a:pt x="4224" y="19427"/>
                      <a:pt x="699" y="40191"/>
                    </a:cubicBezTo>
                    <a:cubicBezTo>
                      <a:pt x="-2063" y="56765"/>
                      <a:pt x="3557" y="72100"/>
                      <a:pt x="14034" y="82577"/>
                    </a:cubicBezTo>
                    <a:cubicBezTo>
                      <a:pt x="23369" y="91912"/>
                      <a:pt x="28036" y="104866"/>
                      <a:pt x="28036" y="118106"/>
                    </a:cubicBezTo>
                    <a:lnTo>
                      <a:pt x="28036" y="127631"/>
                    </a:lnTo>
                    <a:lnTo>
                      <a:pt x="69089" y="127631"/>
                    </a:lnTo>
                    <a:lnTo>
                      <a:pt x="69089" y="118106"/>
                    </a:lnTo>
                    <a:cubicBezTo>
                      <a:pt x="69089" y="104961"/>
                      <a:pt x="73661" y="92007"/>
                      <a:pt x="82900" y="82768"/>
                    </a:cubicBezTo>
                    <a:cubicBezTo>
                      <a:pt x="91758" y="74100"/>
                      <a:pt x="97188" y="62003"/>
                      <a:pt x="97188" y="48573"/>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nvGrpSpPr>
              <p:cNvPr id="112" name="Graphic 174">
                <a:extLst>
                  <a:ext uri="{FF2B5EF4-FFF2-40B4-BE49-F238E27FC236}">
                    <a16:creationId xmlns:a16="http://schemas.microsoft.com/office/drawing/2014/main" id="{D6265A83-5B70-4247-A108-BDD25635FD8D}"/>
                  </a:ext>
                </a:extLst>
              </p:cNvPr>
              <p:cNvGrpSpPr/>
              <p:nvPr/>
            </p:nvGrpSpPr>
            <p:grpSpPr>
              <a:xfrm>
                <a:off x="5634150" y="4527960"/>
                <a:ext cx="185832" cy="92868"/>
                <a:chOff x="5634150" y="4527960"/>
                <a:chExt cx="185832" cy="92868"/>
              </a:xfrm>
            </p:grpSpPr>
            <p:sp>
              <p:nvSpPr>
                <p:cNvPr id="113" name="Freeform: Shape 112">
                  <a:extLst>
                    <a:ext uri="{FF2B5EF4-FFF2-40B4-BE49-F238E27FC236}">
                      <a16:creationId xmlns:a16="http://schemas.microsoft.com/office/drawing/2014/main" id="{E3ACB78A-03A2-4296-B3CD-707EB1D31CF1}"/>
                    </a:ext>
                  </a:extLst>
                </p:cNvPr>
                <p:cNvSpPr/>
                <p:nvPr/>
              </p:nvSpPr>
              <p:spPr>
                <a:xfrm>
                  <a:off x="5727019" y="4527960"/>
                  <a:ext cx="9525" cy="22288"/>
                </a:xfrm>
                <a:custGeom>
                  <a:avLst/>
                  <a:gdLst>
                    <a:gd name="connsiteX0" fmla="*/ 0 w 9525"/>
                    <a:gd name="connsiteY0" fmla="*/ 0 h 22288"/>
                    <a:gd name="connsiteX1" fmla="*/ 0 w 9525"/>
                    <a:gd name="connsiteY1" fmla="*/ 22289 h 22288"/>
                  </a:gdLst>
                  <a:ahLst/>
                  <a:cxnLst>
                    <a:cxn ang="0">
                      <a:pos x="connsiteX0" y="connsiteY0"/>
                    </a:cxn>
                    <a:cxn ang="0">
                      <a:pos x="connsiteX1" y="connsiteY1"/>
                    </a:cxn>
                  </a:cxnLst>
                  <a:rect l="l" t="t" r="r" b="b"/>
                  <a:pathLst>
                    <a:path w="9525" h="22288">
                      <a:moveTo>
                        <a:pt x="0" y="0"/>
                      </a:moveTo>
                      <a:lnTo>
                        <a:pt x="0" y="22289"/>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4" name="Freeform: Shape 113">
                  <a:extLst>
                    <a:ext uri="{FF2B5EF4-FFF2-40B4-BE49-F238E27FC236}">
                      <a16:creationId xmlns:a16="http://schemas.microsoft.com/office/drawing/2014/main" id="{6857908E-7A27-45F8-AE02-C718A1A8B889}"/>
                    </a:ext>
                  </a:extLst>
                </p:cNvPr>
                <p:cNvSpPr/>
                <p:nvPr/>
              </p:nvSpPr>
              <p:spPr>
                <a:xfrm>
                  <a:off x="5661392" y="4555202"/>
                  <a:ext cx="15716" cy="15716"/>
                </a:xfrm>
                <a:custGeom>
                  <a:avLst/>
                  <a:gdLst>
                    <a:gd name="connsiteX0" fmla="*/ 0 w 15716"/>
                    <a:gd name="connsiteY0" fmla="*/ 0 h 15716"/>
                    <a:gd name="connsiteX1" fmla="*/ 15716 w 15716"/>
                    <a:gd name="connsiteY1" fmla="*/ 15716 h 15716"/>
                  </a:gdLst>
                  <a:ahLst/>
                  <a:cxnLst>
                    <a:cxn ang="0">
                      <a:pos x="connsiteX0" y="connsiteY0"/>
                    </a:cxn>
                    <a:cxn ang="0">
                      <a:pos x="connsiteX1" y="connsiteY1"/>
                    </a:cxn>
                  </a:cxnLst>
                  <a:rect l="l" t="t" r="r" b="b"/>
                  <a:pathLst>
                    <a:path w="15716" h="15716">
                      <a:moveTo>
                        <a:pt x="0" y="0"/>
                      </a:moveTo>
                      <a:lnTo>
                        <a:pt x="15716" y="15716"/>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115" name="Graphic 174">
                  <a:extLst>
                    <a:ext uri="{FF2B5EF4-FFF2-40B4-BE49-F238E27FC236}">
                      <a16:creationId xmlns:a16="http://schemas.microsoft.com/office/drawing/2014/main" id="{2FBD2A32-2835-47A6-B4A4-31DFAD4E2515}"/>
                    </a:ext>
                  </a:extLst>
                </p:cNvPr>
                <p:cNvGrpSpPr/>
                <p:nvPr/>
              </p:nvGrpSpPr>
              <p:grpSpPr>
                <a:xfrm>
                  <a:off x="5634150" y="4620829"/>
                  <a:ext cx="185832" cy="9525"/>
                  <a:chOff x="5634150" y="4620829"/>
                  <a:chExt cx="185832" cy="9525"/>
                </a:xfrm>
              </p:grpSpPr>
              <p:sp>
                <p:nvSpPr>
                  <p:cNvPr id="116" name="Freeform: Shape 115">
                    <a:extLst>
                      <a:ext uri="{FF2B5EF4-FFF2-40B4-BE49-F238E27FC236}">
                        <a16:creationId xmlns:a16="http://schemas.microsoft.com/office/drawing/2014/main" id="{7A2070E1-1FE7-4EDB-B44E-10DAE4C835EC}"/>
                      </a:ext>
                    </a:extLst>
                  </p:cNvPr>
                  <p:cNvSpPr/>
                  <p:nvPr/>
                </p:nvSpPr>
                <p:spPr>
                  <a:xfrm>
                    <a:off x="5634150" y="4620829"/>
                    <a:ext cx="22288" cy="9525"/>
                  </a:xfrm>
                  <a:custGeom>
                    <a:avLst/>
                    <a:gdLst>
                      <a:gd name="connsiteX0" fmla="*/ 0 w 22288"/>
                      <a:gd name="connsiteY0" fmla="*/ 0 h 9525"/>
                      <a:gd name="connsiteX1" fmla="*/ 22288 w 22288"/>
                      <a:gd name="connsiteY1" fmla="*/ 0 h 9525"/>
                    </a:gdLst>
                    <a:ahLst/>
                    <a:cxnLst>
                      <a:cxn ang="0">
                        <a:pos x="connsiteX0" y="connsiteY0"/>
                      </a:cxn>
                      <a:cxn ang="0">
                        <a:pos x="connsiteX1" y="connsiteY1"/>
                      </a:cxn>
                    </a:cxnLst>
                    <a:rect l="l" t="t" r="r" b="b"/>
                    <a:pathLst>
                      <a:path w="22288" h="9525">
                        <a:moveTo>
                          <a:pt x="0" y="0"/>
                        </a:moveTo>
                        <a:lnTo>
                          <a:pt x="2228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7" name="Freeform: Shape 116">
                    <a:extLst>
                      <a:ext uri="{FF2B5EF4-FFF2-40B4-BE49-F238E27FC236}">
                        <a16:creationId xmlns:a16="http://schemas.microsoft.com/office/drawing/2014/main" id="{E3049AB1-D1D7-482B-A769-664B29748BFD}"/>
                      </a:ext>
                    </a:extLst>
                  </p:cNvPr>
                  <p:cNvSpPr/>
                  <p:nvPr/>
                </p:nvSpPr>
                <p:spPr>
                  <a:xfrm>
                    <a:off x="5797694" y="4620829"/>
                    <a:ext cx="22288" cy="9525"/>
                  </a:xfrm>
                  <a:custGeom>
                    <a:avLst/>
                    <a:gdLst>
                      <a:gd name="connsiteX0" fmla="*/ 0 w 22288"/>
                      <a:gd name="connsiteY0" fmla="*/ 0 h 9525"/>
                      <a:gd name="connsiteX1" fmla="*/ 22288 w 22288"/>
                      <a:gd name="connsiteY1" fmla="*/ 0 h 9525"/>
                    </a:gdLst>
                    <a:ahLst/>
                    <a:cxnLst>
                      <a:cxn ang="0">
                        <a:pos x="connsiteX0" y="connsiteY0"/>
                      </a:cxn>
                      <a:cxn ang="0">
                        <a:pos x="connsiteX1" y="connsiteY1"/>
                      </a:cxn>
                    </a:cxnLst>
                    <a:rect l="l" t="t" r="r" b="b"/>
                    <a:pathLst>
                      <a:path w="22288" h="9525">
                        <a:moveTo>
                          <a:pt x="0" y="0"/>
                        </a:moveTo>
                        <a:lnTo>
                          <a:pt x="2228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18" name="Freeform: Shape 117">
                  <a:extLst>
                    <a:ext uri="{FF2B5EF4-FFF2-40B4-BE49-F238E27FC236}">
                      <a16:creationId xmlns:a16="http://schemas.microsoft.com/office/drawing/2014/main" id="{644B0276-37B3-4C7C-8108-79CB5A8E2C97}"/>
                    </a:ext>
                  </a:extLst>
                </p:cNvPr>
                <p:cNvSpPr/>
                <p:nvPr/>
              </p:nvSpPr>
              <p:spPr>
                <a:xfrm>
                  <a:off x="5777025" y="4555202"/>
                  <a:ext cx="15716" cy="15716"/>
                </a:xfrm>
                <a:custGeom>
                  <a:avLst/>
                  <a:gdLst>
                    <a:gd name="connsiteX0" fmla="*/ 0 w 15716"/>
                    <a:gd name="connsiteY0" fmla="*/ 15716 h 15716"/>
                    <a:gd name="connsiteX1" fmla="*/ 15716 w 15716"/>
                    <a:gd name="connsiteY1" fmla="*/ 0 h 15716"/>
                  </a:gdLst>
                  <a:ahLst/>
                  <a:cxnLst>
                    <a:cxn ang="0">
                      <a:pos x="connsiteX0" y="connsiteY0"/>
                    </a:cxn>
                    <a:cxn ang="0">
                      <a:pos x="connsiteX1" y="connsiteY1"/>
                    </a:cxn>
                  </a:cxnLst>
                  <a:rect l="l" t="t" r="r" b="b"/>
                  <a:pathLst>
                    <a:path w="15716" h="15716">
                      <a:moveTo>
                        <a:pt x="0" y="15716"/>
                      </a:moveTo>
                      <a:lnTo>
                        <a:pt x="15716"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119" name="Freeform: Shape 118">
              <a:extLst>
                <a:ext uri="{FF2B5EF4-FFF2-40B4-BE49-F238E27FC236}">
                  <a16:creationId xmlns:a16="http://schemas.microsoft.com/office/drawing/2014/main" id="{E003B9D8-A472-4C5C-996E-CCD2B723ECA2}"/>
                </a:ext>
              </a:extLst>
            </p:cNvPr>
            <p:cNvSpPr/>
            <p:nvPr/>
          </p:nvSpPr>
          <p:spPr>
            <a:xfrm>
              <a:off x="5718161" y="4733605"/>
              <a:ext cx="17716" cy="9525"/>
            </a:xfrm>
            <a:custGeom>
              <a:avLst/>
              <a:gdLst>
                <a:gd name="connsiteX0" fmla="*/ 17717 w 17716"/>
                <a:gd name="connsiteY0" fmla="*/ 0 h 9525"/>
                <a:gd name="connsiteX1" fmla="*/ 0 w 17716"/>
                <a:gd name="connsiteY1" fmla="*/ 0 h 9525"/>
              </a:gdLst>
              <a:ahLst/>
              <a:cxnLst>
                <a:cxn ang="0">
                  <a:pos x="connsiteX0" y="connsiteY0"/>
                </a:cxn>
                <a:cxn ang="0">
                  <a:pos x="connsiteX1" y="connsiteY1"/>
                </a:cxn>
              </a:cxnLst>
              <a:rect l="l" t="t" r="r" b="b"/>
              <a:pathLst>
                <a:path w="17716" h="9525">
                  <a:moveTo>
                    <a:pt x="17717"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26" name="Group 125">
            <a:extLst>
              <a:ext uri="{FF2B5EF4-FFF2-40B4-BE49-F238E27FC236}">
                <a16:creationId xmlns:a16="http://schemas.microsoft.com/office/drawing/2014/main" id="{DEA3CB0E-9757-4D67-B7CD-980071B60E1C}"/>
              </a:ext>
            </a:extLst>
          </p:cNvPr>
          <p:cNvGrpSpPr/>
          <p:nvPr/>
        </p:nvGrpSpPr>
        <p:grpSpPr>
          <a:xfrm>
            <a:off x="871198" y="4471840"/>
            <a:ext cx="464249" cy="435863"/>
            <a:chOff x="1163620" y="4472530"/>
            <a:chExt cx="464249" cy="435863"/>
          </a:xfrm>
        </p:grpSpPr>
        <p:sp>
          <p:nvSpPr>
            <p:cNvPr id="18" name="Freeform: Shape 17">
              <a:extLst>
                <a:ext uri="{FF2B5EF4-FFF2-40B4-BE49-F238E27FC236}">
                  <a16:creationId xmlns:a16="http://schemas.microsoft.com/office/drawing/2014/main" id="{BDA8479E-4C19-4EFF-BC8E-391330507068}"/>
                </a:ext>
              </a:extLst>
            </p:cNvPr>
            <p:cNvSpPr/>
            <p:nvPr/>
          </p:nvSpPr>
          <p:spPr>
            <a:xfrm>
              <a:off x="1500234" y="4605023"/>
              <a:ext cx="127635" cy="113347"/>
            </a:xfrm>
            <a:custGeom>
              <a:avLst/>
              <a:gdLst>
                <a:gd name="connsiteX0" fmla="*/ 127635 w 127635"/>
                <a:gd name="connsiteY0" fmla="*/ 0 h 113347"/>
                <a:gd name="connsiteX1" fmla="*/ 14288 w 127635"/>
                <a:gd name="connsiteY1" fmla="*/ 113348 h 113347"/>
                <a:gd name="connsiteX2" fmla="*/ 0 w 127635"/>
                <a:gd name="connsiteY2" fmla="*/ 112490 h 113347"/>
                <a:gd name="connsiteX3" fmla="*/ 14288 w 127635"/>
                <a:gd name="connsiteY3" fmla="*/ 113348 h 113347"/>
                <a:gd name="connsiteX4" fmla="*/ 127635 w 127635"/>
                <a:gd name="connsiteY4" fmla="*/ 0 h 113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5" h="113347">
                  <a:moveTo>
                    <a:pt x="127635" y="0"/>
                  </a:moveTo>
                  <a:cubicBezTo>
                    <a:pt x="127635" y="62579"/>
                    <a:pt x="76867" y="113348"/>
                    <a:pt x="14288" y="113348"/>
                  </a:cubicBezTo>
                  <a:cubicBezTo>
                    <a:pt x="9430" y="113348"/>
                    <a:pt x="4667" y="113062"/>
                    <a:pt x="0" y="112490"/>
                  </a:cubicBezTo>
                  <a:cubicBezTo>
                    <a:pt x="4667" y="113062"/>
                    <a:pt x="9430" y="113348"/>
                    <a:pt x="14288" y="113348"/>
                  </a:cubicBezTo>
                  <a:cubicBezTo>
                    <a:pt x="76962" y="113348"/>
                    <a:pt x="127635" y="62579"/>
                    <a:pt x="127635" y="0"/>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 name="Freeform: Shape 18">
              <a:extLst>
                <a:ext uri="{FF2B5EF4-FFF2-40B4-BE49-F238E27FC236}">
                  <a16:creationId xmlns:a16="http://schemas.microsoft.com/office/drawing/2014/main" id="{479DC4AE-F9C7-454D-9742-3DB3F09C3E98}"/>
                </a:ext>
              </a:extLst>
            </p:cNvPr>
            <p:cNvSpPr/>
            <p:nvPr/>
          </p:nvSpPr>
          <p:spPr>
            <a:xfrm>
              <a:off x="1424891" y="4491675"/>
              <a:ext cx="202977" cy="113347"/>
            </a:xfrm>
            <a:custGeom>
              <a:avLst/>
              <a:gdLst>
                <a:gd name="connsiteX0" fmla="*/ 202978 w 202977"/>
                <a:gd name="connsiteY0" fmla="*/ 113348 h 113347"/>
                <a:gd name="connsiteX1" fmla="*/ 89630 w 202977"/>
                <a:gd name="connsiteY1" fmla="*/ 0 h 113347"/>
                <a:gd name="connsiteX2" fmla="*/ 0 w 202977"/>
                <a:gd name="connsiteY2" fmla="*/ 44006 h 113347"/>
                <a:gd name="connsiteX3" fmla="*/ 89630 w 202977"/>
                <a:gd name="connsiteY3" fmla="*/ 0 h 113347"/>
                <a:gd name="connsiteX4" fmla="*/ 202978 w 202977"/>
                <a:gd name="connsiteY4" fmla="*/ 113348 h 113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77" h="113347">
                  <a:moveTo>
                    <a:pt x="202978" y="113348"/>
                  </a:moveTo>
                  <a:cubicBezTo>
                    <a:pt x="202978" y="50768"/>
                    <a:pt x="152210" y="0"/>
                    <a:pt x="89630" y="0"/>
                  </a:cubicBezTo>
                  <a:cubicBezTo>
                    <a:pt x="53149" y="0"/>
                    <a:pt x="20669" y="17240"/>
                    <a:pt x="0" y="44006"/>
                  </a:cubicBezTo>
                  <a:cubicBezTo>
                    <a:pt x="20765" y="17240"/>
                    <a:pt x="53149" y="0"/>
                    <a:pt x="89630" y="0"/>
                  </a:cubicBezTo>
                  <a:cubicBezTo>
                    <a:pt x="152305" y="-95"/>
                    <a:pt x="202978" y="50673"/>
                    <a:pt x="202978" y="113348"/>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0" name="Freeform: Shape 19">
              <a:extLst>
                <a:ext uri="{FF2B5EF4-FFF2-40B4-BE49-F238E27FC236}">
                  <a16:creationId xmlns:a16="http://schemas.microsoft.com/office/drawing/2014/main" id="{74AB906B-FABB-4DF4-BB0F-7F77888BBE3F}"/>
                </a:ext>
              </a:extLst>
            </p:cNvPr>
            <p:cNvSpPr/>
            <p:nvPr/>
          </p:nvSpPr>
          <p:spPr>
            <a:xfrm>
              <a:off x="1514521" y="4514821"/>
              <a:ext cx="9525" cy="20288"/>
            </a:xfrm>
            <a:custGeom>
              <a:avLst/>
              <a:gdLst>
                <a:gd name="connsiteX0" fmla="*/ 0 w 9525"/>
                <a:gd name="connsiteY0" fmla="*/ 0 h 20288"/>
                <a:gd name="connsiteX1" fmla="*/ 0 w 9525"/>
                <a:gd name="connsiteY1" fmla="*/ 20288 h 20288"/>
                <a:gd name="connsiteX2" fmla="*/ 0 w 9525"/>
                <a:gd name="connsiteY2" fmla="*/ 0 h 20288"/>
              </a:gdLst>
              <a:ahLst/>
              <a:cxnLst>
                <a:cxn ang="0">
                  <a:pos x="connsiteX0" y="connsiteY0"/>
                </a:cxn>
                <a:cxn ang="0">
                  <a:pos x="connsiteX1" y="connsiteY1"/>
                </a:cxn>
                <a:cxn ang="0">
                  <a:pos x="connsiteX2" y="connsiteY2"/>
                </a:cxn>
              </a:cxnLst>
              <a:rect l="l" t="t" r="r" b="b"/>
              <a:pathLst>
                <a:path w="9525" h="20288">
                  <a:moveTo>
                    <a:pt x="0" y="0"/>
                  </a:moveTo>
                  <a:lnTo>
                    <a:pt x="0" y="20288"/>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1" name="Freeform: Shape 20">
              <a:extLst>
                <a:ext uri="{FF2B5EF4-FFF2-40B4-BE49-F238E27FC236}">
                  <a16:creationId xmlns:a16="http://schemas.microsoft.com/office/drawing/2014/main" id="{FC0CFBB7-C1F1-40FA-8DEC-D19D8856737C}"/>
                </a:ext>
              </a:extLst>
            </p:cNvPr>
            <p:cNvSpPr/>
            <p:nvPr/>
          </p:nvSpPr>
          <p:spPr>
            <a:xfrm>
              <a:off x="1514521" y="4673888"/>
              <a:ext cx="9525" cy="20288"/>
            </a:xfrm>
            <a:custGeom>
              <a:avLst/>
              <a:gdLst>
                <a:gd name="connsiteX0" fmla="*/ 0 w 9525"/>
                <a:gd name="connsiteY0" fmla="*/ 0 h 20288"/>
                <a:gd name="connsiteX1" fmla="*/ 0 w 9525"/>
                <a:gd name="connsiteY1" fmla="*/ 20288 h 20288"/>
                <a:gd name="connsiteX2" fmla="*/ 0 w 9525"/>
                <a:gd name="connsiteY2" fmla="*/ 0 h 20288"/>
              </a:gdLst>
              <a:ahLst/>
              <a:cxnLst>
                <a:cxn ang="0">
                  <a:pos x="connsiteX0" y="connsiteY0"/>
                </a:cxn>
                <a:cxn ang="0">
                  <a:pos x="connsiteX1" y="connsiteY1"/>
                </a:cxn>
                <a:cxn ang="0">
                  <a:pos x="connsiteX2" y="connsiteY2"/>
                </a:cxn>
              </a:cxnLst>
              <a:rect l="l" t="t" r="r" b="b"/>
              <a:pathLst>
                <a:path w="9525" h="20288">
                  <a:moveTo>
                    <a:pt x="0" y="0"/>
                  </a:moveTo>
                  <a:lnTo>
                    <a:pt x="0" y="20288"/>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2" name="Freeform: Shape 21">
              <a:extLst>
                <a:ext uri="{FF2B5EF4-FFF2-40B4-BE49-F238E27FC236}">
                  <a16:creationId xmlns:a16="http://schemas.microsoft.com/office/drawing/2014/main" id="{44CD28A3-2550-4758-A3D9-A23EC3383178}"/>
                </a:ext>
              </a:extLst>
            </p:cNvPr>
            <p:cNvSpPr/>
            <p:nvPr/>
          </p:nvSpPr>
          <p:spPr>
            <a:xfrm>
              <a:off x="1514521" y="4555302"/>
              <a:ext cx="23050" cy="76485"/>
            </a:xfrm>
            <a:custGeom>
              <a:avLst/>
              <a:gdLst>
                <a:gd name="connsiteX0" fmla="*/ 0 w 23050"/>
                <a:gd name="connsiteY0" fmla="*/ 0 h 76485"/>
                <a:gd name="connsiteX1" fmla="*/ 0 w 23050"/>
                <a:gd name="connsiteY1" fmla="*/ 52102 h 76485"/>
                <a:gd name="connsiteX2" fmla="*/ 23050 w 23050"/>
                <a:gd name="connsiteY2" fmla="*/ 76486 h 76485"/>
                <a:gd name="connsiteX3" fmla="*/ 0 w 23050"/>
                <a:gd name="connsiteY3" fmla="*/ 52102 h 76485"/>
              </a:gdLst>
              <a:ahLst/>
              <a:cxnLst>
                <a:cxn ang="0">
                  <a:pos x="connsiteX0" y="connsiteY0"/>
                </a:cxn>
                <a:cxn ang="0">
                  <a:pos x="connsiteX1" y="connsiteY1"/>
                </a:cxn>
                <a:cxn ang="0">
                  <a:pos x="connsiteX2" y="connsiteY2"/>
                </a:cxn>
                <a:cxn ang="0">
                  <a:pos x="connsiteX3" y="connsiteY3"/>
                </a:cxn>
              </a:cxnLst>
              <a:rect l="l" t="t" r="r" b="b"/>
              <a:pathLst>
                <a:path w="23050" h="76485">
                  <a:moveTo>
                    <a:pt x="0" y="0"/>
                  </a:moveTo>
                  <a:lnTo>
                    <a:pt x="0" y="52102"/>
                  </a:lnTo>
                  <a:lnTo>
                    <a:pt x="23050" y="76486"/>
                  </a:lnTo>
                  <a:lnTo>
                    <a:pt x="0" y="52102"/>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3" name="Freeform: Shape 22">
              <a:extLst>
                <a:ext uri="{FF2B5EF4-FFF2-40B4-BE49-F238E27FC236}">
                  <a16:creationId xmlns:a16="http://schemas.microsoft.com/office/drawing/2014/main" id="{1E161BFB-BF7C-4C98-891B-44DC9B58C547}"/>
                </a:ext>
              </a:extLst>
            </p:cNvPr>
            <p:cNvSpPr/>
            <p:nvPr/>
          </p:nvSpPr>
          <p:spPr>
            <a:xfrm>
              <a:off x="1288207" y="4862674"/>
              <a:ext cx="43243" cy="45719"/>
            </a:xfrm>
            <a:custGeom>
              <a:avLst/>
              <a:gdLst>
                <a:gd name="connsiteX0" fmla="*/ 43244 w 43243"/>
                <a:gd name="connsiteY0" fmla="*/ 45720 h 45719"/>
                <a:gd name="connsiteX1" fmla="*/ 0 w 43243"/>
                <a:gd name="connsiteY1" fmla="*/ 0 h 45719"/>
                <a:gd name="connsiteX2" fmla="*/ 43244 w 43243"/>
                <a:gd name="connsiteY2" fmla="*/ 45720 h 45719"/>
              </a:gdLst>
              <a:ahLst/>
              <a:cxnLst>
                <a:cxn ang="0">
                  <a:pos x="connsiteX0" y="connsiteY0"/>
                </a:cxn>
                <a:cxn ang="0">
                  <a:pos x="connsiteX1" y="connsiteY1"/>
                </a:cxn>
                <a:cxn ang="0">
                  <a:pos x="connsiteX2" y="connsiteY2"/>
                </a:cxn>
              </a:cxnLst>
              <a:rect l="l" t="t" r="r" b="b"/>
              <a:pathLst>
                <a:path w="43243" h="45719">
                  <a:moveTo>
                    <a:pt x="43244" y="45720"/>
                  </a:moveTo>
                  <a:cubicBezTo>
                    <a:pt x="19336" y="45720"/>
                    <a:pt x="0" y="25241"/>
                    <a:pt x="0" y="0"/>
                  </a:cubicBezTo>
                  <a:cubicBezTo>
                    <a:pt x="0" y="25241"/>
                    <a:pt x="19336" y="45720"/>
                    <a:pt x="43244" y="45720"/>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4" name="Freeform: Shape 23">
              <a:extLst>
                <a:ext uri="{FF2B5EF4-FFF2-40B4-BE49-F238E27FC236}">
                  <a16:creationId xmlns:a16="http://schemas.microsoft.com/office/drawing/2014/main" id="{A86F55E3-9C4A-4D52-8060-59EAC9DCA132}"/>
                </a:ext>
              </a:extLst>
            </p:cNvPr>
            <p:cNvSpPr/>
            <p:nvPr/>
          </p:nvSpPr>
          <p:spPr>
            <a:xfrm>
              <a:off x="1331451" y="4862674"/>
              <a:ext cx="43243" cy="45719"/>
            </a:xfrm>
            <a:custGeom>
              <a:avLst/>
              <a:gdLst>
                <a:gd name="connsiteX0" fmla="*/ 0 w 43243"/>
                <a:gd name="connsiteY0" fmla="*/ 45720 h 45719"/>
                <a:gd name="connsiteX1" fmla="*/ 43243 w 43243"/>
                <a:gd name="connsiteY1" fmla="*/ 0 h 45719"/>
                <a:gd name="connsiteX2" fmla="*/ 0 w 43243"/>
                <a:gd name="connsiteY2" fmla="*/ 45720 h 45719"/>
              </a:gdLst>
              <a:ahLst/>
              <a:cxnLst>
                <a:cxn ang="0">
                  <a:pos x="connsiteX0" y="connsiteY0"/>
                </a:cxn>
                <a:cxn ang="0">
                  <a:pos x="connsiteX1" y="connsiteY1"/>
                </a:cxn>
                <a:cxn ang="0">
                  <a:pos x="connsiteX2" y="connsiteY2"/>
                </a:cxn>
              </a:cxnLst>
              <a:rect l="l" t="t" r="r" b="b"/>
              <a:pathLst>
                <a:path w="43243" h="45719">
                  <a:moveTo>
                    <a:pt x="0" y="45720"/>
                  </a:moveTo>
                  <a:cubicBezTo>
                    <a:pt x="23908" y="45720"/>
                    <a:pt x="43243" y="25241"/>
                    <a:pt x="43243" y="0"/>
                  </a:cubicBezTo>
                  <a:cubicBezTo>
                    <a:pt x="43243" y="25241"/>
                    <a:pt x="23908" y="45720"/>
                    <a:pt x="0" y="45720"/>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5" name="Freeform: Shape 24">
              <a:extLst>
                <a:ext uri="{FF2B5EF4-FFF2-40B4-BE49-F238E27FC236}">
                  <a16:creationId xmlns:a16="http://schemas.microsoft.com/office/drawing/2014/main" id="{4C8909DA-E02F-446B-8FFA-8978AED1665A}"/>
                </a:ext>
              </a:extLst>
            </p:cNvPr>
            <p:cNvSpPr/>
            <p:nvPr/>
          </p:nvSpPr>
          <p:spPr>
            <a:xfrm>
              <a:off x="1197910" y="4547492"/>
              <a:ext cx="267080" cy="254412"/>
            </a:xfrm>
            <a:custGeom>
              <a:avLst/>
              <a:gdLst>
                <a:gd name="connsiteX0" fmla="*/ 267081 w 267080"/>
                <a:gd name="connsiteY0" fmla="*/ 254413 h 254412"/>
                <a:gd name="connsiteX1" fmla="*/ 267081 w 267080"/>
                <a:gd name="connsiteY1" fmla="*/ 153829 h 254412"/>
                <a:gd name="connsiteX2" fmla="*/ 133541 w 267080"/>
                <a:gd name="connsiteY2" fmla="*/ 0 h 254412"/>
                <a:gd name="connsiteX3" fmla="*/ 133541 w 267080"/>
                <a:gd name="connsiteY3" fmla="*/ 0 h 254412"/>
                <a:gd name="connsiteX4" fmla="*/ 0 w 267080"/>
                <a:gd name="connsiteY4" fmla="*/ 153829 h 254412"/>
                <a:gd name="connsiteX5" fmla="*/ 0 w 267080"/>
                <a:gd name="connsiteY5" fmla="*/ 254413 h 254412"/>
                <a:gd name="connsiteX6" fmla="*/ 0 w 267080"/>
                <a:gd name="connsiteY6" fmla="*/ 153829 h 254412"/>
                <a:gd name="connsiteX7" fmla="*/ 133541 w 267080"/>
                <a:gd name="connsiteY7" fmla="*/ 0 h 254412"/>
                <a:gd name="connsiteX8" fmla="*/ 133541 w 267080"/>
                <a:gd name="connsiteY8" fmla="*/ 0 h 254412"/>
                <a:gd name="connsiteX9" fmla="*/ 267081 w 267080"/>
                <a:gd name="connsiteY9" fmla="*/ 153829 h 254412"/>
                <a:gd name="connsiteX10" fmla="*/ 267081 w 267080"/>
                <a:gd name="connsiteY10" fmla="*/ 254413 h 25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080" h="254412">
                  <a:moveTo>
                    <a:pt x="267081" y="254413"/>
                  </a:moveTo>
                  <a:lnTo>
                    <a:pt x="267081" y="153829"/>
                  </a:lnTo>
                  <a:cubicBezTo>
                    <a:pt x="267081" y="68866"/>
                    <a:pt x="218504" y="0"/>
                    <a:pt x="133541" y="0"/>
                  </a:cubicBezTo>
                  <a:lnTo>
                    <a:pt x="133541" y="0"/>
                  </a:lnTo>
                  <a:cubicBezTo>
                    <a:pt x="48578" y="95"/>
                    <a:pt x="0" y="68866"/>
                    <a:pt x="0" y="153829"/>
                  </a:cubicBezTo>
                  <a:lnTo>
                    <a:pt x="0" y="254413"/>
                  </a:lnTo>
                  <a:lnTo>
                    <a:pt x="0" y="153829"/>
                  </a:lnTo>
                  <a:cubicBezTo>
                    <a:pt x="0" y="68866"/>
                    <a:pt x="48578" y="0"/>
                    <a:pt x="133541" y="0"/>
                  </a:cubicBezTo>
                  <a:lnTo>
                    <a:pt x="133541" y="0"/>
                  </a:lnTo>
                  <a:cubicBezTo>
                    <a:pt x="218504" y="0"/>
                    <a:pt x="267081" y="68866"/>
                    <a:pt x="267081" y="153829"/>
                  </a:cubicBezTo>
                  <a:lnTo>
                    <a:pt x="267081" y="254413"/>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26" name="Freeform: Shape 25">
              <a:extLst>
                <a:ext uri="{FF2B5EF4-FFF2-40B4-BE49-F238E27FC236}">
                  <a16:creationId xmlns:a16="http://schemas.microsoft.com/office/drawing/2014/main" id="{AAEC4DAF-6CD1-4943-8BCF-E3B4354E4480}"/>
                </a:ext>
              </a:extLst>
            </p:cNvPr>
            <p:cNvSpPr/>
            <p:nvPr/>
          </p:nvSpPr>
          <p:spPr>
            <a:xfrm>
              <a:off x="1244583" y="4602165"/>
              <a:ext cx="37242" cy="54673"/>
            </a:xfrm>
            <a:custGeom>
              <a:avLst/>
              <a:gdLst>
                <a:gd name="connsiteX0" fmla="*/ 0 w 37242"/>
                <a:gd name="connsiteY0" fmla="*/ 54674 h 54673"/>
                <a:gd name="connsiteX1" fmla="*/ 37243 w 37242"/>
                <a:gd name="connsiteY1" fmla="*/ 0 h 54673"/>
                <a:gd name="connsiteX2" fmla="*/ 0 w 37242"/>
                <a:gd name="connsiteY2" fmla="*/ 54674 h 54673"/>
              </a:gdLst>
              <a:ahLst/>
              <a:cxnLst>
                <a:cxn ang="0">
                  <a:pos x="connsiteX0" y="connsiteY0"/>
                </a:cxn>
                <a:cxn ang="0">
                  <a:pos x="connsiteX1" y="connsiteY1"/>
                </a:cxn>
                <a:cxn ang="0">
                  <a:pos x="connsiteX2" y="connsiteY2"/>
                </a:cxn>
              </a:cxnLst>
              <a:rect l="l" t="t" r="r" b="b"/>
              <a:pathLst>
                <a:path w="37242" h="54673">
                  <a:moveTo>
                    <a:pt x="0" y="54674"/>
                  </a:moveTo>
                  <a:cubicBezTo>
                    <a:pt x="6477" y="32671"/>
                    <a:pt x="18383" y="12668"/>
                    <a:pt x="37243" y="0"/>
                  </a:cubicBezTo>
                  <a:cubicBezTo>
                    <a:pt x="18383" y="12668"/>
                    <a:pt x="6477" y="32671"/>
                    <a:pt x="0" y="54674"/>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7" name="Freeform: Shape 26">
              <a:extLst>
                <a:ext uri="{FF2B5EF4-FFF2-40B4-BE49-F238E27FC236}">
                  <a16:creationId xmlns:a16="http://schemas.microsoft.com/office/drawing/2014/main" id="{4FF22715-2924-4F57-A7CD-CC95E24E5C8D}"/>
                </a:ext>
              </a:extLst>
            </p:cNvPr>
            <p:cNvSpPr/>
            <p:nvPr/>
          </p:nvSpPr>
          <p:spPr>
            <a:xfrm>
              <a:off x="1331451" y="4518155"/>
              <a:ext cx="9525" cy="29432"/>
            </a:xfrm>
            <a:custGeom>
              <a:avLst/>
              <a:gdLst>
                <a:gd name="connsiteX0" fmla="*/ 0 w 9525"/>
                <a:gd name="connsiteY0" fmla="*/ 29432 h 29432"/>
                <a:gd name="connsiteX1" fmla="*/ 0 w 9525"/>
                <a:gd name="connsiteY1" fmla="*/ 0 h 29432"/>
                <a:gd name="connsiteX2" fmla="*/ 0 w 9525"/>
                <a:gd name="connsiteY2" fmla="*/ 29432 h 29432"/>
              </a:gdLst>
              <a:ahLst/>
              <a:cxnLst>
                <a:cxn ang="0">
                  <a:pos x="connsiteX0" y="connsiteY0"/>
                </a:cxn>
                <a:cxn ang="0">
                  <a:pos x="connsiteX1" y="connsiteY1"/>
                </a:cxn>
                <a:cxn ang="0">
                  <a:pos x="connsiteX2" y="connsiteY2"/>
                </a:cxn>
              </a:cxnLst>
              <a:rect l="l" t="t" r="r" b="b"/>
              <a:pathLst>
                <a:path w="9525" h="29432">
                  <a:moveTo>
                    <a:pt x="0" y="29432"/>
                  </a:moveTo>
                  <a:lnTo>
                    <a:pt x="0" y="0"/>
                  </a:lnTo>
                  <a:lnTo>
                    <a:pt x="0" y="29432"/>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8" name="Freeform: Shape 27">
              <a:extLst>
                <a:ext uri="{FF2B5EF4-FFF2-40B4-BE49-F238E27FC236}">
                  <a16:creationId xmlns:a16="http://schemas.microsoft.com/office/drawing/2014/main" id="{572A69E6-AAF8-45EA-BB9F-342124397D9F}"/>
                </a:ext>
              </a:extLst>
            </p:cNvPr>
            <p:cNvSpPr/>
            <p:nvPr/>
          </p:nvSpPr>
          <p:spPr>
            <a:xfrm>
              <a:off x="1308686" y="4472530"/>
              <a:ext cx="45529" cy="45529"/>
            </a:xfrm>
            <a:custGeom>
              <a:avLst/>
              <a:gdLst>
                <a:gd name="connsiteX0" fmla="*/ 45530 w 45529"/>
                <a:gd name="connsiteY0" fmla="*/ 22765 h 45529"/>
                <a:gd name="connsiteX1" fmla="*/ 22765 w 45529"/>
                <a:gd name="connsiteY1" fmla="*/ 45530 h 45529"/>
                <a:gd name="connsiteX2" fmla="*/ 0 w 45529"/>
                <a:gd name="connsiteY2" fmla="*/ 22765 h 45529"/>
                <a:gd name="connsiteX3" fmla="*/ 22765 w 45529"/>
                <a:gd name="connsiteY3" fmla="*/ 0 h 45529"/>
                <a:gd name="connsiteX4" fmla="*/ 45530 w 45529"/>
                <a:gd name="connsiteY4" fmla="*/ 22765 h 45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5529">
                  <a:moveTo>
                    <a:pt x="45530" y="22765"/>
                  </a:moveTo>
                  <a:cubicBezTo>
                    <a:pt x="45530" y="35337"/>
                    <a:pt x="35337" y="45530"/>
                    <a:pt x="22765" y="45530"/>
                  </a:cubicBezTo>
                  <a:cubicBezTo>
                    <a:pt x="10192" y="45530"/>
                    <a:pt x="0" y="35337"/>
                    <a:pt x="0" y="22765"/>
                  </a:cubicBezTo>
                  <a:cubicBezTo>
                    <a:pt x="0" y="10192"/>
                    <a:pt x="10192" y="0"/>
                    <a:pt x="22765" y="0"/>
                  </a:cubicBezTo>
                  <a:cubicBezTo>
                    <a:pt x="35337" y="0"/>
                    <a:pt x="45530" y="10192"/>
                    <a:pt x="45530" y="22765"/>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9" name="Freeform: Shape 28">
              <a:extLst>
                <a:ext uri="{FF2B5EF4-FFF2-40B4-BE49-F238E27FC236}">
                  <a16:creationId xmlns:a16="http://schemas.microsoft.com/office/drawing/2014/main" id="{8C9EC129-3E1B-48C0-8327-A942047456BD}"/>
                </a:ext>
              </a:extLst>
            </p:cNvPr>
            <p:cNvSpPr/>
            <p:nvPr/>
          </p:nvSpPr>
          <p:spPr>
            <a:xfrm>
              <a:off x="1197910" y="4741421"/>
              <a:ext cx="267080" cy="9525"/>
            </a:xfrm>
            <a:custGeom>
              <a:avLst/>
              <a:gdLst>
                <a:gd name="connsiteX0" fmla="*/ 0 w 267080"/>
                <a:gd name="connsiteY0" fmla="*/ 0 h 9525"/>
                <a:gd name="connsiteX1" fmla="*/ 267081 w 267080"/>
                <a:gd name="connsiteY1" fmla="*/ 0 h 9525"/>
                <a:gd name="connsiteX2" fmla="*/ 0 w 267080"/>
                <a:gd name="connsiteY2" fmla="*/ 0 h 9525"/>
              </a:gdLst>
              <a:ahLst/>
              <a:cxnLst>
                <a:cxn ang="0">
                  <a:pos x="connsiteX0" y="connsiteY0"/>
                </a:cxn>
                <a:cxn ang="0">
                  <a:pos x="connsiteX1" y="connsiteY1"/>
                </a:cxn>
                <a:cxn ang="0">
                  <a:pos x="connsiteX2" y="connsiteY2"/>
                </a:cxn>
              </a:cxnLst>
              <a:rect l="l" t="t" r="r" b="b"/>
              <a:pathLst>
                <a:path w="267080" h="9525">
                  <a:moveTo>
                    <a:pt x="0" y="0"/>
                  </a:moveTo>
                  <a:lnTo>
                    <a:pt x="267081"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0" name="Freeform: Shape 29">
              <a:extLst>
                <a:ext uri="{FF2B5EF4-FFF2-40B4-BE49-F238E27FC236}">
                  <a16:creationId xmlns:a16="http://schemas.microsoft.com/office/drawing/2014/main" id="{28E7A52B-3F4C-4F47-A243-A23E99707E52}"/>
                </a:ext>
              </a:extLst>
            </p:cNvPr>
            <p:cNvSpPr/>
            <p:nvPr/>
          </p:nvSpPr>
          <p:spPr>
            <a:xfrm>
              <a:off x="1163620" y="4801905"/>
              <a:ext cx="335756" cy="60769"/>
            </a:xfrm>
            <a:custGeom>
              <a:avLst/>
              <a:gdLst>
                <a:gd name="connsiteX0" fmla="*/ 76009 w 335756"/>
                <a:gd name="connsiteY0" fmla="*/ 0 h 60769"/>
                <a:gd name="connsiteX1" fmla="*/ 32766 w 335756"/>
                <a:gd name="connsiteY1" fmla="*/ 0 h 60769"/>
                <a:gd name="connsiteX2" fmla="*/ 0 w 335756"/>
                <a:gd name="connsiteY2" fmla="*/ 30385 h 60769"/>
                <a:gd name="connsiteX3" fmla="*/ 0 w 335756"/>
                <a:gd name="connsiteY3" fmla="*/ 30385 h 60769"/>
                <a:gd name="connsiteX4" fmla="*/ 32766 w 335756"/>
                <a:gd name="connsiteY4" fmla="*/ 60769 h 60769"/>
                <a:gd name="connsiteX5" fmla="*/ 302990 w 335756"/>
                <a:gd name="connsiteY5" fmla="*/ 60769 h 60769"/>
                <a:gd name="connsiteX6" fmla="*/ 335756 w 335756"/>
                <a:gd name="connsiteY6" fmla="*/ 30385 h 60769"/>
                <a:gd name="connsiteX7" fmla="*/ 335756 w 335756"/>
                <a:gd name="connsiteY7" fmla="*/ 30385 h 60769"/>
                <a:gd name="connsiteX8" fmla="*/ 302990 w 335756"/>
                <a:gd name="connsiteY8" fmla="*/ 0 h 60769"/>
                <a:gd name="connsiteX9" fmla="*/ 116491 w 335756"/>
                <a:gd name="connsiteY9" fmla="*/ 0 h 60769"/>
                <a:gd name="connsiteX10" fmla="*/ 302990 w 335756"/>
                <a:gd name="connsiteY10" fmla="*/ 0 h 60769"/>
                <a:gd name="connsiteX11" fmla="*/ 335756 w 335756"/>
                <a:gd name="connsiteY11" fmla="*/ 30385 h 60769"/>
                <a:gd name="connsiteX12" fmla="*/ 335756 w 335756"/>
                <a:gd name="connsiteY12" fmla="*/ 30385 h 60769"/>
                <a:gd name="connsiteX13" fmla="*/ 302990 w 335756"/>
                <a:gd name="connsiteY13" fmla="*/ 60769 h 60769"/>
                <a:gd name="connsiteX14" fmla="*/ 32766 w 335756"/>
                <a:gd name="connsiteY14" fmla="*/ 60769 h 60769"/>
                <a:gd name="connsiteX15" fmla="*/ 0 w 335756"/>
                <a:gd name="connsiteY15" fmla="*/ 30385 h 60769"/>
                <a:gd name="connsiteX16" fmla="*/ 0 w 335756"/>
                <a:gd name="connsiteY16" fmla="*/ 30385 h 60769"/>
                <a:gd name="connsiteX17" fmla="*/ 32766 w 335756"/>
                <a:gd name="connsiteY17" fmla="*/ 0 h 60769"/>
                <a:gd name="connsiteX18" fmla="*/ 76009 w 335756"/>
                <a:gd name="connsiteY18" fmla="*/ 0 h 6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5756" h="60769">
                  <a:moveTo>
                    <a:pt x="76009" y="0"/>
                  </a:moveTo>
                  <a:lnTo>
                    <a:pt x="32766" y="0"/>
                  </a:lnTo>
                  <a:cubicBezTo>
                    <a:pt x="14669" y="0"/>
                    <a:pt x="0" y="13621"/>
                    <a:pt x="0" y="30385"/>
                  </a:cubicBezTo>
                  <a:lnTo>
                    <a:pt x="0" y="30385"/>
                  </a:lnTo>
                  <a:cubicBezTo>
                    <a:pt x="0" y="47149"/>
                    <a:pt x="14669" y="60769"/>
                    <a:pt x="32766" y="60769"/>
                  </a:cubicBezTo>
                  <a:lnTo>
                    <a:pt x="302990" y="60769"/>
                  </a:lnTo>
                  <a:cubicBezTo>
                    <a:pt x="321088" y="60769"/>
                    <a:pt x="335756" y="47149"/>
                    <a:pt x="335756" y="30385"/>
                  </a:cubicBezTo>
                  <a:lnTo>
                    <a:pt x="335756" y="30385"/>
                  </a:lnTo>
                  <a:cubicBezTo>
                    <a:pt x="335756" y="13621"/>
                    <a:pt x="321088" y="0"/>
                    <a:pt x="302990" y="0"/>
                  </a:cubicBezTo>
                  <a:lnTo>
                    <a:pt x="116491" y="0"/>
                  </a:lnTo>
                  <a:lnTo>
                    <a:pt x="302990" y="0"/>
                  </a:lnTo>
                  <a:cubicBezTo>
                    <a:pt x="321088" y="0"/>
                    <a:pt x="335756" y="13621"/>
                    <a:pt x="335756" y="30385"/>
                  </a:cubicBezTo>
                  <a:lnTo>
                    <a:pt x="335756" y="30385"/>
                  </a:lnTo>
                  <a:cubicBezTo>
                    <a:pt x="335756" y="47149"/>
                    <a:pt x="321088" y="60769"/>
                    <a:pt x="302990" y="60769"/>
                  </a:cubicBezTo>
                  <a:lnTo>
                    <a:pt x="32766" y="60769"/>
                  </a:lnTo>
                  <a:cubicBezTo>
                    <a:pt x="14669" y="60769"/>
                    <a:pt x="0" y="47149"/>
                    <a:pt x="0" y="30385"/>
                  </a:cubicBezTo>
                  <a:lnTo>
                    <a:pt x="0" y="30385"/>
                  </a:lnTo>
                  <a:cubicBezTo>
                    <a:pt x="0" y="13621"/>
                    <a:pt x="14669" y="0"/>
                    <a:pt x="32766" y="0"/>
                  </a:cubicBezTo>
                  <a:lnTo>
                    <a:pt x="76009"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20" name="Graphic 13">
            <a:extLst>
              <a:ext uri="{FF2B5EF4-FFF2-40B4-BE49-F238E27FC236}">
                <a16:creationId xmlns:a16="http://schemas.microsoft.com/office/drawing/2014/main" id="{D4A1F0E1-02F9-4059-848C-09DEDF97BE22}"/>
              </a:ext>
            </a:extLst>
          </p:cNvPr>
          <p:cNvGrpSpPr/>
          <p:nvPr/>
        </p:nvGrpSpPr>
        <p:grpSpPr>
          <a:xfrm>
            <a:off x="2428826" y="5524922"/>
            <a:ext cx="445388" cy="307752"/>
            <a:chOff x="3351175" y="5640359"/>
            <a:chExt cx="445388" cy="307752"/>
          </a:xfrm>
          <a:noFill/>
        </p:grpSpPr>
        <p:sp>
          <p:nvSpPr>
            <p:cNvPr id="122" name="Freeform: Shape 121">
              <a:extLst>
                <a:ext uri="{FF2B5EF4-FFF2-40B4-BE49-F238E27FC236}">
                  <a16:creationId xmlns:a16="http://schemas.microsoft.com/office/drawing/2014/main" id="{BD7DD64D-AE46-496F-9029-4190F1475EE7}"/>
                </a:ext>
              </a:extLst>
            </p:cNvPr>
            <p:cNvSpPr/>
            <p:nvPr/>
          </p:nvSpPr>
          <p:spPr>
            <a:xfrm>
              <a:off x="3351175" y="5640359"/>
              <a:ext cx="340994" cy="307752"/>
            </a:xfrm>
            <a:custGeom>
              <a:avLst/>
              <a:gdLst>
                <a:gd name="connsiteX0" fmla="*/ 340995 w 340994"/>
                <a:gd name="connsiteY0" fmla="*/ 114681 h 307752"/>
                <a:gd name="connsiteX1" fmla="*/ 328136 w 340994"/>
                <a:gd name="connsiteY1" fmla="*/ 32957 h 307752"/>
                <a:gd name="connsiteX2" fmla="*/ 162497 w 340994"/>
                <a:gd name="connsiteY2" fmla="*/ 32957 h 307752"/>
                <a:gd name="connsiteX3" fmla="*/ 129540 w 340994"/>
                <a:gd name="connsiteY3" fmla="*/ 0 h 307752"/>
                <a:gd name="connsiteX4" fmla="*/ 0 w 340994"/>
                <a:gd name="connsiteY4" fmla="*/ 0 h 307752"/>
                <a:gd name="connsiteX5" fmla="*/ 28670 w 340994"/>
                <a:gd name="connsiteY5" fmla="*/ 291560 h 307752"/>
                <a:gd name="connsiteX6" fmla="*/ 47435 w 340994"/>
                <a:gd name="connsiteY6" fmla="*/ 307753 h 30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994" h="307752">
                  <a:moveTo>
                    <a:pt x="340995" y="114681"/>
                  </a:moveTo>
                  <a:lnTo>
                    <a:pt x="328136" y="32957"/>
                  </a:lnTo>
                  <a:lnTo>
                    <a:pt x="162497" y="32957"/>
                  </a:lnTo>
                  <a:lnTo>
                    <a:pt x="129540" y="0"/>
                  </a:lnTo>
                  <a:lnTo>
                    <a:pt x="0" y="0"/>
                  </a:lnTo>
                  <a:lnTo>
                    <a:pt x="28670" y="291560"/>
                  </a:lnTo>
                  <a:lnTo>
                    <a:pt x="47435" y="307753"/>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3" name="Freeform: Shape 122">
              <a:extLst>
                <a:ext uri="{FF2B5EF4-FFF2-40B4-BE49-F238E27FC236}">
                  <a16:creationId xmlns:a16="http://schemas.microsoft.com/office/drawing/2014/main" id="{31931E5D-A661-4540-9801-4D56E67EADFB}"/>
                </a:ext>
              </a:extLst>
            </p:cNvPr>
            <p:cNvSpPr/>
            <p:nvPr/>
          </p:nvSpPr>
          <p:spPr>
            <a:xfrm>
              <a:off x="3394799" y="5715130"/>
              <a:ext cx="253745" cy="198501"/>
            </a:xfrm>
            <a:custGeom>
              <a:avLst/>
              <a:gdLst>
                <a:gd name="connsiteX0" fmla="*/ 17431 w 253745"/>
                <a:gd name="connsiteY0" fmla="*/ 198501 h 198501"/>
                <a:gd name="connsiteX1" fmla="*/ 0 w 253745"/>
                <a:gd name="connsiteY1" fmla="*/ 0 h 198501"/>
                <a:gd name="connsiteX2" fmla="*/ 247555 w 253745"/>
                <a:gd name="connsiteY2" fmla="*/ 0 h 198501"/>
                <a:gd name="connsiteX3" fmla="*/ 253746 w 253745"/>
                <a:gd name="connsiteY3" fmla="*/ 41624 h 198501"/>
              </a:gdLst>
              <a:ahLst/>
              <a:cxnLst>
                <a:cxn ang="0">
                  <a:pos x="connsiteX0" y="connsiteY0"/>
                </a:cxn>
                <a:cxn ang="0">
                  <a:pos x="connsiteX1" y="connsiteY1"/>
                </a:cxn>
                <a:cxn ang="0">
                  <a:pos x="connsiteX2" y="connsiteY2"/>
                </a:cxn>
                <a:cxn ang="0">
                  <a:pos x="connsiteX3" y="connsiteY3"/>
                </a:cxn>
              </a:cxnLst>
              <a:rect l="l" t="t" r="r" b="b"/>
              <a:pathLst>
                <a:path w="253745" h="198501">
                  <a:moveTo>
                    <a:pt x="17431" y="198501"/>
                  </a:moveTo>
                  <a:lnTo>
                    <a:pt x="0" y="0"/>
                  </a:lnTo>
                  <a:lnTo>
                    <a:pt x="247555" y="0"/>
                  </a:lnTo>
                  <a:lnTo>
                    <a:pt x="253746" y="41624"/>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24" name="Freeform: Shape 123">
              <a:extLst>
                <a:ext uri="{FF2B5EF4-FFF2-40B4-BE49-F238E27FC236}">
                  <a16:creationId xmlns:a16="http://schemas.microsoft.com/office/drawing/2014/main" id="{FFAFB65D-9E16-4801-868E-C91C9F789721}"/>
                </a:ext>
              </a:extLst>
            </p:cNvPr>
            <p:cNvSpPr/>
            <p:nvPr/>
          </p:nvSpPr>
          <p:spPr>
            <a:xfrm>
              <a:off x="3388323" y="5676840"/>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5" name="Freeform: Shape 124">
              <a:extLst>
                <a:ext uri="{FF2B5EF4-FFF2-40B4-BE49-F238E27FC236}">
                  <a16:creationId xmlns:a16="http://schemas.microsoft.com/office/drawing/2014/main" id="{9584F2C2-9B29-4D8A-86F3-7F2968A1043E}"/>
                </a:ext>
              </a:extLst>
            </p:cNvPr>
            <p:cNvSpPr/>
            <p:nvPr/>
          </p:nvSpPr>
          <p:spPr>
            <a:xfrm>
              <a:off x="3426518" y="5676840"/>
              <a:ext cx="40290" cy="9525"/>
            </a:xfrm>
            <a:custGeom>
              <a:avLst/>
              <a:gdLst>
                <a:gd name="connsiteX0" fmla="*/ 0 w 40290"/>
                <a:gd name="connsiteY0" fmla="*/ 0 h 9525"/>
                <a:gd name="connsiteX1" fmla="*/ 40291 w 40290"/>
                <a:gd name="connsiteY1" fmla="*/ 0 h 9525"/>
              </a:gdLst>
              <a:ahLst/>
              <a:cxnLst>
                <a:cxn ang="0">
                  <a:pos x="connsiteX0" y="connsiteY0"/>
                </a:cxn>
                <a:cxn ang="0">
                  <a:pos x="connsiteX1" y="connsiteY1"/>
                </a:cxn>
              </a:cxnLst>
              <a:rect l="l" t="t" r="r" b="b"/>
              <a:pathLst>
                <a:path w="40290" h="9525">
                  <a:moveTo>
                    <a:pt x="0" y="0"/>
                  </a:moveTo>
                  <a:lnTo>
                    <a:pt x="40291"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1" name="Freeform: Shape 120">
              <a:extLst>
                <a:ext uri="{FF2B5EF4-FFF2-40B4-BE49-F238E27FC236}">
                  <a16:creationId xmlns:a16="http://schemas.microsoft.com/office/drawing/2014/main" id="{0CDD2739-BF7B-47D2-92B8-6335F3646A06}"/>
                </a:ext>
              </a:extLst>
            </p:cNvPr>
            <p:cNvSpPr/>
            <p:nvPr/>
          </p:nvSpPr>
          <p:spPr>
            <a:xfrm>
              <a:off x="3398610" y="5756755"/>
              <a:ext cx="397954" cy="191357"/>
            </a:xfrm>
            <a:custGeom>
              <a:avLst/>
              <a:gdLst>
                <a:gd name="connsiteX0" fmla="*/ 290036 w 397954"/>
                <a:gd name="connsiteY0" fmla="*/ 191357 h 191357"/>
                <a:gd name="connsiteX1" fmla="*/ 0 w 397954"/>
                <a:gd name="connsiteY1" fmla="*/ 191357 h 191357"/>
                <a:gd name="connsiteX2" fmla="*/ 75819 w 397954"/>
                <a:gd name="connsiteY2" fmla="*/ 0 h 191357"/>
                <a:gd name="connsiteX3" fmla="*/ 397954 w 397954"/>
                <a:gd name="connsiteY3" fmla="*/ 0 h 191357"/>
                <a:gd name="connsiteX4" fmla="*/ 322040 w 397954"/>
                <a:gd name="connsiteY4" fmla="*/ 191357 h 191357"/>
                <a:gd name="connsiteX5" fmla="*/ 293465 w 397954"/>
                <a:gd name="connsiteY5" fmla="*/ 191357 h 1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954" h="191357">
                  <a:moveTo>
                    <a:pt x="290036" y="191357"/>
                  </a:moveTo>
                  <a:lnTo>
                    <a:pt x="0" y="191357"/>
                  </a:lnTo>
                  <a:lnTo>
                    <a:pt x="75819" y="0"/>
                  </a:lnTo>
                  <a:lnTo>
                    <a:pt x="397954" y="0"/>
                  </a:lnTo>
                  <a:lnTo>
                    <a:pt x="322040" y="191357"/>
                  </a:lnTo>
                  <a:lnTo>
                    <a:pt x="293465" y="191357"/>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27" name="Marcador de pie de página 1">
            <a:extLst>
              <a:ext uri="{FF2B5EF4-FFF2-40B4-BE49-F238E27FC236}">
                <a16:creationId xmlns:a16="http://schemas.microsoft.com/office/drawing/2014/main" id="{B74598B5-E33E-4AA4-9C9E-CF8CE22B9044}"/>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bg1"/>
                </a:solidFill>
                <a:latin typeface="Segoe UI" panose="020B0502040204020203" pitchFamily="34" charset="0"/>
              </a:rPr>
              <a:t>p. </a:t>
            </a:r>
            <a:fld id="{C55AD5FC-D658-4668-AADB-0A3BDC5470A2}" type="slidenum">
              <a:rPr lang="es-ES" sz="900" smtClean="0">
                <a:solidFill>
                  <a:schemeClr val="bg1"/>
                </a:solidFill>
                <a:latin typeface="Segoe UI" panose="020B0502040204020203" pitchFamily="34" charset="0"/>
              </a:rPr>
              <a:pPr algn="l"/>
              <a:t>14</a:t>
            </a:fld>
            <a:endParaRPr lang="es-ES" sz="900" dirty="0">
              <a:solidFill>
                <a:schemeClr val="bg1"/>
              </a:solidFill>
              <a:latin typeface="Segoe UI" panose="020B0502040204020203" pitchFamily="34" charset="0"/>
            </a:endParaRPr>
          </a:p>
        </p:txBody>
      </p:sp>
    </p:spTree>
    <p:extLst>
      <p:ext uri="{BB962C8B-B14F-4D97-AF65-F5344CB8AC3E}">
        <p14:creationId xmlns:p14="http://schemas.microsoft.com/office/powerpoint/2010/main" val="270846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a:extLst>
              <a:ext uri="{FF2B5EF4-FFF2-40B4-BE49-F238E27FC236}">
                <a16:creationId xmlns:a16="http://schemas.microsoft.com/office/drawing/2014/main" id="{F348D187-71D0-43E9-A8DF-96BA84D8677A}"/>
              </a:ext>
            </a:extLst>
          </p:cNvPr>
          <p:cNvPicPr>
            <a:picLocks noChangeAspect="1"/>
          </p:cNvPicPr>
          <p:nvPr/>
        </p:nvPicPr>
        <p:blipFill rotWithShape="1">
          <a:blip r:embed="rId3">
            <a:extLst>
              <a:ext uri="{28A0092B-C50C-407E-A947-70E740481C1C}">
                <a14:useLocalDpi xmlns:a14="http://schemas.microsoft.com/office/drawing/2010/main" val="0"/>
              </a:ext>
            </a:extLst>
          </a:blip>
          <a:srcRect l="64042" r="19553"/>
          <a:stretch/>
        </p:blipFill>
        <p:spPr>
          <a:xfrm>
            <a:off x="10504397" y="0"/>
            <a:ext cx="1687602" cy="6858000"/>
          </a:xfrm>
          <a:prstGeom prst="rect">
            <a:avLst/>
          </a:prstGeom>
        </p:spPr>
      </p:pic>
      <p:sp>
        <p:nvSpPr>
          <p:cNvPr id="85" name="Text Placeholder 6">
            <a:extLst>
              <a:ext uri="{FF2B5EF4-FFF2-40B4-BE49-F238E27FC236}">
                <a16:creationId xmlns:a16="http://schemas.microsoft.com/office/drawing/2014/main" id="{020DD64C-B613-4D8A-98EB-E7ED28DB7C9D}"/>
              </a:ext>
            </a:extLst>
          </p:cNvPr>
          <p:cNvSpPr txBox="1">
            <a:spLocks/>
          </p:cNvSpPr>
          <p:nvPr/>
        </p:nvSpPr>
        <p:spPr>
          <a:xfrm>
            <a:off x="10529324" y="0"/>
            <a:ext cx="1662676" cy="6858001"/>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a:t>.</a:t>
            </a:r>
          </a:p>
        </p:txBody>
      </p:sp>
      <p:pic>
        <p:nvPicPr>
          <p:cNvPr id="86" name="Graphic 85">
            <a:extLst>
              <a:ext uri="{FF2B5EF4-FFF2-40B4-BE49-F238E27FC236}">
                <a16:creationId xmlns:a16="http://schemas.microsoft.com/office/drawing/2014/main" id="{E3840009-2A15-4DB8-B7E8-C3EB525369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87436" y="445701"/>
            <a:ext cx="1233089" cy="246619"/>
          </a:xfrm>
          <a:prstGeom prst="rect">
            <a:avLst/>
          </a:prstGeom>
        </p:spPr>
      </p:pic>
      <p:cxnSp>
        <p:nvCxnSpPr>
          <p:cNvPr id="210" name="Conector recto 298">
            <a:extLst>
              <a:ext uri="{FF2B5EF4-FFF2-40B4-BE49-F238E27FC236}">
                <a16:creationId xmlns:a16="http://schemas.microsoft.com/office/drawing/2014/main" id="{2EA1D7BC-9778-4834-A15F-EDBB0422D1CF}"/>
              </a:ext>
            </a:extLst>
          </p:cNvPr>
          <p:cNvCxnSpPr>
            <a:cxnSpLocks/>
          </p:cNvCxnSpPr>
          <p:nvPr/>
        </p:nvCxnSpPr>
        <p:spPr>
          <a:xfrm flipV="1">
            <a:off x="5489951" y="2599517"/>
            <a:ext cx="0" cy="4091022"/>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81" name="Rectángulo 144">
            <a:extLst>
              <a:ext uri="{FF2B5EF4-FFF2-40B4-BE49-F238E27FC236}">
                <a16:creationId xmlns:a16="http://schemas.microsoft.com/office/drawing/2014/main" id="{1132E83B-0AB9-4F06-9EE4-3FA1DAD5FDDB}"/>
              </a:ext>
            </a:extLst>
          </p:cNvPr>
          <p:cNvSpPr/>
          <p:nvPr/>
        </p:nvSpPr>
        <p:spPr>
          <a:xfrm>
            <a:off x="1322" y="6083372"/>
            <a:ext cx="12189357" cy="527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sp>
        <p:nvSpPr>
          <p:cNvPr id="132" name="Titular">
            <a:extLst>
              <a:ext uri="{FF2B5EF4-FFF2-40B4-BE49-F238E27FC236}">
                <a16:creationId xmlns:a16="http://schemas.microsoft.com/office/drawing/2014/main" id="{7E32E82B-E3BB-433E-B6C5-CCFF00DBBD9B}"/>
              </a:ext>
            </a:extLst>
          </p:cNvPr>
          <p:cNvSpPr txBox="1">
            <a:spLocks/>
          </p:cNvSpPr>
          <p:nvPr/>
        </p:nvSpPr>
        <p:spPr>
          <a:xfrm>
            <a:off x="752739" y="740459"/>
            <a:ext cx="8623490"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05. </a:t>
            </a:r>
            <a:r>
              <a:rPr lang="da-DK"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rPr>
              <a:t>MODELO </a:t>
            </a:r>
            <a:r>
              <a:rPr lang="da-DK"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rPr>
              <a:t>DE CONTRATO</a:t>
            </a:r>
            <a:endParaRPr lang="es-ES"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endParaRPr>
          </a:p>
        </p:txBody>
      </p:sp>
      <p:cxnSp>
        <p:nvCxnSpPr>
          <p:cNvPr id="87" name="Straight Connector 38">
            <a:extLst>
              <a:ext uri="{FF2B5EF4-FFF2-40B4-BE49-F238E27FC236}">
                <a16:creationId xmlns:a16="http://schemas.microsoft.com/office/drawing/2014/main" id="{EA9021B0-FD89-45AF-B1BA-9E5D471232D7}"/>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88" name="Rectángulo 245">
            <a:extLst>
              <a:ext uri="{FF2B5EF4-FFF2-40B4-BE49-F238E27FC236}">
                <a16:creationId xmlns:a16="http://schemas.microsoft.com/office/drawing/2014/main" id="{E4B8B30B-F5ED-4DE6-A744-DBA6F36F9065}"/>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nvGrpSpPr>
          <p:cNvPr id="3" name="Group 2">
            <a:extLst>
              <a:ext uri="{FF2B5EF4-FFF2-40B4-BE49-F238E27FC236}">
                <a16:creationId xmlns:a16="http://schemas.microsoft.com/office/drawing/2014/main" id="{6F118866-398E-4781-900F-14AA486EF521}"/>
              </a:ext>
            </a:extLst>
          </p:cNvPr>
          <p:cNvGrpSpPr/>
          <p:nvPr/>
        </p:nvGrpSpPr>
        <p:grpSpPr>
          <a:xfrm>
            <a:off x="772281" y="1452133"/>
            <a:ext cx="3832772" cy="4996292"/>
            <a:chOff x="903111" y="1356842"/>
            <a:chExt cx="3905872" cy="5091583"/>
          </a:xfrm>
        </p:grpSpPr>
        <p:sp>
          <p:nvSpPr>
            <p:cNvPr id="4" name="Rectangle 3">
              <a:extLst>
                <a:ext uri="{FF2B5EF4-FFF2-40B4-BE49-F238E27FC236}">
                  <a16:creationId xmlns:a16="http://schemas.microsoft.com/office/drawing/2014/main" id="{CC2D6F9C-B0D2-4412-8A2B-4753034DA73C}"/>
                </a:ext>
              </a:extLst>
            </p:cNvPr>
            <p:cNvSpPr/>
            <p:nvPr/>
          </p:nvSpPr>
          <p:spPr>
            <a:xfrm>
              <a:off x="1115234" y="4581524"/>
              <a:ext cx="3481627" cy="1666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nvGrpSpPr>
            <p:cNvPr id="2" name="Group 1">
              <a:extLst>
                <a:ext uri="{FF2B5EF4-FFF2-40B4-BE49-F238E27FC236}">
                  <a16:creationId xmlns:a16="http://schemas.microsoft.com/office/drawing/2014/main" id="{4E109128-CAF8-4793-AC46-128109ABCD02}"/>
                </a:ext>
              </a:extLst>
            </p:cNvPr>
            <p:cNvGrpSpPr/>
            <p:nvPr/>
          </p:nvGrpSpPr>
          <p:grpSpPr>
            <a:xfrm>
              <a:off x="903111" y="1356842"/>
              <a:ext cx="3905872" cy="5091583"/>
              <a:chOff x="779048" y="1237086"/>
              <a:chExt cx="4029935" cy="5253308"/>
            </a:xfrm>
          </p:grpSpPr>
          <p:pic>
            <p:nvPicPr>
              <p:cNvPr id="70" name="5 Marcador de contenido">
                <a:extLst>
                  <a:ext uri="{FF2B5EF4-FFF2-40B4-BE49-F238E27FC236}">
                    <a16:creationId xmlns:a16="http://schemas.microsoft.com/office/drawing/2014/main" id="{13797F95-6AF6-4036-910B-04A13AA496D4}"/>
                  </a:ext>
                </a:extLst>
              </p:cNvPr>
              <p:cNvPicPr>
                <a:picLocks/>
              </p:cNvPicPr>
              <p:nvPr/>
            </p:nvPicPr>
            <p:blipFill>
              <a:blip r:embed="rId6" cstate="print"/>
              <a:srcRect/>
              <a:stretch>
                <a:fillRect/>
              </a:stretch>
            </p:blipFill>
            <p:spPr bwMode="auto">
              <a:xfrm>
                <a:off x="1007435" y="1561318"/>
                <a:ext cx="3592215" cy="4555981"/>
              </a:xfrm>
              <a:prstGeom prst="rect">
                <a:avLst/>
              </a:prstGeom>
              <a:noFill/>
              <a:ln w="12700">
                <a:noFill/>
                <a:miter lim="800000"/>
                <a:headEnd/>
                <a:tailEnd/>
              </a:ln>
            </p:spPr>
          </p:pic>
          <p:pic>
            <p:nvPicPr>
              <p:cNvPr id="69" name="Picture 68" descr="A picture containing dark, man, black, standing&#10;&#10;Description automatically generated">
                <a:extLst>
                  <a:ext uri="{FF2B5EF4-FFF2-40B4-BE49-F238E27FC236}">
                    <a16:creationId xmlns:a16="http://schemas.microsoft.com/office/drawing/2014/main" id="{C9D7DCA0-2D1A-442A-8BEB-846D5B7A686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486" t="13704" r="20370" b="13704"/>
              <a:stretch/>
            </p:blipFill>
            <p:spPr>
              <a:xfrm rot="5400000">
                <a:off x="167362" y="1848772"/>
                <a:ext cx="5253308" cy="4029935"/>
              </a:xfrm>
              <a:prstGeom prst="rect">
                <a:avLst/>
              </a:prstGeom>
            </p:spPr>
          </p:pic>
        </p:grpSp>
      </p:grpSp>
      <p:sp>
        <p:nvSpPr>
          <p:cNvPr id="74" name="TextBox 73">
            <a:extLst>
              <a:ext uri="{FF2B5EF4-FFF2-40B4-BE49-F238E27FC236}">
                <a16:creationId xmlns:a16="http://schemas.microsoft.com/office/drawing/2014/main" id="{76A60695-7E2C-45B5-A318-73BAE2F9CFAB}"/>
              </a:ext>
            </a:extLst>
          </p:cNvPr>
          <p:cNvSpPr txBox="1"/>
          <p:nvPr/>
        </p:nvSpPr>
        <p:spPr>
          <a:xfrm>
            <a:off x="4696620" y="1717703"/>
            <a:ext cx="5103265" cy="523220"/>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
                <a:srgbClr val="000000"/>
              </a:buClr>
              <a:buSzTx/>
              <a:buFont typeface="Arial"/>
              <a:buNone/>
              <a:tabLst/>
              <a:defRPr/>
            </a:pPr>
            <a:r>
              <a:rPr lang="es-ES" sz="1400" dirty="0">
                <a:latin typeface="Segoe UI" panose="020B0502040204020203" pitchFamily="34" charset="0"/>
                <a:ea typeface="Open Sans Light" panose="020B0306030504020204" pitchFamily="34" charset="0"/>
                <a:cs typeface="Open Sans Light" panose="020B0306030504020204" pitchFamily="34" charset="0"/>
                <a:sym typeface="Open Sans Light"/>
              </a:rPr>
              <a:t>No existe un modelo único de documento, pero </a:t>
            </a:r>
            <a:r>
              <a:rPr lang="es-ES" sz="1400" dirty="0">
                <a:latin typeface="Segoe UI Semibold" panose="020B0702040204020203" pitchFamily="34" charset="0"/>
                <a:ea typeface="Open Sans Light" panose="020B0306030504020204" pitchFamily="34" charset="0"/>
                <a:cs typeface="Segoe UI Semibold" panose="020B0702040204020203" pitchFamily="34" charset="0"/>
                <a:sym typeface="Open Sans Light"/>
              </a:rPr>
              <a:t>en todo contrato de trabajo hay unos campos</a:t>
            </a:r>
            <a:r>
              <a:rPr lang="es-ES" sz="1400" dirty="0">
                <a:latin typeface="Segoe UI" panose="020B0502040204020203" pitchFamily="34" charset="0"/>
                <a:ea typeface="Open Sans Light" panose="020B0306030504020204" pitchFamily="34" charset="0"/>
                <a:cs typeface="Open Sans Light" panose="020B0306030504020204" pitchFamily="34" charset="0"/>
                <a:sym typeface="Open Sans Light"/>
              </a:rPr>
              <a:t> que deben constar:</a:t>
            </a:r>
          </a:p>
        </p:txBody>
      </p:sp>
      <p:grpSp>
        <p:nvGrpSpPr>
          <p:cNvPr id="211" name="Grupo 221">
            <a:extLst>
              <a:ext uri="{FF2B5EF4-FFF2-40B4-BE49-F238E27FC236}">
                <a16:creationId xmlns:a16="http://schemas.microsoft.com/office/drawing/2014/main" id="{7BC9E237-D189-4D0B-A83C-7F87548597C5}"/>
              </a:ext>
            </a:extLst>
          </p:cNvPr>
          <p:cNvGrpSpPr/>
          <p:nvPr/>
        </p:nvGrpSpPr>
        <p:grpSpPr>
          <a:xfrm>
            <a:off x="5423982" y="3770545"/>
            <a:ext cx="4742801" cy="2277812"/>
            <a:chOff x="6718339" y="2788607"/>
            <a:chExt cx="4742801" cy="2277812"/>
          </a:xfrm>
        </p:grpSpPr>
        <p:sp>
          <p:nvSpPr>
            <p:cNvPr id="212" name="Elipse 222">
              <a:extLst>
                <a:ext uri="{FF2B5EF4-FFF2-40B4-BE49-F238E27FC236}">
                  <a16:creationId xmlns:a16="http://schemas.microsoft.com/office/drawing/2014/main" id="{8B71A532-17C1-4757-87A2-00675C91B971}"/>
                </a:ext>
              </a:extLst>
            </p:cNvPr>
            <p:cNvSpPr/>
            <p:nvPr/>
          </p:nvSpPr>
          <p:spPr>
            <a:xfrm>
              <a:off x="6718339" y="2788607"/>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213" name="CuadroTexto 224">
              <a:extLst>
                <a:ext uri="{FF2B5EF4-FFF2-40B4-BE49-F238E27FC236}">
                  <a16:creationId xmlns:a16="http://schemas.microsoft.com/office/drawing/2014/main" id="{7100FBD2-F184-426C-AB69-C690343E1C7A}"/>
                </a:ext>
              </a:extLst>
            </p:cNvPr>
            <p:cNvSpPr txBox="1"/>
            <p:nvPr/>
          </p:nvSpPr>
          <p:spPr>
            <a:xfrm>
              <a:off x="6947048" y="2911983"/>
              <a:ext cx="4514092" cy="2154436"/>
            </a:xfrm>
            <a:prstGeom prst="rect">
              <a:avLst/>
            </a:prstGeom>
            <a:noFill/>
          </p:spPr>
          <p:txBody>
            <a:bodyPr wrap="square" lIns="0" tIns="0" rIns="0" bIns="0" rtlCol="0">
              <a:spAutoFit/>
            </a:bodyPr>
            <a:lstStyle/>
            <a:p>
              <a:r>
                <a:rPr lang="es-ES" sz="1400" dirty="0">
                  <a:latin typeface="Segoe UI Semibold" panose="020B0702040204020203" pitchFamily="34" charset="0"/>
                  <a:ea typeface="Open Sans Light" panose="020B0306030504020204" pitchFamily="34" charset="0"/>
                  <a:cs typeface="Segoe UI Semibold" panose="020B0702040204020203" pitchFamily="34" charset="0"/>
                </a:rPr>
                <a:t>Condiciones Pactadas</a:t>
              </a:r>
            </a:p>
            <a:p>
              <a:r>
                <a:rPr lang="es-ES" sz="1400" dirty="0">
                  <a:latin typeface="Segoe UI" panose="020B0502040204020203" pitchFamily="34" charset="0"/>
                  <a:ea typeface="Open Sans Light" panose="020B0306030504020204" pitchFamily="34" charset="0"/>
                  <a:cs typeface="Open Sans Light" panose="020B0306030504020204" pitchFamily="34" charset="0"/>
                </a:rPr>
                <a:t>Debe reflejará las condiciones pactadas, especialmente las relativas a: tipo de contrato, su duración, definición del puesto de trabajo, categoría laboral, jornada laboral, vacaciones, retribución. En ocasiones algunas de estas condiciones no se especifican y se hace referencia al “Convenio Colectivo” del sector o de empresa. En este caso será necesario identificar de que convenio se trata y conocer dicho convenio para saber las condiciones concretas. </a:t>
              </a:r>
            </a:p>
          </p:txBody>
        </p:sp>
      </p:grpSp>
      <p:grpSp>
        <p:nvGrpSpPr>
          <p:cNvPr id="214" name="Grupo 295">
            <a:extLst>
              <a:ext uri="{FF2B5EF4-FFF2-40B4-BE49-F238E27FC236}">
                <a16:creationId xmlns:a16="http://schemas.microsoft.com/office/drawing/2014/main" id="{971606DE-2B17-42E1-9504-FCD5C984E595}"/>
              </a:ext>
            </a:extLst>
          </p:cNvPr>
          <p:cNvGrpSpPr/>
          <p:nvPr/>
        </p:nvGrpSpPr>
        <p:grpSpPr>
          <a:xfrm>
            <a:off x="5419177" y="2420488"/>
            <a:ext cx="4561761" cy="1207970"/>
            <a:chOff x="6713534" y="1874585"/>
            <a:chExt cx="4561761" cy="1207970"/>
          </a:xfrm>
        </p:grpSpPr>
        <p:sp>
          <p:nvSpPr>
            <p:cNvPr id="215" name="Elipse 296">
              <a:extLst>
                <a:ext uri="{FF2B5EF4-FFF2-40B4-BE49-F238E27FC236}">
                  <a16:creationId xmlns:a16="http://schemas.microsoft.com/office/drawing/2014/main" id="{F6D63952-25C6-4EE5-8716-AC709CAC9758}"/>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216" name="CuadroTexto 297">
              <a:extLst>
                <a:ext uri="{FF2B5EF4-FFF2-40B4-BE49-F238E27FC236}">
                  <a16:creationId xmlns:a16="http://schemas.microsoft.com/office/drawing/2014/main" id="{811D4FA9-322C-4753-8D7C-5CA09C13CBEE}"/>
                </a:ext>
              </a:extLst>
            </p:cNvPr>
            <p:cNvSpPr txBox="1"/>
            <p:nvPr/>
          </p:nvSpPr>
          <p:spPr>
            <a:xfrm>
              <a:off x="6942242" y="2005337"/>
              <a:ext cx="4333053" cy="1077218"/>
            </a:xfrm>
            <a:prstGeom prst="rect">
              <a:avLst/>
            </a:prstGeom>
            <a:noFill/>
          </p:spPr>
          <p:txBody>
            <a:bodyPr wrap="square" lIns="0" tIns="0" rIns="0" bIns="0" rtlCol="0">
              <a:spAutoFit/>
            </a:bodyPr>
            <a:lstStyle/>
            <a:p>
              <a:r>
                <a:rPr lang="es-ES" sz="1400" dirty="0">
                  <a:latin typeface="Segoe UI Semibold" panose="020B0702040204020203" pitchFamily="34" charset="0"/>
                  <a:ea typeface="Open Sans Light" panose="020B0306030504020204" pitchFamily="34" charset="0"/>
                  <a:cs typeface="Segoe UI Semibold" panose="020B0702040204020203" pitchFamily="34" charset="0"/>
                </a:rPr>
                <a:t>Las Partes Contratantes</a:t>
              </a:r>
            </a:p>
            <a:p>
              <a:r>
                <a:rPr lang="es-ES" sz="1400" dirty="0">
                  <a:latin typeface="Segoe UI" panose="020B0502040204020203" pitchFamily="34" charset="0"/>
                  <a:ea typeface="Open Sans Light" panose="020B0306030504020204" pitchFamily="34" charset="0"/>
                  <a:cs typeface="Open Sans Light" panose="020B0306030504020204" pitchFamily="34" charset="0"/>
                </a:rPr>
                <a:t>Constará  la identificación de la parte contratante y de la parte contratada. Esta identificación permitirá hacer un seguimiento de las cotizaciones a la Seguridad Social y de las retenciones del IRPF</a:t>
              </a:r>
            </a:p>
          </p:txBody>
        </p:sp>
      </p:grpSp>
      <p:grpSp>
        <p:nvGrpSpPr>
          <p:cNvPr id="54" name="Graphic 7">
            <a:extLst>
              <a:ext uri="{FF2B5EF4-FFF2-40B4-BE49-F238E27FC236}">
                <a16:creationId xmlns:a16="http://schemas.microsoft.com/office/drawing/2014/main" id="{F49CE445-6AE5-4FC2-A832-0CC083003EED}"/>
              </a:ext>
            </a:extLst>
          </p:cNvPr>
          <p:cNvGrpSpPr/>
          <p:nvPr/>
        </p:nvGrpSpPr>
        <p:grpSpPr>
          <a:xfrm>
            <a:off x="4865896" y="3907303"/>
            <a:ext cx="445450" cy="456054"/>
            <a:chOff x="4865896" y="3907303"/>
            <a:chExt cx="445450" cy="456054"/>
          </a:xfrm>
          <a:noFill/>
        </p:grpSpPr>
        <p:sp>
          <p:nvSpPr>
            <p:cNvPr id="55" name="Freeform: Shape 54">
              <a:extLst>
                <a:ext uri="{FF2B5EF4-FFF2-40B4-BE49-F238E27FC236}">
                  <a16:creationId xmlns:a16="http://schemas.microsoft.com/office/drawing/2014/main" id="{5305AAF7-4022-4354-B937-FB8B4CC1B38D}"/>
                </a:ext>
              </a:extLst>
            </p:cNvPr>
            <p:cNvSpPr/>
            <p:nvPr/>
          </p:nvSpPr>
          <p:spPr>
            <a:xfrm>
              <a:off x="5175234" y="4229550"/>
              <a:ext cx="117211" cy="117212"/>
            </a:xfrm>
            <a:custGeom>
              <a:avLst/>
              <a:gdLst>
                <a:gd name="connsiteX0" fmla="*/ 117212 w 117211"/>
                <a:gd name="connsiteY0" fmla="*/ 33308 h 117212"/>
                <a:gd name="connsiteX1" fmla="*/ 83904 w 117211"/>
                <a:gd name="connsiteY1" fmla="*/ 0 h 117212"/>
                <a:gd name="connsiteX2" fmla="*/ 0 w 117211"/>
                <a:gd name="connsiteY2" fmla="*/ 83904 h 117212"/>
                <a:gd name="connsiteX3" fmla="*/ 33308 w 117211"/>
                <a:gd name="connsiteY3" fmla="*/ 117212 h 117212"/>
                <a:gd name="connsiteX4" fmla="*/ 0 w 117211"/>
                <a:gd name="connsiteY4" fmla="*/ 83904 h 117212"/>
                <a:gd name="connsiteX5" fmla="*/ 83904 w 117211"/>
                <a:gd name="connsiteY5" fmla="*/ 0 h 1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211" h="117212">
                  <a:moveTo>
                    <a:pt x="117212" y="33308"/>
                  </a:moveTo>
                  <a:lnTo>
                    <a:pt x="83904" y="0"/>
                  </a:lnTo>
                  <a:lnTo>
                    <a:pt x="0" y="83904"/>
                  </a:lnTo>
                  <a:lnTo>
                    <a:pt x="33308" y="117212"/>
                  </a:lnTo>
                  <a:lnTo>
                    <a:pt x="0" y="83904"/>
                  </a:lnTo>
                  <a:lnTo>
                    <a:pt x="83904" y="0"/>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56" name="Freeform: Shape 55">
              <a:extLst>
                <a:ext uri="{FF2B5EF4-FFF2-40B4-BE49-F238E27FC236}">
                  <a16:creationId xmlns:a16="http://schemas.microsoft.com/office/drawing/2014/main" id="{23FCE06B-5034-49B6-AB9B-679A54421AC0}"/>
                </a:ext>
              </a:extLst>
            </p:cNvPr>
            <p:cNvSpPr/>
            <p:nvPr/>
          </p:nvSpPr>
          <p:spPr>
            <a:xfrm>
              <a:off x="5013189" y="4144839"/>
              <a:ext cx="86208" cy="86209"/>
            </a:xfrm>
            <a:custGeom>
              <a:avLst/>
              <a:gdLst>
                <a:gd name="connsiteX0" fmla="*/ 86209 w 86208"/>
                <a:gd name="connsiteY0" fmla="*/ 86209 h 86209"/>
                <a:gd name="connsiteX1" fmla="*/ 0 w 86208"/>
                <a:gd name="connsiteY1" fmla="*/ 0 h 86209"/>
                <a:gd name="connsiteX2" fmla="*/ 86209 w 86208"/>
                <a:gd name="connsiteY2" fmla="*/ 86209 h 86209"/>
              </a:gdLst>
              <a:ahLst/>
              <a:cxnLst>
                <a:cxn ang="0">
                  <a:pos x="connsiteX0" y="connsiteY0"/>
                </a:cxn>
                <a:cxn ang="0">
                  <a:pos x="connsiteX1" y="connsiteY1"/>
                </a:cxn>
                <a:cxn ang="0">
                  <a:pos x="connsiteX2" y="connsiteY2"/>
                </a:cxn>
              </a:cxnLst>
              <a:rect l="l" t="t" r="r" b="b"/>
              <a:pathLst>
                <a:path w="86208" h="86209">
                  <a:moveTo>
                    <a:pt x="86209" y="86209"/>
                  </a:moveTo>
                  <a:lnTo>
                    <a:pt x="0" y="0"/>
                  </a:lnTo>
                  <a:lnTo>
                    <a:pt x="86209" y="86209"/>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7" name="Freeform: Shape 56">
              <a:extLst>
                <a:ext uri="{FF2B5EF4-FFF2-40B4-BE49-F238E27FC236}">
                  <a16:creationId xmlns:a16="http://schemas.microsoft.com/office/drawing/2014/main" id="{FE230BC4-B3AC-4965-9EAE-5FBFE1853FC8}"/>
                </a:ext>
              </a:extLst>
            </p:cNvPr>
            <p:cNvSpPr/>
            <p:nvPr/>
          </p:nvSpPr>
          <p:spPr>
            <a:xfrm>
              <a:off x="5051769" y="4070386"/>
              <a:ext cx="195498" cy="230390"/>
            </a:xfrm>
            <a:custGeom>
              <a:avLst/>
              <a:gdLst>
                <a:gd name="connsiteX0" fmla="*/ 63764 w 195498"/>
                <a:gd name="connsiteY0" fmla="*/ 0 h 230390"/>
                <a:gd name="connsiteX1" fmla="*/ 131187 w 195498"/>
                <a:gd name="connsiteY1" fmla="*/ 67423 h 230390"/>
                <a:gd name="connsiteX2" fmla="*/ 131187 w 195498"/>
                <a:gd name="connsiteY2" fmla="*/ 67423 h 230390"/>
                <a:gd name="connsiteX3" fmla="*/ 184549 w 195498"/>
                <a:gd name="connsiteY3" fmla="*/ 160086 h 230390"/>
                <a:gd name="connsiteX4" fmla="*/ 195498 w 195498"/>
                <a:gd name="connsiteY4" fmla="*/ 171035 h 230390"/>
                <a:gd name="connsiteX5" fmla="*/ 136143 w 195498"/>
                <a:gd name="connsiteY5" fmla="*/ 230390 h 230390"/>
                <a:gd name="connsiteX6" fmla="*/ 127960 w 195498"/>
                <a:gd name="connsiteY6" fmla="*/ 222207 h 230390"/>
                <a:gd name="connsiteX7" fmla="*/ 65724 w 195498"/>
                <a:gd name="connsiteY7" fmla="*/ 225780 h 230390"/>
                <a:gd name="connsiteX8" fmla="*/ 3142 w 195498"/>
                <a:gd name="connsiteY8" fmla="*/ 186133 h 230390"/>
                <a:gd name="connsiteX9" fmla="*/ 65724 w 195498"/>
                <a:gd name="connsiteY9" fmla="*/ 225780 h 230390"/>
                <a:gd name="connsiteX10" fmla="*/ 127960 w 195498"/>
                <a:gd name="connsiteY10" fmla="*/ 222207 h 230390"/>
                <a:gd name="connsiteX11" fmla="*/ 136143 w 195498"/>
                <a:gd name="connsiteY11" fmla="*/ 230390 h 230390"/>
                <a:gd name="connsiteX12" fmla="*/ 195498 w 195498"/>
                <a:gd name="connsiteY12" fmla="*/ 171035 h 230390"/>
                <a:gd name="connsiteX13" fmla="*/ 184549 w 195498"/>
                <a:gd name="connsiteY13" fmla="*/ 160086 h 230390"/>
                <a:gd name="connsiteX14" fmla="*/ 131187 w 195498"/>
                <a:gd name="connsiteY14" fmla="*/ 67423 h 230390"/>
                <a:gd name="connsiteX15" fmla="*/ 131187 w 195498"/>
                <a:gd name="connsiteY15" fmla="*/ 67423 h 230390"/>
                <a:gd name="connsiteX16" fmla="*/ 63764 w 195498"/>
                <a:gd name="connsiteY16" fmla="*/ 0 h 23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498" h="230390">
                  <a:moveTo>
                    <a:pt x="63764" y="0"/>
                  </a:moveTo>
                  <a:lnTo>
                    <a:pt x="131187" y="67423"/>
                  </a:lnTo>
                  <a:lnTo>
                    <a:pt x="131187" y="67423"/>
                  </a:lnTo>
                  <a:cubicBezTo>
                    <a:pt x="152970" y="89206"/>
                    <a:pt x="179709" y="154208"/>
                    <a:pt x="184549" y="160086"/>
                  </a:cubicBezTo>
                  <a:cubicBezTo>
                    <a:pt x="189505" y="165964"/>
                    <a:pt x="195498" y="171035"/>
                    <a:pt x="195498" y="171035"/>
                  </a:cubicBezTo>
                  <a:lnTo>
                    <a:pt x="136143" y="230390"/>
                  </a:lnTo>
                  <a:lnTo>
                    <a:pt x="127960" y="222207"/>
                  </a:lnTo>
                  <a:cubicBezTo>
                    <a:pt x="127960" y="222207"/>
                    <a:pt x="84164" y="231197"/>
                    <a:pt x="65724" y="225780"/>
                  </a:cubicBezTo>
                  <a:cubicBezTo>
                    <a:pt x="25040" y="213909"/>
                    <a:pt x="-11034" y="207224"/>
                    <a:pt x="3142" y="186133"/>
                  </a:cubicBezTo>
                  <a:cubicBezTo>
                    <a:pt x="-11034" y="207224"/>
                    <a:pt x="25040" y="214024"/>
                    <a:pt x="65724" y="225780"/>
                  </a:cubicBezTo>
                  <a:cubicBezTo>
                    <a:pt x="84164" y="231197"/>
                    <a:pt x="127960" y="222207"/>
                    <a:pt x="127960" y="222207"/>
                  </a:cubicBezTo>
                  <a:lnTo>
                    <a:pt x="136143" y="230390"/>
                  </a:lnTo>
                  <a:lnTo>
                    <a:pt x="195498" y="171035"/>
                  </a:lnTo>
                  <a:cubicBezTo>
                    <a:pt x="195498" y="171035"/>
                    <a:pt x="189505" y="165849"/>
                    <a:pt x="184549" y="160086"/>
                  </a:cubicBezTo>
                  <a:cubicBezTo>
                    <a:pt x="179593" y="154208"/>
                    <a:pt x="152970" y="89206"/>
                    <a:pt x="131187" y="67423"/>
                  </a:cubicBezTo>
                  <a:lnTo>
                    <a:pt x="131187" y="67423"/>
                  </a:lnTo>
                  <a:lnTo>
                    <a:pt x="63764"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8" name="Freeform: Shape 57">
              <a:extLst>
                <a:ext uri="{FF2B5EF4-FFF2-40B4-BE49-F238E27FC236}">
                  <a16:creationId xmlns:a16="http://schemas.microsoft.com/office/drawing/2014/main" id="{0711239A-5D92-4D1F-A60C-2492CF33A8C7}"/>
                </a:ext>
              </a:extLst>
            </p:cNvPr>
            <p:cNvSpPr/>
            <p:nvPr/>
          </p:nvSpPr>
          <p:spPr>
            <a:xfrm>
              <a:off x="5065629" y="4079145"/>
              <a:ext cx="72609" cy="72609"/>
            </a:xfrm>
            <a:custGeom>
              <a:avLst/>
              <a:gdLst>
                <a:gd name="connsiteX0" fmla="*/ 72609 w 72609"/>
                <a:gd name="connsiteY0" fmla="*/ 72609 h 72609"/>
                <a:gd name="connsiteX1" fmla="*/ 72609 w 72609"/>
                <a:gd name="connsiteY1" fmla="*/ 72609 h 72609"/>
                <a:gd name="connsiteX2" fmla="*/ 0 w 72609"/>
                <a:gd name="connsiteY2" fmla="*/ 0 h 72609"/>
              </a:gdLst>
              <a:ahLst/>
              <a:cxnLst>
                <a:cxn ang="0">
                  <a:pos x="connsiteX0" y="connsiteY0"/>
                </a:cxn>
                <a:cxn ang="0">
                  <a:pos x="connsiteX1" y="connsiteY1"/>
                </a:cxn>
                <a:cxn ang="0">
                  <a:pos x="connsiteX2" y="connsiteY2"/>
                </a:cxn>
              </a:cxnLst>
              <a:rect l="l" t="t" r="r" b="b"/>
              <a:pathLst>
                <a:path w="72609" h="72609">
                  <a:moveTo>
                    <a:pt x="72609" y="72609"/>
                  </a:moveTo>
                  <a:lnTo>
                    <a:pt x="72609" y="72609"/>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9" name="Freeform: Shape 58">
              <a:extLst>
                <a:ext uri="{FF2B5EF4-FFF2-40B4-BE49-F238E27FC236}">
                  <a16:creationId xmlns:a16="http://schemas.microsoft.com/office/drawing/2014/main" id="{CAFAB1ED-F11E-4461-BCDB-30F8948218BC}"/>
                </a:ext>
              </a:extLst>
            </p:cNvPr>
            <p:cNvSpPr/>
            <p:nvPr/>
          </p:nvSpPr>
          <p:spPr>
            <a:xfrm>
              <a:off x="5031283" y="4103924"/>
              <a:ext cx="73876" cy="73876"/>
            </a:xfrm>
            <a:custGeom>
              <a:avLst/>
              <a:gdLst>
                <a:gd name="connsiteX0" fmla="*/ 73877 w 73876"/>
                <a:gd name="connsiteY0" fmla="*/ 73877 h 73876"/>
                <a:gd name="connsiteX1" fmla="*/ 0 w 73876"/>
                <a:gd name="connsiteY1" fmla="*/ 0 h 73876"/>
                <a:gd name="connsiteX2" fmla="*/ 73877 w 73876"/>
                <a:gd name="connsiteY2" fmla="*/ 73877 h 73876"/>
              </a:gdLst>
              <a:ahLst/>
              <a:cxnLst>
                <a:cxn ang="0">
                  <a:pos x="connsiteX0" y="connsiteY0"/>
                </a:cxn>
                <a:cxn ang="0">
                  <a:pos x="connsiteX1" y="connsiteY1"/>
                </a:cxn>
                <a:cxn ang="0">
                  <a:pos x="connsiteX2" y="connsiteY2"/>
                </a:cxn>
              </a:cxnLst>
              <a:rect l="l" t="t" r="r" b="b"/>
              <a:pathLst>
                <a:path w="73876" h="73876">
                  <a:moveTo>
                    <a:pt x="73877" y="73877"/>
                  </a:moveTo>
                  <a:lnTo>
                    <a:pt x="0" y="0"/>
                  </a:lnTo>
                  <a:lnTo>
                    <a:pt x="73877" y="73877"/>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0" name="Freeform: Shape 59">
              <a:extLst>
                <a:ext uri="{FF2B5EF4-FFF2-40B4-BE49-F238E27FC236}">
                  <a16:creationId xmlns:a16="http://schemas.microsoft.com/office/drawing/2014/main" id="{3C384021-0369-4FAF-959A-4EC343545D4B}"/>
                </a:ext>
              </a:extLst>
            </p:cNvPr>
            <p:cNvSpPr/>
            <p:nvPr/>
          </p:nvSpPr>
          <p:spPr>
            <a:xfrm>
              <a:off x="4865896" y="3907303"/>
              <a:ext cx="137957" cy="137957"/>
            </a:xfrm>
            <a:custGeom>
              <a:avLst/>
              <a:gdLst>
                <a:gd name="connsiteX0" fmla="*/ 0 w 137957"/>
                <a:gd name="connsiteY0" fmla="*/ 104419 h 137957"/>
                <a:gd name="connsiteX1" fmla="*/ 33538 w 137957"/>
                <a:gd name="connsiteY1" fmla="*/ 137957 h 137957"/>
                <a:gd name="connsiteX2" fmla="*/ 137957 w 137957"/>
                <a:gd name="connsiteY2" fmla="*/ 33539 h 137957"/>
                <a:gd name="connsiteX3" fmla="*/ 104419 w 137957"/>
                <a:gd name="connsiteY3" fmla="*/ 0 h 137957"/>
                <a:gd name="connsiteX4" fmla="*/ 137957 w 137957"/>
                <a:gd name="connsiteY4" fmla="*/ 33539 h 137957"/>
                <a:gd name="connsiteX5" fmla="*/ 33538 w 137957"/>
                <a:gd name="connsiteY5" fmla="*/ 137957 h 13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957" h="137957">
                  <a:moveTo>
                    <a:pt x="0" y="104419"/>
                  </a:moveTo>
                  <a:lnTo>
                    <a:pt x="33538" y="137957"/>
                  </a:lnTo>
                  <a:lnTo>
                    <a:pt x="137957" y="33539"/>
                  </a:lnTo>
                  <a:lnTo>
                    <a:pt x="104419" y="0"/>
                  </a:lnTo>
                  <a:lnTo>
                    <a:pt x="137957" y="33539"/>
                  </a:lnTo>
                  <a:lnTo>
                    <a:pt x="33538" y="137957"/>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61" name="Freeform: Shape 60">
              <a:extLst>
                <a:ext uri="{FF2B5EF4-FFF2-40B4-BE49-F238E27FC236}">
                  <a16:creationId xmlns:a16="http://schemas.microsoft.com/office/drawing/2014/main" id="{47444A85-7759-491B-82FC-66C0FE44D34A}"/>
                </a:ext>
              </a:extLst>
            </p:cNvPr>
            <p:cNvSpPr/>
            <p:nvPr/>
          </p:nvSpPr>
          <p:spPr>
            <a:xfrm>
              <a:off x="4911190" y="3953404"/>
              <a:ext cx="186363" cy="155591"/>
            </a:xfrm>
            <a:custGeom>
              <a:avLst/>
              <a:gdLst>
                <a:gd name="connsiteX0" fmla="*/ 186363 w 186363"/>
                <a:gd name="connsiteY0" fmla="*/ 64426 h 155591"/>
                <a:gd name="connsiteX1" fmla="*/ 159625 w 186363"/>
                <a:gd name="connsiteY1" fmla="*/ 37688 h 155591"/>
                <a:gd name="connsiteX2" fmla="*/ 94277 w 186363"/>
                <a:gd name="connsiteY2" fmla="*/ 14407 h 155591"/>
                <a:gd name="connsiteX3" fmla="*/ 79870 w 186363"/>
                <a:gd name="connsiteY3" fmla="*/ 0 h 155591"/>
                <a:gd name="connsiteX4" fmla="*/ 0 w 186363"/>
                <a:gd name="connsiteY4" fmla="*/ 79870 h 155591"/>
                <a:gd name="connsiteX5" fmla="*/ 17173 w 186363"/>
                <a:gd name="connsiteY5" fmla="*/ 97043 h 155591"/>
                <a:gd name="connsiteX6" fmla="*/ 52094 w 186363"/>
                <a:gd name="connsiteY6" fmla="*/ 155591 h 155591"/>
                <a:gd name="connsiteX7" fmla="*/ 17173 w 186363"/>
                <a:gd name="connsiteY7" fmla="*/ 97043 h 155591"/>
                <a:gd name="connsiteX8" fmla="*/ 0 w 186363"/>
                <a:gd name="connsiteY8" fmla="*/ 79870 h 155591"/>
                <a:gd name="connsiteX9" fmla="*/ 79870 w 186363"/>
                <a:gd name="connsiteY9" fmla="*/ 0 h 155591"/>
                <a:gd name="connsiteX10" fmla="*/ 94277 w 186363"/>
                <a:gd name="connsiteY10" fmla="*/ 14407 h 155591"/>
                <a:gd name="connsiteX11" fmla="*/ 159625 w 186363"/>
                <a:gd name="connsiteY11" fmla="*/ 37688 h 155591"/>
                <a:gd name="connsiteX12" fmla="*/ 186363 w 186363"/>
                <a:gd name="connsiteY12" fmla="*/ 64426 h 15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363" h="155591">
                  <a:moveTo>
                    <a:pt x="186363" y="64426"/>
                  </a:moveTo>
                  <a:cubicBezTo>
                    <a:pt x="181407" y="59240"/>
                    <a:pt x="172879" y="50942"/>
                    <a:pt x="159625" y="37688"/>
                  </a:cubicBezTo>
                  <a:cubicBezTo>
                    <a:pt x="136689" y="14752"/>
                    <a:pt x="94277" y="14407"/>
                    <a:pt x="94277" y="14407"/>
                  </a:cubicBezTo>
                  <a:lnTo>
                    <a:pt x="79870" y="0"/>
                  </a:lnTo>
                  <a:lnTo>
                    <a:pt x="0" y="79870"/>
                  </a:lnTo>
                  <a:cubicBezTo>
                    <a:pt x="0" y="79870"/>
                    <a:pt x="12217" y="91165"/>
                    <a:pt x="17173" y="97043"/>
                  </a:cubicBezTo>
                  <a:cubicBezTo>
                    <a:pt x="22128" y="102921"/>
                    <a:pt x="28122" y="131734"/>
                    <a:pt x="52094" y="155591"/>
                  </a:cubicBezTo>
                  <a:cubicBezTo>
                    <a:pt x="28237" y="131734"/>
                    <a:pt x="22128" y="102921"/>
                    <a:pt x="17173" y="97043"/>
                  </a:cubicBezTo>
                  <a:cubicBezTo>
                    <a:pt x="12217" y="91165"/>
                    <a:pt x="0" y="79870"/>
                    <a:pt x="0" y="79870"/>
                  </a:cubicBezTo>
                  <a:lnTo>
                    <a:pt x="79870" y="0"/>
                  </a:lnTo>
                  <a:lnTo>
                    <a:pt x="94277" y="14407"/>
                  </a:lnTo>
                  <a:cubicBezTo>
                    <a:pt x="94277" y="14407"/>
                    <a:pt x="136689" y="14752"/>
                    <a:pt x="159625" y="37688"/>
                  </a:cubicBezTo>
                  <a:cubicBezTo>
                    <a:pt x="172994" y="51057"/>
                    <a:pt x="181407" y="59240"/>
                    <a:pt x="186363" y="64426"/>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2" name="Freeform: Shape 61">
              <a:extLst>
                <a:ext uri="{FF2B5EF4-FFF2-40B4-BE49-F238E27FC236}">
                  <a16:creationId xmlns:a16="http://schemas.microsoft.com/office/drawing/2014/main" id="{92BBAF3A-B21D-4CAF-AFB2-EC80626C5704}"/>
                </a:ext>
              </a:extLst>
            </p:cNvPr>
            <p:cNvSpPr/>
            <p:nvPr/>
          </p:nvSpPr>
          <p:spPr>
            <a:xfrm>
              <a:off x="5173505" y="3907303"/>
              <a:ext cx="137842" cy="137957"/>
            </a:xfrm>
            <a:custGeom>
              <a:avLst/>
              <a:gdLst>
                <a:gd name="connsiteX0" fmla="*/ 33538 w 137842"/>
                <a:gd name="connsiteY0" fmla="*/ 0 h 137957"/>
                <a:gd name="connsiteX1" fmla="*/ 0 w 137842"/>
                <a:gd name="connsiteY1" fmla="*/ 33539 h 137957"/>
                <a:gd name="connsiteX2" fmla="*/ 104419 w 137842"/>
                <a:gd name="connsiteY2" fmla="*/ 137957 h 137957"/>
                <a:gd name="connsiteX3" fmla="*/ 137842 w 137842"/>
                <a:gd name="connsiteY3" fmla="*/ 104419 h 137957"/>
                <a:gd name="connsiteX4" fmla="*/ 104419 w 137842"/>
                <a:gd name="connsiteY4" fmla="*/ 137957 h 137957"/>
                <a:gd name="connsiteX5" fmla="*/ 0 w 137842"/>
                <a:gd name="connsiteY5" fmla="*/ 33539 h 13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842" h="137957">
                  <a:moveTo>
                    <a:pt x="33538" y="0"/>
                  </a:moveTo>
                  <a:lnTo>
                    <a:pt x="0" y="33539"/>
                  </a:lnTo>
                  <a:lnTo>
                    <a:pt x="104419" y="137957"/>
                  </a:lnTo>
                  <a:lnTo>
                    <a:pt x="137842" y="104419"/>
                  </a:lnTo>
                  <a:lnTo>
                    <a:pt x="104419" y="137957"/>
                  </a:lnTo>
                  <a:lnTo>
                    <a:pt x="0" y="33539"/>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3" name="Freeform: Shape 62">
              <a:extLst>
                <a:ext uri="{FF2B5EF4-FFF2-40B4-BE49-F238E27FC236}">
                  <a16:creationId xmlns:a16="http://schemas.microsoft.com/office/drawing/2014/main" id="{9BD5D95D-A831-4A04-A204-8C3937A1B04E}"/>
                </a:ext>
              </a:extLst>
            </p:cNvPr>
            <p:cNvSpPr/>
            <p:nvPr/>
          </p:nvSpPr>
          <p:spPr>
            <a:xfrm>
              <a:off x="5173505" y="3907303"/>
              <a:ext cx="137842" cy="137957"/>
            </a:xfrm>
            <a:custGeom>
              <a:avLst/>
              <a:gdLst>
                <a:gd name="connsiteX0" fmla="*/ 33538 w 137842"/>
                <a:gd name="connsiteY0" fmla="*/ 0 h 137957"/>
                <a:gd name="connsiteX1" fmla="*/ 0 w 137842"/>
                <a:gd name="connsiteY1" fmla="*/ 33539 h 137957"/>
                <a:gd name="connsiteX2" fmla="*/ 104419 w 137842"/>
                <a:gd name="connsiteY2" fmla="*/ 137957 h 137957"/>
                <a:gd name="connsiteX3" fmla="*/ 137842 w 137842"/>
                <a:gd name="connsiteY3" fmla="*/ 104419 h 137957"/>
                <a:gd name="connsiteX4" fmla="*/ 104419 w 137842"/>
                <a:gd name="connsiteY4" fmla="*/ 137957 h 137957"/>
                <a:gd name="connsiteX5" fmla="*/ 0 w 137842"/>
                <a:gd name="connsiteY5" fmla="*/ 33539 h 13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842" h="137957">
                  <a:moveTo>
                    <a:pt x="33538" y="0"/>
                  </a:moveTo>
                  <a:lnTo>
                    <a:pt x="0" y="33539"/>
                  </a:lnTo>
                  <a:lnTo>
                    <a:pt x="104419" y="137957"/>
                  </a:lnTo>
                  <a:lnTo>
                    <a:pt x="137842" y="104419"/>
                  </a:lnTo>
                  <a:lnTo>
                    <a:pt x="104419" y="137957"/>
                  </a:lnTo>
                  <a:lnTo>
                    <a:pt x="0" y="33539"/>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64" name="Freeform: Shape 63">
              <a:extLst>
                <a:ext uri="{FF2B5EF4-FFF2-40B4-BE49-F238E27FC236}">
                  <a16:creationId xmlns:a16="http://schemas.microsoft.com/office/drawing/2014/main" id="{66E0A75F-314E-4B3A-9F02-05DD91A71890}"/>
                </a:ext>
              </a:extLst>
            </p:cNvPr>
            <p:cNvSpPr/>
            <p:nvPr/>
          </p:nvSpPr>
          <p:spPr>
            <a:xfrm>
              <a:off x="5116340" y="3952713"/>
              <a:ext cx="148906" cy="174607"/>
            </a:xfrm>
            <a:custGeom>
              <a:avLst/>
              <a:gdLst>
                <a:gd name="connsiteX0" fmla="*/ 103151 w 148906"/>
                <a:gd name="connsiteY0" fmla="*/ 174608 h 174607"/>
                <a:gd name="connsiteX1" fmla="*/ 117558 w 148906"/>
                <a:gd name="connsiteY1" fmla="*/ 160201 h 174607"/>
                <a:gd name="connsiteX2" fmla="*/ 126202 w 148906"/>
                <a:gd name="connsiteY2" fmla="*/ 102575 h 174607"/>
                <a:gd name="connsiteX3" fmla="*/ 148906 w 148906"/>
                <a:gd name="connsiteY3" fmla="*/ 79870 h 174607"/>
                <a:gd name="connsiteX4" fmla="*/ 69036 w 148906"/>
                <a:gd name="connsiteY4" fmla="*/ 0 h 174607"/>
                <a:gd name="connsiteX5" fmla="*/ 43565 w 148906"/>
                <a:gd name="connsiteY5" fmla="*/ 25471 h 174607"/>
                <a:gd name="connsiteX6" fmla="*/ 0 w 148906"/>
                <a:gd name="connsiteY6" fmla="*/ 45410 h 174607"/>
                <a:gd name="connsiteX7" fmla="*/ 43565 w 148906"/>
                <a:gd name="connsiteY7" fmla="*/ 25471 h 174607"/>
                <a:gd name="connsiteX8" fmla="*/ 69036 w 148906"/>
                <a:gd name="connsiteY8" fmla="*/ 0 h 174607"/>
                <a:gd name="connsiteX9" fmla="*/ 148906 w 148906"/>
                <a:gd name="connsiteY9" fmla="*/ 79870 h 174607"/>
                <a:gd name="connsiteX10" fmla="*/ 126202 w 148906"/>
                <a:gd name="connsiteY10" fmla="*/ 102575 h 174607"/>
                <a:gd name="connsiteX11" fmla="*/ 117558 w 148906"/>
                <a:gd name="connsiteY11" fmla="*/ 160201 h 174607"/>
                <a:gd name="connsiteX12" fmla="*/ 103151 w 148906"/>
                <a:gd name="connsiteY12" fmla="*/ 174608 h 17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906" h="174607">
                  <a:moveTo>
                    <a:pt x="103151" y="174608"/>
                  </a:moveTo>
                  <a:lnTo>
                    <a:pt x="117558" y="160201"/>
                  </a:lnTo>
                  <a:cubicBezTo>
                    <a:pt x="130120" y="147639"/>
                    <a:pt x="126202" y="102575"/>
                    <a:pt x="126202" y="102575"/>
                  </a:cubicBezTo>
                  <a:lnTo>
                    <a:pt x="148906" y="79870"/>
                  </a:lnTo>
                  <a:lnTo>
                    <a:pt x="69036" y="0"/>
                  </a:lnTo>
                  <a:cubicBezTo>
                    <a:pt x="69036" y="0"/>
                    <a:pt x="49443" y="20515"/>
                    <a:pt x="43565" y="25471"/>
                  </a:cubicBezTo>
                  <a:cubicBezTo>
                    <a:pt x="37688" y="30427"/>
                    <a:pt x="12908" y="32501"/>
                    <a:pt x="0" y="45410"/>
                  </a:cubicBezTo>
                  <a:cubicBezTo>
                    <a:pt x="12908" y="32501"/>
                    <a:pt x="37688" y="30542"/>
                    <a:pt x="43565" y="25471"/>
                  </a:cubicBezTo>
                  <a:cubicBezTo>
                    <a:pt x="49443" y="20515"/>
                    <a:pt x="69036" y="0"/>
                    <a:pt x="69036" y="0"/>
                  </a:cubicBezTo>
                  <a:lnTo>
                    <a:pt x="148906" y="79870"/>
                  </a:lnTo>
                  <a:lnTo>
                    <a:pt x="126202" y="102575"/>
                  </a:lnTo>
                  <a:cubicBezTo>
                    <a:pt x="126202" y="102575"/>
                    <a:pt x="130120" y="147639"/>
                    <a:pt x="117558" y="160201"/>
                  </a:cubicBezTo>
                  <a:lnTo>
                    <a:pt x="103151" y="174608"/>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5" name="Freeform: Shape 64">
              <a:extLst>
                <a:ext uri="{FF2B5EF4-FFF2-40B4-BE49-F238E27FC236}">
                  <a16:creationId xmlns:a16="http://schemas.microsoft.com/office/drawing/2014/main" id="{1F17E052-6C71-40AC-B865-FB1F240444E5}"/>
                </a:ext>
              </a:extLst>
            </p:cNvPr>
            <p:cNvSpPr/>
            <p:nvPr/>
          </p:nvSpPr>
          <p:spPr>
            <a:xfrm>
              <a:off x="5116340" y="3952713"/>
              <a:ext cx="148906" cy="174607"/>
            </a:xfrm>
            <a:custGeom>
              <a:avLst/>
              <a:gdLst>
                <a:gd name="connsiteX0" fmla="*/ 103151 w 148906"/>
                <a:gd name="connsiteY0" fmla="*/ 174608 h 174607"/>
                <a:gd name="connsiteX1" fmla="*/ 117558 w 148906"/>
                <a:gd name="connsiteY1" fmla="*/ 160201 h 174607"/>
                <a:gd name="connsiteX2" fmla="*/ 126202 w 148906"/>
                <a:gd name="connsiteY2" fmla="*/ 102575 h 174607"/>
                <a:gd name="connsiteX3" fmla="*/ 148906 w 148906"/>
                <a:gd name="connsiteY3" fmla="*/ 79870 h 174607"/>
                <a:gd name="connsiteX4" fmla="*/ 69036 w 148906"/>
                <a:gd name="connsiteY4" fmla="*/ 0 h 174607"/>
                <a:gd name="connsiteX5" fmla="*/ 43565 w 148906"/>
                <a:gd name="connsiteY5" fmla="*/ 25471 h 174607"/>
                <a:gd name="connsiteX6" fmla="*/ 0 w 148906"/>
                <a:gd name="connsiteY6" fmla="*/ 45410 h 174607"/>
                <a:gd name="connsiteX7" fmla="*/ 43565 w 148906"/>
                <a:gd name="connsiteY7" fmla="*/ 25471 h 174607"/>
                <a:gd name="connsiteX8" fmla="*/ 69036 w 148906"/>
                <a:gd name="connsiteY8" fmla="*/ 0 h 174607"/>
                <a:gd name="connsiteX9" fmla="*/ 148906 w 148906"/>
                <a:gd name="connsiteY9" fmla="*/ 79870 h 174607"/>
                <a:gd name="connsiteX10" fmla="*/ 126202 w 148906"/>
                <a:gd name="connsiteY10" fmla="*/ 102575 h 174607"/>
                <a:gd name="connsiteX11" fmla="*/ 117558 w 148906"/>
                <a:gd name="connsiteY11" fmla="*/ 160201 h 174607"/>
                <a:gd name="connsiteX12" fmla="*/ 103151 w 148906"/>
                <a:gd name="connsiteY12" fmla="*/ 174608 h 17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906" h="174607">
                  <a:moveTo>
                    <a:pt x="103151" y="174608"/>
                  </a:moveTo>
                  <a:lnTo>
                    <a:pt x="117558" y="160201"/>
                  </a:lnTo>
                  <a:cubicBezTo>
                    <a:pt x="130120" y="147639"/>
                    <a:pt x="126202" y="102575"/>
                    <a:pt x="126202" y="102575"/>
                  </a:cubicBezTo>
                  <a:lnTo>
                    <a:pt x="148906" y="79870"/>
                  </a:lnTo>
                  <a:lnTo>
                    <a:pt x="69036" y="0"/>
                  </a:lnTo>
                  <a:cubicBezTo>
                    <a:pt x="69036" y="0"/>
                    <a:pt x="49443" y="20515"/>
                    <a:pt x="43565" y="25471"/>
                  </a:cubicBezTo>
                  <a:cubicBezTo>
                    <a:pt x="37688" y="30427"/>
                    <a:pt x="12908" y="32501"/>
                    <a:pt x="0" y="45410"/>
                  </a:cubicBezTo>
                  <a:cubicBezTo>
                    <a:pt x="12908" y="32501"/>
                    <a:pt x="37688" y="30542"/>
                    <a:pt x="43565" y="25471"/>
                  </a:cubicBezTo>
                  <a:cubicBezTo>
                    <a:pt x="49443" y="20515"/>
                    <a:pt x="69036" y="0"/>
                    <a:pt x="69036" y="0"/>
                  </a:cubicBezTo>
                  <a:lnTo>
                    <a:pt x="148906" y="79870"/>
                  </a:lnTo>
                  <a:lnTo>
                    <a:pt x="126202" y="102575"/>
                  </a:lnTo>
                  <a:cubicBezTo>
                    <a:pt x="126202" y="102575"/>
                    <a:pt x="130120" y="147639"/>
                    <a:pt x="117558" y="160201"/>
                  </a:cubicBezTo>
                  <a:lnTo>
                    <a:pt x="103151" y="174608"/>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6" name="Freeform: Shape 65">
              <a:extLst>
                <a:ext uri="{FF2B5EF4-FFF2-40B4-BE49-F238E27FC236}">
                  <a16:creationId xmlns:a16="http://schemas.microsoft.com/office/drawing/2014/main" id="{4964C3C0-F3D4-4809-B3AA-2847B4D8F286}"/>
                </a:ext>
              </a:extLst>
            </p:cNvPr>
            <p:cNvSpPr/>
            <p:nvPr/>
          </p:nvSpPr>
          <p:spPr>
            <a:xfrm>
              <a:off x="4865896" y="4225401"/>
              <a:ext cx="137957" cy="137957"/>
            </a:xfrm>
            <a:custGeom>
              <a:avLst/>
              <a:gdLst>
                <a:gd name="connsiteX0" fmla="*/ 104419 w 137957"/>
                <a:gd name="connsiteY0" fmla="*/ 137957 h 137957"/>
                <a:gd name="connsiteX1" fmla="*/ 137957 w 137957"/>
                <a:gd name="connsiteY1" fmla="*/ 104419 h 137957"/>
                <a:gd name="connsiteX2" fmla="*/ 33538 w 137957"/>
                <a:gd name="connsiteY2" fmla="*/ 0 h 137957"/>
                <a:gd name="connsiteX3" fmla="*/ 0 w 137957"/>
                <a:gd name="connsiteY3" fmla="*/ 33539 h 137957"/>
                <a:gd name="connsiteX4" fmla="*/ 33538 w 137957"/>
                <a:gd name="connsiteY4" fmla="*/ 0 h 137957"/>
                <a:gd name="connsiteX5" fmla="*/ 137957 w 137957"/>
                <a:gd name="connsiteY5" fmla="*/ 104419 h 13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957" h="137957">
                  <a:moveTo>
                    <a:pt x="104419" y="137957"/>
                  </a:moveTo>
                  <a:lnTo>
                    <a:pt x="137957" y="104419"/>
                  </a:lnTo>
                  <a:lnTo>
                    <a:pt x="33538" y="0"/>
                  </a:lnTo>
                  <a:lnTo>
                    <a:pt x="0" y="33539"/>
                  </a:lnTo>
                  <a:lnTo>
                    <a:pt x="33538" y="0"/>
                  </a:lnTo>
                  <a:lnTo>
                    <a:pt x="137957" y="104419"/>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67" name="Freeform: Shape 66">
              <a:extLst>
                <a:ext uri="{FF2B5EF4-FFF2-40B4-BE49-F238E27FC236}">
                  <a16:creationId xmlns:a16="http://schemas.microsoft.com/office/drawing/2014/main" id="{2A4965E0-65BB-4D4F-93C3-F34D86000A3F}"/>
                </a:ext>
              </a:extLst>
            </p:cNvPr>
            <p:cNvSpPr/>
            <p:nvPr/>
          </p:nvSpPr>
          <p:spPr>
            <a:xfrm>
              <a:off x="4912112" y="4139422"/>
              <a:ext cx="112832" cy="178526"/>
            </a:xfrm>
            <a:custGeom>
              <a:avLst/>
              <a:gdLst>
                <a:gd name="connsiteX0" fmla="*/ 112832 w 112832"/>
                <a:gd name="connsiteY0" fmla="*/ 145564 h 178526"/>
                <a:gd name="connsiteX1" fmla="*/ 79870 w 112832"/>
                <a:gd name="connsiteY1" fmla="*/ 178526 h 178526"/>
                <a:gd name="connsiteX2" fmla="*/ 0 w 112832"/>
                <a:gd name="connsiteY2" fmla="*/ 98656 h 178526"/>
                <a:gd name="connsiteX3" fmla="*/ 14407 w 112832"/>
                <a:gd name="connsiteY3" fmla="*/ 84250 h 178526"/>
                <a:gd name="connsiteX4" fmla="*/ 25240 w 112832"/>
                <a:gd name="connsiteY4" fmla="*/ 23627 h 178526"/>
                <a:gd name="connsiteX5" fmla="*/ 49789 w 112832"/>
                <a:gd name="connsiteY5" fmla="*/ 0 h 178526"/>
                <a:gd name="connsiteX6" fmla="*/ 25240 w 112832"/>
                <a:gd name="connsiteY6" fmla="*/ 23627 h 178526"/>
                <a:gd name="connsiteX7" fmla="*/ 14407 w 112832"/>
                <a:gd name="connsiteY7" fmla="*/ 84250 h 178526"/>
                <a:gd name="connsiteX8" fmla="*/ 0 w 112832"/>
                <a:gd name="connsiteY8" fmla="*/ 98656 h 178526"/>
                <a:gd name="connsiteX9" fmla="*/ 79870 w 112832"/>
                <a:gd name="connsiteY9" fmla="*/ 178526 h 178526"/>
                <a:gd name="connsiteX10" fmla="*/ 112832 w 112832"/>
                <a:gd name="connsiteY10" fmla="*/ 145564 h 1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832" h="178526">
                  <a:moveTo>
                    <a:pt x="112832" y="145564"/>
                  </a:moveTo>
                  <a:cubicBezTo>
                    <a:pt x="106954" y="150520"/>
                    <a:pt x="79870" y="178526"/>
                    <a:pt x="79870" y="178526"/>
                  </a:cubicBezTo>
                  <a:lnTo>
                    <a:pt x="0" y="98656"/>
                  </a:lnTo>
                  <a:lnTo>
                    <a:pt x="14407" y="84250"/>
                  </a:lnTo>
                  <a:cubicBezTo>
                    <a:pt x="14407" y="84250"/>
                    <a:pt x="12678" y="36074"/>
                    <a:pt x="25240" y="23627"/>
                  </a:cubicBezTo>
                  <a:cubicBezTo>
                    <a:pt x="25240" y="23627"/>
                    <a:pt x="36996" y="10258"/>
                    <a:pt x="49789" y="0"/>
                  </a:cubicBezTo>
                  <a:cubicBezTo>
                    <a:pt x="36996" y="10258"/>
                    <a:pt x="25240" y="23627"/>
                    <a:pt x="25240" y="23627"/>
                  </a:cubicBezTo>
                  <a:cubicBezTo>
                    <a:pt x="12678" y="36189"/>
                    <a:pt x="14407" y="84250"/>
                    <a:pt x="14407" y="84250"/>
                  </a:cubicBezTo>
                  <a:lnTo>
                    <a:pt x="0" y="98656"/>
                  </a:lnTo>
                  <a:lnTo>
                    <a:pt x="79870" y="178526"/>
                  </a:lnTo>
                  <a:cubicBezTo>
                    <a:pt x="79870" y="178526"/>
                    <a:pt x="106954" y="150520"/>
                    <a:pt x="112832" y="145564"/>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1" name="Graphic 93">
            <a:extLst>
              <a:ext uri="{FF2B5EF4-FFF2-40B4-BE49-F238E27FC236}">
                <a16:creationId xmlns:a16="http://schemas.microsoft.com/office/drawing/2014/main" id="{BA0832E6-6D82-478B-BD98-02DF66CA5F9E}"/>
              </a:ext>
            </a:extLst>
          </p:cNvPr>
          <p:cNvGrpSpPr/>
          <p:nvPr/>
        </p:nvGrpSpPr>
        <p:grpSpPr>
          <a:xfrm>
            <a:off x="4822675" y="2582602"/>
            <a:ext cx="523875" cy="473163"/>
            <a:chOff x="4822675" y="2582602"/>
            <a:chExt cx="523875" cy="473163"/>
          </a:xfrm>
          <a:noFill/>
        </p:grpSpPr>
        <p:grpSp>
          <p:nvGrpSpPr>
            <p:cNvPr id="12" name="Graphic 93">
              <a:extLst>
                <a:ext uri="{FF2B5EF4-FFF2-40B4-BE49-F238E27FC236}">
                  <a16:creationId xmlns:a16="http://schemas.microsoft.com/office/drawing/2014/main" id="{5D35037E-6FDC-461E-BA78-FCD788BC73E4}"/>
                </a:ext>
              </a:extLst>
            </p:cNvPr>
            <p:cNvGrpSpPr/>
            <p:nvPr/>
          </p:nvGrpSpPr>
          <p:grpSpPr>
            <a:xfrm>
              <a:off x="4822675" y="2582602"/>
              <a:ext cx="523875" cy="473163"/>
              <a:chOff x="4822675" y="2582602"/>
              <a:chExt cx="523875" cy="473163"/>
            </a:xfrm>
            <a:noFill/>
          </p:grpSpPr>
          <p:grpSp>
            <p:nvGrpSpPr>
              <p:cNvPr id="13" name="Graphic 93">
                <a:extLst>
                  <a:ext uri="{FF2B5EF4-FFF2-40B4-BE49-F238E27FC236}">
                    <a16:creationId xmlns:a16="http://schemas.microsoft.com/office/drawing/2014/main" id="{EFC9C6CF-DC89-4ABB-8790-65446882E7DD}"/>
                  </a:ext>
                </a:extLst>
              </p:cNvPr>
              <p:cNvGrpSpPr/>
              <p:nvPr/>
            </p:nvGrpSpPr>
            <p:grpSpPr>
              <a:xfrm>
                <a:off x="4822675" y="2582602"/>
                <a:ext cx="523875" cy="473163"/>
                <a:chOff x="4822675" y="2582602"/>
                <a:chExt cx="523875" cy="473163"/>
              </a:xfrm>
              <a:noFill/>
            </p:grpSpPr>
            <p:grpSp>
              <p:nvGrpSpPr>
                <p:cNvPr id="14" name="Graphic 93">
                  <a:extLst>
                    <a:ext uri="{FF2B5EF4-FFF2-40B4-BE49-F238E27FC236}">
                      <a16:creationId xmlns:a16="http://schemas.microsoft.com/office/drawing/2014/main" id="{6A6483D4-4A96-431D-89CF-C0D86E047748}"/>
                    </a:ext>
                  </a:extLst>
                </p:cNvPr>
                <p:cNvGrpSpPr/>
                <p:nvPr/>
              </p:nvGrpSpPr>
              <p:grpSpPr>
                <a:xfrm>
                  <a:off x="5013261" y="2582602"/>
                  <a:ext cx="142703" cy="473163"/>
                  <a:chOff x="5013261" y="2582602"/>
                  <a:chExt cx="142703" cy="473163"/>
                </a:xfrm>
                <a:noFill/>
              </p:grpSpPr>
              <p:grpSp>
                <p:nvGrpSpPr>
                  <p:cNvPr id="15" name="Graphic 93">
                    <a:extLst>
                      <a:ext uri="{FF2B5EF4-FFF2-40B4-BE49-F238E27FC236}">
                        <a16:creationId xmlns:a16="http://schemas.microsoft.com/office/drawing/2014/main" id="{6666ABBA-3240-4AC4-BF7A-3666D4D32F9B}"/>
                      </a:ext>
                    </a:extLst>
                  </p:cNvPr>
                  <p:cNvGrpSpPr/>
                  <p:nvPr/>
                </p:nvGrpSpPr>
                <p:grpSpPr>
                  <a:xfrm>
                    <a:off x="5013261" y="2582602"/>
                    <a:ext cx="142703" cy="134426"/>
                    <a:chOff x="5013261" y="2582602"/>
                    <a:chExt cx="142703" cy="134426"/>
                  </a:xfrm>
                  <a:noFill/>
                </p:grpSpPr>
                <p:sp>
                  <p:nvSpPr>
                    <p:cNvPr id="16" name="Freeform: Shape 15">
                      <a:extLst>
                        <a:ext uri="{FF2B5EF4-FFF2-40B4-BE49-F238E27FC236}">
                          <a16:creationId xmlns:a16="http://schemas.microsoft.com/office/drawing/2014/main" id="{8DC0D506-FA8C-4434-962E-336998660F6D}"/>
                        </a:ext>
                      </a:extLst>
                    </p:cNvPr>
                    <p:cNvSpPr/>
                    <p:nvPr/>
                  </p:nvSpPr>
                  <p:spPr>
                    <a:xfrm>
                      <a:off x="5013261" y="2655316"/>
                      <a:ext cx="142703" cy="61712"/>
                    </a:xfrm>
                    <a:custGeom>
                      <a:avLst/>
                      <a:gdLst>
                        <a:gd name="connsiteX0" fmla="*/ 91154 w 142703"/>
                        <a:gd name="connsiteY0" fmla="*/ 0 h 61712"/>
                        <a:gd name="connsiteX1" fmla="*/ 142704 w 142703"/>
                        <a:gd name="connsiteY1" fmla="*/ 34785 h 61712"/>
                        <a:gd name="connsiteX2" fmla="*/ 142704 w 142703"/>
                        <a:gd name="connsiteY2" fmla="*/ 61398 h 61712"/>
                        <a:gd name="connsiteX3" fmla="*/ 0 w 142703"/>
                        <a:gd name="connsiteY3" fmla="*/ 61712 h 61712"/>
                        <a:gd name="connsiteX4" fmla="*/ 0 w 142703"/>
                        <a:gd name="connsiteY4" fmla="*/ 35100 h 61712"/>
                        <a:gd name="connsiteX5" fmla="*/ 51549 w 142703"/>
                        <a:gd name="connsiteY5" fmla="*/ 0 h 6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03" h="61712">
                          <a:moveTo>
                            <a:pt x="91154" y="0"/>
                          </a:moveTo>
                          <a:cubicBezTo>
                            <a:pt x="91154" y="0"/>
                            <a:pt x="142704" y="24832"/>
                            <a:pt x="142704" y="34785"/>
                          </a:cubicBezTo>
                          <a:lnTo>
                            <a:pt x="142704" y="61398"/>
                          </a:lnTo>
                          <a:lnTo>
                            <a:pt x="0" y="61712"/>
                          </a:lnTo>
                          <a:lnTo>
                            <a:pt x="0" y="35100"/>
                          </a:lnTo>
                          <a:cubicBezTo>
                            <a:pt x="0" y="25146"/>
                            <a:pt x="51549" y="0"/>
                            <a:pt x="51549" y="0"/>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17" name="Graphic 93">
                      <a:extLst>
                        <a:ext uri="{FF2B5EF4-FFF2-40B4-BE49-F238E27FC236}">
                          <a16:creationId xmlns:a16="http://schemas.microsoft.com/office/drawing/2014/main" id="{207678EF-C1F9-449B-9489-F3ABD21625C8}"/>
                        </a:ext>
                      </a:extLst>
                    </p:cNvPr>
                    <p:cNvGrpSpPr/>
                    <p:nvPr/>
                  </p:nvGrpSpPr>
                  <p:grpSpPr>
                    <a:xfrm>
                      <a:off x="5051504" y="2582602"/>
                      <a:ext cx="66113" cy="82038"/>
                      <a:chOff x="5051504" y="2582602"/>
                      <a:chExt cx="66113" cy="82038"/>
                    </a:xfrm>
                    <a:noFill/>
                  </p:grpSpPr>
                  <p:sp>
                    <p:nvSpPr>
                      <p:cNvPr id="18" name="Freeform: Shape 17">
                        <a:extLst>
                          <a:ext uri="{FF2B5EF4-FFF2-40B4-BE49-F238E27FC236}">
                            <a16:creationId xmlns:a16="http://schemas.microsoft.com/office/drawing/2014/main" id="{7C3B2FB8-05D6-40E9-9F01-D3B3FDB86479}"/>
                          </a:ext>
                        </a:extLst>
                      </p:cNvPr>
                      <p:cNvSpPr/>
                      <p:nvPr/>
                    </p:nvSpPr>
                    <p:spPr>
                      <a:xfrm>
                        <a:off x="5051609" y="2613616"/>
                        <a:ext cx="66008" cy="51025"/>
                      </a:xfrm>
                      <a:custGeom>
                        <a:avLst/>
                        <a:gdLst>
                          <a:gd name="connsiteX0" fmla="*/ 66008 w 66008"/>
                          <a:gd name="connsiteY0" fmla="*/ 0 h 51025"/>
                          <a:gd name="connsiteX1" fmla="*/ 66008 w 66008"/>
                          <a:gd name="connsiteY1" fmla="*/ 17183 h 51025"/>
                          <a:gd name="connsiteX2" fmla="*/ 55950 w 66008"/>
                          <a:gd name="connsiteY2" fmla="*/ 41491 h 51025"/>
                          <a:gd name="connsiteX3" fmla="*/ 55950 w 66008"/>
                          <a:gd name="connsiteY3" fmla="*/ 41491 h 51025"/>
                          <a:gd name="connsiteX4" fmla="*/ 33004 w 66008"/>
                          <a:gd name="connsiteY4" fmla="*/ 51025 h 51025"/>
                          <a:gd name="connsiteX5" fmla="*/ 33004 w 66008"/>
                          <a:gd name="connsiteY5" fmla="*/ 51025 h 51025"/>
                          <a:gd name="connsiteX6" fmla="*/ 9954 w 66008"/>
                          <a:gd name="connsiteY6" fmla="*/ 41386 h 51025"/>
                          <a:gd name="connsiteX7" fmla="*/ 9954 w 66008"/>
                          <a:gd name="connsiteY7" fmla="*/ 41386 h 51025"/>
                          <a:gd name="connsiteX8" fmla="*/ 0 w 66008"/>
                          <a:gd name="connsiteY8" fmla="*/ 17183 h 51025"/>
                          <a:gd name="connsiteX9" fmla="*/ 0 w 66008"/>
                          <a:gd name="connsiteY9" fmla="*/ 0 h 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008" h="51025">
                            <a:moveTo>
                              <a:pt x="66008" y="0"/>
                            </a:moveTo>
                            <a:lnTo>
                              <a:pt x="66008" y="17183"/>
                            </a:lnTo>
                            <a:cubicBezTo>
                              <a:pt x="66008" y="26299"/>
                              <a:pt x="62446" y="34995"/>
                              <a:pt x="55950" y="41491"/>
                            </a:cubicBezTo>
                            <a:lnTo>
                              <a:pt x="55950" y="41491"/>
                            </a:lnTo>
                            <a:cubicBezTo>
                              <a:pt x="49978" y="47568"/>
                              <a:pt x="41596" y="51025"/>
                              <a:pt x="33004" y="51025"/>
                            </a:cubicBezTo>
                            <a:lnTo>
                              <a:pt x="33004" y="51025"/>
                            </a:lnTo>
                            <a:cubicBezTo>
                              <a:pt x="24308" y="51025"/>
                              <a:pt x="16031" y="47568"/>
                              <a:pt x="9954" y="41386"/>
                            </a:cubicBezTo>
                            <a:lnTo>
                              <a:pt x="9954" y="41386"/>
                            </a:lnTo>
                            <a:cubicBezTo>
                              <a:pt x="3562" y="34995"/>
                              <a:pt x="0" y="26299"/>
                              <a:pt x="0" y="17183"/>
                            </a:cubicBez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 name="Freeform: Shape 18">
                        <a:extLst>
                          <a:ext uri="{FF2B5EF4-FFF2-40B4-BE49-F238E27FC236}">
                            <a16:creationId xmlns:a16="http://schemas.microsoft.com/office/drawing/2014/main" id="{2E8CED4E-B804-497E-8587-14928C137E46}"/>
                          </a:ext>
                        </a:extLst>
                      </p:cNvPr>
                      <p:cNvSpPr/>
                      <p:nvPr/>
                    </p:nvSpPr>
                    <p:spPr>
                      <a:xfrm>
                        <a:off x="5051504" y="2582602"/>
                        <a:ext cx="66113" cy="31013"/>
                      </a:xfrm>
                      <a:custGeom>
                        <a:avLst/>
                        <a:gdLst>
                          <a:gd name="connsiteX0" fmla="*/ 0 w 66113"/>
                          <a:gd name="connsiteY0" fmla="*/ 31013 h 31013"/>
                          <a:gd name="connsiteX1" fmla="*/ 33109 w 66113"/>
                          <a:gd name="connsiteY1" fmla="*/ 0 h 31013"/>
                          <a:gd name="connsiteX2" fmla="*/ 66113 w 66113"/>
                          <a:gd name="connsiteY2" fmla="*/ 31013 h 31013"/>
                        </a:gdLst>
                        <a:ahLst/>
                        <a:cxnLst>
                          <a:cxn ang="0">
                            <a:pos x="connsiteX0" y="connsiteY0"/>
                          </a:cxn>
                          <a:cxn ang="0">
                            <a:pos x="connsiteX1" y="connsiteY1"/>
                          </a:cxn>
                          <a:cxn ang="0">
                            <a:pos x="connsiteX2" y="connsiteY2"/>
                          </a:cxn>
                        </a:cxnLst>
                        <a:rect l="l" t="t" r="r" b="b"/>
                        <a:pathLst>
                          <a:path w="66113" h="31013">
                            <a:moveTo>
                              <a:pt x="0" y="31013"/>
                            </a:moveTo>
                            <a:cubicBezTo>
                              <a:pt x="0" y="13935"/>
                              <a:pt x="14773" y="0"/>
                              <a:pt x="33109" y="0"/>
                            </a:cubicBezTo>
                            <a:cubicBezTo>
                              <a:pt x="51340" y="0"/>
                              <a:pt x="66113" y="13830"/>
                              <a:pt x="66113" y="31013"/>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20" name="Graphic 93">
                    <a:extLst>
                      <a:ext uri="{FF2B5EF4-FFF2-40B4-BE49-F238E27FC236}">
                        <a16:creationId xmlns:a16="http://schemas.microsoft.com/office/drawing/2014/main" id="{024D7403-1E78-4FBD-96EA-290BC086152C}"/>
                      </a:ext>
                    </a:extLst>
                  </p:cNvPr>
                  <p:cNvGrpSpPr/>
                  <p:nvPr/>
                </p:nvGrpSpPr>
                <p:grpSpPr>
                  <a:xfrm>
                    <a:off x="5013261" y="2921340"/>
                    <a:ext cx="142703" cy="134426"/>
                    <a:chOff x="5013261" y="2921340"/>
                    <a:chExt cx="142703" cy="134426"/>
                  </a:xfrm>
                  <a:noFill/>
                </p:grpSpPr>
                <p:sp>
                  <p:nvSpPr>
                    <p:cNvPr id="21" name="Freeform: Shape 20">
                      <a:extLst>
                        <a:ext uri="{FF2B5EF4-FFF2-40B4-BE49-F238E27FC236}">
                          <a16:creationId xmlns:a16="http://schemas.microsoft.com/office/drawing/2014/main" id="{03F27F77-7865-442F-9133-B66CB576B5E9}"/>
                        </a:ext>
                      </a:extLst>
                    </p:cNvPr>
                    <p:cNvSpPr/>
                    <p:nvPr/>
                  </p:nvSpPr>
                  <p:spPr>
                    <a:xfrm>
                      <a:off x="5013261" y="2994054"/>
                      <a:ext cx="142703" cy="61712"/>
                    </a:xfrm>
                    <a:custGeom>
                      <a:avLst/>
                      <a:gdLst>
                        <a:gd name="connsiteX0" fmla="*/ 91154 w 142703"/>
                        <a:gd name="connsiteY0" fmla="*/ 0 h 61712"/>
                        <a:gd name="connsiteX1" fmla="*/ 142704 w 142703"/>
                        <a:gd name="connsiteY1" fmla="*/ 34785 h 61712"/>
                        <a:gd name="connsiteX2" fmla="*/ 142704 w 142703"/>
                        <a:gd name="connsiteY2" fmla="*/ 61398 h 61712"/>
                        <a:gd name="connsiteX3" fmla="*/ 0 w 142703"/>
                        <a:gd name="connsiteY3" fmla="*/ 61712 h 61712"/>
                        <a:gd name="connsiteX4" fmla="*/ 0 w 142703"/>
                        <a:gd name="connsiteY4" fmla="*/ 35100 h 61712"/>
                        <a:gd name="connsiteX5" fmla="*/ 51549 w 142703"/>
                        <a:gd name="connsiteY5" fmla="*/ 0 h 6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03" h="61712">
                          <a:moveTo>
                            <a:pt x="91154" y="0"/>
                          </a:moveTo>
                          <a:cubicBezTo>
                            <a:pt x="91154" y="0"/>
                            <a:pt x="142704" y="24832"/>
                            <a:pt x="142704" y="34785"/>
                          </a:cubicBezTo>
                          <a:lnTo>
                            <a:pt x="142704" y="61398"/>
                          </a:lnTo>
                          <a:lnTo>
                            <a:pt x="0" y="61712"/>
                          </a:lnTo>
                          <a:lnTo>
                            <a:pt x="0" y="35100"/>
                          </a:lnTo>
                          <a:cubicBezTo>
                            <a:pt x="0" y="25146"/>
                            <a:pt x="51549" y="0"/>
                            <a:pt x="51549" y="0"/>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22" name="Graphic 93">
                      <a:extLst>
                        <a:ext uri="{FF2B5EF4-FFF2-40B4-BE49-F238E27FC236}">
                          <a16:creationId xmlns:a16="http://schemas.microsoft.com/office/drawing/2014/main" id="{95640B69-B718-4E0F-B316-1507C1B9FA28}"/>
                        </a:ext>
                      </a:extLst>
                    </p:cNvPr>
                    <p:cNvGrpSpPr/>
                    <p:nvPr/>
                  </p:nvGrpSpPr>
                  <p:grpSpPr>
                    <a:xfrm>
                      <a:off x="5051504" y="2921340"/>
                      <a:ext cx="66113" cy="82143"/>
                      <a:chOff x="5051504" y="2921340"/>
                      <a:chExt cx="66113" cy="82143"/>
                    </a:xfrm>
                    <a:noFill/>
                  </p:grpSpPr>
                  <p:sp>
                    <p:nvSpPr>
                      <p:cNvPr id="23" name="Freeform: Shape 22">
                        <a:extLst>
                          <a:ext uri="{FF2B5EF4-FFF2-40B4-BE49-F238E27FC236}">
                            <a16:creationId xmlns:a16="http://schemas.microsoft.com/office/drawing/2014/main" id="{847625B0-BD0A-4684-992A-62D0F7E93EFD}"/>
                          </a:ext>
                        </a:extLst>
                      </p:cNvPr>
                      <p:cNvSpPr/>
                      <p:nvPr/>
                    </p:nvSpPr>
                    <p:spPr>
                      <a:xfrm>
                        <a:off x="5051504" y="2952353"/>
                        <a:ext cx="66113" cy="51130"/>
                      </a:xfrm>
                      <a:custGeom>
                        <a:avLst/>
                        <a:gdLst>
                          <a:gd name="connsiteX0" fmla="*/ 66113 w 66113"/>
                          <a:gd name="connsiteY0" fmla="*/ 0 h 51130"/>
                          <a:gd name="connsiteX1" fmla="*/ 66113 w 66113"/>
                          <a:gd name="connsiteY1" fmla="*/ 17183 h 51130"/>
                          <a:gd name="connsiteX2" fmla="*/ 56055 w 66113"/>
                          <a:gd name="connsiteY2" fmla="*/ 41491 h 51130"/>
                          <a:gd name="connsiteX3" fmla="*/ 56055 w 66113"/>
                          <a:gd name="connsiteY3" fmla="*/ 41491 h 51130"/>
                          <a:gd name="connsiteX4" fmla="*/ 33004 w 66113"/>
                          <a:gd name="connsiteY4" fmla="*/ 51130 h 51130"/>
                          <a:gd name="connsiteX5" fmla="*/ 33004 w 66113"/>
                          <a:gd name="connsiteY5" fmla="*/ 51130 h 51130"/>
                          <a:gd name="connsiteX6" fmla="*/ 9954 w 66113"/>
                          <a:gd name="connsiteY6" fmla="*/ 41491 h 51130"/>
                          <a:gd name="connsiteX7" fmla="*/ 9954 w 66113"/>
                          <a:gd name="connsiteY7" fmla="*/ 41491 h 51130"/>
                          <a:gd name="connsiteX8" fmla="*/ 0 w 66113"/>
                          <a:gd name="connsiteY8" fmla="*/ 17288 h 51130"/>
                          <a:gd name="connsiteX9" fmla="*/ 0 w 66113"/>
                          <a:gd name="connsiteY9" fmla="*/ 105 h 51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13" h="51130">
                            <a:moveTo>
                              <a:pt x="66113" y="0"/>
                            </a:moveTo>
                            <a:lnTo>
                              <a:pt x="66113" y="17183"/>
                            </a:lnTo>
                            <a:cubicBezTo>
                              <a:pt x="66113" y="26299"/>
                              <a:pt x="62551" y="34995"/>
                              <a:pt x="56055" y="41491"/>
                            </a:cubicBezTo>
                            <a:lnTo>
                              <a:pt x="56055" y="41491"/>
                            </a:lnTo>
                            <a:cubicBezTo>
                              <a:pt x="49978" y="47673"/>
                              <a:pt x="41700" y="51130"/>
                              <a:pt x="33004" y="51130"/>
                            </a:cubicBezTo>
                            <a:lnTo>
                              <a:pt x="33004" y="51130"/>
                            </a:lnTo>
                            <a:cubicBezTo>
                              <a:pt x="24308" y="51130"/>
                              <a:pt x="16031" y="47673"/>
                              <a:pt x="9954" y="41491"/>
                            </a:cubicBezTo>
                            <a:lnTo>
                              <a:pt x="9954" y="41491"/>
                            </a:lnTo>
                            <a:cubicBezTo>
                              <a:pt x="3562" y="35100"/>
                              <a:pt x="0" y="26403"/>
                              <a:pt x="0" y="17288"/>
                            </a:cubicBezTo>
                            <a:lnTo>
                              <a:pt x="0" y="105"/>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4" name="Freeform: Shape 23">
                        <a:extLst>
                          <a:ext uri="{FF2B5EF4-FFF2-40B4-BE49-F238E27FC236}">
                            <a16:creationId xmlns:a16="http://schemas.microsoft.com/office/drawing/2014/main" id="{DBC65DDF-8293-4260-A786-A0049F7DD62A}"/>
                          </a:ext>
                        </a:extLst>
                      </p:cNvPr>
                      <p:cNvSpPr/>
                      <p:nvPr/>
                    </p:nvSpPr>
                    <p:spPr>
                      <a:xfrm>
                        <a:off x="5051504" y="2921340"/>
                        <a:ext cx="66113" cy="31013"/>
                      </a:xfrm>
                      <a:custGeom>
                        <a:avLst/>
                        <a:gdLst>
                          <a:gd name="connsiteX0" fmla="*/ 0 w 66113"/>
                          <a:gd name="connsiteY0" fmla="*/ 31013 h 31013"/>
                          <a:gd name="connsiteX1" fmla="*/ 33109 w 66113"/>
                          <a:gd name="connsiteY1" fmla="*/ 0 h 31013"/>
                          <a:gd name="connsiteX2" fmla="*/ 66113 w 66113"/>
                          <a:gd name="connsiteY2" fmla="*/ 31013 h 31013"/>
                        </a:gdLst>
                        <a:ahLst/>
                        <a:cxnLst>
                          <a:cxn ang="0">
                            <a:pos x="connsiteX0" y="connsiteY0"/>
                          </a:cxn>
                          <a:cxn ang="0">
                            <a:pos x="connsiteX1" y="connsiteY1"/>
                          </a:cxn>
                          <a:cxn ang="0">
                            <a:pos x="connsiteX2" y="connsiteY2"/>
                          </a:cxn>
                        </a:cxnLst>
                        <a:rect l="l" t="t" r="r" b="b"/>
                        <a:pathLst>
                          <a:path w="66113" h="31013">
                            <a:moveTo>
                              <a:pt x="0" y="31013"/>
                            </a:moveTo>
                            <a:cubicBezTo>
                              <a:pt x="0" y="13935"/>
                              <a:pt x="14773" y="0"/>
                              <a:pt x="33109" y="0"/>
                            </a:cubicBezTo>
                            <a:cubicBezTo>
                              <a:pt x="51340" y="0"/>
                              <a:pt x="66113" y="13830"/>
                              <a:pt x="66113" y="31013"/>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grpSp>
              <p:nvGrpSpPr>
                <p:cNvPr id="25" name="Graphic 93">
                  <a:extLst>
                    <a:ext uri="{FF2B5EF4-FFF2-40B4-BE49-F238E27FC236}">
                      <a16:creationId xmlns:a16="http://schemas.microsoft.com/office/drawing/2014/main" id="{E53AE0EC-6697-4522-A742-267BE3EA0542}"/>
                    </a:ext>
                  </a:extLst>
                </p:cNvPr>
                <p:cNvGrpSpPr/>
                <p:nvPr/>
              </p:nvGrpSpPr>
              <p:grpSpPr>
                <a:xfrm>
                  <a:off x="4822675" y="2752128"/>
                  <a:ext cx="523875" cy="134216"/>
                  <a:chOff x="4822675" y="2752128"/>
                  <a:chExt cx="523875" cy="134216"/>
                </a:xfrm>
                <a:noFill/>
              </p:grpSpPr>
              <p:grpSp>
                <p:nvGrpSpPr>
                  <p:cNvPr id="26" name="Graphic 93">
                    <a:extLst>
                      <a:ext uri="{FF2B5EF4-FFF2-40B4-BE49-F238E27FC236}">
                        <a16:creationId xmlns:a16="http://schemas.microsoft.com/office/drawing/2014/main" id="{E800BF63-E4A4-4F01-9C6D-02F1684EE130}"/>
                      </a:ext>
                    </a:extLst>
                  </p:cNvPr>
                  <p:cNvGrpSpPr/>
                  <p:nvPr/>
                </p:nvGrpSpPr>
                <p:grpSpPr>
                  <a:xfrm>
                    <a:off x="5203847" y="2752128"/>
                    <a:ext cx="142703" cy="134111"/>
                    <a:chOff x="5203847" y="2752128"/>
                    <a:chExt cx="142703" cy="134111"/>
                  </a:xfrm>
                  <a:noFill/>
                </p:grpSpPr>
                <p:sp>
                  <p:nvSpPr>
                    <p:cNvPr id="27" name="Freeform: Shape 26">
                      <a:extLst>
                        <a:ext uri="{FF2B5EF4-FFF2-40B4-BE49-F238E27FC236}">
                          <a16:creationId xmlns:a16="http://schemas.microsoft.com/office/drawing/2014/main" id="{3CB529F8-EE27-4DDB-A0D7-4BF3A2A90AA3}"/>
                        </a:ext>
                      </a:extLst>
                    </p:cNvPr>
                    <p:cNvSpPr/>
                    <p:nvPr/>
                  </p:nvSpPr>
                  <p:spPr>
                    <a:xfrm>
                      <a:off x="5203847" y="2824633"/>
                      <a:ext cx="142703" cy="61607"/>
                    </a:xfrm>
                    <a:custGeom>
                      <a:avLst/>
                      <a:gdLst>
                        <a:gd name="connsiteX0" fmla="*/ 91154 w 142703"/>
                        <a:gd name="connsiteY0" fmla="*/ 0 h 61607"/>
                        <a:gd name="connsiteX1" fmla="*/ 142704 w 142703"/>
                        <a:gd name="connsiteY1" fmla="*/ 34681 h 61607"/>
                        <a:gd name="connsiteX2" fmla="*/ 142704 w 142703"/>
                        <a:gd name="connsiteY2" fmla="*/ 61293 h 61607"/>
                        <a:gd name="connsiteX3" fmla="*/ 0 w 142703"/>
                        <a:gd name="connsiteY3" fmla="*/ 61608 h 61607"/>
                        <a:gd name="connsiteX4" fmla="*/ 0 w 142703"/>
                        <a:gd name="connsiteY4" fmla="*/ 34995 h 61607"/>
                        <a:gd name="connsiteX5" fmla="*/ 51549 w 142703"/>
                        <a:gd name="connsiteY5" fmla="*/ 0 h 6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03" h="61607">
                          <a:moveTo>
                            <a:pt x="91154" y="0"/>
                          </a:moveTo>
                          <a:cubicBezTo>
                            <a:pt x="91154" y="0"/>
                            <a:pt x="142704" y="24727"/>
                            <a:pt x="142704" y="34681"/>
                          </a:cubicBezTo>
                          <a:lnTo>
                            <a:pt x="142704" y="61293"/>
                          </a:lnTo>
                          <a:lnTo>
                            <a:pt x="0" y="61608"/>
                          </a:lnTo>
                          <a:lnTo>
                            <a:pt x="0" y="34995"/>
                          </a:lnTo>
                          <a:cubicBezTo>
                            <a:pt x="0" y="25041"/>
                            <a:pt x="51549" y="0"/>
                            <a:pt x="51549" y="0"/>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28" name="Graphic 93">
                      <a:extLst>
                        <a:ext uri="{FF2B5EF4-FFF2-40B4-BE49-F238E27FC236}">
                          <a16:creationId xmlns:a16="http://schemas.microsoft.com/office/drawing/2014/main" id="{0E018B15-9A09-41DE-8827-4E93AF9FFA0A}"/>
                        </a:ext>
                      </a:extLst>
                    </p:cNvPr>
                    <p:cNvGrpSpPr/>
                    <p:nvPr/>
                  </p:nvGrpSpPr>
                  <p:grpSpPr>
                    <a:xfrm>
                      <a:off x="5242090" y="2752128"/>
                      <a:ext cx="66113" cy="81724"/>
                      <a:chOff x="5242090" y="2752128"/>
                      <a:chExt cx="66113" cy="81724"/>
                    </a:xfrm>
                    <a:noFill/>
                  </p:grpSpPr>
                  <p:sp>
                    <p:nvSpPr>
                      <p:cNvPr id="29" name="Freeform: Shape 28">
                        <a:extLst>
                          <a:ext uri="{FF2B5EF4-FFF2-40B4-BE49-F238E27FC236}">
                            <a16:creationId xmlns:a16="http://schemas.microsoft.com/office/drawing/2014/main" id="{35D37E4B-3545-45ED-B1FE-C9B44B2AEB21}"/>
                          </a:ext>
                        </a:extLst>
                      </p:cNvPr>
                      <p:cNvSpPr/>
                      <p:nvPr/>
                    </p:nvSpPr>
                    <p:spPr>
                      <a:xfrm>
                        <a:off x="5242090" y="2782932"/>
                        <a:ext cx="66113" cy="50920"/>
                      </a:xfrm>
                      <a:custGeom>
                        <a:avLst/>
                        <a:gdLst>
                          <a:gd name="connsiteX0" fmla="*/ 66113 w 66113"/>
                          <a:gd name="connsiteY0" fmla="*/ 105 h 50920"/>
                          <a:gd name="connsiteX1" fmla="*/ 66113 w 66113"/>
                          <a:gd name="connsiteY1" fmla="*/ 17183 h 50920"/>
                          <a:gd name="connsiteX2" fmla="*/ 56055 w 66113"/>
                          <a:gd name="connsiteY2" fmla="*/ 41386 h 50920"/>
                          <a:gd name="connsiteX3" fmla="*/ 56055 w 66113"/>
                          <a:gd name="connsiteY3" fmla="*/ 41386 h 50920"/>
                          <a:gd name="connsiteX4" fmla="*/ 33004 w 66113"/>
                          <a:gd name="connsiteY4" fmla="*/ 50921 h 50920"/>
                          <a:gd name="connsiteX5" fmla="*/ 33004 w 66113"/>
                          <a:gd name="connsiteY5" fmla="*/ 50921 h 50920"/>
                          <a:gd name="connsiteX6" fmla="*/ 9954 w 66113"/>
                          <a:gd name="connsiteY6" fmla="*/ 41281 h 50920"/>
                          <a:gd name="connsiteX7" fmla="*/ 9954 w 66113"/>
                          <a:gd name="connsiteY7" fmla="*/ 41281 h 50920"/>
                          <a:gd name="connsiteX8" fmla="*/ 0 w 66113"/>
                          <a:gd name="connsiteY8" fmla="*/ 17183 h 50920"/>
                          <a:gd name="connsiteX9" fmla="*/ 0 w 66113"/>
                          <a:gd name="connsiteY9" fmla="*/ 0 h 5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13" h="50920">
                            <a:moveTo>
                              <a:pt x="66113" y="105"/>
                            </a:moveTo>
                            <a:lnTo>
                              <a:pt x="66113" y="17183"/>
                            </a:lnTo>
                            <a:cubicBezTo>
                              <a:pt x="66113" y="26299"/>
                              <a:pt x="62551" y="34995"/>
                              <a:pt x="56055" y="41386"/>
                            </a:cubicBezTo>
                            <a:lnTo>
                              <a:pt x="56055" y="41386"/>
                            </a:lnTo>
                            <a:cubicBezTo>
                              <a:pt x="49978" y="47463"/>
                              <a:pt x="41700" y="50921"/>
                              <a:pt x="33004" y="50921"/>
                            </a:cubicBezTo>
                            <a:lnTo>
                              <a:pt x="33004" y="50921"/>
                            </a:lnTo>
                            <a:cubicBezTo>
                              <a:pt x="24308" y="50921"/>
                              <a:pt x="16031" y="47463"/>
                              <a:pt x="9954" y="41281"/>
                            </a:cubicBezTo>
                            <a:lnTo>
                              <a:pt x="9954" y="41281"/>
                            </a:lnTo>
                            <a:cubicBezTo>
                              <a:pt x="3562" y="34890"/>
                              <a:pt x="0" y="26194"/>
                              <a:pt x="0" y="17183"/>
                            </a:cubicBez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0" name="Freeform: Shape 29">
                        <a:extLst>
                          <a:ext uri="{FF2B5EF4-FFF2-40B4-BE49-F238E27FC236}">
                            <a16:creationId xmlns:a16="http://schemas.microsoft.com/office/drawing/2014/main" id="{957839BF-7F7C-4210-B06A-C3D8B5AE75D8}"/>
                          </a:ext>
                        </a:extLst>
                      </p:cNvPr>
                      <p:cNvSpPr/>
                      <p:nvPr/>
                    </p:nvSpPr>
                    <p:spPr>
                      <a:xfrm>
                        <a:off x="5242090" y="2752128"/>
                        <a:ext cx="66113" cy="30908"/>
                      </a:xfrm>
                      <a:custGeom>
                        <a:avLst/>
                        <a:gdLst>
                          <a:gd name="connsiteX0" fmla="*/ 0 w 66113"/>
                          <a:gd name="connsiteY0" fmla="*/ 30909 h 30908"/>
                          <a:gd name="connsiteX1" fmla="*/ 33004 w 66113"/>
                          <a:gd name="connsiteY1" fmla="*/ 0 h 30908"/>
                          <a:gd name="connsiteX2" fmla="*/ 66113 w 66113"/>
                          <a:gd name="connsiteY2" fmla="*/ 30909 h 30908"/>
                        </a:gdLst>
                        <a:ahLst/>
                        <a:cxnLst>
                          <a:cxn ang="0">
                            <a:pos x="connsiteX0" y="connsiteY0"/>
                          </a:cxn>
                          <a:cxn ang="0">
                            <a:pos x="connsiteX1" y="connsiteY1"/>
                          </a:cxn>
                          <a:cxn ang="0">
                            <a:pos x="connsiteX2" y="connsiteY2"/>
                          </a:cxn>
                        </a:cxnLst>
                        <a:rect l="l" t="t" r="r" b="b"/>
                        <a:pathLst>
                          <a:path w="66113" h="30908">
                            <a:moveTo>
                              <a:pt x="0" y="30909"/>
                            </a:moveTo>
                            <a:cubicBezTo>
                              <a:pt x="0" y="13830"/>
                              <a:pt x="14773" y="0"/>
                              <a:pt x="33004" y="0"/>
                            </a:cubicBezTo>
                            <a:cubicBezTo>
                              <a:pt x="51235" y="0"/>
                              <a:pt x="66113" y="13830"/>
                              <a:pt x="66113" y="30909"/>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31" name="Graphic 93">
                    <a:extLst>
                      <a:ext uri="{FF2B5EF4-FFF2-40B4-BE49-F238E27FC236}">
                        <a16:creationId xmlns:a16="http://schemas.microsoft.com/office/drawing/2014/main" id="{9E1A9FEC-3198-4551-8A3C-289BE787BD63}"/>
                      </a:ext>
                    </a:extLst>
                  </p:cNvPr>
                  <p:cNvGrpSpPr/>
                  <p:nvPr/>
                </p:nvGrpSpPr>
                <p:grpSpPr>
                  <a:xfrm>
                    <a:off x="4822675" y="2752128"/>
                    <a:ext cx="142703" cy="134216"/>
                    <a:chOff x="4822675" y="2752128"/>
                    <a:chExt cx="142703" cy="134216"/>
                  </a:xfrm>
                  <a:noFill/>
                </p:grpSpPr>
                <p:sp>
                  <p:nvSpPr>
                    <p:cNvPr id="32" name="Freeform: Shape 31">
                      <a:extLst>
                        <a:ext uri="{FF2B5EF4-FFF2-40B4-BE49-F238E27FC236}">
                          <a16:creationId xmlns:a16="http://schemas.microsoft.com/office/drawing/2014/main" id="{1D4C9848-BA80-412F-9099-A4AB9023E205}"/>
                        </a:ext>
                      </a:extLst>
                    </p:cNvPr>
                    <p:cNvSpPr/>
                    <p:nvPr/>
                  </p:nvSpPr>
                  <p:spPr>
                    <a:xfrm>
                      <a:off x="4822675" y="2824633"/>
                      <a:ext cx="142703" cy="61712"/>
                    </a:xfrm>
                    <a:custGeom>
                      <a:avLst/>
                      <a:gdLst>
                        <a:gd name="connsiteX0" fmla="*/ 91154 w 142703"/>
                        <a:gd name="connsiteY0" fmla="*/ 0 h 61712"/>
                        <a:gd name="connsiteX1" fmla="*/ 142704 w 142703"/>
                        <a:gd name="connsiteY1" fmla="*/ 34681 h 61712"/>
                        <a:gd name="connsiteX2" fmla="*/ 142704 w 142703"/>
                        <a:gd name="connsiteY2" fmla="*/ 61293 h 61712"/>
                        <a:gd name="connsiteX3" fmla="*/ 0 w 142703"/>
                        <a:gd name="connsiteY3" fmla="*/ 61712 h 61712"/>
                        <a:gd name="connsiteX4" fmla="*/ 0 w 142703"/>
                        <a:gd name="connsiteY4" fmla="*/ 35100 h 61712"/>
                        <a:gd name="connsiteX5" fmla="*/ 51549 w 142703"/>
                        <a:gd name="connsiteY5" fmla="*/ 105 h 6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03" h="61712">
                          <a:moveTo>
                            <a:pt x="91154" y="0"/>
                          </a:moveTo>
                          <a:cubicBezTo>
                            <a:pt x="91154" y="0"/>
                            <a:pt x="142704" y="24727"/>
                            <a:pt x="142704" y="34681"/>
                          </a:cubicBezTo>
                          <a:lnTo>
                            <a:pt x="142704" y="61293"/>
                          </a:lnTo>
                          <a:lnTo>
                            <a:pt x="0" y="61712"/>
                          </a:lnTo>
                          <a:lnTo>
                            <a:pt x="0" y="35100"/>
                          </a:lnTo>
                          <a:cubicBezTo>
                            <a:pt x="0" y="25146"/>
                            <a:pt x="51549" y="105"/>
                            <a:pt x="51549" y="105"/>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33" name="Graphic 93">
                      <a:extLst>
                        <a:ext uri="{FF2B5EF4-FFF2-40B4-BE49-F238E27FC236}">
                          <a16:creationId xmlns:a16="http://schemas.microsoft.com/office/drawing/2014/main" id="{FBECA87E-276B-4F6D-A62D-F0F3BA962081}"/>
                        </a:ext>
                      </a:extLst>
                    </p:cNvPr>
                    <p:cNvGrpSpPr/>
                    <p:nvPr/>
                  </p:nvGrpSpPr>
                  <p:grpSpPr>
                    <a:xfrm>
                      <a:off x="4861023" y="2752128"/>
                      <a:ext cx="66113" cy="81724"/>
                      <a:chOff x="4861023" y="2752128"/>
                      <a:chExt cx="66113" cy="81724"/>
                    </a:xfrm>
                    <a:noFill/>
                  </p:grpSpPr>
                  <p:sp>
                    <p:nvSpPr>
                      <p:cNvPr id="34" name="Freeform: Shape 33">
                        <a:extLst>
                          <a:ext uri="{FF2B5EF4-FFF2-40B4-BE49-F238E27FC236}">
                            <a16:creationId xmlns:a16="http://schemas.microsoft.com/office/drawing/2014/main" id="{1724BEEE-E859-4EBD-8613-A149FC13F3A6}"/>
                          </a:ext>
                        </a:extLst>
                      </p:cNvPr>
                      <p:cNvSpPr/>
                      <p:nvPr/>
                    </p:nvSpPr>
                    <p:spPr>
                      <a:xfrm>
                        <a:off x="4861023" y="2782932"/>
                        <a:ext cx="66113" cy="50920"/>
                      </a:xfrm>
                      <a:custGeom>
                        <a:avLst/>
                        <a:gdLst>
                          <a:gd name="connsiteX0" fmla="*/ 66113 w 66113"/>
                          <a:gd name="connsiteY0" fmla="*/ 105 h 50920"/>
                          <a:gd name="connsiteX1" fmla="*/ 66113 w 66113"/>
                          <a:gd name="connsiteY1" fmla="*/ 17183 h 50920"/>
                          <a:gd name="connsiteX2" fmla="*/ 56055 w 66113"/>
                          <a:gd name="connsiteY2" fmla="*/ 41386 h 50920"/>
                          <a:gd name="connsiteX3" fmla="*/ 56055 w 66113"/>
                          <a:gd name="connsiteY3" fmla="*/ 41386 h 50920"/>
                          <a:gd name="connsiteX4" fmla="*/ 33004 w 66113"/>
                          <a:gd name="connsiteY4" fmla="*/ 50921 h 50920"/>
                          <a:gd name="connsiteX5" fmla="*/ 33004 w 66113"/>
                          <a:gd name="connsiteY5" fmla="*/ 50921 h 50920"/>
                          <a:gd name="connsiteX6" fmla="*/ 9954 w 66113"/>
                          <a:gd name="connsiteY6" fmla="*/ 41281 h 50920"/>
                          <a:gd name="connsiteX7" fmla="*/ 9954 w 66113"/>
                          <a:gd name="connsiteY7" fmla="*/ 41281 h 50920"/>
                          <a:gd name="connsiteX8" fmla="*/ 0 w 66113"/>
                          <a:gd name="connsiteY8" fmla="*/ 17183 h 50920"/>
                          <a:gd name="connsiteX9" fmla="*/ 0 w 66113"/>
                          <a:gd name="connsiteY9" fmla="*/ 0 h 5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13" h="50920">
                            <a:moveTo>
                              <a:pt x="66113" y="105"/>
                            </a:moveTo>
                            <a:lnTo>
                              <a:pt x="66113" y="17183"/>
                            </a:lnTo>
                            <a:cubicBezTo>
                              <a:pt x="66113" y="26299"/>
                              <a:pt x="62551" y="34995"/>
                              <a:pt x="56055" y="41386"/>
                            </a:cubicBezTo>
                            <a:lnTo>
                              <a:pt x="56055" y="41386"/>
                            </a:lnTo>
                            <a:cubicBezTo>
                              <a:pt x="49978" y="47463"/>
                              <a:pt x="41700" y="50921"/>
                              <a:pt x="33004" y="50921"/>
                            </a:cubicBezTo>
                            <a:lnTo>
                              <a:pt x="33004" y="50921"/>
                            </a:lnTo>
                            <a:cubicBezTo>
                              <a:pt x="24308" y="50921"/>
                              <a:pt x="16031" y="47463"/>
                              <a:pt x="9954" y="41281"/>
                            </a:cubicBezTo>
                            <a:lnTo>
                              <a:pt x="9954" y="41281"/>
                            </a:lnTo>
                            <a:cubicBezTo>
                              <a:pt x="3562" y="34890"/>
                              <a:pt x="0" y="26194"/>
                              <a:pt x="0" y="17183"/>
                            </a:cubicBez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5" name="Freeform: Shape 34">
                        <a:extLst>
                          <a:ext uri="{FF2B5EF4-FFF2-40B4-BE49-F238E27FC236}">
                            <a16:creationId xmlns:a16="http://schemas.microsoft.com/office/drawing/2014/main" id="{E8831EA0-E48F-4C54-8CF0-EA32987EED94}"/>
                          </a:ext>
                        </a:extLst>
                      </p:cNvPr>
                      <p:cNvSpPr/>
                      <p:nvPr/>
                    </p:nvSpPr>
                    <p:spPr>
                      <a:xfrm>
                        <a:off x="4861023" y="2752128"/>
                        <a:ext cx="66008" cy="30908"/>
                      </a:xfrm>
                      <a:custGeom>
                        <a:avLst/>
                        <a:gdLst>
                          <a:gd name="connsiteX0" fmla="*/ 0 w 66008"/>
                          <a:gd name="connsiteY0" fmla="*/ 30909 h 30908"/>
                          <a:gd name="connsiteX1" fmla="*/ 33004 w 66008"/>
                          <a:gd name="connsiteY1" fmla="*/ 0 h 30908"/>
                          <a:gd name="connsiteX2" fmla="*/ 66008 w 66008"/>
                          <a:gd name="connsiteY2" fmla="*/ 30909 h 30908"/>
                        </a:gdLst>
                        <a:ahLst/>
                        <a:cxnLst>
                          <a:cxn ang="0">
                            <a:pos x="connsiteX0" y="connsiteY0"/>
                          </a:cxn>
                          <a:cxn ang="0">
                            <a:pos x="connsiteX1" y="connsiteY1"/>
                          </a:cxn>
                          <a:cxn ang="0">
                            <a:pos x="connsiteX2" y="connsiteY2"/>
                          </a:cxn>
                        </a:cxnLst>
                        <a:rect l="l" t="t" r="r" b="b"/>
                        <a:pathLst>
                          <a:path w="66008" h="30908">
                            <a:moveTo>
                              <a:pt x="0" y="30909"/>
                            </a:moveTo>
                            <a:cubicBezTo>
                              <a:pt x="0" y="13830"/>
                              <a:pt x="14773" y="0"/>
                              <a:pt x="33004" y="0"/>
                            </a:cubicBezTo>
                            <a:cubicBezTo>
                              <a:pt x="51235" y="0"/>
                              <a:pt x="66008" y="13830"/>
                              <a:pt x="66008" y="30909"/>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grpSp>
          <p:sp>
            <p:nvSpPr>
              <p:cNvPr id="36" name="Freeform: Shape 35">
                <a:extLst>
                  <a:ext uri="{FF2B5EF4-FFF2-40B4-BE49-F238E27FC236}">
                    <a16:creationId xmlns:a16="http://schemas.microsoft.com/office/drawing/2014/main" id="{85FE0D99-5504-4ECA-A85E-C474ADDBE416}"/>
                  </a:ext>
                </a:extLst>
              </p:cNvPr>
              <p:cNvSpPr/>
              <p:nvPr/>
            </p:nvSpPr>
            <p:spPr>
              <a:xfrm>
                <a:off x="4894027" y="2921340"/>
                <a:ext cx="70094" cy="88430"/>
              </a:xfrm>
              <a:custGeom>
                <a:avLst/>
                <a:gdLst>
                  <a:gd name="connsiteX0" fmla="*/ 70095 w 70094"/>
                  <a:gd name="connsiteY0" fmla="*/ 88430 h 88430"/>
                  <a:gd name="connsiteX1" fmla="*/ 22422 w 70094"/>
                  <a:gd name="connsiteY1" fmla="*/ 88430 h 88430"/>
                  <a:gd name="connsiteX2" fmla="*/ 0 w 70094"/>
                  <a:gd name="connsiteY2" fmla="*/ 66008 h 88430"/>
                  <a:gd name="connsiteX3" fmla="*/ 0 w 70094"/>
                  <a:gd name="connsiteY3" fmla="*/ 0 h 88430"/>
                </a:gdLst>
                <a:ahLst/>
                <a:cxnLst>
                  <a:cxn ang="0">
                    <a:pos x="connsiteX0" y="connsiteY0"/>
                  </a:cxn>
                  <a:cxn ang="0">
                    <a:pos x="connsiteX1" y="connsiteY1"/>
                  </a:cxn>
                  <a:cxn ang="0">
                    <a:pos x="connsiteX2" y="connsiteY2"/>
                  </a:cxn>
                  <a:cxn ang="0">
                    <a:pos x="connsiteX3" y="connsiteY3"/>
                  </a:cxn>
                </a:cxnLst>
                <a:rect l="l" t="t" r="r" b="b"/>
                <a:pathLst>
                  <a:path w="70094" h="88430">
                    <a:moveTo>
                      <a:pt x="70095" y="88430"/>
                    </a:moveTo>
                    <a:lnTo>
                      <a:pt x="22422" y="88430"/>
                    </a:lnTo>
                    <a:cubicBezTo>
                      <a:pt x="10058" y="88430"/>
                      <a:pt x="0" y="78372"/>
                      <a:pt x="0" y="66008"/>
                    </a:cubicBezTo>
                    <a:lnTo>
                      <a:pt x="0" y="0"/>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37" name="Freeform: Shape 36">
                <a:extLst>
                  <a:ext uri="{FF2B5EF4-FFF2-40B4-BE49-F238E27FC236}">
                    <a16:creationId xmlns:a16="http://schemas.microsoft.com/office/drawing/2014/main" id="{0E812612-562F-406D-9EBC-3F046E2B7CBA}"/>
                  </a:ext>
                </a:extLst>
              </p:cNvPr>
              <p:cNvSpPr/>
              <p:nvPr/>
            </p:nvSpPr>
            <p:spPr>
              <a:xfrm>
                <a:off x="5198504" y="2921340"/>
                <a:ext cx="76695" cy="88430"/>
              </a:xfrm>
              <a:custGeom>
                <a:avLst/>
                <a:gdLst>
                  <a:gd name="connsiteX0" fmla="*/ 76695 w 76695"/>
                  <a:gd name="connsiteY0" fmla="*/ 0 h 88430"/>
                  <a:gd name="connsiteX1" fmla="*/ 76695 w 76695"/>
                  <a:gd name="connsiteY1" fmla="*/ 66008 h 88430"/>
                  <a:gd name="connsiteX2" fmla="*/ 54274 w 76695"/>
                  <a:gd name="connsiteY2" fmla="*/ 88430 h 88430"/>
                  <a:gd name="connsiteX3" fmla="*/ 0 w 76695"/>
                  <a:gd name="connsiteY3" fmla="*/ 88430 h 88430"/>
                </a:gdLst>
                <a:ahLst/>
                <a:cxnLst>
                  <a:cxn ang="0">
                    <a:pos x="connsiteX0" y="connsiteY0"/>
                  </a:cxn>
                  <a:cxn ang="0">
                    <a:pos x="connsiteX1" y="connsiteY1"/>
                  </a:cxn>
                  <a:cxn ang="0">
                    <a:pos x="connsiteX2" y="connsiteY2"/>
                  </a:cxn>
                  <a:cxn ang="0">
                    <a:pos x="connsiteX3" y="connsiteY3"/>
                  </a:cxn>
                </a:cxnLst>
                <a:rect l="l" t="t" r="r" b="b"/>
                <a:pathLst>
                  <a:path w="76695" h="88430">
                    <a:moveTo>
                      <a:pt x="76695" y="0"/>
                    </a:moveTo>
                    <a:lnTo>
                      <a:pt x="76695" y="66008"/>
                    </a:lnTo>
                    <a:cubicBezTo>
                      <a:pt x="76695" y="78372"/>
                      <a:pt x="66637" y="88430"/>
                      <a:pt x="54274" y="88430"/>
                    </a:cubicBezTo>
                    <a:lnTo>
                      <a:pt x="0" y="88430"/>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38" name="Freeform: Shape 37">
                <a:extLst>
                  <a:ext uri="{FF2B5EF4-FFF2-40B4-BE49-F238E27FC236}">
                    <a16:creationId xmlns:a16="http://schemas.microsoft.com/office/drawing/2014/main" id="{C0E6E113-A482-479F-AAC4-3FBC763A58C9}"/>
                  </a:ext>
                </a:extLst>
              </p:cNvPr>
              <p:cNvSpPr/>
              <p:nvPr/>
            </p:nvSpPr>
            <p:spPr>
              <a:xfrm>
                <a:off x="5149888" y="2628703"/>
                <a:ext cx="125311" cy="78581"/>
              </a:xfrm>
              <a:custGeom>
                <a:avLst/>
                <a:gdLst>
                  <a:gd name="connsiteX0" fmla="*/ 0 w 125311"/>
                  <a:gd name="connsiteY0" fmla="*/ 0 h 78581"/>
                  <a:gd name="connsiteX1" fmla="*/ 102889 w 125311"/>
                  <a:gd name="connsiteY1" fmla="*/ 0 h 78581"/>
                  <a:gd name="connsiteX2" fmla="*/ 125311 w 125311"/>
                  <a:gd name="connsiteY2" fmla="*/ 22422 h 78581"/>
                  <a:gd name="connsiteX3" fmla="*/ 125311 w 12531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125311" h="78581">
                    <a:moveTo>
                      <a:pt x="0" y="0"/>
                    </a:moveTo>
                    <a:lnTo>
                      <a:pt x="102889" y="0"/>
                    </a:lnTo>
                    <a:cubicBezTo>
                      <a:pt x="115253" y="0"/>
                      <a:pt x="125311" y="10058"/>
                      <a:pt x="125311" y="22422"/>
                    </a:cubicBezTo>
                    <a:lnTo>
                      <a:pt x="125311" y="78581"/>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39" name="Freeform: Shape 38">
                <a:extLst>
                  <a:ext uri="{FF2B5EF4-FFF2-40B4-BE49-F238E27FC236}">
                    <a16:creationId xmlns:a16="http://schemas.microsoft.com/office/drawing/2014/main" id="{2763797B-8821-4EE9-8B2D-D042962DE296}"/>
                  </a:ext>
                </a:extLst>
              </p:cNvPr>
              <p:cNvSpPr/>
              <p:nvPr/>
            </p:nvSpPr>
            <p:spPr>
              <a:xfrm>
                <a:off x="4894027" y="2628703"/>
                <a:ext cx="98174" cy="83400"/>
              </a:xfrm>
              <a:custGeom>
                <a:avLst/>
                <a:gdLst>
                  <a:gd name="connsiteX0" fmla="*/ 0 w 98174"/>
                  <a:gd name="connsiteY0" fmla="*/ 83401 h 83400"/>
                  <a:gd name="connsiteX1" fmla="*/ 0 w 98174"/>
                  <a:gd name="connsiteY1" fmla="*/ 22422 h 83400"/>
                  <a:gd name="connsiteX2" fmla="*/ 22422 w 98174"/>
                  <a:gd name="connsiteY2" fmla="*/ 0 h 83400"/>
                  <a:gd name="connsiteX3" fmla="*/ 98174 w 98174"/>
                  <a:gd name="connsiteY3" fmla="*/ 0 h 83400"/>
                </a:gdLst>
                <a:ahLst/>
                <a:cxnLst>
                  <a:cxn ang="0">
                    <a:pos x="connsiteX0" y="connsiteY0"/>
                  </a:cxn>
                  <a:cxn ang="0">
                    <a:pos x="connsiteX1" y="connsiteY1"/>
                  </a:cxn>
                  <a:cxn ang="0">
                    <a:pos x="connsiteX2" y="connsiteY2"/>
                  </a:cxn>
                  <a:cxn ang="0">
                    <a:pos x="connsiteX3" y="connsiteY3"/>
                  </a:cxn>
                </a:cxnLst>
                <a:rect l="l" t="t" r="r" b="b"/>
                <a:pathLst>
                  <a:path w="98174" h="83400">
                    <a:moveTo>
                      <a:pt x="0" y="83401"/>
                    </a:moveTo>
                    <a:lnTo>
                      <a:pt x="0" y="22422"/>
                    </a:lnTo>
                    <a:cubicBezTo>
                      <a:pt x="0" y="10058"/>
                      <a:pt x="10058" y="0"/>
                      <a:pt x="22422" y="0"/>
                    </a:cubicBezTo>
                    <a:lnTo>
                      <a:pt x="98174" y="0"/>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40" name="Freeform: Shape 39">
                <a:extLst>
                  <a:ext uri="{FF2B5EF4-FFF2-40B4-BE49-F238E27FC236}">
                    <a16:creationId xmlns:a16="http://schemas.microsoft.com/office/drawing/2014/main" id="{C1134374-E172-4384-96D2-683C33E7AEB0}"/>
                  </a:ext>
                </a:extLst>
              </p:cNvPr>
              <p:cNvSpPr/>
              <p:nvPr/>
            </p:nvSpPr>
            <p:spPr>
              <a:xfrm>
                <a:off x="4964122" y="2600624"/>
                <a:ext cx="28079" cy="56054"/>
              </a:xfrm>
              <a:custGeom>
                <a:avLst/>
                <a:gdLst>
                  <a:gd name="connsiteX0" fmla="*/ 0 w 28079"/>
                  <a:gd name="connsiteY0" fmla="*/ 0 h 56054"/>
                  <a:gd name="connsiteX1" fmla="*/ 28080 w 28079"/>
                  <a:gd name="connsiteY1" fmla="*/ 28080 h 56054"/>
                  <a:gd name="connsiteX2" fmla="*/ 0 w 28079"/>
                  <a:gd name="connsiteY2" fmla="*/ 56055 h 56054"/>
                </a:gdLst>
                <a:ahLst/>
                <a:cxnLst>
                  <a:cxn ang="0">
                    <a:pos x="connsiteX0" y="connsiteY0"/>
                  </a:cxn>
                  <a:cxn ang="0">
                    <a:pos x="connsiteX1" y="connsiteY1"/>
                  </a:cxn>
                  <a:cxn ang="0">
                    <a:pos x="connsiteX2" y="connsiteY2"/>
                  </a:cxn>
                </a:cxnLst>
                <a:rect l="l" t="t" r="r" b="b"/>
                <a:pathLst>
                  <a:path w="28079" h="56054">
                    <a:moveTo>
                      <a:pt x="0" y="0"/>
                    </a:moveTo>
                    <a:lnTo>
                      <a:pt x="28080" y="28080"/>
                    </a:lnTo>
                    <a:lnTo>
                      <a:pt x="0" y="56055"/>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41" name="Freeform: Shape 40">
                <a:extLst>
                  <a:ext uri="{FF2B5EF4-FFF2-40B4-BE49-F238E27FC236}">
                    <a16:creationId xmlns:a16="http://schemas.microsoft.com/office/drawing/2014/main" id="{5C9D91AF-8109-4A39-99DF-0BD982427104}"/>
                  </a:ext>
                </a:extLst>
              </p:cNvPr>
              <p:cNvSpPr/>
              <p:nvPr/>
            </p:nvSpPr>
            <p:spPr>
              <a:xfrm>
                <a:off x="5247119" y="2684129"/>
                <a:ext cx="56054" cy="27974"/>
              </a:xfrm>
              <a:custGeom>
                <a:avLst/>
                <a:gdLst>
                  <a:gd name="connsiteX0" fmla="*/ 56055 w 56054"/>
                  <a:gd name="connsiteY0" fmla="*/ 0 h 27974"/>
                  <a:gd name="connsiteX1" fmla="*/ 28080 w 56054"/>
                  <a:gd name="connsiteY1" fmla="*/ 27975 h 27974"/>
                  <a:gd name="connsiteX2" fmla="*/ 0 w 56054"/>
                  <a:gd name="connsiteY2" fmla="*/ 0 h 27974"/>
                </a:gdLst>
                <a:ahLst/>
                <a:cxnLst>
                  <a:cxn ang="0">
                    <a:pos x="connsiteX0" y="connsiteY0"/>
                  </a:cxn>
                  <a:cxn ang="0">
                    <a:pos x="connsiteX1" y="connsiteY1"/>
                  </a:cxn>
                  <a:cxn ang="0">
                    <a:pos x="connsiteX2" y="connsiteY2"/>
                  </a:cxn>
                </a:cxnLst>
                <a:rect l="l" t="t" r="r" b="b"/>
                <a:pathLst>
                  <a:path w="56054" h="27974">
                    <a:moveTo>
                      <a:pt x="56055" y="0"/>
                    </a:moveTo>
                    <a:lnTo>
                      <a:pt x="28080" y="27975"/>
                    </a:lnTo>
                    <a:lnTo>
                      <a:pt x="0" y="0"/>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42" name="Freeform: Shape 41">
                <a:extLst>
                  <a:ext uri="{FF2B5EF4-FFF2-40B4-BE49-F238E27FC236}">
                    <a16:creationId xmlns:a16="http://schemas.microsoft.com/office/drawing/2014/main" id="{0DC30940-7ED2-403B-8B19-127DCCDCA831}"/>
                  </a:ext>
                </a:extLst>
              </p:cNvPr>
              <p:cNvSpPr/>
              <p:nvPr/>
            </p:nvSpPr>
            <p:spPr>
              <a:xfrm>
                <a:off x="5198504" y="2981795"/>
                <a:ext cx="28079" cy="56054"/>
              </a:xfrm>
              <a:custGeom>
                <a:avLst/>
                <a:gdLst>
                  <a:gd name="connsiteX0" fmla="*/ 28080 w 28079"/>
                  <a:gd name="connsiteY0" fmla="*/ 56055 h 56054"/>
                  <a:gd name="connsiteX1" fmla="*/ 0 w 28079"/>
                  <a:gd name="connsiteY1" fmla="*/ 27975 h 56054"/>
                  <a:gd name="connsiteX2" fmla="*/ 28080 w 28079"/>
                  <a:gd name="connsiteY2" fmla="*/ 0 h 56054"/>
                </a:gdLst>
                <a:ahLst/>
                <a:cxnLst>
                  <a:cxn ang="0">
                    <a:pos x="connsiteX0" y="connsiteY0"/>
                  </a:cxn>
                  <a:cxn ang="0">
                    <a:pos x="connsiteX1" y="connsiteY1"/>
                  </a:cxn>
                  <a:cxn ang="0">
                    <a:pos x="connsiteX2" y="connsiteY2"/>
                  </a:cxn>
                </a:cxnLst>
                <a:rect l="l" t="t" r="r" b="b"/>
                <a:pathLst>
                  <a:path w="28079" h="56054">
                    <a:moveTo>
                      <a:pt x="28080" y="56055"/>
                    </a:moveTo>
                    <a:lnTo>
                      <a:pt x="0" y="27975"/>
                    </a:lnTo>
                    <a:lnTo>
                      <a:pt x="28080" y="0"/>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43" name="Freeform: Shape 42">
                <a:extLst>
                  <a:ext uri="{FF2B5EF4-FFF2-40B4-BE49-F238E27FC236}">
                    <a16:creationId xmlns:a16="http://schemas.microsoft.com/office/drawing/2014/main" id="{8DC0EB4D-3CED-43FD-BA53-FB3A44A52CF5}"/>
                  </a:ext>
                </a:extLst>
              </p:cNvPr>
              <p:cNvSpPr/>
              <p:nvPr/>
            </p:nvSpPr>
            <p:spPr>
              <a:xfrm>
                <a:off x="4866052" y="2922807"/>
                <a:ext cx="56054" cy="28079"/>
              </a:xfrm>
              <a:custGeom>
                <a:avLst/>
                <a:gdLst>
                  <a:gd name="connsiteX0" fmla="*/ 0 w 56054"/>
                  <a:gd name="connsiteY0" fmla="*/ 28080 h 28079"/>
                  <a:gd name="connsiteX1" fmla="*/ 27975 w 56054"/>
                  <a:gd name="connsiteY1" fmla="*/ 0 h 28079"/>
                  <a:gd name="connsiteX2" fmla="*/ 56055 w 56054"/>
                  <a:gd name="connsiteY2" fmla="*/ 28080 h 28079"/>
                </a:gdLst>
                <a:ahLst/>
                <a:cxnLst>
                  <a:cxn ang="0">
                    <a:pos x="connsiteX0" y="connsiteY0"/>
                  </a:cxn>
                  <a:cxn ang="0">
                    <a:pos x="connsiteX1" y="connsiteY1"/>
                  </a:cxn>
                  <a:cxn ang="0">
                    <a:pos x="connsiteX2" y="connsiteY2"/>
                  </a:cxn>
                </a:cxnLst>
                <a:rect l="l" t="t" r="r" b="b"/>
                <a:pathLst>
                  <a:path w="56054" h="28079">
                    <a:moveTo>
                      <a:pt x="0" y="28080"/>
                    </a:moveTo>
                    <a:lnTo>
                      <a:pt x="27975" y="0"/>
                    </a:lnTo>
                    <a:lnTo>
                      <a:pt x="56055" y="28080"/>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grpSp>
          <p:nvGrpSpPr>
            <p:cNvPr id="44" name="Graphic 93">
              <a:extLst>
                <a:ext uri="{FF2B5EF4-FFF2-40B4-BE49-F238E27FC236}">
                  <a16:creationId xmlns:a16="http://schemas.microsoft.com/office/drawing/2014/main" id="{37D54596-762A-45D9-BA07-33B4124D0503}"/>
                </a:ext>
              </a:extLst>
            </p:cNvPr>
            <p:cNvGrpSpPr/>
            <p:nvPr/>
          </p:nvGrpSpPr>
          <p:grpSpPr>
            <a:xfrm>
              <a:off x="5032225" y="2771302"/>
              <a:ext cx="99955" cy="99955"/>
              <a:chOff x="5032225" y="2771302"/>
              <a:chExt cx="99955" cy="99955"/>
            </a:xfrm>
            <a:noFill/>
          </p:grpSpPr>
          <p:sp>
            <p:nvSpPr>
              <p:cNvPr id="45" name="Freeform: Shape 44">
                <a:extLst>
                  <a:ext uri="{FF2B5EF4-FFF2-40B4-BE49-F238E27FC236}">
                    <a16:creationId xmlns:a16="http://schemas.microsoft.com/office/drawing/2014/main" id="{310A4883-1F4C-485F-B583-30B97F107616}"/>
                  </a:ext>
                </a:extLst>
              </p:cNvPr>
              <p:cNvSpPr/>
              <p:nvPr/>
            </p:nvSpPr>
            <p:spPr>
              <a:xfrm>
                <a:off x="5052342" y="2791419"/>
                <a:ext cx="59721" cy="59721"/>
              </a:xfrm>
              <a:custGeom>
                <a:avLst/>
                <a:gdLst>
                  <a:gd name="connsiteX0" fmla="*/ 59722 w 59721"/>
                  <a:gd name="connsiteY0" fmla="*/ 29861 h 59721"/>
                  <a:gd name="connsiteX1" fmla="*/ 29861 w 59721"/>
                  <a:gd name="connsiteY1" fmla="*/ 59722 h 59721"/>
                  <a:gd name="connsiteX2" fmla="*/ 0 w 59721"/>
                  <a:gd name="connsiteY2" fmla="*/ 29861 h 59721"/>
                  <a:gd name="connsiteX3" fmla="*/ 29861 w 59721"/>
                  <a:gd name="connsiteY3" fmla="*/ 0 h 59721"/>
                  <a:gd name="connsiteX4" fmla="*/ 59722 w 59721"/>
                  <a:gd name="connsiteY4" fmla="*/ 29861 h 59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21" h="59721">
                    <a:moveTo>
                      <a:pt x="59722" y="29861"/>
                    </a:moveTo>
                    <a:cubicBezTo>
                      <a:pt x="59722" y="46311"/>
                      <a:pt x="46311" y="59722"/>
                      <a:pt x="29861" y="59722"/>
                    </a:cubicBezTo>
                    <a:cubicBezTo>
                      <a:pt x="13411" y="59722"/>
                      <a:pt x="0" y="46311"/>
                      <a:pt x="0" y="29861"/>
                    </a:cubicBezTo>
                    <a:cubicBezTo>
                      <a:pt x="0" y="13411"/>
                      <a:pt x="13411" y="0"/>
                      <a:pt x="29861" y="0"/>
                    </a:cubicBezTo>
                    <a:cubicBezTo>
                      <a:pt x="46311" y="0"/>
                      <a:pt x="59722" y="13411"/>
                      <a:pt x="59722" y="29861"/>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6" name="Freeform: Shape 45">
                <a:extLst>
                  <a:ext uri="{FF2B5EF4-FFF2-40B4-BE49-F238E27FC236}">
                    <a16:creationId xmlns:a16="http://schemas.microsoft.com/office/drawing/2014/main" id="{A4BCCB75-6EF9-4134-8B8E-704546BFA2EC}"/>
                  </a:ext>
                </a:extLst>
              </p:cNvPr>
              <p:cNvSpPr/>
              <p:nvPr/>
            </p:nvSpPr>
            <p:spPr>
              <a:xfrm>
                <a:off x="5032225" y="2821280"/>
                <a:ext cx="21688" cy="10477"/>
              </a:xfrm>
              <a:custGeom>
                <a:avLst/>
                <a:gdLst>
                  <a:gd name="connsiteX0" fmla="*/ 0 w 21688"/>
                  <a:gd name="connsiteY0" fmla="*/ 0 h 10477"/>
                  <a:gd name="connsiteX1" fmla="*/ 21688 w 21688"/>
                  <a:gd name="connsiteY1" fmla="*/ 0 h 10477"/>
                </a:gdLst>
                <a:ahLst/>
                <a:cxnLst>
                  <a:cxn ang="0">
                    <a:pos x="connsiteX0" y="connsiteY0"/>
                  </a:cxn>
                  <a:cxn ang="0">
                    <a:pos x="connsiteX1" y="connsiteY1"/>
                  </a:cxn>
                </a:cxnLst>
                <a:rect l="l" t="t" r="r" b="b"/>
                <a:pathLst>
                  <a:path w="21688" h="10477">
                    <a:moveTo>
                      <a:pt x="0" y="0"/>
                    </a:moveTo>
                    <a:lnTo>
                      <a:pt x="2168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7" name="Freeform: Shape 46">
                <a:extLst>
                  <a:ext uri="{FF2B5EF4-FFF2-40B4-BE49-F238E27FC236}">
                    <a16:creationId xmlns:a16="http://schemas.microsoft.com/office/drawing/2014/main" id="{A02B45F1-F6BE-49CC-B569-D78754E1BA49}"/>
                  </a:ext>
                </a:extLst>
              </p:cNvPr>
              <p:cNvSpPr/>
              <p:nvPr/>
            </p:nvSpPr>
            <p:spPr>
              <a:xfrm>
                <a:off x="5112064" y="2821280"/>
                <a:ext cx="20116" cy="10477"/>
              </a:xfrm>
              <a:custGeom>
                <a:avLst/>
                <a:gdLst>
                  <a:gd name="connsiteX0" fmla="*/ 0 w 20116"/>
                  <a:gd name="connsiteY0" fmla="*/ 0 h 10477"/>
                  <a:gd name="connsiteX1" fmla="*/ 20117 w 20116"/>
                  <a:gd name="connsiteY1" fmla="*/ 0 h 10477"/>
                </a:gdLst>
                <a:ahLst/>
                <a:cxnLst>
                  <a:cxn ang="0">
                    <a:pos x="connsiteX0" y="connsiteY0"/>
                  </a:cxn>
                  <a:cxn ang="0">
                    <a:pos x="connsiteX1" y="connsiteY1"/>
                  </a:cxn>
                </a:cxnLst>
                <a:rect l="l" t="t" r="r" b="b"/>
                <a:pathLst>
                  <a:path w="20116" h="10477">
                    <a:moveTo>
                      <a:pt x="0" y="0"/>
                    </a:moveTo>
                    <a:lnTo>
                      <a:pt x="20117"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8" name="Freeform: Shape 47">
                <a:extLst>
                  <a:ext uri="{FF2B5EF4-FFF2-40B4-BE49-F238E27FC236}">
                    <a16:creationId xmlns:a16="http://schemas.microsoft.com/office/drawing/2014/main" id="{4EE2409E-51F4-4869-95AB-841B6C5C79D0}"/>
                  </a:ext>
                </a:extLst>
              </p:cNvPr>
              <p:cNvSpPr/>
              <p:nvPr/>
            </p:nvSpPr>
            <p:spPr>
              <a:xfrm>
                <a:off x="5046894" y="2842444"/>
                <a:ext cx="14144" cy="14144"/>
              </a:xfrm>
              <a:custGeom>
                <a:avLst/>
                <a:gdLst>
                  <a:gd name="connsiteX0" fmla="*/ 0 w 14144"/>
                  <a:gd name="connsiteY0" fmla="*/ 14145 h 14144"/>
                  <a:gd name="connsiteX1" fmla="*/ 14145 w 14144"/>
                  <a:gd name="connsiteY1" fmla="*/ 0 h 14144"/>
                </a:gdLst>
                <a:ahLst/>
                <a:cxnLst>
                  <a:cxn ang="0">
                    <a:pos x="connsiteX0" y="connsiteY0"/>
                  </a:cxn>
                  <a:cxn ang="0">
                    <a:pos x="connsiteX1" y="connsiteY1"/>
                  </a:cxn>
                </a:cxnLst>
                <a:rect l="l" t="t" r="r" b="b"/>
                <a:pathLst>
                  <a:path w="14144" h="14144">
                    <a:moveTo>
                      <a:pt x="0" y="14145"/>
                    </a:moveTo>
                    <a:lnTo>
                      <a:pt x="14145"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9" name="Freeform: Shape 48">
                <a:extLst>
                  <a:ext uri="{FF2B5EF4-FFF2-40B4-BE49-F238E27FC236}">
                    <a16:creationId xmlns:a16="http://schemas.microsoft.com/office/drawing/2014/main" id="{F33EBCA3-BD44-4DAF-8EBB-442D5833656A}"/>
                  </a:ext>
                </a:extLst>
              </p:cNvPr>
              <p:cNvSpPr/>
              <p:nvPr/>
            </p:nvSpPr>
            <p:spPr>
              <a:xfrm>
                <a:off x="5103263" y="2785971"/>
                <a:ext cx="14249" cy="14249"/>
              </a:xfrm>
              <a:custGeom>
                <a:avLst/>
                <a:gdLst>
                  <a:gd name="connsiteX0" fmla="*/ 0 w 14249"/>
                  <a:gd name="connsiteY0" fmla="*/ 14249 h 14249"/>
                  <a:gd name="connsiteX1" fmla="*/ 14249 w 14249"/>
                  <a:gd name="connsiteY1" fmla="*/ 0 h 14249"/>
                </a:gdLst>
                <a:ahLst/>
                <a:cxnLst>
                  <a:cxn ang="0">
                    <a:pos x="connsiteX0" y="connsiteY0"/>
                  </a:cxn>
                  <a:cxn ang="0">
                    <a:pos x="connsiteX1" y="connsiteY1"/>
                  </a:cxn>
                </a:cxnLst>
                <a:rect l="l" t="t" r="r" b="b"/>
                <a:pathLst>
                  <a:path w="14249" h="14249">
                    <a:moveTo>
                      <a:pt x="0" y="14249"/>
                    </a:moveTo>
                    <a:lnTo>
                      <a:pt x="14249"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0" name="Freeform: Shape 49">
                <a:extLst>
                  <a:ext uri="{FF2B5EF4-FFF2-40B4-BE49-F238E27FC236}">
                    <a16:creationId xmlns:a16="http://schemas.microsoft.com/office/drawing/2014/main" id="{65023CE8-3250-4E1E-890B-34371249A3B4}"/>
                  </a:ext>
                </a:extLst>
              </p:cNvPr>
              <p:cNvSpPr/>
              <p:nvPr/>
            </p:nvSpPr>
            <p:spPr>
              <a:xfrm>
                <a:off x="5082203" y="2851141"/>
                <a:ext cx="10477" cy="20116"/>
              </a:xfrm>
              <a:custGeom>
                <a:avLst/>
                <a:gdLst>
                  <a:gd name="connsiteX0" fmla="*/ 0 w 10477"/>
                  <a:gd name="connsiteY0" fmla="*/ 20117 h 20116"/>
                  <a:gd name="connsiteX1" fmla="*/ 0 w 10477"/>
                  <a:gd name="connsiteY1" fmla="*/ 0 h 20116"/>
                </a:gdLst>
                <a:ahLst/>
                <a:cxnLst>
                  <a:cxn ang="0">
                    <a:pos x="connsiteX0" y="connsiteY0"/>
                  </a:cxn>
                  <a:cxn ang="0">
                    <a:pos x="connsiteX1" y="connsiteY1"/>
                  </a:cxn>
                </a:cxnLst>
                <a:rect l="l" t="t" r="r" b="b"/>
                <a:pathLst>
                  <a:path w="10477" h="20116">
                    <a:moveTo>
                      <a:pt x="0" y="20117"/>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1" name="Freeform: Shape 50">
                <a:extLst>
                  <a:ext uri="{FF2B5EF4-FFF2-40B4-BE49-F238E27FC236}">
                    <a16:creationId xmlns:a16="http://schemas.microsoft.com/office/drawing/2014/main" id="{3A3224F0-26AA-43EB-8D54-7A512F0A6FAA}"/>
                  </a:ext>
                </a:extLst>
              </p:cNvPr>
              <p:cNvSpPr/>
              <p:nvPr/>
            </p:nvSpPr>
            <p:spPr>
              <a:xfrm>
                <a:off x="5082203" y="2771302"/>
                <a:ext cx="10477" cy="20116"/>
              </a:xfrm>
              <a:custGeom>
                <a:avLst/>
                <a:gdLst>
                  <a:gd name="connsiteX0" fmla="*/ 0 w 10477"/>
                  <a:gd name="connsiteY0" fmla="*/ 20117 h 20116"/>
                  <a:gd name="connsiteX1" fmla="*/ 0 w 10477"/>
                  <a:gd name="connsiteY1" fmla="*/ 0 h 20116"/>
                </a:gdLst>
                <a:ahLst/>
                <a:cxnLst>
                  <a:cxn ang="0">
                    <a:pos x="connsiteX0" y="connsiteY0"/>
                  </a:cxn>
                  <a:cxn ang="0">
                    <a:pos x="connsiteX1" y="connsiteY1"/>
                  </a:cxn>
                </a:cxnLst>
                <a:rect l="l" t="t" r="r" b="b"/>
                <a:pathLst>
                  <a:path w="10477" h="20116">
                    <a:moveTo>
                      <a:pt x="0" y="20117"/>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2" name="Freeform: Shape 51">
                <a:extLst>
                  <a:ext uri="{FF2B5EF4-FFF2-40B4-BE49-F238E27FC236}">
                    <a16:creationId xmlns:a16="http://schemas.microsoft.com/office/drawing/2014/main" id="{0C733843-1D73-4D31-963F-86621F68BC2D}"/>
                  </a:ext>
                </a:extLst>
              </p:cNvPr>
              <p:cNvSpPr/>
              <p:nvPr/>
            </p:nvSpPr>
            <p:spPr>
              <a:xfrm>
                <a:off x="5103263" y="2842444"/>
                <a:ext cx="14249" cy="14144"/>
              </a:xfrm>
              <a:custGeom>
                <a:avLst/>
                <a:gdLst>
                  <a:gd name="connsiteX0" fmla="*/ 14249 w 14249"/>
                  <a:gd name="connsiteY0" fmla="*/ 14145 h 14144"/>
                  <a:gd name="connsiteX1" fmla="*/ 0 w 14249"/>
                  <a:gd name="connsiteY1" fmla="*/ 0 h 14144"/>
                </a:gdLst>
                <a:ahLst/>
                <a:cxnLst>
                  <a:cxn ang="0">
                    <a:pos x="connsiteX0" y="connsiteY0"/>
                  </a:cxn>
                  <a:cxn ang="0">
                    <a:pos x="connsiteX1" y="connsiteY1"/>
                  </a:cxn>
                </a:cxnLst>
                <a:rect l="l" t="t" r="r" b="b"/>
                <a:pathLst>
                  <a:path w="14249" h="14144">
                    <a:moveTo>
                      <a:pt x="14249" y="14145"/>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3" name="Freeform: Shape 52">
                <a:extLst>
                  <a:ext uri="{FF2B5EF4-FFF2-40B4-BE49-F238E27FC236}">
                    <a16:creationId xmlns:a16="http://schemas.microsoft.com/office/drawing/2014/main" id="{AFAB1F3A-3069-4BD7-A4ED-2994E55F78BC}"/>
                  </a:ext>
                </a:extLst>
              </p:cNvPr>
              <p:cNvSpPr/>
              <p:nvPr/>
            </p:nvSpPr>
            <p:spPr>
              <a:xfrm>
                <a:off x="5046894" y="2785971"/>
                <a:ext cx="14144" cy="14249"/>
              </a:xfrm>
              <a:custGeom>
                <a:avLst/>
                <a:gdLst>
                  <a:gd name="connsiteX0" fmla="*/ 14145 w 14144"/>
                  <a:gd name="connsiteY0" fmla="*/ 14249 h 14249"/>
                  <a:gd name="connsiteX1" fmla="*/ 0 w 14144"/>
                  <a:gd name="connsiteY1" fmla="*/ 0 h 14249"/>
                </a:gdLst>
                <a:ahLst/>
                <a:cxnLst>
                  <a:cxn ang="0">
                    <a:pos x="connsiteX0" y="connsiteY0"/>
                  </a:cxn>
                  <a:cxn ang="0">
                    <a:pos x="connsiteX1" y="connsiteY1"/>
                  </a:cxn>
                </a:cxnLst>
                <a:rect l="l" t="t" r="r" b="b"/>
                <a:pathLst>
                  <a:path w="14144" h="14249">
                    <a:moveTo>
                      <a:pt x="14145" y="14249"/>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81" name="Marcador de pie de página 1">
            <a:extLst>
              <a:ext uri="{FF2B5EF4-FFF2-40B4-BE49-F238E27FC236}">
                <a16:creationId xmlns:a16="http://schemas.microsoft.com/office/drawing/2014/main" id="{66179EE8-9A21-4C69-B28B-DDC6870EFA0C}"/>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tx2"/>
                </a:solidFill>
                <a:latin typeface="Segoe UI" panose="020B0502040204020203" pitchFamily="34" charset="0"/>
              </a:rPr>
              <a:t>p. </a:t>
            </a:r>
            <a:fld id="{C55AD5FC-D658-4668-AADB-0A3BDC5470A2}" type="slidenum">
              <a:rPr lang="es-ES" sz="900" smtClean="0">
                <a:solidFill>
                  <a:schemeClr val="tx2"/>
                </a:solidFill>
                <a:latin typeface="Segoe UI" panose="020B0502040204020203" pitchFamily="34" charset="0"/>
              </a:rPr>
              <a:pPr algn="l"/>
              <a:t>15</a:t>
            </a:fld>
            <a:endParaRPr lang="es-ES" sz="900" dirty="0">
              <a:solidFill>
                <a:schemeClr val="tx2"/>
              </a:solidFill>
              <a:latin typeface="Segoe UI" panose="020B0502040204020203" pitchFamily="34" charset="0"/>
            </a:endParaRPr>
          </a:p>
        </p:txBody>
      </p:sp>
    </p:spTree>
    <p:extLst>
      <p:ext uri="{BB962C8B-B14F-4D97-AF65-F5344CB8AC3E}">
        <p14:creationId xmlns:p14="http://schemas.microsoft.com/office/powerpoint/2010/main" val="78596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Elipse 23">
            <a:extLst>
              <a:ext uri="{FF2B5EF4-FFF2-40B4-BE49-F238E27FC236}">
                <a16:creationId xmlns:a16="http://schemas.microsoft.com/office/drawing/2014/main" id="{8E6053EC-A67D-41E9-9111-F229FC757D63}"/>
              </a:ext>
            </a:extLst>
          </p:cNvPr>
          <p:cNvSpPr/>
          <p:nvPr/>
        </p:nvSpPr>
        <p:spPr>
          <a:xfrm>
            <a:off x="1235311" y="1795285"/>
            <a:ext cx="509462" cy="509462"/>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96" name="Rectángulo 58">
            <a:extLst>
              <a:ext uri="{FF2B5EF4-FFF2-40B4-BE49-F238E27FC236}">
                <a16:creationId xmlns:a16="http://schemas.microsoft.com/office/drawing/2014/main" id="{BB7C23A4-BB71-447E-B3DD-C3098F2DC629}"/>
              </a:ext>
            </a:extLst>
          </p:cNvPr>
          <p:cNvSpPr/>
          <p:nvPr/>
        </p:nvSpPr>
        <p:spPr>
          <a:xfrm>
            <a:off x="0" y="6448425"/>
            <a:ext cx="12192000" cy="40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pic>
        <p:nvPicPr>
          <p:cNvPr id="97" name="Picture 96">
            <a:extLst>
              <a:ext uri="{FF2B5EF4-FFF2-40B4-BE49-F238E27FC236}">
                <a16:creationId xmlns:a16="http://schemas.microsoft.com/office/drawing/2014/main" id="{D654FD78-95B1-4E18-AA54-954546F0F2BB}"/>
              </a:ext>
            </a:extLst>
          </p:cNvPr>
          <p:cNvPicPr>
            <a:picLocks noChangeAspect="1"/>
          </p:cNvPicPr>
          <p:nvPr/>
        </p:nvPicPr>
        <p:blipFill rotWithShape="1">
          <a:blip r:embed="rId3">
            <a:extLst>
              <a:ext uri="{28A0092B-C50C-407E-A947-70E740481C1C}">
                <a14:useLocalDpi xmlns:a14="http://schemas.microsoft.com/office/drawing/2010/main" val="0"/>
              </a:ext>
            </a:extLst>
          </a:blip>
          <a:srcRect t="67058" b="18928"/>
          <a:stretch/>
        </p:blipFill>
        <p:spPr>
          <a:xfrm>
            <a:off x="0" y="5725897"/>
            <a:ext cx="12192000" cy="1124138"/>
          </a:xfrm>
          <a:prstGeom prst="rect">
            <a:avLst/>
          </a:prstGeom>
        </p:spPr>
      </p:pic>
      <p:sp>
        <p:nvSpPr>
          <p:cNvPr id="98" name="Text Placeholder 6">
            <a:extLst>
              <a:ext uri="{FF2B5EF4-FFF2-40B4-BE49-F238E27FC236}">
                <a16:creationId xmlns:a16="http://schemas.microsoft.com/office/drawing/2014/main" id="{F86AB789-C872-47D9-A8C1-B9814BDBD964}"/>
              </a:ext>
            </a:extLst>
          </p:cNvPr>
          <p:cNvSpPr txBox="1">
            <a:spLocks/>
          </p:cNvSpPr>
          <p:nvPr/>
        </p:nvSpPr>
        <p:spPr>
          <a:xfrm>
            <a:off x="0" y="5725897"/>
            <a:ext cx="12192002" cy="1124138"/>
          </a:xfrm>
          <a:prstGeom prst="rect">
            <a:avLst/>
          </a:prstGeom>
          <a:gradFill flip="none" rotWithShape="1">
            <a:gsLst>
              <a:gs pos="18000">
                <a:schemeClr val="accent2">
                  <a:alpha val="8000"/>
                </a:schemeClr>
              </a:gs>
              <a:gs pos="87000">
                <a:schemeClr val="accent1">
                  <a:alpha val="52000"/>
                </a:schemeClr>
              </a:gs>
              <a:gs pos="71000">
                <a:schemeClr val="accent1">
                  <a:alpha val="47000"/>
                </a:schemeClr>
              </a:gs>
              <a:gs pos="100000">
                <a:schemeClr val="accent1">
                  <a:alpha val="84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a:t>.</a:t>
            </a:r>
          </a:p>
        </p:txBody>
      </p:sp>
      <p:sp>
        <p:nvSpPr>
          <p:cNvPr id="99" name="Rectángulo 58">
            <a:extLst>
              <a:ext uri="{FF2B5EF4-FFF2-40B4-BE49-F238E27FC236}">
                <a16:creationId xmlns:a16="http://schemas.microsoft.com/office/drawing/2014/main" id="{C366C764-9EE3-49F3-9B5E-573E2A8E1704}"/>
              </a:ext>
            </a:extLst>
          </p:cNvPr>
          <p:cNvSpPr/>
          <p:nvPr/>
        </p:nvSpPr>
        <p:spPr>
          <a:xfrm>
            <a:off x="0" y="6440461"/>
            <a:ext cx="12192000" cy="40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01" name="Marcador de pie de página 1">
            <a:extLst>
              <a:ext uri="{FF2B5EF4-FFF2-40B4-BE49-F238E27FC236}">
                <a16:creationId xmlns:a16="http://schemas.microsoft.com/office/drawing/2014/main" id="{E00C20B8-9429-4DA4-BB6F-054BC8D257E2}"/>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tx2"/>
                </a:solidFill>
                <a:latin typeface="Segoe UI" panose="020B0502040204020203" pitchFamily="34" charset="0"/>
              </a:rPr>
              <a:t>p. </a:t>
            </a:r>
            <a:fld id="{C55AD5FC-D658-4668-AADB-0A3BDC5470A2}" type="slidenum">
              <a:rPr lang="es-ES" sz="900" smtClean="0">
                <a:solidFill>
                  <a:schemeClr val="tx2"/>
                </a:solidFill>
                <a:latin typeface="Segoe UI" panose="020B0502040204020203" pitchFamily="34" charset="0"/>
              </a:rPr>
              <a:pPr algn="l"/>
              <a:t>16</a:t>
            </a:fld>
            <a:endParaRPr lang="es-ES" sz="900" dirty="0">
              <a:solidFill>
                <a:schemeClr val="tx2"/>
              </a:solidFill>
              <a:latin typeface="Segoe UI" panose="020B0502040204020203" pitchFamily="34" charset="0"/>
            </a:endParaRPr>
          </a:p>
        </p:txBody>
      </p:sp>
      <p:sp>
        <p:nvSpPr>
          <p:cNvPr id="132" name="Titular">
            <a:extLst>
              <a:ext uri="{FF2B5EF4-FFF2-40B4-BE49-F238E27FC236}">
                <a16:creationId xmlns:a16="http://schemas.microsoft.com/office/drawing/2014/main" id="{7E32E82B-E3BB-433E-B6C5-CCFF00DBBD9B}"/>
              </a:ext>
            </a:extLst>
          </p:cNvPr>
          <p:cNvSpPr txBox="1">
            <a:spLocks/>
          </p:cNvSpPr>
          <p:nvPr/>
        </p:nvSpPr>
        <p:spPr>
          <a:xfrm>
            <a:off x="752738" y="740459"/>
            <a:ext cx="10726689"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06. </a:t>
            </a:r>
            <a:r>
              <a:rPr lang="da-DK"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rPr>
              <a:t>CONTENIDO DEL CONTRATO - </a:t>
            </a:r>
            <a:r>
              <a:rPr lang="da-DK"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rPr>
              <a:t>IDENTIFICACIÓN</a:t>
            </a:r>
          </a:p>
        </p:txBody>
      </p:sp>
      <p:cxnSp>
        <p:nvCxnSpPr>
          <p:cNvPr id="87" name="Straight Connector 38">
            <a:extLst>
              <a:ext uri="{FF2B5EF4-FFF2-40B4-BE49-F238E27FC236}">
                <a16:creationId xmlns:a16="http://schemas.microsoft.com/office/drawing/2014/main" id="{EA9021B0-FD89-45AF-B1BA-9E5D471232D7}"/>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88" name="Rectángulo 245">
            <a:extLst>
              <a:ext uri="{FF2B5EF4-FFF2-40B4-BE49-F238E27FC236}">
                <a16:creationId xmlns:a16="http://schemas.microsoft.com/office/drawing/2014/main" id="{E4B8B30B-F5ED-4DE6-A744-DBA6F36F9065}"/>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90" name="Marcador de texto 5">
            <a:extLst>
              <a:ext uri="{FF2B5EF4-FFF2-40B4-BE49-F238E27FC236}">
                <a16:creationId xmlns:a16="http://schemas.microsoft.com/office/drawing/2014/main" id="{DBA99FAF-6C52-48E3-BBC5-F6FA83508540}"/>
              </a:ext>
            </a:extLst>
          </p:cNvPr>
          <p:cNvSpPr txBox="1">
            <a:spLocks/>
          </p:cNvSpPr>
          <p:nvPr/>
        </p:nvSpPr>
        <p:spPr>
          <a:xfrm>
            <a:off x="975632" y="2994817"/>
            <a:ext cx="2826123" cy="262247"/>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spc="600" dirty="0">
                <a:solidFill>
                  <a:schemeClr val="accent1"/>
                </a:solidFill>
                <a:latin typeface="Segoe UI Semibold" panose="020B0702040204020203" pitchFamily="34" charset="0"/>
                <a:cs typeface="Segoe UI Semibold" panose="020B0702040204020203" pitchFamily="34" charset="0"/>
              </a:rPr>
              <a:t>LAS PARTES CONTRATANTES</a:t>
            </a:r>
          </a:p>
        </p:txBody>
      </p:sp>
      <p:grpSp>
        <p:nvGrpSpPr>
          <p:cNvPr id="2" name="Group 1">
            <a:extLst>
              <a:ext uri="{FF2B5EF4-FFF2-40B4-BE49-F238E27FC236}">
                <a16:creationId xmlns:a16="http://schemas.microsoft.com/office/drawing/2014/main" id="{44DB1A72-9DBB-4473-AD18-8F1F53962A43}"/>
              </a:ext>
            </a:extLst>
          </p:cNvPr>
          <p:cNvGrpSpPr/>
          <p:nvPr/>
        </p:nvGrpSpPr>
        <p:grpSpPr>
          <a:xfrm>
            <a:off x="3045849" y="1320800"/>
            <a:ext cx="8887043" cy="5524500"/>
            <a:chOff x="3161963" y="1916290"/>
            <a:chExt cx="7929102" cy="4929010"/>
          </a:xfrm>
        </p:grpSpPr>
        <p:grpSp>
          <p:nvGrpSpPr>
            <p:cNvPr id="91" name="Group 90">
              <a:extLst>
                <a:ext uri="{FF2B5EF4-FFF2-40B4-BE49-F238E27FC236}">
                  <a16:creationId xmlns:a16="http://schemas.microsoft.com/office/drawing/2014/main" id="{CF71259C-7AED-40F4-BE86-E82EDAB6CC40}"/>
                </a:ext>
              </a:extLst>
            </p:cNvPr>
            <p:cNvGrpSpPr/>
            <p:nvPr/>
          </p:nvGrpSpPr>
          <p:grpSpPr>
            <a:xfrm>
              <a:off x="3161963" y="1916290"/>
              <a:ext cx="7929102" cy="4929010"/>
              <a:chOff x="4855103" y="1174672"/>
              <a:chExt cx="6790521" cy="4221228"/>
            </a:xfrm>
          </p:grpSpPr>
          <p:pic>
            <p:nvPicPr>
              <p:cNvPr id="92" name="Picture 8" descr="MacBook-Pro-mockup.png">
                <a:extLst>
                  <a:ext uri="{FF2B5EF4-FFF2-40B4-BE49-F238E27FC236}">
                    <a16:creationId xmlns:a16="http://schemas.microsoft.com/office/drawing/2014/main" id="{FC352DC0-B82A-4115-B783-F1824ED4F1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5103" y="1174672"/>
                <a:ext cx="6790521" cy="4221228"/>
              </a:xfrm>
              <a:prstGeom prst="rect">
                <a:avLst/>
              </a:prstGeom>
            </p:spPr>
          </p:pic>
          <p:sp>
            <p:nvSpPr>
              <p:cNvPr id="93" name="Rectangle 92">
                <a:extLst>
                  <a:ext uri="{FF2B5EF4-FFF2-40B4-BE49-F238E27FC236}">
                    <a16:creationId xmlns:a16="http://schemas.microsoft.com/office/drawing/2014/main" id="{EDCBCB02-C684-4AB7-BF1D-AF4758A2CC09}"/>
                  </a:ext>
                </a:extLst>
              </p:cNvPr>
              <p:cNvSpPr/>
              <p:nvPr/>
            </p:nvSpPr>
            <p:spPr>
              <a:xfrm>
                <a:off x="5760720" y="1508624"/>
                <a:ext cx="4973956" cy="3111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pic>
          <p:nvPicPr>
            <p:cNvPr id="95" name="Picture 2">
              <a:extLst>
                <a:ext uri="{FF2B5EF4-FFF2-40B4-BE49-F238E27FC236}">
                  <a16:creationId xmlns:a16="http://schemas.microsoft.com/office/drawing/2014/main" id="{1D66027C-C765-4B30-A91C-A8B21D82B666}"/>
                </a:ext>
              </a:extLst>
            </p:cNvPr>
            <p:cNvPicPr>
              <a:picLocks noChangeAspect="1" noChangeArrowheads="1"/>
            </p:cNvPicPr>
            <p:nvPr/>
          </p:nvPicPr>
          <p:blipFill rotWithShape="1">
            <a:blip r:embed="rId5" cstate="print"/>
            <a:srcRect l="1253" r="1916"/>
            <a:stretch/>
          </p:blipFill>
          <p:spPr bwMode="auto">
            <a:xfrm>
              <a:off x="4268773" y="2543302"/>
              <a:ext cx="5715483" cy="2949448"/>
            </a:xfrm>
            <a:prstGeom prst="rect">
              <a:avLst/>
            </a:prstGeom>
            <a:noFill/>
            <a:ln w="12700">
              <a:noFill/>
              <a:miter lim="800000"/>
              <a:headEnd/>
              <a:tailEnd/>
            </a:ln>
          </p:spPr>
        </p:pic>
        <p:sp>
          <p:nvSpPr>
            <p:cNvPr id="102" name="Rectangle: Rounded Corners 101">
              <a:extLst>
                <a:ext uri="{FF2B5EF4-FFF2-40B4-BE49-F238E27FC236}">
                  <a16:creationId xmlns:a16="http://schemas.microsoft.com/office/drawing/2014/main" id="{E866696A-77A0-495D-A5FE-3A69F4A44CD4}"/>
                </a:ext>
              </a:extLst>
            </p:cNvPr>
            <p:cNvSpPr/>
            <p:nvPr/>
          </p:nvSpPr>
          <p:spPr bwMode="gray">
            <a:xfrm rot="5400000">
              <a:off x="4819111" y="2108235"/>
              <a:ext cx="161929" cy="1120714"/>
            </a:xfrm>
            <a:prstGeom prst="roundRect">
              <a:avLst>
                <a:gd name="adj" fmla="val 1589"/>
              </a:avLst>
            </a:prstGeom>
            <a:noFill/>
            <a:ln w="19050" algn="ctr">
              <a:solidFill>
                <a:schemeClr val="accent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dirty="0">
                <a:solidFill>
                  <a:schemeClr val="bg1"/>
                </a:solidFill>
                <a:latin typeface="Segoe UI" panose="020B0502040204020203" pitchFamily="34" charset="0"/>
              </a:endParaRPr>
            </a:p>
          </p:txBody>
        </p:sp>
        <p:sp>
          <p:nvSpPr>
            <p:cNvPr id="104" name="Rectangle: Rounded Corners 103">
              <a:extLst>
                <a:ext uri="{FF2B5EF4-FFF2-40B4-BE49-F238E27FC236}">
                  <a16:creationId xmlns:a16="http://schemas.microsoft.com/office/drawing/2014/main" id="{FE4FD7C1-6A16-408D-809E-656CFF9ABEC5}"/>
                </a:ext>
              </a:extLst>
            </p:cNvPr>
            <p:cNvSpPr/>
            <p:nvPr/>
          </p:nvSpPr>
          <p:spPr bwMode="gray">
            <a:xfrm rot="5400000">
              <a:off x="5146136" y="2662465"/>
              <a:ext cx="161929" cy="1774764"/>
            </a:xfrm>
            <a:prstGeom prst="roundRect">
              <a:avLst>
                <a:gd name="adj" fmla="val 1589"/>
              </a:avLst>
            </a:prstGeom>
            <a:noFill/>
            <a:ln w="19050" algn="ctr">
              <a:solidFill>
                <a:schemeClr val="accent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dirty="0">
                <a:solidFill>
                  <a:schemeClr val="bg1"/>
                </a:solidFill>
                <a:latin typeface="Segoe UI" panose="020B0502040204020203" pitchFamily="34" charset="0"/>
              </a:endParaRPr>
            </a:p>
          </p:txBody>
        </p:sp>
        <p:sp>
          <p:nvSpPr>
            <p:cNvPr id="105" name="Rectangle: Rounded Corners 104">
              <a:extLst>
                <a:ext uri="{FF2B5EF4-FFF2-40B4-BE49-F238E27FC236}">
                  <a16:creationId xmlns:a16="http://schemas.microsoft.com/office/drawing/2014/main" id="{8C90498F-AB44-4D82-9531-81CAFA905E3F}"/>
                </a:ext>
              </a:extLst>
            </p:cNvPr>
            <p:cNvSpPr/>
            <p:nvPr/>
          </p:nvSpPr>
          <p:spPr bwMode="gray">
            <a:xfrm rot="5400000">
              <a:off x="5146136" y="3006024"/>
              <a:ext cx="161929" cy="1774764"/>
            </a:xfrm>
            <a:prstGeom prst="roundRect">
              <a:avLst>
                <a:gd name="adj" fmla="val 1589"/>
              </a:avLst>
            </a:prstGeom>
            <a:noFill/>
            <a:ln w="19050" algn="ctr">
              <a:solidFill>
                <a:schemeClr val="accent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dirty="0">
                <a:solidFill>
                  <a:schemeClr val="bg1"/>
                </a:solidFill>
                <a:latin typeface="Segoe UI" panose="020B0502040204020203" pitchFamily="34" charset="0"/>
              </a:endParaRPr>
            </a:p>
          </p:txBody>
        </p:sp>
        <p:sp>
          <p:nvSpPr>
            <p:cNvPr id="106" name="Rectangle: Rounded Corners 105">
              <a:extLst>
                <a:ext uri="{FF2B5EF4-FFF2-40B4-BE49-F238E27FC236}">
                  <a16:creationId xmlns:a16="http://schemas.microsoft.com/office/drawing/2014/main" id="{0FCB41E1-4817-4EAA-9483-CD9229062E83}"/>
                </a:ext>
              </a:extLst>
            </p:cNvPr>
            <p:cNvSpPr/>
            <p:nvPr/>
          </p:nvSpPr>
          <p:spPr bwMode="gray">
            <a:xfrm rot="5400000">
              <a:off x="5146136" y="3325773"/>
              <a:ext cx="161929" cy="1774764"/>
            </a:xfrm>
            <a:prstGeom prst="roundRect">
              <a:avLst>
                <a:gd name="adj" fmla="val 1589"/>
              </a:avLst>
            </a:prstGeom>
            <a:noFill/>
            <a:ln w="19050" algn="ctr">
              <a:solidFill>
                <a:schemeClr val="accent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dirty="0">
                <a:solidFill>
                  <a:schemeClr val="bg1"/>
                </a:solidFill>
                <a:latin typeface="Segoe UI" panose="020B0502040204020203" pitchFamily="34" charset="0"/>
              </a:endParaRPr>
            </a:p>
          </p:txBody>
        </p:sp>
      </p:grpSp>
      <p:cxnSp>
        <p:nvCxnSpPr>
          <p:cNvPr id="38" name="Straight Connector 38">
            <a:extLst>
              <a:ext uri="{FF2B5EF4-FFF2-40B4-BE49-F238E27FC236}">
                <a16:creationId xmlns:a16="http://schemas.microsoft.com/office/drawing/2014/main" id="{DE5B1DF0-78E2-4A88-8923-D6341B4D6F79}"/>
              </a:ext>
            </a:extLst>
          </p:cNvPr>
          <p:cNvCxnSpPr>
            <a:cxnSpLocks/>
          </p:cNvCxnSpPr>
          <p:nvPr/>
        </p:nvCxnSpPr>
        <p:spPr>
          <a:xfrm flipH="1">
            <a:off x="1002912" y="3632287"/>
            <a:ext cx="506311" cy="0"/>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nvGrpSpPr>
          <p:cNvPr id="78" name="Graphic 93">
            <a:extLst>
              <a:ext uri="{FF2B5EF4-FFF2-40B4-BE49-F238E27FC236}">
                <a16:creationId xmlns:a16="http://schemas.microsoft.com/office/drawing/2014/main" id="{AD9EBC08-23BC-41A3-9DDD-658F2DEAAE57}"/>
              </a:ext>
            </a:extLst>
          </p:cNvPr>
          <p:cNvGrpSpPr/>
          <p:nvPr/>
        </p:nvGrpSpPr>
        <p:grpSpPr>
          <a:xfrm>
            <a:off x="855125" y="1860610"/>
            <a:ext cx="1041859" cy="941005"/>
            <a:chOff x="4822675" y="2582602"/>
            <a:chExt cx="523875" cy="473163"/>
          </a:xfrm>
          <a:noFill/>
        </p:grpSpPr>
        <p:grpSp>
          <p:nvGrpSpPr>
            <p:cNvPr id="79" name="Graphic 93">
              <a:extLst>
                <a:ext uri="{FF2B5EF4-FFF2-40B4-BE49-F238E27FC236}">
                  <a16:creationId xmlns:a16="http://schemas.microsoft.com/office/drawing/2014/main" id="{B815F4A3-B513-496C-B232-C3469C38E1BE}"/>
                </a:ext>
              </a:extLst>
            </p:cNvPr>
            <p:cNvGrpSpPr/>
            <p:nvPr/>
          </p:nvGrpSpPr>
          <p:grpSpPr>
            <a:xfrm>
              <a:off x="4822675" y="2582602"/>
              <a:ext cx="523875" cy="473163"/>
              <a:chOff x="4822675" y="2582602"/>
              <a:chExt cx="523875" cy="473163"/>
            </a:xfrm>
            <a:noFill/>
          </p:grpSpPr>
          <p:grpSp>
            <p:nvGrpSpPr>
              <p:cNvPr id="107" name="Graphic 93">
                <a:extLst>
                  <a:ext uri="{FF2B5EF4-FFF2-40B4-BE49-F238E27FC236}">
                    <a16:creationId xmlns:a16="http://schemas.microsoft.com/office/drawing/2014/main" id="{056BD08D-12DD-4F14-A709-570D1EF78E44}"/>
                  </a:ext>
                </a:extLst>
              </p:cNvPr>
              <p:cNvGrpSpPr/>
              <p:nvPr/>
            </p:nvGrpSpPr>
            <p:grpSpPr>
              <a:xfrm>
                <a:off x="4822675" y="2582602"/>
                <a:ext cx="523875" cy="473163"/>
                <a:chOff x="4822675" y="2582602"/>
                <a:chExt cx="523875" cy="473163"/>
              </a:xfrm>
              <a:noFill/>
            </p:grpSpPr>
            <p:grpSp>
              <p:nvGrpSpPr>
                <p:cNvPr id="116" name="Graphic 93">
                  <a:extLst>
                    <a:ext uri="{FF2B5EF4-FFF2-40B4-BE49-F238E27FC236}">
                      <a16:creationId xmlns:a16="http://schemas.microsoft.com/office/drawing/2014/main" id="{B3618143-EE87-4C18-970D-BB00714125C2}"/>
                    </a:ext>
                  </a:extLst>
                </p:cNvPr>
                <p:cNvGrpSpPr/>
                <p:nvPr/>
              </p:nvGrpSpPr>
              <p:grpSpPr>
                <a:xfrm>
                  <a:off x="5013261" y="2582602"/>
                  <a:ext cx="142703" cy="473163"/>
                  <a:chOff x="5013261" y="2582602"/>
                  <a:chExt cx="142703" cy="473163"/>
                </a:xfrm>
                <a:noFill/>
              </p:grpSpPr>
              <p:grpSp>
                <p:nvGrpSpPr>
                  <p:cNvPr id="128" name="Graphic 93">
                    <a:extLst>
                      <a:ext uri="{FF2B5EF4-FFF2-40B4-BE49-F238E27FC236}">
                        <a16:creationId xmlns:a16="http://schemas.microsoft.com/office/drawing/2014/main" id="{AB45AF89-98F4-4652-AC57-B65F95B13E9B}"/>
                      </a:ext>
                    </a:extLst>
                  </p:cNvPr>
                  <p:cNvGrpSpPr/>
                  <p:nvPr/>
                </p:nvGrpSpPr>
                <p:grpSpPr>
                  <a:xfrm>
                    <a:off x="5013261" y="2582602"/>
                    <a:ext cx="142703" cy="134426"/>
                    <a:chOff x="5013261" y="2582602"/>
                    <a:chExt cx="142703" cy="134426"/>
                  </a:xfrm>
                  <a:noFill/>
                </p:grpSpPr>
                <p:sp>
                  <p:nvSpPr>
                    <p:cNvPr id="135" name="Freeform: Shape 134">
                      <a:extLst>
                        <a:ext uri="{FF2B5EF4-FFF2-40B4-BE49-F238E27FC236}">
                          <a16:creationId xmlns:a16="http://schemas.microsoft.com/office/drawing/2014/main" id="{2F9D0F57-A72F-4D59-BC40-6EAEFC1A1C01}"/>
                        </a:ext>
                      </a:extLst>
                    </p:cNvPr>
                    <p:cNvSpPr/>
                    <p:nvPr/>
                  </p:nvSpPr>
                  <p:spPr>
                    <a:xfrm>
                      <a:off x="5013261" y="2655316"/>
                      <a:ext cx="142703" cy="61712"/>
                    </a:xfrm>
                    <a:custGeom>
                      <a:avLst/>
                      <a:gdLst>
                        <a:gd name="connsiteX0" fmla="*/ 91154 w 142703"/>
                        <a:gd name="connsiteY0" fmla="*/ 0 h 61712"/>
                        <a:gd name="connsiteX1" fmla="*/ 142704 w 142703"/>
                        <a:gd name="connsiteY1" fmla="*/ 34785 h 61712"/>
                        <a:gd name="connsiteX2" fmla="*/ 142704 w 142703"/>
                        <a:gd name="connsiteY2" fmla="*/ 61398 h 61712"/>
                        <a:gd name="connsiteX3" fmla="*/ 0 w 142703"/>
                        <a:gd name="connsiteY3" fmla="*/ 61712 h 61712"/>
                        <a:gd name="connsiteX4" fmla="*/ 0 w 142703"/>
                        <a:gd name="connsiteY4" fmla="*/ 35100 h 61712"/>
                        <a:gd name="connsiteX5" fmla="*/ 51549 w 142703"/>
                        <a:gd name="connsiteY5" fmla="*/ 0 h 6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03" h="61712">
                          <a:moveTo>
                            <a:pt x="91154" y="0"/>
                          </a:moveTo>
                          <a:cubicBezTo>
                            <a:pt x="91154" y="0"/>
                            <a:pt x="142704" y="24832"/>
                            <a:pt x="142704" y="34785"/>
                          </a:cubicBezTo>
                          <a:lnTo>
                            <a:pt x="142704" y="61398"/>
                          </a:lnTo>
                          <a:lnTo>
                            <a:pt x="0" y="61712"/>
                          </a:lnTo>
                          <a:lnTo>
                            <a:pt x="0" y="35100"/>
                          </a:lnTo>
                          <a:cubicBezTo>
                            <a:pt x="0" y="25146"/>
                            <a:pt x="51549" y="0"/>
                            <a:pt x="51549" y="0"/>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136" name="Graphic 93">
                      <a:extLst>
                        <a:ext uri="{FF2B5EF4-FFF2-40B4-BE49-F238E27FC236}">
                          <a16:creationId xmlns:a16="http://schemas.microsoft.com/office/drawing/2014/main" id="{9F4D6042-43AC-4963-A970-4504D0ED8A41}"/>
                        </a:ext>
                      </a:extLst>
                    </p:cNvPr>
                    <p:cNvGrpSpPr/>
                    <p:nvPr/>
                  </p:nvGrpSpPr>
                  <p:grpSpPr>
                    <a:xfrm>
                      <a:off x="5051504" y="2582602"/>
                      <a:ext cx="66113" cy="82038"/>
                      <a:chOff x="5051504" y="2582602"/>
                      <a:chExt cx="66113" cy="82038"/>
                    </a:xfrm>
                    <a:noFill/>
                  </p:grpSpPr>
                  <p:sp>
                    <p:nvSpPr>
                      <p:cNvPr id="137" name="Freeform: Shape 136">
                        <a:extLst>
                          <a:ext uri="{FF2B5EF4-FFF2-40B4-BE49-F238E27FC236}">
                            <a16:creationId xmlns:a16="http://schemas.microsoft.com/office/drawing/2014/main" id="{A2932555-42A2-430E-A8F4-184737B2A05E}"/>
                          </a:ext>
                        </a:extLst>
                      </p:cNvPr>
                      <p:cNvSpPr/>
                      <p:nvPr/>
                    </p:nvSpPr>
                    <p:spPr>
                      <a:xfrm>
                        <a:off x="5051609" y="2613616"/>
                        <a:ext cx="66008" cy="51025"/>
                      </a:xfrm>
                      <a:custGeom>
                        <a:avLst/>
                        <a:gdLst>
                          <a:gd name="connsiteX0" fmla="*/ 66008 w 66008"/>
                          <a:gd name="connsiteY0" fmla="*/ 0 h 51025"/>
                          <a:gd name="connsiteX1" fmla="*/ 66008 w 66008"/>
                          <a:gd name="connsiteY1" fmla="*/ 17183 h 51025"/>
                          <a:gd name="connsiteX2" fmla="*/ 55950 w 66008"/>
                          <a:gd name="connsiteY2" fmla="*/ 41491 h 51025"/>
                          <a:gd name="connsiteX3" fmla="*/ 55950 w 66008"/>
                          <a:gd name="connsiteY3" fmla="*/ 41491 h 51025"/>
                          <a:gd name="connsiteX4" fmla="*/ 33004 w 66008"/>
                          <a:gd name="connsiteY4" fmla="*/ 51025 h 51025"/>
                          <a:gd name="connsiteX5" fmla="*/ 33004 w 66008"/>
                          <a:gd name="connsiteY5" fmla="*/ 51025 h 51025"/>
                          <a:gd name="connsiteX6" fmla="*/ 9954 w 66008"/>
                          <a:gd name="connsiteY6" fmla="*/ 41386 h 51025"/>
                          <a:gd name="connsiteX7" fmla="*/ 9954 w 66008"/>
                          <a:gd name="connsiteY7" fmla="*/ 41386 h 51025"/>
                          <a:gd name="connsiteX8" fmla="*/ 0 w 66008"/>
                          <a:gd name="connsiteY8" fmla="*/ 17183 h 51025"/>
                          <a:gd name="connsiteX9" fmla="*/ 0 w 66008"/>
                          <a:gd name="connsiteY9" fmla="*/ 0 h 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008" h="51025">
                            <a:moveTo>
                              <a:pt x="66008" y="0"/>
                            </a:moveTo>
                            <a:lnTo>
                              <a:pt x="66008" y="17183"/>
                            </a:lnTo>
                            <a:cubicBezTo>
                              <a:pt x="66008" y="26299"/>
                              <a:pt x="62446" y="34995"/>
                              <a:pt x="55950" y="41491"/>
                            </a:cubicBezTo>
                            <a:lnTo>
                              <a:pt x="55950" y="41491"/>
                            </a:lnTo>
                            <a:cubicBezTo>
                              <a:pt x="49978" y="47568"/>
                              <a:pt x="41596" y="51025"/>
                              <a:pt x="33004" y="51025"/>
                            </a:cubicBezTo>
                            <a:lnTo>
                              <a:pt x="33004" y="51025"/>
                            </a:lnTo>
                            <a:cubicBezTo>
                              <a:pt x="24308" y="51025"/>
                              <a:pt x="16031" y="47568"/>
                              <a:pt x="9954" y="41386"/>
                            </a:cubicBezTo>
                            <a:lnTo>
                              <a:pt x="9954" y="41386"/>
                            </a:lnTo>
                            <a:cubicBezTo>
                              <a:pt x="3562" y="34995"/>
                              <a:pt x="0" y="26299"/>
                              <a:pt x="0" y="17183"/>
                            </a:cubicBez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38" name="Freeform: Shape 137">
                        <a:extLst>
                          <a:ext uri="{FF2B5EF4-FFF2-40B4-BE49-F238E27FC236}">
                            <a16:creationId xmlns:a16="http://schemas.microsoft.com/office/drawing/2014/main" id="{DF3C19AC-DA8C-4C2D-A1C7-79ADA30D0BC3}"/>
                          </a:ext>
                        </a:extLst>
                      </p:cNvPr>
                      <p:cNvSpPr/>
                      <p:nvPr/>
                    </p:nvSpPr>
                    <p:spPr>
                      <a:xfrm>
                        <a:off x="5051504" y="2582602"/>
                        <a:ext cx="66113" cy="31013"/>
                      </a:xfrm>
                      <a:custGeom>
                        <a:avLst/>
                        <a:gdLst>
                          <a:gd name="connsiteX0" fmla="*/ 0 w 66113"/>
                          <a:gd name="connsiteY0" fmla="*/ 31013 h 31013"/>
                          <a:gd name="connsiteX1" fmla="*/ 33109 w 66113"/>
                          <a:gd name="connsiteY1" fmla="*/ 0 h 31013"/>
                          <a:gd name="connsiteX2" fmla="*/ 66113 w 66113"/>
                          <a:gd name="connsiteY2" fmla="*/ 31013 h 31013"/>
                        </a:gdLst>
                        <a:ahLst/>
                        <a:cxnLst>
                          <a:cxn ang="0">
                            <a:pos x="connsiteX0" y="connsiteY0"/>
                          </a:cxn>
                          <a:cxn ang="0">
                            <a:pos x="connsiteX1" y="connsiteY1"/>
                          </a:cxn>
                          <a:cxn ang="0">
                            <a:pos x="connsiteX2" y="connsiteY2"/>
                          </a:cxn>
                        </a:cxnLst>
                        <a:rect l="l" t="t" r="r" b="b"/>
                        <a:pathLst>
                          <a:path w="66113" h="31013">
                            <a:moveTo>
                              <a:pt x="0" y="31013"/>
                            </a:moveTo>
                            <a:cubicBezTo>
                              <a:pt x="0" y="13935"/>
                              <a:pt x="14773" y="0"/>
                              <a:pt x="33109" y="0"/>
                            </a:cubicBezTo>
                            <a:cubicBezTo>
                              <a:pt x="51340" y="0"/>
                              <a:pt x="66113" y="13830"/>
                              <a:pt x="66113" y="31013"/>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129" name="Graphic 93">
                    <a:extLst>
                      <a:ext uri="{FF2B5EF4-FFF2-40B4-BE49-F238E27FC236}">
                        <a16:creationId xmlns:a16="http://schemas.microsoft.com/office/drawing/2014/main" id="{566D2A97-EEF4-4DFC-9BC2-D289B7EF2BCD}"/>
                      </a:ext>
                    </a:extLst>
                  </p:cNvPr>
                  <p:cNvGrpSpPr/>
                  <p:nvPr/>
                </p:nvGrpSpPr>
                <p:grpSpPr>
                  <a:xfrm>
                    <a:off x="5013261" y="2921340"/>
                    <a:ext cx="142703" cy="134426"/>
                    <a:chOff x="5013261" y="2921340"/>
                    <a:chExt cx="142703" cy="134426"/>
                  </a:xfrm>
                  <a:noFill/>
                </p:grpSpPr>
                <p:sp>
                  <p:nvSpPr>
                    <p:cNvPr id="130" name="Freeform: Shape 129">
                      <a:extLst>
                        <a:ext uri="{FF2B5EF4-FFF2-40B4-BE49-F238E27FC236}">
                          <a16:creationId xmlns:a16="http://schemas.microsoft.com/office/drawing/2014/main" id="{B7D8DBC2-D5DC-45AD-A0F7-BBEA1AA0DD4E}"/>
                        </a:ext>
                      </a:extLst>
                    </p:cNvPr>
                    <p:cNvSpPr/>
                    <p:nvPr/>
                  </p:nvSpPr>
                  <p:spPr>
                    <a:xfrm>
                      <a:off x="5013261" y="2994054"/>
                      <a:ext cx="142703" cy="61712"/>
                    </a:xfrm>
                    <a:custGeom>
                      <a:avLst/>
                      <a:gdLst>
                        <a:gd name="connsiteX0" fmla="*/ 91154 w 142703"/>
                        <a:gd name="connsiteY0" fmla="*/ 0 h 61712"/>
                        <a:gd name="connsiteX1" fmla="*/ 142704 w 142703"/>
                        <a:gd name="connsiteY1" fmla="*/ 34785 h 61712"/>
                        <a:gd name="connsiteX2" fmla="*/ 142704 w 142703"/>
                        <a:gd name="connsiteY2" fmla="*/ 61398 h 61712"/>
                        <a:gd name="connsiteX3" fmla="*/ 0 w 142703"/>
                        <a:gd name="connsiteY3" fmla="*/ 61712 h 61712"/>
                        <a:gd name="connsiteX4" fmla="*/ 0 w 142703"/>
                        <a:gd name="connsiteY4" fmla="*/ 35100 h 61712"/>
                        <a:gd name="connsiteX5" fmla="*/ 51549 w 142703"/>
                        <a:gd name="connsiteY5" fmla="*/ 0 h 6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03" h="61712">
                          <a:moveTo>
                            <a:pt x="91154" y="0"/>
                          </a:moveTo>
                          <a:cubicBezTo>
                            <a:pt x="91154" y="0"/>
                            <a:pt x="142704" y="24832"/>
                            <a:pt x="142704" y="34785"/>
                          </a:cubicBezTo>
                          <a:lnTo>
                            <a:pt x="142704" y="61398"/>
                          </a:lnTo>
                          <a:lnTo>
                            <a:pt x="0" y="61712"/>
                          </a:lnTo>
                          <a:lnTo>
                            <a:pt x="0" y="35100"/>
                          </a:lnTo>
                          <a:cubicBezTo>
                            <a:pt x="0" y="25146"/>
                            <a:pt x="51549" y="0"/>
                            <a:pt x="51549" y="0"/>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131" name="Graphic 93">
                      <a:extLst>
                        <a:ext uri="{FF2B5EF4-FFF2-40B4-BE49-F238E27FC236}">
                          <a16:creationId xmlns:a16="http://schemas.microsoft.com/office/drawing/2014/main" id="{8DCCAF99-4D62-464A-8DC0-87F6522EA9CD}"/>
                        </a:ext>
                      </a:extLst>
                    </p:cNvPr>
                    <p:cNvGrpSpPr/>
                    <p:nvPr/>
                  </p:nvGrpSpPr>
                  <p:grpSpPr>
                    <a:xfrm>
                      <a:off x="5051504" y="2921340"/>
                      <a:ext cx="66113" cy="82143"/>
                      <a:chOff x="5051504" y="2921340"/>
                      <a:chExt cx="66113" cy="82143"/>
                    </a:xfrm>
                    <a:noFill/>
                  </p:grpSpPr>
                  <p:sp>
                    <p:nvSpPr>
                      <p:cNvPr id="133" name="Freeform: Shape 132">
                        <a:extLst>
                          <a:ext uri="{FF2B5EF4-FFF2-40B4-BE49-F238E27FC236}">
                            <a16:creationId xmlns:a16="http://schemas.microsoft.com/office/drawing/2014/main" id="{53EAD767-8EBE-407E-BF75-6AAE212FDC83}"/>
                          </a:ext>
                        </a:extLst>
                      </p:cNvPr>
                      <p:cNvSpPr/>
                      <p:nvPr/>
                    </p:nvSpPr>
                    <p:spPr>
                      <a:xfrm>
                        <a:off x="5051504" y="2952353"/>
                        <a:ext cx="66113" cy="51130"/>
                      </a:xfrm>
                      <a:custGeom>
                        <a:avLst/>
                        <a:gdLst>
                          <a:gd name="connsiteX0" fmla="*/ 66113 w 66113"/>
                          <a:gd name="connsiteY0" fmla="*/ 0 h 51130"/>
                          <a:gd name="connsiteX1" fmla="*/ 66113 w 66113"/>
                          <a:gd name="connsiteY1" fmla="*/ 17183 h 51130"/>
                          <a:gd name="connsiteX2" fmla="*/ 56055 w 66113"/>
                          <a:gd name="connsiteY2" fmla="*/ 41491 h 51130"/>
                          <a:gd name="connsiteX3" fmla="*/ 56055 w 66113"/>
                          <a:gd name="connsiteY3" fmla="*/ 41491 h 51130"/>
                          <a:gd name="connsiteX4" fmla="*/ 33004 w 66113"/>
                          <a:gd name="connsiteY4" fmla="*/ 51130 h 51130"/>
                          <a:gd name="connsiteX5" fmla="*/ 33004 w 66113"/>
                          <a:gd name="connsiteY5" fmla="*/ 51130 h 51130"/>
                          <a:gd name="connsiteX6" fmla="*/ 9954 w 66113"/>
                          <a:gd name="connsiteY6" fmla="*/ 41491 h 51130"/>
                          <a:gd name="connsiteX7" fmla="*/ 9954 w 66113"/>
                          <a:gd name="connsiteY7" fmla="*/ 41491 h 51130"/>
                          <a:gd name="connsiteX8" fmla="*/ 0 w 66113"/>
                          <a:gd name="connsiteY8" fmla="*/ 17288 h 51130"/>
                          <a:gd name="connsiteX9" fmla="*/ 0 w 66113"/>
                          <a:gd name="connsiteY9" fmla="*/ 105 h 51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13" h="51130">
                            <a:moveTo>
                              <a:pt x="66113" y="0"/>
                            </a:moveTo>
                            <a:lnTo>
                              <a:pt x="66113" y="17183"/>
                            </a:lnTo>
                            <a:cubicBezTo>
                              <a:pt x="66113" y="26299"/>
                              <a:pt x="62551" y="34995"/>
                              <a:pt x="56055" y="41491"/>
                            </a:cubicBezTo>
                            <a:lnTo>
                              <a:pt x="56055" y="41491"/>
                            </a:lnTo>
                            <a:cubicBezTo>
                              <a:pt x="49978" y="47673"/>
                              <a:pt x="41700" y="51130"/>
                              <a:pt x="33004" y="51130"/>
                            </a:cubicBezTo>
                            <a:lnTo>
                              <a:pt x="33004" y="51130"/>
                            </a:lnTo>
                            <a:cubicBezTo>
                              <a:pt x="24308" y="51130"/>
                              <a:pt x="16031" y="47673"/>
                              <a:pt x="9954" y="41491"/>
                            </a:cubicBezTo>
                            <a:lnTo>
                              <a:pt x="9954" y="41491"/>
                            </a:lnTo>
                            <a:cubicBezTo>
                              <a:pt x="3562" y="35100"/>
                              <a:pt x="0" y="26403"/>
                              <a:pt x="0" y="17288"/>
                            </a:cubicBezTo>
                            <a:lnTo>
                              <a:pt x="0" y="105"/>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34" name="Freeform: Shape 133">
                        <a:extLst>
                          <a:ext uri="{FF2B5EF4-FFF2-40B4-BE49-F238E27FC236}">
                            <a16:creationId xmlns:a16="http://schemas.microsoft.com/office/drawing/2014/main" id="{FC47BA23-4B1C-4799-9A9A-5D07C7F5A61F}"/>
                          </a:ext>
                        </a:extLst>
                      </p:cNvPr>
                      <p:cNvSpPr/>
                      <p:nvPr/>
                    </p:nvSpPr>
                    <p:spPr>
                      <a:xfrm>
                        <a:off x="5051504" y="2921340"/>
                        <a:ext cx="66113" cy="31013"/>
                      </a:xfrm>
                      <a:custGeom>
                        <a:avLst/>
                        <a:gdLst>
                          <a:gd name="connsiteX0" fmla="*/ 0 w 66113"/>
                          <a:gd name="connsiteY0" fmla="*/ 31013 h 31013"/>
                          <a:gd name="connsiteX1" fmla="*/ 33109 w 66113"/>
                          <a:gd name="connsiteY1" fmla="*/ 0 h 31013"/>
                          <a:gd name="connsiteX2" fmla="*/ 66113 w 66113"/>
                          <a:gd name="connsiteY2" fmla="*/ 31013 h 31013"/>
                        </a:gdLst>
                        <a:ahLst/>
                        <a:cxnLst>
                          <a:cxn ang="0">
                            <a:pos x="connsiteX0" y="connsiteY0"/>
                          </a:cxn>
                          <a:cxn ang="0">
                            <a:pos x="connsiteX1" y="connsiteY1"/>
                          </a:cxn>
                          <a:cxn ang="0">
                            <a:pos x="connsiteX2" y="connsiteY2"/>
                          </a:cxn>
                        </a:cxnLst>
                        <a:rect l="l" t="t" r="r" b="b"/>
                        <a:pathLst>
                          <a:path w="66113" h="31013">
                            <a:moveTo>
                              <a:pt x="0" y="31013"/>
                            </a:moveTo>
                            <a:cubicBezTo>
                              <a:pt x="0" y="13935"/>
                              <a:pt x="14773" y="0"/>
                              <a:pt x="33109" y="0"/>
                            </a:cubicBezTo>
                            <a:cubicBezTo>
                              <a:pt x="51340" y="0"/>
                              <a:pt x="66113" y="13830"/>
                              <a:pt x="66113" y="31013"/>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grpSp>
              <p:nvGrpSpPr>
                <p:cNvPr id="117" name="Graphic 93">
                  <a:extLst>
                    <a:ext uri="{FF2B5EF4-FFF2-40B4-BE49-F238E27FC236}">
                      <a16:creationId xmlns:a16="http://schemas.microsoft.com/office/drawing/2014/main" id="{08AF222D-E4B3-40B8-8F96-58276EAE40E6}"/>
                    </a:ext>
                  </a:extLst>
                </p:cNvPr>
                <p:cNvGrpSpPr/>
                <p:nvPr/>
              </p:nvGrpSpPr>
              <p:grpSpPr>
                <a:xfrm>
                  <a:off x="4822675" y="2752128"/>
                  <a:ext cx="523875" cy="134216"/>
                  <a:chOff x="4822675" y="2752128"/>
                  <a:chExt cx="523875" cy="134216"/>
                </a:xfrm>
                <a:noFill/>
              </p:grpSpPr>
              <p:grpSp>
                <p:nvGrpSpPr>
                  <p:cNvPr id="118" name="Graphic 93">
                    <a:extLst>
                      <a:ext uri="{FF2B5EF4-FFF2-40B4-BE49-F238E27FC236}">
                        <a16:creationId xmlns:a16="http://schemas.microsoft.com/office/drawing/2014/main" id="{85F5F126-122B-49B0-97C3-0173D91CDD72}"/>
                      </a:ext>
                    </a:extLst>
                  </p:cNvPr>
                  <p:cNvGrpSpPr/>
                  <p:nvPr/>
                </p:nvGrpSpPr>
                <p:grpSpPr>
                  <a:xfrm>
                    <a:off x="5203847" y="2752128"/>
                    <a:ext cx="142703" cy="134111"/>
                    <a:chOff x="5203847" y="2752128"/>
                    <a:chExt cx="142703" cy="134111"/>
                  </a:xfrm>
                  <a:noFill/>
                </p:grpSpPr>
                <p:sp>
                  <p:nvSpPr>
                    <p:cNvPr id="124" name="Freeform: Shape 123">
                      <a:extLst>
                        <a:ext uri="{FF2B5EF4-FFF2-40B4-BE49-F238E27FC236}">
                          <a16:creationId xmlns:a16="http://schemas.microsoft.com/office/drawing/2014/main" id="{AF26A5AE-874E-4DF1-9BF3-F5B77810DEA5}"/>
                        </a:ext>
                      </a:extLst>
                    </p:cNvPr>
                    <p:cNvSpPr/>
                    <p:nvPr/>
                  </p:nvSpPr>
                  <p:spPr>
                    <a:xfrm>
                      <a:off x="5203847" y="2824633"/>
                      <a:ext cx="142703" cy="61607"/>
                    </a:xfrm>
                    <a:custGeom>
                      <a:avLst/>
                      <a:gdLst>
                        <a:gd name="connsiteX0" fmla="*/ 91154 w 142703"/>
                        <a:gd name="connsiteY0" fmla="*/ 0 h 61607"/>
                        <a:gd name="connsiteX1" fmla="*/ 142704 w 142703"/>
                        <a:gd name="connsiteY1" fmla="*/ 34681 h 61607"/>
                        <a:gd name="connsiteX2" fmla="*/ 142704 w 142703"/>
                        <a:gd name="connsiteY2" fmla="*/ 61293 h 61607"/>
                        <a:gd name="connsiteX3" fmla="*/ 0 w 142703"/>
                        <a:gd name="connsiteY3" fmla="*/ 61608 h 61607"/>
                        <a:gd name="connsiteX4" fmla="*/ 0 w 142703"/>
                        <a:gd name="connsiteY4" fmla="*/ 34995 h 61607"/>
                        <a:gd name="connsiteX5" fmla="*/ 51549 w 142703"/>
                        <a:gd name="connsiteY5" fmla="*/ 0 h 6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03" h="61607">
                          <a:moveTo>
                            <a:pt x="91154" y="0"/>
                          </a:moveTo>
                          <a:cubicBezTo>
                            <a:pt x="91154" y="0"/>
                            <a:pt x="142704" y="24727"/>
                            <a:pt x="142704" y="34681"/>
                          </a:cubicBezTo>
                          <a:lnTo>
                            <a:pt x="142704" y="61293"/>
                          </a:lnTo>
                          <a:lnTo>
                            <a:pt x="0" y="61608"/>
                          </a:lnTo>
                          <a:lnTo>
                            <a:pt x="0" y="34995"/>
                          </a:lnTo>
                          <a:cubicBezTo>
                            <a:pt x="0" y="25041"/>
                            <a:pt x="51549" y="0"/>
                            <a:pt x="51549" y="0"/>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125" name="Graphic 93">
                      <a:extLst>
                        <a:ext uri="{FF2B5EF4-FFF2-40B4-BE49-F238E27FC236}">
                          <a16:creationId xmlns:a16="http://schemas.microsoft.com/office/drawing/2014/main" id="{EF8598A9-94EF-4892-AD90-BEF244C7A135}"/>
                        </a:ext>
                      </a:extLst>
                    </p:cNvPr>
                    <p:cNvGrpSpPr/>
                    <p:nvPr/>
                  </p:nvGrpSpPr>
                  <p:grpSpPr>
                    <a:xfrm>
                      <a:off x="5242090" y="2752128"/>
                      <a:ext cx="66113" cy="81724"/>
                      <a:chOff x="5242090" y="2752128"/>
                      <a:chExt cx="66113" cy="81724"/>
                    </a:xfrm>
                    <a:noFill/>
                  </p:grpSpPr>
                  <p:sp>
                    <p:nvSpPr>
                      <p:cNvPr id="126" name="Freeform: Shape 125">
                        <a:extLst>
                          <a:ext uri="{FF2B5EF4-FFF2-40B4-BE49-F238E27FC236}">
                            <a16:creationId xmlns:a16="http://schemas.microsoft.com/office/drawing/2014/main" id="{BDD7AC26-42BA-4CC4-970C-4CA886144923}"/>
                          </a:ext>
                        </a:extLst>
                      </p:cNvPr>
                      <p:cNvSpPr/>
                      <p:nvPr/>
                    </p:nvSpPr>
                    <p:spPr>
                      <a:xfrm>
                        <a:off x="5242090" y="2782932"/>
                        <a:ext cx="66113" cy="50920"/>
                      </a:xfrm>
                      <a:custGeom>
                        <a:avLst/>
                        <a:gdLst>
                          <a:gd name="connsiteX0" fmla="*/ 66113 w 66113"/>
                          <a:gd name="connsiteY0" fmla="*/ 105 h 50920"/>
                          <a:gd name="connsiteX1" fmla="*/ 66113 w 66113"/>
                          <a:gd name="connsiteY1" fmla="*/ 17183 h 50920"/>
                          <a:gd name="connsiteX2" fmla="*/ 56055 w 66113"/>
                          <a:gd name="connsiteY2" fmla="*/ 41386 h 50920"/>
                          <a:gd name="connsiteX3" fmla="*/ 56055 w 66113"/>
                          <a:gd name="connsiteY3" fmla="*/ 41386 h 50920"/>
                          <a:gd name="connsiteX4" fmla="*/ 33004 w 66113"/>
                          <a:gd name="connsiteY4" fmla="*/ 50921 h 50920"/>
                          <a:gd name="connsiteX5" fmla="*/ 33004 w 66113"/>
                          <a:gd name="connsiteY5" fmla="*/ 50921 h 50920"/>
                          <a:gd name="connsiteX6" fmla="*/ 9954 w 66113"/>
                          <a:gd name="connsiteY6" fmla="*/ 41281 h 50920"/>
                          <a:gd name="connsiteX7" fmla="*/ 9954 w 66113"/>
                          <a:gd name="connsiteY7" fmla="*/ 41281 h 50920"/>
                          <a:gd name="connsiteX8" fmla="*/ 0 w 66113"/>
                          <a:gd name="connsiteY8" fmla="*/ 17183 h 50920"/>
                          <a:gd name="connsiteX9" fmla="*/ 0 w 66113"/>
                          <a:gd name="connsiteY9" fmla="*/ 0 h 5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13" h="50920">
                            <a:moveTo>
                              <a:pt x="66113" y="105"/>
                            </a:moveTo>
                            <a:lnTo>
                              <a:pt x="66113" y="17183"/>
                            </a:lnTo>
                            <a:cubicBezTo>
                              <a:pt x="66113" y="26299"/>
                              <a:pt x="62551" y="34995"/>
                              <a:pt x="56055" y="41386"/>
                            </a:cubicBezTo>
                            <a:lnTo>
                              <a:pt x="56055" y="41386"/>
                            </a:lnTo>
                            <a:cubicBezTo>
                              <a:pt x="49978" y="47463"/>
                              <a:pt x="41700" y="50921"/>
                              <a:pt x="33004" y="50921"/>
                            </a:cubicBezTo>
                            <a:lnTo>
                              <a:pt x="33004" y="50921"/>
                            </a:lnTo>
                            <a:cubicBezTo>
                              <a:pt x="24308" y="50921"/>
                              <a:pt x="16031" y="47463"/>
                              <a:pt x="9954" y="41281"/>
                            </a:cubicBezTo>
                            <a:lnTo>
                              <a:pt x="9954" y="41281"/>
                            </a:lnTo>
                            <a:cubicBezTo>
                              <a:pt x="3562" y="34890"/>
                              <a:pt x="0" y="26194"/>
                              <a:pt x="0" y="17183"/>
                            </a:cubicBez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7" name="Freeform: Shape 126">
                        <a:extLst>
                          <a:ext uri="{FF2B5EF4-FFF2-40B4-BE49-F238E27FC236}">
                            <a16:creationId xmlns:a16="http://schemas.microsoft.com/office/drawing/2014/main" id="{D1FA14CD-C8FE-4473-B4C2-477E14134807}"/>
                          </a:ext>
                        </a:extLst>
                      </p:cNvPr>
                      <p:cNvSpPr/>
                      <p:nvPr/>
                    </p:nvSpPr>
                    <p:spPr>
                      <a:xfrm>
                        <a:off x="5242090" y="2752128"/>
                        <a:ext cx="66113" cy="30908"/>
                      </a:xfrm>
                      <a:custGeom>
                        <a:avLst/>
                        <a:gdLst>
                          <a:gd name="connsiteX0" fmla="*/ 0 w 66113"/>
                          <a:gd name="connsiteY0" fmla="*/ 30909 h 30908"/>
                          <a:gd name="connsiteX1" fmla="*/ 33004 w 66113"/>
                          <a:gd name="connsiteY1" fmla="*/ 0 h 30908"/>
                          <a:gd name="connsiteX2" fmla="*/ 66113 w 66113"/>
                          <a:gd name="connsiteY2" fmla="*/ 30909 h 30908"/>
                        </a:gdLst>
                        <a:ahLst/>
                        <a:cxnLst>
                          <a:cxn ang="0">
                            <a:pos x="connsiteX0" y="connsiteY0"/>
                          </a:cxn>
                          <a:cxn ang="0">
                            <a:pos x="connsiteX1" y="connsiteY1"/>
                          </a:cxn>
                          <a:cxn ang="0">
                            <a:pos x="connsiteX2" y="connsiteY2"/>
                          </a:cxn>
                        </a:cxnLst>
                        <a:rect l="l" t="t" r="r" b="b"/>
                        <a:pathLst>
                          <a:path w="66113" h="30908">
                            <a:moveTo>
                              <a:pt x="0" y="30909"/>
                            </a:moveTo>
                            <a:cubicBezTo>
                              <a:pt x="0" y="13830"/>
                              <a:pt x="14773" y="0"/>
                              <a:pt x="33004" y="0"/>
                            </a:cubicBezTo>
                            <a:cubicBezTo>
                              <a:pt x="51235" y="0"/>
                              <a:pt x="66113" y="13830"/>
                              <a:pt x="66113" y="30909"/>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119" name="Graphic 93">
                    <a:extLst>
                      <a:ext uri="{FF2B5EF4-FFF2-40B4-BE49-F238E27FC236}">
                        <a16:creationId xmlns:a16="http://schemas.microsoft.com/office/drawing/2014/main" id="{2A6344F2-A872-4426-8379-4AE1319FB919}"/>
                      </a:ext>
                    </a:extLst>
                  </p:cNvPr>
                  <p:cNvGrpSpPr/>
                  <p:nvPr/>
                </p:nvGrpSpPr>
                <p:grpSpPr>
                  <a:xfrm>
                    <a:off x="4822675" y="2752128"/>
                    <a:ext cx="142703" cy="134216"/>
                    <a:chOff x="4822675" y="2752128"/>
                    <a:chExt cx="142703" cy="134216"/>
                  </a:xfrm>
                  <a:noFill/>
                </p:grpSpPr>
                <p:sp>
                  <p:nvSpPr>
                    <p:cNvPr id="120" name="Freeform: Shape 119">
                      <a:extLst>
                        <a:ext uri="{FF2B5EF4-FFF2-40B4-BE49-F238E27FC236}">
                          <a16:creationId xmlns:a16="http://schemas.microsoft.com/office/drawing/2014/main" id="{E4D8BB17-5504-4715-B8CC-5008719ADAA4}"/>
                        </a:ext>
                      </a:extLst>
                    </p:cNvPr>
                    <p:cNvSpPr/>
                    <p:nvPr/>
                  </p:nvSpPr>
                  <p:spPr>
                    <a:xfrm>
                      <a:off x="4822675" y="2824633"/>
                      <a:ext cx="142703" cy="61712"/>
                    </a:xfrm>
                    <a:custGeom>
                      <a:avLst/>
                      <a:gdLst>
                        <a:gd name="connsiteX0" fmla="*/ 91154 w 142703"/>
                        <a:gd name="connsiteY0" fmla="*/ 0 h 61712"/>
                        <a:gd name="connsiteX1" fmla="*/ 142704 w 142703"/>
                        <a:gd name="connsiteY1" fmla="*/ 34681 h 61712"/>
                        <a:gd name="connsiteX2" fmla="*/ 142704 w 142703"/>
                        <a:gd name="connsiteY2" fmla="*/ 61293 h 61712"/>
                        <a:gd name="connsiteX3" fmla="*/ 0 w 142703"/>
                        <a:gd name="connsiteY3" fmla="*/ 61712 h 61712"/>
                        <a:gd name="connsiteX4" fmla="*/ 0 w 142703"/>
                        <a:gd name="connsiteY4" fmla="*/ 35100 h 61712"/>
                        <a:gd name="connsiteX5" fmla="*/ 51549 w 142703"/>
                        <a:gd name="connsiteY5" fmla="*/ 105 h 6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03" h="61712">
                          <a:moveTo>
                            <a:pt x="91154" y="0"/>
                          </a:moveTo>
                          <a:cubicBezTo>
                            <a:pt x="91154" y="0"/>
                            <a:pt x="142704" y="24727"/>
                            <a:pt x="142704" y="34681"/>
                          </a:cubicBezTo>
                          <a:lnTo>
                            <a:pt x="142704" y="61293"/>
                          </a:lnTo>
                          <a:lnTo>
                            <a:pt x="0" y="61712"/>
                          </a:lnTo>
                          <a:lnTo>
                            <a:pt x="0" y="35100"/>
                          </a:lnTo>
                          <a:cubicBezTo>
                            <a:pt x="0" y="25146"/>
                            <a:pt x="51549" y="105"/>
                            <a:pt x="51549" y="105"/>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121" name="Graphic 93">
                      <a:extLst>
                        <a:ext uri="{FF2B5EF4-FFF2-40B4-BE49-F238E27FC236}">
                          <a16:creationId xmlns:a16="http://schemas.microsoft.com/office/drawing/2014/main" id="{B5A423DD-ABCE-4D4F-B1A3-CBEF47273E38}"/>
                        </a:ext>
                      </a:extLst>
                    </p:cNvPr>
                    <p:cNvGrpSpPr/>
                    <p:nvPr/>
                  </p:nvGrpSpPr>
                  <p:grpSpPr>
                    <a:xfrm>
                      <a:off x="4861023" y="2752128"/>
                      <a:ext cx="66113" cy="81724"/>
                      <a:chOff x="4861023" y="2752128"/>
                      <a:chExt cx="66113" cy="81724"/>
                    </a:xfrm>
                    <a:noFill/>
                  </p:grpSpPr>
                  <p:sp>
                    <p:nvSpPr>
                      <p:cNvPr id="122" name="Freeform: Shape 121">
                        <a:extLst>
                          <a:ext uri="{FF2B5EF4-FFF2-40B4-BE49-F238E27FC236}">
                            <a16:creationId xmlns:a16="http://schemas.microsoft.com/office/drawing/2014/main" id="{4163E77D-D166-4C06-BD0D-EE64471F31BA}"/>
                          </a:ext>
                        </a:extLst>
                      </p:cNvPr>
                      <p:cNvSpPr/>
                      <p:nvPr/>
                    </p:nvSpPr>
                    <p:spPr>
                      <a:xfrm>
                        <a:off x="4861023" y="2782932"/>
                        <a:ext cx="66113" cy="50920"/>
                      </a:xfrm>
                      <a:custGeom>
                        <a:avLst/>
                        <a:gdLst>
                          <a:gd name="connsiteX0" fmla="*/ 66113 w 66113"/>
                          <a:gd name="connsiteY0" fmla="*/ 105 h 50920"/>
                          <a:gd name="connsiteX1" fmla="*/ 66113 w 66113"/>
                          <a:gd name="connsiteY1" fmla="*/ 17183 h 50920"/>
                          <a:gd name="connsiteX2" fmla="*/ 56055 w 66113"/>
                          <a:gd name="connsiteY2" fmla="*/ 41386 h 50920"/>
                          <a:gd name="connsiteX3" fmla="*/ 56055 w 66113"/>
                          <a:gd name="connsiteY3" fmla="*/ 41386 h 50920"/>
                          <a:gd name="connsiteX4" fmla="*/ 33004 w 66113"/>
                          <a:gd name="connsiteY4" fmla="*/ 50921 h 50920"/>
                          <a:gd name="connsiteX5" fmla="*/ 33004 w 66113"/>
                          <a:gd name="connsiteY5" fmla="*/ 50921 h 50920"/>
                          <a:gd name="connsiteX6" fmla="*/ 9954 w 66113"/>
                          <a:gd name="connsiteY6" fmla="*/ 41281 h 50920"/>
                          <a:gd name="connsiteX7" fmla="*/ 9954 w 66113"/>
                          <a:gd name="connsiteY7" fmla="*/ 41281 h 50920"/>
                          <a:gd name="connsiteX8" fmla="*/ 0 w 66113"/>
                          <a:gd name="connsiteY8" fmla="*/ 17183 h 50920"/>
                          <a:gd name="connsiteX9" fmla="*/ 0 w 66113"/>
                          <a:gd name="connsiteY9" fmla="*/ 0 h 5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13" h="50920">
                            <a:moveTo>
                              <a:pt x="66113" y="105"/>
                            </a:moveTo>
                            <a:lnTo>
                              <a:pt x="66113" y="17183"/>
                            </a:lnTo>
                            <a:cubicBezTo>
                              <a:pt x="66113" y="26299"/>
                              <a:pt x="62551" y="34995"/>
                              <a:pt x="56055" y="41386"/>
                            </a:cubicBezTo>
                            <a:lnTo>
                              <a:pt x="56055" y="41386"/>
                            </a:lnTo>
                            <a:cubicBezTo>
                              <a:pt x="49978" y="47463"/>
                              <a:pt x="41700" y="50921"/>
                              <a:pt x="33004" y="50921"/>
                            </a:cubicBezTo>
                            <a:lnTo>
                              <a:pt x="33004" y="50921"/>
                            </a:lnTo>
                            <a:cubicBezTo>
                              <a:pt x="24308" y="50921"/>
                              <a:pt x="16031" y="47463"/>
                              <a:pt x="9954" y="41281"/>
                            </a:cubicBezTo>
                            <a:lnTo>
                              <a:pt x="9954" y="41281"/>
                            </a:lnTo>
                            <a:cubicBezTo>
                              <a:pt x="3562" y="34890"/>
                              <a:pt x="0" y="26194"/>
                              <a:pt x="0" y="17183"/>
                            </a:cubicBez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3" name="Freeform: Shape 122">
                        <a:extLst>
                          <a:ext uri="{FF2B5EF4-FFF2-40B4-BE49-F238E27FC236}">
                            <a16:creationId xmlns:a16="http://schemas.microsoft.com/office/drawing/2014/main" id="{13F68188-031B-4730-9E4F-42681797A65E}"/>
                          </a:ext>
                        </a:extLst>
                      </p:cNvPr>
                      <p:cNvSpPr/>
                      <p:nvPr/>
                    </p:nvSpPr>
                    <p:spPr>
                      <a:xfrm>
                        <a:off x="4861023" y="2752128"/>
                        <a:ext cx="66008" cy="30908"/>
                      </a:xfrm>
                      <a:custGeom>
                        <a:avLst/>
                        <a:gdLst>
                          <a:gd name="connsiteX0" fmla="*/ 0 w 66008"/>
                          <a:gd name="connsiteY0" fmla="*/ 30909 h 30908"/>
                          <a:gd name="connsiteX1" fmla="*/ 33004 w 66008"/>
                          <a:gd name="connsiteY1" fmla="*/ 0 h 30908"/>
                          <a:gd name="connsiteX2" fmla="*/ 66008 w 66008"/>
                          <a:gd name="connsiteY2" fmla="*/ 30909 h 30908"/>
                        </a:gdLst>
                        <a:ahLst/>
                        <a:cxnLst>
                          <a:cxn ang="0">
                            <a:pos x="connsiteX0" y="connsiteY0"/>
                          </a:cxn>
                          <a:cxn ang="0">
                            <a:pos x="connsiteX1" y="connsiteY1"/>
                          </a:cxn>
                          <a:cxn ang="0">
                            <a:pos x="connsiteX2" y="connsiteY2"/>
                          </a:cxn>
                        </a:cxnLst>
                        <a:rect l="l" t="t" r="r" b="b"/>
                        <a:pathLst>
                          <a:path w="66008" h="30908">
                            <a:moveTo>
                              <a:pt x="0" y="30909"/>
                            </a:moveTo>
                            <a:cubicBezTo>
                              <a:pt x="0" y="13830"/>
                              <a:pt x="14773" y="0"/>
                              <a:pt x="33004" y="0"/>
                            </a:cubicBezTo>
                            <a:cubicBezTo>
                              <a:pt x="51235" y="0"/>
                              <a:pt x="66008" y="13830"/>
                              <a:pt x="66008" y="30909"/>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grpSp>
          <p:sp>
            <p:nvSpPr>
              <p:cNvPr id="108" name="Freeform: Shape 107">
                <a:extLst>
                  <a:ext uri="{FF2B5EF4-FFF2-40B4-BE49-F238E27FC236}">
                    <a16:creationId xmlns:a16="http://schemas.microsoft.com/office/drawing/2014/main" id="{B81ED3E6-D696-4DA6-ACEC-7EB74CE965D9}"/>
                  </a:ext>
                </a:extLst>
              </p:cNvPr>
              <p:cNvSpPr/>
              <p:nvPr/>
            </p:nvSpPr>
            <p:spPr>
              <a:xfrm>
                <a:off x="4894027" y="2921340"/>
                <a:ext cx="70094" cy="88430"/>
              </a:xfrm>
              <a:custGeom>
                <a:avLst/>
                <a:gdLst>
                  <a:gd name="connsiteX0" fmla="*/ 70095 w 70094"/>
                  <a:gd name="connsiteY0" fmla="*/ 88430 h 88430"/>
                  <a:gd name="connsiteX1" fmla="*/ 22422 w 70094"/>
                  <a:gd name="connsiteY1" fmla="*/ 88430 h 88430"/>
                  <a:gd name="connsiteX2" fmla="*/ 0 w 70094"/>
                  <a:gd name="connsiteY2" fmla="*/ 66008 h 88430"/>
                  <a:gd name="connsiteX3" fmla="*/ 0 w 70094"/>
                  <a:gd name="connsiteY3" fmla="*/ 0 h 88430"/>
                </a:gdLst>
                <a:ahLst/>
                <a:cxnLst>
                  <a:cxn ang="0">
                    <a:pos x="connsiteX0" y="connsiteY0"/>
                  </a:cxn>
                  <a:cxn ang="0">
                    <a:pos x="connsiteX1" y="connsiteY1"/>
                  </a:cxn>
                  <a:cxn ang="0">
                    <a:pos x="connsiteX2" y="connsiteY2"/>
                  </a:cxn>
                  <a:cxn ang="0">
                    <a:pos x="connsiteX3" y="connsiteY3"/>
                  </a:cxn>
                </a:cxnLst>
                <a:rect l="l" t="t" r="r" b="b"/>
                <a:pathLst>
                  <a:path w="70094" h="88430">
                    <a:moveTo>
                      <a:pt x="70095" y="88430"/>
                    </a:moveTo>
                    <a:lnTo>
                      <a:pt x="22422" y="88430"/>
                    </a:lnTo>
                    <a:cubicBezTo>
                      <a:pt x="10058" y="88430"/>
                      <a:pt x="0" y="78372"/>
                      <a:pt x="0" y="66008"/>
                    </a:cubicBezTo>
                    <a:lnTo>
                      <a:pt x="0" y="0"/>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09" name="Freeform: Shape 108">
                <a:extLst>
                  <a:ext uri="{FF2B5EF4-FFF2-40B4-BE49-F238E27FC236}">
                    <a16:creationId xmlns:a16="http://schemas.microsoft.com/office/drawing/2014/main" id="{B789131B-D3ED-44AE-A573-F256DDAA2A22}"/>
                  </a:ext>
                </a:extLst>
              </p:cNvPr>
              <p:cNvSpPr/>
              <p:nvPr/>
            </p:nvSpPr>
            <p:spPr>
              <a:xfrm>
                <a:off x="5198504" y="2921340"/>
                <a:ext cx="76695" cy="88430"/>
              </a:xfrm>
              <a:custGeom>
                <a:avLst/>
                <a:gdLst>
                  <a:gd name="connsiteX0" fmla="*/ 76695 w 76695"/>
                  <a:gd name="connsiteY0" fmla="*/ 0 h 88430"/>
                  <a:gd name="connsiteX1" fmla="*/ 76695 w 76695"/>
                  <a:gd name="connsiteY1" fmla="*/ 66008 h 88430"/>
                  <a:gd name="connsiteX2" fmla="*/ 54274 w 76695"/>
                  <a:gd name="connsiteY2" fmla="*/ 88430 h 88430"/>
                  <a:gd name="connsiteX3" fmla="*/ 0 w 76695"/>
                  <a:gd name="connsiteY3" fmla="*/ 88430 h 88430"/>
                </a:gdLst>
                <a:ahLst/>
                <a:cxnLst>
                  <a:cxn ang="0">
                    <a:pos x="connsiteX0" y="connsiteY0"/>
                  </a:cxn>
                  <a:cxn ang="0">
                    <a:pos x="connsiteX1" y="connsiteY1"/>
                  </a:cxn>
                  <a:cxn ang="0">
                    <a:pos x="connsiteX2" y="connsiteY2"/>
                  </a:cxn>
                  <a:cxn ang="0">
                    <a:pos x="connsiteX3" y="connsiteY3"/>
                  </a:cxn>
                </a:cxnLst>
                <a:rect l="l" t="t" r="r" b="b"/>
                <a:pathLst>
                  <a:path w="76695" h="88430">
                    <a:moveTo>
                      <a:pt x="76695" y="0"/>
                    </a:moveTo>
                    <a:lnTo>
                      <a:pt x="76695" y="66008"/>
                    </a:lnTo>
                    <a:cubicBezTo>
                      <a:pt x="76695" y="78372"/>
                      <a:pt x="66637" y="88430"/>
                      <a:pt x="54274" y="88430"/>
                    </a:cubicBezTo>
                    <a:lnTo>
                      <a:pt x="0" y="88430"/>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10" name="Freeform: Shape 109">
                <a:extLst>
                  <a:ext uri="{FF2B5EF4-FFF2-40B4-BE49-F238E27FC236}">
                    <a16:creationId xmlns:a16="http://schemas.microsoft.com/office/drawing/2014/main" id="{E7E02C4D-5374-458A-BF95-88180B3B7D8D}"/>
                  </a:ext>
                </a:extLst>
              </p:cNvPr>
              <p:cNvSpPr/>
              <p:nvPr/>
            </p:nvSpPr>
            <p:spPr>
              <a:xfrm>
                <a:off x="5149888" y="2628703"/>
                <a:ext cx="125311" cy="78581"/>
              </a:xfrm>
              <a:custGeom>
                <a:avLst/>
                <a:gdLst>
                  <a:gd name="connsiteX0" fmla="*/ 0 w 125311"/>
                  <a:gd name="connsiteY0" fmla="*/ 0 h 78581"/>
                  <a:gd name="connsiteX1" fmla="*/ 102889 w 125311"/>
                  <a:gd name="connsiteY1" fmla="*/ 0 h 78581"/>
                  <a:gd name="connsiteX2" fmla="*/ 125311 w 125311"/>
                  <a:gd name="connsiteY2" fmla="*/ 22422 h 78581"/>
                  <a:gd name="connsiteX3" fmla="*/ 125311 w 12531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125311" h="78581">
                    <a:moveTo>
                      <a:pt x="0" y="0"/>
                    </a:moveTo>
                    <a:lnTo>
                      <a:pt x="102889" y="0"/>
                    </a:lnTo>
                    <a:cubicBezTo>
                      <a:pt x="115253" y="0"/>
                      <a:pt x="125311" y="10058"/>
                      <a:pt x="125311" y="22422"/>
                    </a:cubicBezTo>
                    <a:lnTo>
                      <a:pt x="125311" y="78581"/>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11" name="Freeform: Shape 110">
                <a:extLst>
                  <a:ext uri="{FF2B5EF4-FFF2-40B4-BE49-F238E27FC236}">
                    <a16:creationId xmlns:a16="http://schemas.microsoft.com/office/drawing/2014/main" id="{19BBC2E7-074C-4ED1-9FEA-77333C0538F8}"/>
                  </a:ext>
                </a:extLst>
              </p:cNvPr>
              <p:cNvSpPr/>
              <p:nvPr/>
            </p:nvSpPr>
            <p:spPr>
              <a:xfrm>
                <a:off x="4894027" y="2628703"/>
                <a:ext cx="98174" cy="83400"/>
              </a:xfrm>
              <a:custGeom>
                <a:avLst/>
                <a:gdLst>
                  <a:gd name="connsiteX0" fmla="*/ 0 w 98174"/>
                  <a:gd name="connsiteY0" fmla="*/ 83401 h 83400"/>
                  <a:gd name="connsiteX1" fmla="*/ 0 w 98174"/>
                  <a:gd name="connsiteY1" fmla="*/ 22422 h 83400"/>
                  <a:gd name="connsiteX2" fmla="*/ 22422 w 98174"/>
                  <a:gd name="connsiteY2" fmla="*/ 0 h 83400"/>
                  <a:gd name="connsiteX3" fmla="*/ 98174 w 98174"/>
                  <a:gd name="connsiteY3" fmla="*/ 0 h 83400"/>
                </a:gdLst>
                <a:ahLst/>
                <a:cxnLst>
                  <a:cxn ang="0">
                    <a:pos x="connsiteX0" y="connsiteY0"/>
                  </a:cxn>
                  <a:cxn ang="0">
                    <a:pos x="connsiteX1" y="connsiteY1"/>
                  </a:cxn>
                  <a:cxn ang="0">
                    <a:pos x="connsiteX2" y="connsiteY2"/>
                  </a:cxn>
                  <a:cxn ang="0">
                    <a:pos x="connsiteX3" y="connsiteY3"/>
                  </a:cxn>
                </a:cxnLst>
                <a:rect l="l" t="t" r="r" b="b"/>
                <a:pathLst>
                  <a:path w="98174" h="83400">
                    <a:moveTo>
                      <a:pt x="0" y="83401"/>
                    </a:moveTo>
                    <a:lnTo>
                      <a:pt x="0" y="22422"/>
                    </a:lnTo>
                    <a:cubicBezTo>
                      <a:pt x="0" y="10058"/>
                      <a:pt x="10058" y="0"/>
                      <a:pt x="22422" y="0"/>
                    </a:cubicBezTo>
                    <a:lnTo>
                      <a:pt x="98174" y="0"/>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12" name="Freeform: Shape 111">
                <a:extLst>
                  <a:ext uri="{FF2B5EF4-FFF2-40B4-BE49-F238E27FC236}">
                    <a16:creationId xmlns:a16="http://schemas.microsoft.com/office/drawing/2014/main" id="{776001E6-6A10-47BF-AD1F-A550022C0769}"/>
                  </a:ext>
                </a:extLst>
              </p:cNvPr>
              <p:cNvSpPr/>
              <p:nvPr/>
            </p:nvSpPr>
            <p:spPr>
              <a:xfrm>
                <a:off x="4964122" y="2600624"/>
                <a:ext cx="28079" cy="56054"/>
              </a:xfrm>
              <a:custGeom>
                <a:avLst/>
                <a:gdLst>
                  <a:gd name="connsiteX0" fmla="*/ 0 w 28079"/>
                  <a:gd name="connsiteY0" fmla="*/ 0 h 56054"/>
                  <a:gd name="connsiteX1" fmla="*/ 28080 w 28079"/>
                  <a:gd name="connsiteY1" fmla="*/ 28080 h 56054"/>
                  <a:gd name="connsiteX2" fmla="*/ 0 w 28079"/>
                  <a:gd name="connsiteY2" fmla="*/ 56055 h 56054"/>
                </a:gdLst>
                <a:ahLst/>
                <a:cxnLst>
                  <a:cxn ang="0">
                    <a:pos x="connsiteX0" y="connsiteY0"/>
                  </a:cxn>
                  <a:cxn ang="0">
                    <a:pos x="connsiteX1" y="connsiteY1"/>
                  </a:cxn>
                  <a:cxn ang="0">
                    <a:pos x="connsiteX2" y="connsiteY2"/>
                  </a:cxn>
                </a:cxnLst>
                <a:rect l="l" t="t" r="r" b="b"/>
                <a:pathLst>
                  <a:path w="28079" h="56054">
                    <a:moveTo>
                      <a:pt x="0" y="0"/>
                    </a:moveTo>
                    <a:lnTo>
                      <a:pt x="28080" y="28080"/>
                    </a:lnTo>
                    <a:lnTo>
                      <a:pt x="0" y="56055"/>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13" name="Freeform: Shape 112">
                <a:extLst>
                  <a:ext uri="{FF2B5EF4-FFF2-40B4-BE49-F238E27FC236}">
                    <a16:creationId xmlns:a16="http://schemas.microsoft.com/office/drawing/2014/main" id="{05CCFE82-EC51-447B-B7F9-D8FF705AE292}"/>
                  </a:ext>
                </a:extLst>
              </p:cNvPr>
              <p:cNvSpPr/>
              <p:nvPr/>
            </p:nvSpPr>
            <p:spPr>
              <a:xfrm>
                <a:off x="5247119" y="2684129"/>
                <a:ext cx="56054" cy="27974"/>
              </a:xfrm>
              <a:custGeom>
                <a:avLst/>
                <a:gdLst>
                  <a:gd name="connsiteX0" fmla="*/ 56055 w 56054"/>
                  <a:gd name="connsiteY0" fmla="*/ 0 h 27974"/>
                  <a:gd name="connsiteX1" fmla="*/ 28080 w 56054"/>
                  <a:gd name="connsiteY1" fmla="*/ 27975 h 27974"/>
                  <a:gd name="connsiteX2" fmla="*/ 0 w 56054"/>
                  <a:gd name="connsiteY2" fmla="*/ 0 h 27974"/>
                </a:gdLst>
                <a:ahLst/>
                <a:cxnLst>
                  <a:cxn ang="0">
                    <a:pos x="connsiteX0" y="connsiteY0"/>
                  </a:cxn>
                  <a:cxn ang="0">
                    <a:pos x="connsiteX1" y="connsiteY1"/>
                  </a:cxn>
                  <a:cxn ang="0">
                    <a:pos x="connsiteX2" y="connsiteY2"/>
                  </a:cxn>
                </a:cxnLst>
                <a:rect l="l" t="t" r="r" b="b"/>
                <a:pathLst>
                  <a:path w="56054" h="27974">
                    <a:moveTo>
                      <a:pt x="56055" y="0"/>
                    </a:moveTo>
                    <a:lnTo>
                      <a:pt x="28080" y="27975"/>
                    </a:lnTo>
                    <a:lnTo>
                      <a:pt x="0" y="0"/>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14" name="Freeform: Shape 113">
                <a:extLst>
                  <a:ext uri="{FF2B5EF4-FFF2-40B4-BE49-F238E27FC236}">
                    <a16:creationId xmlns:a16="http://schemas.microsoft.com/office/drawing/2014/main" id="{69A3EFB5-16EE-4D4B-8C44-9EA56C069C86}"/>
                  </a:ext>
                </a:extLst>
              </p:cNvPr>
              <p:cNvSpPr/>
              <p:nvPr/>
            </p:nvSpPr>
            <p:spPr>
              <a:xfrm>
                <a:off x="5198504" y="2981795"/>
                <a:ext cx="28079" cy="56054"/>
              </a:xfrm>
              <a:custGeom>
                <a:avLst/>
                <a:gdLst>
                  <a:gd name="connsiteX0" fmla="*/ 28080 w 28079"/>
                  <a:gd name="connsiteY0" fmla="*/ 56055 h 56054"/>
                  <a:gd name="connsiteX1" fmla="*/ 0 w 28079"/>
                  <a:gd name="connsiteY1" fmla="*/ 27975 h 56054"/>
                  <a:gd name="connsiteX2" fmla="*/ 28080 w 28079"/>
                  <a:gd name="connsiteY2" fmla="*/ 0 h 56054"/>
                </a:gdLst>
                <a:ahLst/>
                <a:cxnLst>
                  <a:cxn ang="0">
                    <a:pos x="connsiteX0" y="connsiteY0"/>
                  </a:cxn>
                  <a:cxn ang="0">
                    <a:pos x="connsiteX1" y="connsiteY1"/>
                  </a:cxn>
                  <a:cxn ang="0">
                    <a:pos x="connsiteX2" y="connsiteY2"/>
                  </a:cxn>
                </a:cxnLst>
                <a:rect l="l" t="t" r="r" b="b"/>
                <a:pathLst>
                  <a:path w="28079" h="56054">
                    <a:moveTo>
                      <a:pt x="28080" y="56055"/>
                    </a:moveTo>
                    <a:lnTo>
                      <a:pt x="0" y="27975"/>
                    </a:lnTo>
                    <a:lnTo>
                      <a:pt x="28080" y="0"/>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15" name="Freeform: Shape 114">
                <a:extLst>
                  <a:ext uri="{FF2B5EF4-FFF2-40B4-BE49-F238E27FC236}">
                    <a16:creationId xmlns:a16="http://schemas.microsoft.com/office/drawing/2014/main" id="{0790924A-B56B-4BDB-BCBA-8457D8F61E3A}"/>
                  </a:ext>
                </a:extLst>
              </p:cNvPr>
              <p:cNvSpPr/>
              <p:nvPr/>
            </p:nvSpPr>
            <p:spPr>
              <a:xfrm>
                <a:off x="4866052" y="2922807"/>
                <a:ext cx="56054" cy="28079"/>
              </a:xfrm>
              <a:custGeom>
                <a:avLst/>
                <a:gdLst>
                  <a:gd name="connsiteX0" fmla="*/ 0 w 56054"/>
                  <a:gd name="connsiteY0" fmla="*/ 28080 h 28079"/>
                  <a:gd name="connsiteX1" fmla="*/ 27975 w 56054"/>
                  <a:gd name="connsiteY1" fmla="*/ 0 h 28079"/>
                  <a:gd name="connsiteX2" fmla="*/ 56055 w 56054"/>
                  <a:gd name="connsiteY2" fmla="*/ 28080 h 28079"/>
                </a:gdLst>
                <a:ahLst/>
                <a:cxnLst>
                  <a:cxn ang="0">
                    <a:pos x="connsiteX0" y="connsiteY0"/>
                  </a:cxn>
                  <a:cxn ang="0">
                    <a:pos x="connsiteX1" y="connsiteY1"/>
                  </a:cxn>
                  <a:cxn ang="0">
                    <a:pos x="connsiteX2" y="connsiteY2"/>
                  </a:cxn>
                </a:cxnLst>
                <a:rect l="l" t="t" r="r" b="b"/>
                <a:pathLst>
                  <a:path w="56054" h="28079">
                    <a:moveTo>
                      <a:pt x="0" y="28080"/>
                    </a:moveTo>
                    <a:lnTo>
                      <a:pt x="27975" y="0"/>
                    </a:lnTo>
                    <a:lnTo>
                      <a:pt x="56055" y="28080"/>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grpSp>
          <p:nvGrpSpPr>
            <p:cNvPr id="80" name="Graphic 93">
              <a:extLst>
                <a:ext uri="{FF2B5EF4-FFF2-40B4-BE49-F238E27FC236}">
                  <a16:creationId xmlns:a16="http://schemas.microsoft.com/office/drawing/2014/main" id="{E7C2A852-4930-43DB-8975-FD26616B7B38}"/>
                </a:ext>
              </a:extLst>
            </p:cNvPr>
            <p:cNvGrpSpPr/>
            <p:nvPr/>
          </p:nvGrpSpPr>
          <p:grpSpPr>
            <a:xfrm>
              <a:off x="5032225" y="2771302"/>
              <a:ext cx="99955" cy="99955"/>
              <a:chOff x="5032225" y="2771302"/>
              <a:chExt cx="99955" cy="99955"/>
            </a:xfrm>
            <a:noFill/>
          </p:grpSpPr>
          <p:sp>
            <p:nvSpPr>
              <p:cNvPr id="81" name="Freeform: Shape 80">
                <a:extLst>
                  <a:ext uri="{FF2B5EF4-FFF2-40B4-BE49-F238E27FC236}">
                    <a16:creationId xmlns:a16="http://schemas.microsoft.com/office/drawing/2014/main" id="{4EB1FF83-B9EF-4A2B-B8D6-316C5E89398D}"/>
                  </a:ext>
                </a:extLst>
              </p:cNvPr>
              <p:cNvSpPr/>
              <p:nvPr/>
            </p:nvSpPr>
            <p:spPr>
              <a:xfrm>
                <a:off x="5052342" y="2791419"/>
                <a:ext cx="59721" cy="59721"/>
              </a:xfrm>
              <a:custGeom>
                <a:avLst/>
                <a:gdLst>
                  <a:gd name="connsiteX0" fmla="*/ 59722 w 59721"/>
                  <a:gd name="connsiteY0" fmla="*/ 29861 h 59721"/>
                  <a:gd name="connsiteX1" fmla="*/ 29861 w 59721"/>
                  <a:gd name="connsiteY1" fmla="*/ 59722 h 59721"/>
                  <a:gd name="connsiteX2" fmla="*/ 0 w 59721"/>
                  <a:gd name="connsiteY2" fmla="*/ 29861 h 59721"/>
                  <a:gd name="connsiteX3" fmla="*/ 29861 w 59721"/>
                  <a:gd name="connsiteY3" fmla="*/ 0 h 59721"/>
                  <a:gd name="connsiteX4" fmla="*/ 59722 w 59721"/>
                  <a:gd name="connsiteY4" fmla="*/ 29861 h 59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21" h="59721">
                    <a:moveTo>
                      <a:pt x="59722" y="29861"/>
                    </a:moveTo>
                    <a:cubicBezTo>
                      <a:pt x="59722" y="46311"/>
                      <a:pt x="46311" y="59722"/>
                      <a:pt x="29861" y="59722"/>
                    </a:cubicBezTo>
                    <a:cubicBezTo>
                      <a:pt x="13411" y="59722"/>
                      <a:pt x="0" y="46311"/>
                      <a:pt x="0" y="29861"/>
                    </a:cubicBezTo>
                    <a:cubicBezTo>
                      <a:pt x="0" y="13411"/>
                      <a:pt x="13411" y="0"/>
                      <a:pt x="29861" y="0"/>
                    </a:cubicBezTo>
                    <a:cubicBezTo>
                      <a:pt x="46311" y="0"/>
                      <a:pt x="59722" y="13411"/>
                      <a:pt x="59722" y="29861"/>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2" name="Freeform: Shape 81">
                <a:extLst>
                  <a:ext uri="{FF2B5EF4-FFF2-40B4-BE49-F238E27FC236}">
                    <a16:creationId xmlns:a16="http://schemas.microsoft.com/office/drawing/2014/main" id="{0C2C60E5-F464-4486-8947-3489544341F6}"/>
                  </a:ext>
                </a:extLst>
              </p:cNvPr>
              <p:cNvSpPr/>
              <p:nvPr/>
            </p:nvSpPr>
            <p:spPr>
              <a:xfrm>
                <a:off x="5032225" y="2821280"/>
                <a:ext cx="21688" cy="10477"/>
              </a:xfrm>
              <a:custGeom>
                <a:avLst/>
                <a:gdLst>
                  <a:gd name="connsiteX0" fmla="*/ 0 w 21688"/>
                  <a:gd name="connsiteY0" fmla="*/ 0 h 10477"/>
                  <a:gd name="connsiteX1" fmla="*/ 21688 w 21688"/>
                  <a:gd name="connsiteY1" fmla="*/ 0 h 10477"/>
                </a:gdLst>
                <a:ahLst/>
                <a:cxnLst>
                  <a:cxn ang="0">
                    <a:pos x="connsiteX0" y="connsiteY0"/>
                  </a:cxn>
                  <a:cxn ang="0">
                    <a:pos x="connsiteX1" y="connsiteY1"/>
                  </a:cxn>
                </a:cxnLst>
                <a:rect l="l" t="t" r="r" b="b"/>
                <a:pathLst>
                  <a:path w="21688" h="10477">
                    <a:moveTo>
                      <a:pt x="0" y="0"/>
                    </a:moveTo>
                    <a:lnTo>
                      <a:pt x="2168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3" name="Freeform: Shape 82">
                <a:extLst>
                  <a:ext uri="{FF2B5EF4-FFF2-40B4-BE49-F238E27FC236}">
                    <a16:creationId xmlns:a16="http://schemas.microsoft.com/office/drawing/2014/main" id="{A33005FD-FA78-4D78-A4D7-51E91CBDFE0A}"/>
                  </a:ext>
                </a:extLst>
              </p:cNvPr>
              <p:cNvSpPr/>
              <p:nvPr/>
            </p:nvSpPr>
            <p:spPr>
              <a:xfrm>
                <a:off x="5112064" y="2821280"/>
                <a:ext cx="20116" cy="10477"/>
              </a:xfrm>
              <a:custGeom>
                <a:avLst/>
                <a:gdLst>
                  <a:gd name="connsiteX0" fmla="*/ 0 w 20116"/>
                  <a:gd name="connsiteY0" fmla="*/ 0 h 10477"/>
                  <a:gd name="connsiteX1" fmla="*/ 20117 w 20116"/>
                  <a:gd name="connsiteY1" fmla="*/ 0 h 10477"/>
                </a:gdLst>
                <a:ahLst/>
                <a:cxnLst>
                  <a:cxn ang="0">
                    <a:pos x="connsiteX0" y="connsiteY0"/>
                  </a:cxn>
                  <a:cxn ang="0">
                    <a:pos x="connsiteX1" y="connsiteY1"/>
                  </a:cxn>
                </a:cxnLst>
                <a:rect l="l" t="t" r="r" b="b"/>
                <a:pathLst>
                  <a:path w="20116" h="10477">
                    <a:moveTo>
                      <a:pt x="0" y="0"/>
                    </a:moveTo>
                    <a:lnTo>
                      <a:pt x="20117"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4" name="Freeform: Shape 83">
                <a:extLst>
                  <a:ext uri="{FF2B5EF4-FFF2-40B4-BE49-F238E27FC236}">
                    <a16:creationId xmlns:a16="http://schemas.microsoft.com/office/drawing/2014/main" id="{7DDBEAC3-E202-4C2B-9861-EB34E12CEACF}"/>
                  </a:ext>
                </a:extLst>
              </p:cNvPr>
              <p:cNvSpPr/>
              <p:nvPr/>
            </p:nvSpPr>
            <p:spPr>
              <a:xfrm>
                <a:off x="5046894" y="2842444"/>
                <a:ext cx="14144" cy="14144"/>
              </a:xfrm>
              <a:custGeom>
                <a:avLst/>
                <a:gdLst>
                  <a:gd name="connsiteX0" fmla="*/ 0 w 14144"/>
                  <a:gd name="connsiteY0" fmla="*/ 14145 h 14144"/>
                  <a:gd name="connsiteX1" fmla="*/ 14145 w 14144"/>
                  <a:gd name="connsiteY1" fmla="*/ 0 h 14144"/>
                </a:gdLst>
                <a:ahLst/>
                <a:cxnLst>
                  <a:cxn ang="0">
                    <a:pos x="connsiteX0" y="connsiteY0"/>
                  </a:cxn>
                  <a:cxn ang="0">
                    <a:pos x="connsiteX1" y="connsiteY1"/>
                  </a:cxn>
                </a:cxnLst>
                <a:rect l="l" t="t" r="r" b="b"/>
                <a:pathLst>
                  <a:path w="14144" h="14144">
                    <a:moveTo>
                      <a:pt x="0" y="14145"/>
                    </a:moveTo>
                    <a:lnTo>
                      <a:pt x="14145"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5" name="Freeform: Shape 84">
                <a:extLst>
                  <a:ext uri="{FF2B5EF4-FFF2-40B4-BE49-F238E27FC236}">
                    <a16:creationId xmlns:a16="http://schemas.microsoft.com/office/drawing/2014/main" id="{D8EE6BA2-915C-4984-8757-289DA2536578}"/>
                  </a:ext>
                </a:extLst>
              </p:cNvPr>
              <p:cNvSpPr/>
              <p:nvPr/>
            </p:nvSpPr>
            <p:spPr>
              <a:xfrm>
                <a:off x="5103263" y="2785971"/>
                <a:ext cx="14249" cy="14249"/>
              </a:xfrm>
              <a:custGeom>
                <a:avLst/>
                <a:gdLst>
                  <a:gd name="connsiteX0" fmla="*/ 0 w 14249"/>
                  <a:gd name="connsiteY0" fmla="*/ 14249 h 14249"/>
                  <a:gd name="connsiteX1" fmla="*/ 14249 w 14249"/>
                  <a:gd name="connsiteY1" fmla="*/ 0 h 14249"/>
                </a:gdLst>
                <a:ahLst/>
                <a:cxnLst>
                  <a:cxn ang="0">
                    <a:pos x="connsiteX0" y="connsiteY0"/>
                  </a:cxn>
                  <a:cxn ang="0">
                    <a:pos x="connsiteX1" y="connsiteY1"/>
                  </a:cxn>
                </a:cxnLst>
                <a:rect l="l" t="t" r="r" b="b"/>
                <a:pathLst>
                  <a:path w="14249" h="14249">
                    <a:moveTo>
                      <a:pt x="0" y="14249"/>
                    </a:moveTo>
                    <a:lnTo>
                      <a:pt x="14249"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6" name="Freeform: Shape 85">
                <a:extLst>
                  <a:ext uri="{FF2B5EF4-FFF2-40B4-BE49-F238E27FC236}">
                    <a16:creationId xmlns:a16="http://schemas.microsoft.com/office/drawing/2014/main" id="{47F8F28A-6DBD-44DE-9FB8-F93B83C53BC4}"/>
                  </a:ext>
                </a:extLst>
              </p:cNvPr>
              <p:cNvSpPr/>
              <p:nvPr/>
            </p:nvSpPr>
            <p:spPr>
              <a:xfrm>
                <a:off x="5082203" y="2851141"/>
                <a:ext cx="10477" cy="20116"/>
              </a:xfrm>
              <a:custGeom>
                <a:avLst/>
                <a:gdLst>
                  <a:gd name="connsiteX0" fmla="*/ 0 w 10477"/>
                  <a:gd name="connsiteY0" fmla="*/ 20117 h 20116"/>
                  <a:gd name="connsiteX1" fmla="*/ 0 w 10477"/>
                  <a:gd name="connsiteY1" fmla="*/ 0 h 20116"/>
                </a:gdLst>
                <a:ahLst/>
                <a:cxnLst>
                  <a:cxn ang="0">
                    <a:pos x="connsiteX0" y="connsiteY0"/>
                  </a:cxn>
                  <a:cxn ang="0">
                    <a:pos x="connsiteX1" y="connsiteY1"/>
                  </a:cxn>
                </a:cxnLst>
                <a:rect l="l" t="t" r="r" b="b"/>
                <a:pathLst>
                  <a:path w="10477" h="20116">
                    <a:moveTo>
                      <a:pt x="0" y="20117"/>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9" name="Freeform: Shape 88">
                <a:extLst>
                  <a:ext uri="{FF2B5EF4-FFF2-40B4-BE49-F238E27FC236}">
                    <a16:creationId xmlns:a16="http://schemas.microsoft.com/office/drawing/2014/main" id="{95753436-1BF9-4310-964A-E4E6504FD468}"/>
                  </a:ext>
                </a:extLst>
              </p:cNvPr>
              <p:cNvSpPr/>
              <p:nvPr/>
            </p:nvSpPr>
            <p:spPr>
              <a:xfrm>
                <a:off x="5082203" y="2771302"/>
                <a:ext cx="10477" cy="20116"/>
              </a:xfrm>
              <a:custGeom>
                <a:avLst/>
                <a:gdLst>
                  <a:gd name="connsiteX0" fmla="*/ 0 w 10477"/>
                  <a:gd name="connsiteY0" fmla="*/ 20117 h 20116"/>
                  <a:gd name="connsiteX1" fmla="*/ 0 w 10477"/>
                  <a:gd name="connsiteY1" fmla="*/ 0 h 20116"/>
                </a:gdLst>
                <a:ahLst/>
                <a:cxnLst>
                  <a:cxn ang="0">
                    <a:pos x="connsiteX0" y="connsiteY0"/>
                  </a:cxn>
                  <a:cxn ang="0">
                    <a:pos x="connsiteX1" y="connsiteY1"/>
                  </a:cxn>
                </a:cxnLst>
                <a:rect l="l" t="t" r="r" b="b"/>
                <a:pathLst>
                  <a:path w="10477" h="20116">
                    <a:moveTo>
                      <a:pt x="0" y="20117"/>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4" name="Freeform: Shape 93">
                <a:extLst>
                  <a:ext uri="{FF2B5EF4-FFF2-40B4-BE49-F238E27FC236}">
                    <a16:creationId xmlns:a16="http://schemas.microsoft.com/office/drawing/2014/main" id="{DD9B78A9-42B0-4A89-97C0-09459679D618}"/>
                  </a:ext>
                </a:extLst>
              </p:cNvPr>
              <p:cNvSpPr/>
              <p:nvPr/>
            </p:nvSpPr>
            <p:spPr>
              <a:xfrm>
                <a:off x="5103263" y="2842444"/>
                <a:ext cx="14249" cy="14144"/>
              </a:xfrm>
              <a:custGeom>
                <a:avLst/>
                <a:gdLst>
                  <a:gd name="connsiteX0" fmla="*/ 14249 w 14249"/>
                  <a:gd name="connsiteY0" fmla="*/ 14145 h 14144"/>
                  <a:gd name="connsiteX1" fmla="*/ 0 w 14249"/>
                  <a:gd name="connsiteY1" fmla="*/ 0 h 14144"/>
                </a:gdLst>
                <a:ahLst/>
                <a:cxnLst>
                  <a:cxn ang="0">
                    <a:pos x="connsiteX0" y="connsiteY0"/>
                  </a:cxn>
                  <a:cxn ang="0">
                    <a:pos x="connsiteX1" y="connsiteY1"/>
                  </a:cxn>
                </a:cxnLst>
                <a:rect l="l" t="t" r="r" b="b"/>
                <a:pathLst>
                  <a:path w="14249" h="14144">
                    <a:moveTo>
                      <a:pt x="14249" y="14145"/>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3" name="Freeform: Shape 102">
                <a:extLst>
                  <a:ext uri="{FF2B5EF4-FFF2-40B4-BE49-F238E27FC236}">
                    <a16:creationId xmlns:a16="http://schemas.microsoft.com/office/drawing/2014/main" id="{36180F0E-563C-4D5E-B075-8DCEEBF95576}"/>
                  </a:ext>
                </a:extLst>
              </p:cNvPr>
              <p:cNvSpPr/>
              <p:nvPr/>
            </p:nvSpPr>
            <p:spPr>
              <a:xfrm>
                <a:off x="5046894" y="2785971"/>
                <a:ext cx="14144" cy="14249"/>
              </a:xfrm>
              <a:custGeom>
                <a:avLst/>
                <a:gdLst>
                  <a:gd name="connsiteX0" fmla="*/ 14145 w 14144"/>
                  <a:gd name="connsiteY0" fmla="*/ 14249 h 14249"/>
                  <a:gd name="connsiteX1" fmla="*/ 0 w 14144"/>
                  <a:gd name="connsiteY1" fmla="*/ 0 h 14249"/>
                </a:gdLst>
                <a:ahLst/>
                <a:cxnLst>
                  <a:cxn ang="0">
                    <a:pos x="connsiteX0" y="connsiteY0"/>
                  </a:cxn>
                  <a:cxn ang="0">
                    <a:pos x="connsiteX1" y="connsiteY1"/>
                  </a:cxn>
                </a:cxnLst>
                <a:rect l="l" t="t" r="r" b="b"/>
                <a:pathLst>
                  <a:path w="14144" h="14249">
                    <a:moveTo>
                      <a:pt x="14145" y="14249"/>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68" name="Text Placeholder 3">
            <a:extLst>
              <a:ext uri="{FF2B5EF4-FFF2-40B4-BE49-F238E27FC236}">
                <a16:creationId xmlns:a16="http://schemas.microsoft.com/office/drawing/2014/main" id="{3B51B829-2328-4FF3-A40B-7B588A9484DC}"/>
              </a:ext>
            </a:extLst>
          </p:cNvPr>
          <p:cNvSpPr txBox="1">
            <a:spLocks/>
          </p:cNvSpPr>
          <p:nvPr/>
        </p:nvSpPr>
        <p:spPr>
          <a:xfrm>
            <a:off x="544077" y="6498930"/>
            <a:ext cx="3679539" cy="280717"/>
          </a:xfrm>
          <a:prstGeom prst="rect">
            <a:avLst/>
          </a:prstGeom>
        </p:spPr>
        <p:txBody>
          <a:bodyPr lIns="0" tIns="0" rIns="0" bIns="0" anchor="ctr"/>
          <a:lstStyle>
            <a:lvl1pPr marL="0" indent="0" algn="r" defTabSz="914400" rtl="0" eaLnBrk="1" latinLnBrk="0" hangingPunct="1">
              <a:lnSpc>
                <a:spcPct val="100000"/>
              </a:lnSpc>
              <a:spcBef>
                <a:spcPts val="0"/>
              </a:spcBef>
              <a:spcAft>
                <a:spcPts val="0"/>
              </a:spcAft>
              <a:buFont typeface="Arial" panose="020B0604020202020204" pitchFamily="34" charset="0"/>
              <a:buNone/>
              <a:defRPr kumimoji="0" lang="en-US" sz="700" b="0" i="0" u="none" strike="noStrike" kern="1200" cap="none" spc="0" normalizeH="0" dirty="0">
                <a:ln>
                  <a:noFill/>
                </a:ln>
                <a:solidFill>
                  <a:schemeClr val="tx2"/>
                </a:solidFill>
                <a:effectLst/>
                <a:uLnTx/>
                <a:uFillTx/>
                <a:latin typeface="+mn-lt"/>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s-ES" dirty="0">
                <a:latin typeface="Segoe UI" panose="020B0502040204020203" pitchFamily="34" charset="0"/>
                <a:cs typeface="Segoe UI" panose="020B0502040204020203" pitchFamily="34" charset="0"/>
              </a:rPr>
              <a:t>Asociación de Voluntarios de CaixaBank, Barcelona, 2022</a:t>
            </a:r>
          </a:p>
        </p:txBody>
      </p:sp>
    </p:spTree>
    <p:extLst>
      <p:ext uri="{BB962C8B-B14F-4D97-AF65-F5344CB8AC3E}">
        <p14:creationId xmlns:p14="http://schemas.microsoft.com/office/powerpoint/2010/main" val="59374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 name="Grupo 295">
            <a:extLst>
              <a:ext uri="{FF2B5EF4-FFF2-40B4-BE49-F238E27FC236}">
                <a16:creationId xmlns:a16="http://schemas.microsoft.com/office/drawing/2014/main" id="{A6051F51-FC5C-4395-80E6-3BD3A5F449D5}"/>
              </a:ext>
            </a:extLst>
          </p:cNvPr>
          <p:cNvGrpSpPr/>
          <p:nvPr/>
        </p:nvGrpSpPr>
        <p:grpSpPr>
          <a:xfrm>
            <a:off x="7422515" y="2288795"/>
            <a:ext cx="4561761" cy="530862"/>
            <a:chOff x="6713534" y="1874585"/>
            <a:chExt cx="4561761" cy="530862"/>
          </a:xfrm>
        </p:grpSpPr>
        <p:sp>
          <p:nvSpPr>
            <p:cNvPr id="182" name="Elipse 296">
              <a:extLst>
                <a:ext uri="{FF2B5EF4-FFF2-40B4-BE49-F238E27FC236}">
                  <a16:creationId xmlns:a16="http://schemas.microsoft.com/office/drawing/2014/main" id="{933B0059-372F-4480-A289-69EB3E8103E5}"/>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183" name="CuadroTexto 297">
              <a:extLst>
                <a:ext uri="{FF2B5EF4-FFF2-40B4-BE49-F238E27FC236}">
                  <a16:creationId xmlns:a16="http://schemas.microsoft.com/office/drawing/2014/main" id="{9F1424AC-9FE6-4244-90A8-165AD2DCF3F2}"/>
                </a:ext>
              </a:extLst>
            </p:cNvPr>
            <p:cNvSpPr txBox="1"/>
            <p:nvPr/>
          </p:nvSpPr>
          <p:spPr>
            <a:xfrm>
              <a:off x="6942242" y="2005337"/>
              <a:ext cx="4333053" cy="400110"/>
            </a:xfrm>
            <a:prstGeom prst="rect">
              <a:avLst/>
            </a:prstGeom>
            <a:noFill/>
          </p:spPr>
          <p:txBody>
            <a:bodyPr wrap="square" lIns="0" tIns="0" rIns="0" bIns="0" rtlCol="0">
              <a:spAutoFit/>
            </a:bodyPr>
            <a:lstStyle/>
            <a:p>
              <a:r>
                <a:rPr lang="es-ES" sz="1400" dirty="0">
                  <a:latin typeface="Segoe UI Semibold" panose="020B0702040204020203" pitchFamily="34" charset="0"/>
                  <a:ea typeface="Open Sans Light" panose="020B0306030504020204" pitchFamily="34" charset="0"/>
                  <a:cs typeface="Segoe UI Semibold" panose="020B0702040204020203" pitchFamily="34" charset="0"/>
                </a:rPr>
                <a:t>Tipos de contrato</a:t>
              </a:r>
            </a:p>
            <a:p>
              <a:r>
                <a:rPr lang="es-ES" sz="1200" dirty="0">
                  <a:latin typeface="Segoe UI" panose="020B0502040204020203" pitchFamily="34" charset="0"/>
                  <a:ea typeface="Open Sans Light" panose="020B0306030504020204" pitchFamily="34" charset="0"/>
                  <a:cs typeface="Open Sans Light" panose="020B0306030504020204" pitchFamily="34" charset="0"/>
                </a:rPr>
                <a:t>(duración, tipo)</a:t>
              </a:r>
            </a:p>
          </p:txBody>
        </p:sp>
      </p:grpSp>
      <p:grpSp>
        <p:nvGrpSpPr>
          <p:cNvPr id="321" name="Grupo 295">
            <a:extLst>
              <a:ext uri="{FF2B5EF4-FFF2-40B4-BE49-F238E27FC236}">
                <a16:creationId xmlns:a16="http://schemas.microsoft.com/office/drawing/2014/main" id="{7ECC1A6E-E70D-4D00-AD8C-05CC7C4BEBEE}"/>
              </a:ext>
            </a:extLst>
          </p:cNvPr>
          <p:cNvGrpSpPr/>
          <p:nvPr/>
        </p:nvGrpSpPr>
        <p:grpSpPr>
          <a:xfrm>
            <a:off x="7422515" y="2982298"/>
            <a:ext cx="4561761" cy="715527"/>
            <a:chOff x="6713534" y="1874585"/>
            <a:chExt cx="4561761" cy="715527"/>
          </a:xfrm>
        </p:grpSpPr>
        <p:sp>
          <p:nvSpPr>
            <p:cNvPr id="322" name="Elipse 296">
              <a:extLst>
                <a:ext uri="{FF2B5EF4-FFF2-40B4-BE49-F238E27FC236}">
                  <a16:creationId xmlns:a16="http://schemas.microsoft.com/office/drawing/2014/main" id="{BF000AFA-9520-493E-ADC1-DB38D1DB7A21}"/>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323" name="CuadroTexto 297">
              <a:extLst>
                <a:ext uri="{FF2B5EF4-FFF2-40B4-BE49-F238E27FC236}">
                  <a16:creationId xmlns:a16="http://schemas.microsoft.com/office/drawing/2014/main" id="{9AB6BB65-A497-4B60-BFE0-5E478BB2AAD0}"/>
                </a:ext>
              </a:extLst>
            </p:cNvPr>
            <p:cNvSpPr txBox="1"/>
            <p:nvPr/>
          </p:nvSpPr>
          <p:spPr>
            <a:xfrm>
              <a:off x="6942242" y="2005337"/>
              <a:ext cx="4333053" cy="584775"/>
            </a:xfrm>
            <a:prstGeom prst="rect">
              <a:avLst/>
            </a:prstGeom>
            <a:noFill/>
          </p:spPr>
          <p:txBody>
            <a:bodyPr wrap="square" lIns="0" tIns="0" rIns="0" bIns="0" rtlCol="0">
              <a:spAutoFit/>
            </a:bodyPr>
            <a:lstStyle/>
            <a:p>
              <a:r>
                <a:rPr lang="es-ES" sz="1400" dirty="0">
                  <a:latin typeface="Segoe UI Semibold" panose="020B0702040204020203" pitchFamily="34" charset="0"/>
                  <a:ea typeface="Open Sans Light" panose="020B0306030504020204" pitchFamily="34" charset="0"/>
                  <a:cs typeface="Segoe UI Semibold" panose="020B0702040204020203" pitchFamily="34" charset="0"/>
                </a:rPr>
                <a:t>Jornada laboral y horario</a:t>
              </a:r>
            </a:p>
            <a:p>
              <a:pPr marL="285750" indent="-180000">
                <a:buClr>
                  <a:schemeClr val="accent1"/>
                </a:buClr>
                <a:buFont typeface="Arial" panose="020B0604020202020204" pitchFamily="34" charset="0"/>
                <a:buChar char="•"/>
              </a:pPr>
              <a:r>
                <a:rPr lang="es-ES" sz="1200" dirty="0">
                  <a:latin typeface="Segoe UI" panose="020B0502040204020203" pitchFamily="34" charset="0"/>
                  <a:ea typeface="Open Sans Light" panose="020B0306030504020204" pitchFamily="34" charset="0"/>
                  <a:cs typeface="Open Sans Light" panose="020B0306030504020204" pitchFamily="34" charset="0"/>
                </a:rPr>
                <a:t>Vacaciones</a:t>
              </a:r>
            </a:p>
            <a:p>
              <a:pPr marL="285750" indent="-180000">
                <a:buClr>
                  <a:schemeClr val="accent1"/>
                </a:buClr>
                <a:buFont typeface="Arial" panose="020B0604020202020204" pitchFamily="34" charset="0"/>
                <a:buChar char="•"/>
              </a:pPr>
              <a:r>
                <a:rPr lang="es-ES" sz="1200" dirty="0">
                  <a:latin typeface="Segoe UI" panose="020B0502040204020203" pitchFamily="34" charset="0"/>
                  <a:ea typeface="Open Sans Light" panose="020B0306030504020204" pitchFamily="34" charset="0"/>
                  <a:cs typeface="Open Sans Light" panose="020B0306030504020204" pitchFamily="34" charset="0"/>
                </a:rPr>
                <a:t>Período de prueba</a:t>
              </a:r>
            </a:p>
          </p:txBody>
        </p:sp>
      </p:grpSp>
      <p:grpSp>
        <p:nvGrpSpPr>
          <p:cNvPr id="360" name="Grupo 295">
            <a:extLst>
              <a:ext uri="{FF2B5EF4-FFF2-40B4-BE49-F238E27FC236}">
                <a16:creationId xmlns:a16="http://schemas.microsoft.com/office/drawing/2014/main" id="{7C755595-4FAF-4B08-BD1B-CC9DB2DCC124}"/>
              </a:ext>
            </a:extLst>
          </p:cNvPr>
          <p:cNvGrpSpPr/>
          <p:nvPr/>
        </p:nvGrpSpPr>
        <p:grpSpPr>
          <a:xfrm>
            <a:off x="7422515" y="4553969"/>
            <a:ext cx="4380707" cy="530862"/>
            <a:chOff x="6713534" y="1874585"/>
            <a:chExt cx="4380707" cy="530862"/>
          </a:xfrm>
        </p:grpSpPr>
        <p:sp>
          <p:nvSpPr>
            <p:cNvPr id="361" name="Elipse 296">
              <a:extLst>
                <a:ext uri="{FF2B5EF4-FFF2-40B4-BE49-F238E27FC236}">
                  <a16:creationId xmlns:a16="http://schemas.microsoft.com/office/drawing/2014/main" id="{379EA5D2-1D3C-4448-91C0-C8AA7F0A480A}"/>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362" name="CuadroTexto 297">
              <a:extLst>
                <a:ext uri="{FF2B5EF4-FFF2-40B4-BE49-F238E27FC236}">
                  <a16:creationId xmlns:a16="http://schemas.microsoft.com/office/drawing/2014/main" id="{90D1ACF5-871A-47A7-8B2A-4DCCFDCC62CB}"/>
                </a:ext>
              </a:extLst>
            </p:cNvPr>
            <p:cNvSpPr txBox="1"/>
            <p:nvPr/>
          </p:nvSpPr>
          <p:spPr>
            <a:xfrm>
              <a:off x="6942242" y="2005337"/>
              <a:ext cx="4151999" cy="400110"/>
            </a:xfrm>
            <a:prstGeom prst="rect">
              <a:avLst/>
            </a:prstGeom>
            <a:noFill/>
          </p:spPr>
          <p:txBody>
            <a:bodyPr wrap="square" lIns="0" tIns="0" rIns="0" bIns="0" rtlCol="0">
              <a:spAutoFit/>
            </a:bodyPr>
            <a:lstStyle/>
            <a:p>
              <a:r>
                <a:rPr lang="es-ES" sz="1400" dirty="0">
                  <a:latin typeface="Segoe UI Semibold" panose="020B0702040204020203" pitchFamily="34" charset="0"/>
                  <a:ea typeface="Open Sans Light" panose="020B0306030504020204" pitchFamily="34" charset="0"/>
                  <a:cs typeface="Segoe UI Semibold" panose="020B0702040204020203" pitchFamily="34" charset="0"/>
                </a:rPr>
                <a:t>Pago en especies</a:t>
              </a:r>
              <a:br>
                <a:rPr lang="es-ES" sz="1400" dirty="0">
                  <a:latin typeface="Segoe UI Semibold" panose="020B0702040204020203" pitchFamily="34" charset="0"/>
                  <a:ea typeface="Open Sans Light" panose="020B0306030504020204" pitchFamily="34" charset="0"/>
                  <a:cs typeface="Segoe UI Semibold" panose="020B0702040204020203" pitchFamily="34" charset="0"/>
                </a:rPr>
              </a:br>
              <a:r>
                <a:rPr lang="es-ES" sz="1200" dirty="0">
                  <a:latin typeface="Segoe UI" panose="020B0502040204020203" pitchFamily="34" charset="0"/>
                  <a:ea typeface="Open Sans Light" panose="020B0306030504020204" pitchFamily="34" charset="0"/>
                  <a:cs typeface="Open Sans Light" panose="020B0306030504020204" pitchFamily="34" charset="0"/>
                </a:rPr>
                <a:t>(tique restaurante, seguro médico, ayuda de estudios,...)</a:t>
              </a:r>
              <a:endParaRPr lang="es-ES" sz="1400" dirty="0">
                <a:latin typeface="Segoe UI" panose="020B0502040204020203" pitchFamily="34" charset="0"/>
                <a:ea typeface="Open Sans Light" panose="020B0306030504020204" pitchFamily="34" charset="0"/>
                <a:cs typeface="Open Sans Light" panose="020B0306030504020204" pitchFamily="34" charset="0"/>
              </a:endParaRPr>
            </a:p>
          </p:txBody>
        </p:sp>
      </p:grpSp>
      <p:grpSp>
        <p:nvGrpSpPr>
          <p:cNvPr id="399" name="Grupo 295">
            <a:extLst>
              <a:ext uri="{FF2B5EF4-FFF2-40B4-BE49-F238E27FC236}">
                <a16:creationId xmlns:a16="http://schemas.microsoft.com/office/drawing/2014/main" id="{16AC61DD-01F3-4032-9BA6-DBA21FD09007}"/>
              </a:ext>
            </a:extLst>
          </p:cNvPr>
          <p:cNvGrpSpPr/>
          <p:nvPr/>
        </p:nvGrpSpPr>
        <p:grpSpPr>
          <a:xfrm>
            <a:off x="7422515" y="5247472"/>
            <a:ext cx="4380704" cy="715527"/>
            <a:chOff x="6713534" y="1874585"/>
            <a:chExt cx="4380704" cy="715527"/>
          </a:xfrm>
        </p:grpSpPr>
        <p:sp>
          <p:nvSpPr>
            <p:cNvPr id="400" name="Elipse 296">
              <a:extLst>
                <a:ext uri="{FF2B5EF4-FFF2-40B4-BE49-F238E27FC236}">
                  <a16:creationId xmlns:a16="http://schemas.microsoft.com/office/drawing/2014/main" id="{CA1C2DF4-985F-411B-80DB-1B2CF5CA048C}"/>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401" name="CuadroTexto 297">
              <a:extLst>
                <a:ext uri="{FF2B5EF4-FFF2-40B4-BE49-F238E27FC236}">
                  <a16:creationId xmlns:a16="http://schemas.microsoft.com/office/drawing/2014/main" id="{5B004911-BE72-4385-AB42-3B8DA48CB9B4}"/>
                </a:ext>
              </a:extLst>
            </p:cNvPr>
            <p:cNvSpPr txBox="1"/>
            <p:nvPr/>
          </p:nvSpPr>
          <p:spPr>
            <a:xfrm>
              <a:off x="6942242" y="2005337"/>
              <a:ext cx="4151996" cy="584775"/>
            </a:xfrm>
            <a:prstGeom prst="rect">
              <a:avLst/>
            </a:prstGeom>
            <a:noFill/>
          </p:spPr>
          <p:txBody>
            <a:bodyPr wrap="square" lIns="0" tIns="0" rIns="0" bIns="0" rtlCol="0">
              <a:spAutoFit/>
            </a:bodyPr>
            <a:lstStyle/>
            <a:p>
              <a:r>
                <a:rPr lang="es-ES" sz="1400" dirty="0">
                  <a:latin typeface="Segoe UI Semibold" panose="020B0702040204020203" pitchFamily="34" charset="0"/>
                  <a:ea typeface="Open Sans Light" panose="020B0306030504020204" pitchFamily="34" charset="0"/>
                  <a:cs typeface="Segoe UI Semibold" panose="020B0702040204020203" pitchFamily="34" charset="0"/>
                </a:rPr>
                <a:t>Otras</a:t>
              </a:r>
              <a:br>
                <a:rPr lang="es-ES" sz="1400" dirty="0">
                  <a:latin typeface="Segoe UI Semibold" panose="020B0702040204020203" pitchFamily="34" charset="0"/>
                  <a:ea typeface="Open Sans Light" panose="020B0306030504020204" pitchFamily="34" charset="0"/>
                  <a:cs typeface="Segoe UI Semibold" panose="020B0702040204020203" pitchFamily="34" charset="0"/>
                </a:rPr>
              </a:br>
              <a:r>
                <a:rPr lang="es-ES" sz="1200" dirty="0">
                  <a:latin typeface="Segoe UI" panose="020B0502040204020203" pitchFamily="34" charset="0"/>
                  <a:ea typeface="Open Sans Light" panose="020B0306030504020204" pitchFamily="34" charset="0"/>
                  <a:cs typeface="Open Sans Light" panose="020B0306030504020204" pitchFamily="34" charset="0"/>
                </a:rPr>
                <a:t>formación, revisiones médicas, convenio, dietas, rescisión, preaviso, desplazamientos</a:t>
              </a:r>
              <a:endParaRPr lang="es-ES" sz="1400" dirty="0">
                <a:latin typeface="Segoe UI" panose="020B0502040204020203" pitchFamily="34" charset="0"/>
                <a:ea typeface="Open Sans Light" panose="020B0306030504020204" pitchFamily="34" charset="0"/>
                <a:cs typeface="Open Sans Light" panose="020B0306030504020204" pitchFamily="34" charset="0"/>
              </a:endParaRPr>
            </a:p>
          </p:txBody>
        </p:sp>
      </p:grpSp>
      <p:sp>
        <p:nvSpPr>
          <p:cNvPr id="438" name="Rectángulo 144">
            <a:extLst>
              <a:ext uri="{FF2B5EF4-FFF2-40B4-BE49-F238E27FC236}">
                <a16:creationId xmlns:a16="http://schemas.microsoft.com/office/drawing/2014/main" id="{C0C0D7B1-4A82-4FF2-BFCA-8BEC7C290DEB}"/>
              </a:ext>
            </a:extLst>
          </p:cNvPr>
          <p:cNvSpPr/>
          <p:nvPr/>
        </p:nvSpPr>
        <p:spPr>
          <a:xfrm>
            <a:off x="1322" y="6083372"/>
            <a:ext cx="12189357" cy="5134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sp>
        <p:nvSpPr>
          <p:cNvPr id="132" name="Titular">
            <a:extLst>
              <a:ext uri="{FF2B5EF4-FFF2-40B4-BE49-F238E27FC236}">
                <a16:creationId xmlns:a16="http://schemas.microsoft.com/office/drawing/2014/main" id="{7E32E82B-E3BB-433E-B6C5-CCFF00DBBD9B}"/>
              </a:ext>
            </a:extLst>
          </p:cNvPr>
          <p:cNvSpPr txBox="1">
            <a:spLocks/>
          </p:cNvSpPr>
          <p:nvPr/>
        </p:nvSpPr>
        <p:spPr>
          <a:xfrm>
            <a:off x="752739" y="740459"/>
            <a:ext cx="9558324"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06. </a:t>
            </a:r>
            <a:r>
              <a:rPr lang="da-DK"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rPr>
              <a:t>CONTENIDO DEL CONTRATO - </a:t>
            </a:r>
            <a:r>
              <a:rPr lang="da-DK"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rPr>
              <a:t>CONDICIONES</a:t>
            </a:r>
          </a:p>
        </p:txBody>
      </p:sp>
      <p:cxnSp>
        <p:nvCxnSpPr>
          <p:cNvPr id="87" name="Straight Connector 38">
            <a:extLst>
              <a:ext uri="{FF2B5EF4-FFF2-40B4-BE49-F238E27FC236}">
                <a16:creationId xmlns:a16="http://schemas.microsoft.com/office/drawing/2014/main" id="{EA9021B0-FD89-45AF-B1BA-9E5D471232D7}"/>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88" name="Rectángulo 245">
            <a:extLst>
              <a:ext uri="{FF2B5EF4-FFF2-40B4-BE49-F238E27FC236}">
                <a16:creationId xmlns:a16="http://schemas.microsoft.com/office/drawing/2014/main" id="{E4B8B30B-F5ED-4DE6-A744-DBA6F36F9065}"/>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01" name="Marcador de texto 5">
            <a:extLst>
              <a:ext uri="{FF2B5EF4-FFF2-40B4-BE49-F238E27FC236}">
                <a16:creationId xmlns:a16="http://schemas.microsoft.com/office/drawing/2014/main" id="{BE01AC41-4BAA-4E40-AC90-B8CCFFFE0C84}"/>
              </a:ext>
            </a:extLst>
          </p:cNvPr>
          <p:cNvSpPr txBox="1">
            <a:spLocks/>
          </p:cNvSpPr>
          <p:nvPr/>
        </p:nvSpPr>
        <p:spPr>
          <a:xfrm>
            <a:off x="755276" y="1510812"/>
            <a:ext cx="9294079" cy="262247"/>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spc="600" dirty="0">
                <a:solidFill>
                  <a:schemeClr val="accent1"/>
                </a:solidFill>
                <a:latin typeface="Segoe UI Semibold" panose="020B0702040204020203" pitchFamily="34" charset="0"/>
                <a:cs typeface="Segoe UI Semibold" panose="020B0702040204020203" pitchFamily="34" charset="0"/>
              </a:rPr>
              <a:t>CONDICIONES PACTADAS</a:t>
            </a:r>
          </a:p>
        </p:txBody>
      </p:sp>
      <p:grpSp>
        <p:nvGrpSpPr>
          <p:cNvPr id="7" name="Group 6">
            <a:extLst>
              <a:ext uri="{FF2B5EF4-FFF2-40B4-BE49-F238E27FC236}">
                <a16:creationId xmlns:a16="http://schemas.microsoft.com/office/drawing/2014/main" id="{27DDC2F1-9846-47DD-B70E-DE3E1C12B13B}"/>
              </a:ext>
            </a:extLst>
          </p:cNvPr>
          <p:cNvGrpSpPr/>
          <p:nvPr/>
        </p:nvGrpSpPr>
        <p:grpSpPr>
          <a:xfrm>
            <a:off x="606832" y="1861127"/>
            <a:ext cx="5914649" cy="4537265"/>
            <a:chOff x="606832" y="1861127"/>
            <a:chExt cx="5914649" cy="4537265"/>
          </a:xfrm>
        </p:grpSpPr>
        <p:sp>
          <p:nvSpPr>
            <p:cNvPr id="6" name="Rectangle 5">
              <a:extLst>
                <a:ext uri="{FF2B5EF4-FFF2-40B4-BE49-F238E27FC236}">
                  <a16:creationId xmlns:a16="http://schemas.microsoft.com/office/drawing/2014/main" id="{981B9335-33CB-4385-95E1-795E777A1796}"/>
                </a:ext>
              </a:extLst>
            </p:cNvPr>
            <p:cNvSpPr/>
            <p:nvPr/>
          </p:nvSpPr>
          <p:spPr>
            <a:xfrm>
              <a:off x="847725" y="4718716"/>
              <a:ext cx="5481160" cy="1398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nvGrpSpPr>
            <p:cNvPr id="5" name="Group 4">
              <a:extLst>
                <a:ext uri="{FF2B5EF4-FFF2-40B4-BE49-F238E27FC236}">
                  <a16:creationId xmlns:a16="http://schemas.microsoft.com/office/drawing/2014/main" id="{D48687CB-F775-4F9F-B20E-F421A9B26CCB}"/>
                </a:ext>
              </a:extLst>
            </p:cNvPr>
            <p:cNvGrpSpPr/>
            <p:nvPr/>
          </p:nvGrpSpPr>
          <p:grpSpPr>
            <a:xfrm>
              <a:off x="606832" y="1861127"/>
              <a:ext cx="5914649" cy="4537265"/>
              <a:chOff x="735067" y="1892491"/>
              <a:chExt cx="5741934" cy="4404771"/>
            </a:xfrm>
          </p:grpSpPr>
          <p:pic>
            <p:nvPicPr>
              <p:cNvPr id="102" name="Picture 2">
                <a:extLst>
                  <a:ext uri="{FF2B5EF4-FFF2-40B4-BE49-F238E27FC236}">
                    <a16:creationId xmlns:a16="http://schemas.microsoft.com/office/drawing/2014/main" id="{B2E9D494-5342-4434-9182-374DDADF0253}"/>
                  </a:ext>
                </a:extLst>
              </p:cNvPr>
              <p:cNvPicPr>
                <a:picLocks noChangeAspect="1" noChangeArrowheads="1"/>
              </p:cNvPicPr>
              <p:nvPr/>
            </p:nvPicPr>
            <p:blipFill>
              <a:blip r:embed="rId3" cstate="print"/>
              <a:srcRect/>
              <a:stretch>
                <a:fillRect/>
              </a:stretch>
            </p:blipFill>
            <p:spPr bwMode="auto">
              <a:xfrm>
                <a:off x="1048605" y="2207333"/>
                <a:ext cx="5114858" cy="3717944"/>
              </a:xfrm>
              <a:prstGeom prst="rect">
                <a:avLst/>
              </a:prstGeom>
              <a:noFill/>
              <a:ln w="12700">
                <a:noFill/>
                <a:miter lim="800000"/>
                <a:headEnd/>
                <a:tailEnd/>
              </a:ln>
            </p:spPr>
          </p:pic>
          <p:pic>
            <p:nvPicPr>
              <p:cNvPr id="103" name="Picture 102" descr="A picture containing dark, man, black, standing&#10;&#10;Description automatically generated">
                <a:extLst>
                  <a:ext uri="{FF2B5EF4-FFF2-40B4-BE49-F238E27FC236}">
                    <a16:creationId xmlns:a16="http://schemas.microsoft.com/office/drawing/2014/main" id="{CF417644-7E24-4C90-BB1C-4E2D16B7CD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86" t="13704" r="20370" b="13704"/>
              <a:stretch/>
            </p:blipFill>
            <p:spPr>
              <a:xfrm>
                <a:off x="735067" y="1892491"/>
                <a:ext cx="5741934" cy="4404771"/>
              </a:xfrm>
              <a:prstGeom prst="rect">
                <a:avLst/>
              </a:prstGeom>
            </p:spPr>
          </p:pic>
        </p:grpSp>
      </p:grpSp>
      <p:grpSp>
        <p:nvGrpSpPr>
          <p:cNvPr id="121" name="Graphic 173">
            <a:extLst>
              <a:ext uri="{FF2B5EF4-FFF2-40B4-BE49-F238E27FC236}">
                <a16:creationId xmlns:a16="http://schemas.microsoft.com/office/drawing/2014/main" id="{7006EA5D-134D-44BF-AAAA-145F4E223925}"/>
              </a:ext>
            </a:extLst>
          </p:cNvPr>
          <p:cNvGrpSpPr/>
          <p:nvPr/>
        </p:nvGrpSpPr>
        <p:grpSpPr>
          <a:xfrm>
            <a:off x="6952573" y="2557265"/>
            <a:ext cx="320140" cy="352035"/>
            <a:chOff x="6906717" y="2401269"/>
            <a:chExt cx="399612" cy="439426"/>
          </a:xfrm>
          <a:noFill/>
        </p:grpSpPr>
        <p:grpSp>
          <p:nvGrpSpPr>
            <p:cNvPr id="122" name="Graphic 173">
              <a:extLst>
                <a:ext uri="{FF2B5EF4-FFF2-40B4-BE49-F238E27FC236}">
                  <a16:creationId xmlns:a16="http://schemas.microsoft.com/office/drawing/2014/main" id="{B7FEAADA-4B04-4607-BD12-FCDC8DF99149}"/>
                </a:ext>
              </a:extLst>
            </p:cNvPr>
            <p:cNvGrpSpPr/>
            <p:nvPr/>
          </p:nvGrpSpPr>
          <p:grpSpPr>
            <a:xfrm>
              <a:off x="6906717" y="2401269"/>
              <a:ext cx="336432" cy="439426"/>
              <a:chOff x="6906717" y="2401269"/>
              <a:chExt cx="336432" cy="439426"/>
            </a:xfrm>
            <a:noFill/>
          </p:grpSpPr>
          <p:sp>
            <p:nvSpPr>
              <p:cNvPr id="123" name="Freeform: Shape 122">
                <a:extLst>
                  <a:ext uri="{FF2B5EF4-FFF2-40B4-BE49-F238E27FC236}">
                    <a16:creationId xmlns:a16="http://schemas.microsoft.com/office/drawing/2014/main" id="{AD53DBF2-C1C3-414B-A395-52E8B68840AC}"/>
                  </a:ext>
                </a:extLst>
              </p:cNvPr>
              <p:cNvSpPr/>
              <p:nvPr/>
            </p:nvSpPr>
            <p:spPr>
              <a:xfrm>
                <a:off x="6906717" y="2401269"/>
                <a:ext cx="336432" cy="439426"/>
              </a:xfrm>
              <a:custGeom>
                <a:avLst/>
                <a:gdLst>
                  <a:gd name="connsiteX0" fmla="*/ 336433 w 336432"/>
                  <a:gd name="connsiteY0" fmla="*/ 289075 h 439426"/>
                  <a:gd name="connsiteX1" fmla="*/ 336433 w 336432"/>
                  <a:gd name="connsiteY1" fmla="*/ 439427 h 439426"/>
                  <a:gd name="connsiteX2" fmla="*/ 0 w 336432"/>
                  <a:gd name="connsiteY2" fmla="*/ 439427 h 439426"/>
                  <a:gd name="connsiteX3" fmla="*/ 0 w 336432"/>
                  <a:gd name="connsiteY3" fmla="*/ 86544 h 439426"/>
                  <a:gd name="connsiteX4" fmla="*/ 86544 w 336432"/>
                  <a:gd name="connsiteY4" fmla="*/ 0 h 439426"/>
                  <a:gd name="connsiteX5" fmla="*/ 273568 w 336432"/>
                  <a:gd name="connsiteY5" fmla="*/ 0 h 43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432" h="439426">
                    <a:moveTo>
                      <a:pt x="336433" y="289075"/>
                    </a:moveTo>
                    <a:lnTo>
                      <a:pt x="336433" y="439427"/>
                    </a:lnTo>
                    <a:lnTo>
                      <a:pt x="0" y="439427"/>
                    </a:lnTo>
                    <a:lnTo>
                      <a:pt x="0" y="86544"/>
                    </a:lnTo>
                    <a:lnTo>
                      <a:pt x="86544" y="0"/>
                    </a:lnTo>
                    <a:lnTo>
                      <a:pt x="273568"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4" name="Freeform: Shape 123">
                <a:extLst>
                  <a:ext uri="{FF2B5EF4-FFF2-40B4-BE49-F238E27FC236}">
                    <a16:creationId xmlns:a16="http://schemas.microsoft.com/office/drawing/2014/main" id="{F839555D-0FAF-493B-9540-4740C81FE12A}"/>
                  </a:ext>
                </a:extLst>
              </p:cNvPr>
              <p:cNvSpPr/>
              <p:nvPr/>
            </p:nvSpPr>
            <p:spPr>
              <a:xfrm>
                <a:off x="6906717" y="2401269"/>
                <a:ext cx="86963" cy="87172"/>
              </a:xfrm>
              <a:custGeom>
                <a:avLst/>
                <a:gdLst>
                  <a:gd name="connsiteX0" fmla="*/ 86963 w 86963"/>
                  <a:gd name="connsiteY0" fmla="*/ 0 h 87172"/>
                  <a:gd name="connsiteX1" fmla="*/ 86963 w 86963"/>
                  <a:gd name="connsiteY1" fmla="*/ 87173 h 87172"/>
                  <a:gd name="connsiteX2" fmla="*/ 0 w 86963"/>
                  <a:gd name="connsiteY2" fmla="*/ 87173 h 87172"/>
                </a:gdLst>
                <a:ahLst/>
                <a:cxnLst>
                  <a:cxn ang="0">
                    <a:pos x="connsiteX0" y="connsiteY0"/>
                  </a:cxn>
                  <a:cxn ang="0">
                    <a:pos x="connsiteX1" y="connsiteY1"/>
                  </a:cxn>
                  <a:cxn ang="0">
                    <a:pos x="connsiteX2" y="connsiteY2"/>
                  </a:cxn>
                </a:cxnLst>
                <a:rect l="l" t="t" r="r" b="b"/>
                <a:pathLst>
                  <a:path w="86963" h="87172">
                    <a:moveTo>
                      <a:pt x="86963" y="0"/>
                    </a:moveTo>
                    <a:lnTo>
                      <a:pt x="86963" y="87173"/>
                    </a:lnTo>
                    <a:lnTo>
                      <a:pt x="0" y="87173"/>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25" name="Freeform: Shape 124">
              <a:extLst>
                <a:ext uri="{FF2B5EF4-FFF2-40B4-BE49-F238E27FC236}">
                  <a16:creationId xmlns:a16="http://schemas.microsoft.com/office/drawing/2014/main" id="{5C8EED00-FFB3-4B09-BAF2-827D0909536A}"/>
                </a:ext>
              </a:extLst>
            </p:cNvPr>
            <p:cNvSpPr/>
            <p:nvPr/>
          </p:nvSpPr>
          <p:spPr>
            <a:xfrm>
              <a:off x="7180390" y="2401269"/>
              <a:ext cx="125939" cy="246431"/>
            </a:xfrm>
            <a:custGeom>
              <a:avLst/>
              <a:gdLst>
                <a:gd name="connsiteX0" fmla="*/ 84030 w 125939"/>
                <a:gd name="connsiteY0" fmla="*/ 48825 h 246431"/>
                <a:gd name="connsiteX1" fmla="*/ 84030 w 125939"/>
                <a:gd name="connsiteY1" fmla="*/ 183566 h 246431"/>
                <a:gd name="connsiteX2" fmla="*/ 62970 w 125939"/>
                <a:gd name="connsiteY2" fmla="*/ 204626 h 246431"/>
                <a:gd name="connsiteX3" fmla="*/ 62970 w 125939"/>
                <a:gd name="connsiteY3" fmla="*/ 204626 h 246431"/>
                <a:gd name="connsiteX4" fmla="*/ 41910 w 125939"/>
                <a:gd name="connsiteY4" fmla="*/ 183566 h 246431"/>
                <a:gd name="connsiteX5" fmla="*/ 41910 w 125939"/>
                <a:gd name="connsiteY5" fmla="*/ 42015 h 246431"/>
                <a:gd name="connsiteX6" fmla="*/ 83925 w 125939"/>
                <a:gd name="connsiteY6" fmla="*/ 0 h 246431"/>
                <a:gd name="connsiteX7" fmla="*/ 83925 w 125939"/>
                <a:gd name="connsiteY7" fmla="*/ 0 h 246431"/>
                <a:gd name="connsiteX8" fmla="*/ 125940 w 125939"/>
                <a:gd name="connsiteY8" fmla="*/ 42015 h 246431"/>
                <a:gd name="connsiteX9" fmla="*/ 125940 w 125939"/>
                <a:gd name="connsiteY9" fmla="*/ 183461 h 246431"/>
                <a:gd name="connsiteX10" fmla="*/ 62970 w 125939"/>
                <a:gd name="connsiteY10" fmla="*/ 246431 h 246431"/>
                <a:gd name="connsiteX11" fmla="*/ 62970 w 125939"/>
                <a:gd name="connsiteY11" fmla="*/ 246431 h 246431"/>
                <a:gd name="connsiteX12" fmla="*/ 0 w 125939"/>
                <a:gd name="connsiteY12" fmla="*/ 183461 h 246431"/>
                <a:gd name="connsiteX13" fmla="*/ 0 w 125939"/>
                <a:gd name="connsiteY13" fmla="*/ 56683 h 24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939" h="246431">
                  <a:moveTo>
                    <a:pt x="84030" y="48825"/>
                  </a:moveTo>
                  <a:lnTo>
                    <a:pt x="84030" y="183566"/>
                  </a:lnTo>
                  <a:cubicBezTo>
                    <a:pt x="84030" y="195196"/>
                    <a:pt x="74600" y="204626"/>
                    <a:pt x="62970" y="204626"/>
                  </a:cubicBezTo>
                  <a:lnTo>
                    <a:pt x="62970" y="204626"/>
                  </a:lnTo>
                  <a:cubicBezTo>
                    <a:pt x="51340" y="204626"/>
                    <a:pt x="41910" y="195196"/>
                    <a:pt x="41910" y="183566"/>
                  </a:cubicBezTo>
                  <a:lnTo>
                    <a:pt x="41910" y="42015"/>
                  </a:lnTo>
                  <a:cubicBezTo>
                    <a:pt x="41910" y="18860"/>
                    <a:pt x="60665" y="0"/>
                    <a:pt x="83925" y="0"/>
                  </a:cubicBezTo>
                  <a:lnTo>
                    <a:pt x="83925" y="0"/>
                  </a:lnTo>
                  <a:cubicBezTo>
                    <a:pt x="107080" y="0"/>
                    <a:pt x="125940" y="18755"/>
                    <a:pt x="125940" y="42015"/>
                  </a:cubicBezTo>
                  <a:lnTo>
                    <a:pt x="125940" y="183461"/>
                  </a:lnTo>
                  <a:cubicBezTo>
                    <a:pt x="125940" y="218247"/>
                    <a:pt x="97755" y="246431"/>
                    <a:pt x="62970" y="246431"/>
                  </a:cubicBezTo>
                  <a:lnTo>
                    <a:pt x="62970" y="246431"/>
                  </a:lnTo>
                  <a:cubicBezTo>
                    <a:pt x="28184" y="246431"/>
                    <a:pt x="0" y="218247"/>
                    <a:pt x="0" y="183461"/>
                  </a:cubicBezTo>
                  <a:lnTo>
                    <a:pt x="0" y="56683"/>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26" name="Freeform: Shape 125">
              <a:extLst>
                <a:ext uri="{FF2B5EF4-FFF2-40B4-BE49-F238E27FC236}">
                  <a16:creationId xmlns:a16="http://schemas.microsoft.com/office/drawing/2014/main" id="{67575708-F81F-486A-83CE-247427BDF1D3}"/>
                </a:ext>
              </a:extLst>
            </p:cNvPr>
            <p:cNvSpPr/>
            <p:nvPr/>
          </p:nvSpPr>
          <p:spPr>
            <a:xfrm>
              <a:off x="6969792" y="2548478"/>
              <a:ext cx="187547" cy="99850"/>
            </a:xfrm>
            <a:custGeom>
              <a:avLst/>
              <a:gdLst>
                <a:gd name="connsiteX0" fmla="*/ 187547 w 187547"/>
                <a:gd name="connsiteY0" fmla="*/ 99851 h 99850"/>
                <a:gd name="connsiteX1" fmla="*/ 0 w 187547"/>
                <a:gd name="connsiteY1" fmla="*/ 99851 h 99850"/>
                <a:gd name="connsiteX2" fmla="*/ 0 w 187547"/>
                <a:gd name="connsiteY2" fmla="*/ 0 h 99850"/>
                <a:gd name="connsiteX3" fmla="*/ 168374 w 187547"/>
                <a:gd name="connsiteY3" fmla="*/ 0 h 99850"/>
              </a:gdLst>
              <a:ahLst/>
              <a:cxnLst>
                <a:cxn ang="0">
                  <a:pos x="connsiteX0" y="connsiteY0"/>
                </a:cxn>
                <a:cxn ang="0">
                  <a:pos x="connsiteX1" y="connsiteY1"/>
                </a:cxn>
                <a:cxn ang="0">
                  <a:pos x="connsiteX2" y="connsiteY2"/>
                </a:cxn>
                <a:cxn ang="0">
                  <a:pos x="connsiteX3" y="connsiteY3"/>
                </a:cxn>
              </a:cxnLst>
              <a:rect l="l" t="t" r="r" b="b"/>
              <a:pathLst>
                <a:path w="187547" h="99850">
                  <a:moveTo>
                    <a:pt x="187547" y="99851"/>
                  </a:moveTo>
                  <a:lnTo>
                    <a:pt x="0" y="99851"/>
                  </a:lnTo>
                  <a:lnTo>
                    <a:pt x="0" y="0"/>
                  </a:lnTo>
                  <a:lnTo>
                    <a:pt x="168374"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7" name="Freeform: Shape 126">
              <a:extLst>
                <a:ext uri="{FF2B5EF4-FFF2-40B4-BE49-F238E27FC236}">
                  <a16:creationId xmlns:a16="http://schemas.microsoft.com/office/drawing/2014/main" id="{0F6FC1AB-B507-43EA-9200-EA856A674E41}"/>
                </a:ext>
              </a:extLst>
            </p:cNvPr>
            <p:cNvSpPr/>
            <p:nvPr/>
          </p:nvSpPr>
          <p:spPr>
            <a:xfrm>
              <a:off x="7056860" y="2506463"/>
              <a:ext cx="81305" cy="10477"/>
            </a:xfrm>
            <a:custGeom>
              <a:avLst/>
              <a:gdLst>
                <a:gd name="connsiteX0" fmla="*/ 0 w 81305"/>
                <a:gd name="connsiteY0" fmla="*/ 0 h 10477"/>
                <a:gd name="connsiteX1" fmla="*/ 81306 w 81305"/>
                <a:gd name="connsiteY1" fmla="*/ 0 h 10477"/>
              </a:gdLst>
              <a:ahLst/>
              <a:cxnLst>
                <a:cxn ang="0">
                  <a:pos x="connsiteX0" y="connsiteY0"/>
                </a:cxn>
                <a:cxn ang="0">
                  <a:pos x="connsiteX1" y="connsiteY1"/>
                </a:cxn>
              </a:cxnLst>
              <a:rect l="l" t="t" r="r" b="b"/>
              <a:pathLst>
                <a:path w="81305" h="10477">
                  <a:moveTo>
                    <a:pt x="0" y="0"/>
                  </a:moveTo>
                  <a:lnTo>
                    <a:pt x="81306"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8" name="Freeform: Shape 127">
              <a:extLst>
                <a:ext uri="{FF2B5EF4-FFF2-40B4-BE49-F238E27FC236}">
                  <a16:creationId xmlns:a16="http://schemas.microsoft.com/office/drawing/2014/main" id="{9760344B-830E-4F68-A334-6520B0F60113}"/>
                </a:ext>
              </a:extLst>
            </p:cNvPr>
            <p:cNvSpPr/>
            <p:nvPr/>
          </p:nvSpPr>
          <p:spPr>
            <a:xfrm>
              <a:off x="7056860" y="2464344"/>
              <a:ext cx="81305" cy="10477"/>
            </a:xfrm>
            <a:custGeom>
              <a:avLst/>
              <a:gdLst>
                <a:gd name="connsiteX0" fmla="*/ 0 w 81305"/>
                <a:gd name="connsiteY0" fmla="*/ 0 h 10477"/>
                <a:gd name="connsiteX1" fmla="*/ 81306 w 81305"/>
                <a:gd name="connsiteY1" fmla="*/ 0 h 10477"/>
              </a:gdLst>
              <a:ahLst/>
              <a:cxnLst>
                <a:cxn ang="0">
                  <a:pos x="connsiteX0" y="connsiteY0"/>
                </a:cxn>
                <a:cxn ang="0">
                  <a:pos x="connsiteX1" y="connsiteY1"/>
                </a:cxn>
              </a:cxnLst>
              <a:rect l="l" t="t" r="r" b="b"/>
              <a:pathLst>
                <a:path w="81305" h="10477">
                  <a:moveTo>
                    <a:pt x="0" y="0"/>
                  </a:moveTo>
                  <a:lnTo>
                    <a:pt x="81306"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9" name="Freeform: Shape 128">
              <a:extLst>
                <a:ext uri="{FF2B5EF4-FFF2-40B4-BE49-F238E27FC236}">
                  <a16:creationId xmlns:a16="http://schemas.microsoft.com/office/drawing/2014/main" id="{834D382A-09C6-442A-B20A-B060EBC5D39D}"/>
                </a:ext>
              </a:extLst>
            </p:cNvPr>
            <p:cNvSpPr/>
            <p:nvPr/>
          </p:nvSpPr>
          <p:spPr>
            <a:xfrm>
              <a:off x="6969792" y="2690344"/>
              <a:ext cx="210388" cy="87172"/>
            </a:xfrm>
            <a:custGeom>
              <a:avLst/>
              <a:gdLst>
                <a:gd name="connsiteX0" fmla="*/ 0 w 210388"/>
                <a:gd name="connsiteY0" fmla="*/ 0 h 87172"/>
                <a:gd name="connsiteX1" fmla="*/ 210388 w 210388"/>
                <a:gd name="connsiteY1" fmla="*/ 0 h 87172"/>
                <a:gd name="connsiteX2" fmla="*/ 210388 w 210388"/>
                <a:gd name="connsiteY2" fmla="*/ 87173 h 87172"/>
                <a:gd name="connsiteX3" fmla="*/ 0 w 210388"/>
                <a:gd name="connsiteY3" fmla="*/ 87173 h 87172"/>
              </a:gdLst>
              <a:ahLst/>
              <a:cxnLst>
                <a:cxn ang="0">
                  <a:pos x="connsiteX0" y="connsiteY0"/>
                </a:cxn>
                <a:cxn ang="0">
                  <a:pos x="connsiteX1" y="connsiteY1"/>
                </a:cxn>
                <a:cxn ang="0">
                  <a:pos x="connsiteX2" y="connsiteY2"/>
                </a:cxn>
                <a:cxn ang="0">
                  <a:pos x="connsiteX3" y="connsiteY3"/>
                </a:cxn>
              </a:cxnLst>
              <a:rect l="l" t="t" r="r" b="b"/>
              <a:pathLst>
                <a:path w="210388" h="87172">
                  <a:moveTo>
                    <a:pt x="0" y="0"/>
                  </a:moveTo>
                  <a:lnTo>
                    <a:pt x="210388" y="0"/>
                  </a:lnTo>
                  <a:lnTo>
                    <a:pt x="210388" y="87173"/>
                  </a:lnTo>
                  <a:lnTo>
                    <a:pt x="0" y="87173"/>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30" name="Freeform: Shape 129">
              <a:extLst>
                <a:ext uri="{FF2B5EF4-FFF2-40B4-BE49-F238E27FC236}">
                  <a16:creationId xmlns:a16="http://schemas.microsoft.com/office/drawing/2014/main" id="{A7C9377C-868D-48DE-A7FB-13B010F60E86}"/>
                </a:ext>
              </a:extLst>
            </p:cNvPr>
            <p:cNvSpPr/>
            <p:nvPr/>
          </p:nvSpPr>
          <p:spPr>
            <a:xfrm>
              <a:off x="7011911" y="2598351"/>
              <a:ext cx="126254" cy="10477"/>
            </a:xfrm>
            <a:custGeom>
              <a:avLst/>
              <a:gdLst>
                <a:gd name="connsiteX0" fmla="*/ 0 w 126254"/>
                <a:gd name="connsiteY0" fmla="*/ 0 h 10477"/>
                <a:gd name="connsiteX1" fmla="*/ 126254 w 126254"/>
                <a:gd name="connsiteY1" fmla="*/ 0 h 10477"/>
              </a:gdLst>
              <a:ahLst/>
              <a:cxnLst>
                <a:cxn ang="0">
                  <a:pos x="connsiteX0" y="connsiteY0"/>
                </a:cxn>
                <a:cxn ang="0">
                  <a:pos x="connsiteX1" y="connsiteY1"/>
                </a:cxn>
              </a:cxnLst>
              <a:rect l="l" t="t" r="r" b="b"/>
              <a:pathLst>
                <a:path w="126254" h="10477">
                  <a:moveTo>
                    <a:pt x="0" y="0"/>
                  </a:moveTo>
                  <a:lnTo>
                    <a:pt x="126254"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9" name="Graphic 178">
            <a:extLst>
              <a:ext uri="{FF2B5EF4-FFF2-40B4-BE49-F238E27FC236}">
                <a16:creationId xmlns:a16="http://schemas.microsoft.com/office/drawing/2014/main" id="{AC7DBE00-85B9-4FE5-AD42-63416BDBDEBB}"/>
              </a:ext>
            </a:extLst>
          </p:cNvPr>
          <p:cNvGrpSpPr/>
          <p:nvPr/>
        </p:nvGrpSpPr>
        <p:grpSpPr>
          <a:xfrm>
            <a:off x="6892150" y="4651149"/>
            <a:ext cx="370251" cy="348007"/>
            <a:chOff x="6839114" y="4303902"/>
            <a:chExt cx="462163" cy="434397"/>
          </a:xfrm>
          <a:noFill/>
        </p:grpSpPr>
        <p:grpSp>
          <p:nvGrpSpPr>
            <p:cNvPr id="30" name="Graphic 178">
              <a:extLst>
                <a:ext uri="{FF2B5EF4-FFF2-40B4-BE49-F238E27FC236}">
                  <a16:creationId xmlns:a16="http://schemas.microsoft.com/office/drawing/2014/main" id="{F258825A-6837-4C12-9CD2-349E4CDDD913}"/>
                </a:ext>
              </a:extLst>
            </p:cNvPr>
            <p:cNvGrpSpPr/>
            <p:nvPr/>
          </p:nvGrpSpPr>
          <p:grpSpPr>
            <a:xfrm>
              <a:off x="6882596" y="4310294"/>
              <a:ext cx="418681" cy="428005"/>
              <a:chOff x="6882596" y="4310294"/>
              <a:chExt cx="418681" cy="428005"/>
            </a:xfrm>
            <a:noFill/>
          </p:grpSpPr>
          <p:grpSp>
            <p:nvGrpSpPr>
              <p:cNvPr id="31" name="Graphic 178">
                <a:extLst>
                  <a:ext uri="{FF2B5EF4-FFF2-40B4-BE49-F238E27FC236}">
                    <a16:creationId xmlns:a16="http://schemas.microsoft.com/office/drawing/2014/main" id="{AC2AD595-B0D8-47FD-9502-8CFB860CF914}"/>
                  </a:ext>
                </a:extLst>
              </p:cNvPr>
              <p:cNvGrpSpPr/>
              <p:nvPr/>
            </p:nvGrpSpPr>
            <p:grpSpPr>
              <a:xfrm>
                <a:off x="6882596" y="4470704"/>
                <a:ext cx="409356" cy="267595"/>
                <a:chOff x="6882596" y="4470704"/>
                <a:chExt cx="409356" cy="267595"/>
              </a:xfrm>
              <a:noFill/>
            </p:grpSpPr>
            <p:grpSp>
              <p:nvGrpSpPr>
                <p:cNvPr id="32" name="Graphic 178">
                  <a:extLst>
                    <a:ext uri="{FF2B5EF4-FFF2-40B4-BE49-F238E27FC236}">
                      <a16:creationId xmlns:a16="http://schemas.microsoft.com/office/drawing/2014/main" id="{6DCE2D79-CA86-465A-961B-7276F209432B}"/>
                    </a:ext>
                  </a:extLst>
                </p:cNvPr>
                <p:cNvGrpSpPr/>
                <p:nvPr/>
              </p:nvGrpSpPr>
              <p:grpSpPr>
                <a:xfrm>
                  <a:off x="6882596" y="4651336"/>
                  <a:ext cx="195510" cy="10477"/>
                  <a:chOff x="6882596" y="4651336"/>
                  <a:chExt cx="195510" cy="10477"/>
                </a:xfrm>
              </p:grpSpPr>
              <p:sp>
                <p:nvSpPr>
                  <p:cNvPr id="33" name="Freeform: Shape 32">
                    <a:extLst>
                      <a:ext uri="{FF2B5EF4-FFF2-40B4-BE49-F238E27FC236}">
                        <a16:creationId xmlns:a16="http://schemas.microsoft.com/office/drawing/2014/main" id="{577CCC5C-FA9B-4971-A133-0F67CDC19708}"/>
                      </a:ext>
                    </a:extLst>
                  </p:cNvPr>
                  <p:cNvSpPr/>
                  <p:nvPr/>
                </p:nvSpPr>
                <p:spPr>
                  <a:xfrm>
                    <a:off x="6882596" y="4651336"/>
                    <a:ext cx="86963" cy="10477"/>
                  </a:xfrm>
                  <a:custGeom>
                    <a:avLst/>
                    <a:gdLst>
                      <a:gd name="connsiteX0" fmla="*/ 86963 w 86963"/>
                      <a:gd name="connsiteY0" fmla="*/ 0 h 10477"/>
                      <a:gd name="connsiteX1" fmla="*/ 0 w 86963"/>
                      <a:gd name="connsiteY1" fmla="*/ 0 h 10477"/>
                    </a:gdLst>
                    <a:ahLst/>
                    <a:cxnLst>
                      <a:cxn ang="0">
                        <a:pos x="connsiteX0" y="connsiteY0"/>
                      </a:cxn>
                      <a:cxn ang="0">
                        <a:pos x="connsiteX1" y="connsiteY1"/>
                      </a:cxn>
                    </a:cxnLst>
                    <a:rect l="l" t="t" r="r" b="b"/>
                    <a:pathLst>
                      <a:path w="86963" h="10477">
                        <a:moveTo>
                          <a:pt x="86963"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4" name="Freeform: Shape 33">
                    <a:extLst>
                      <a:ext uri="{FF2B5EF4-FFF2-40B4-BE49-F238E27FC236}">
                        <a16:creationId xmlns:a16="http://schemas.microsoft.com/office/drawing/2014/main" id="{5E6ECD4D-17D1-42BD-AAA5-8C14605A1811}"/>
                      </a:ext>
                    </a:extLst>
                  </p:cNvPr>
                  <p:cNvSpPr/>
                  <p:nvPr/>
                </p:nvSpPr>
                <p:spPr>
                  <a:xfrm>
                    <a:off x="6991248" y="4651336"/>
                    <a:ext cx="86858" cy="10477"/>
                  </a:xfrm>
                  <a:custGeom>
                    <a:avLst/>
                    <a:gdLst>
                      <a:gd name="connsiteX0" fmla="*/ 86859 w 86858"/>
                      <a:gd name="connsiteY0" fmla="*/ 0 h 10477"/>
                      <a:gd name="connsiteX1" fmla="*/ 0 w 86858"/>
                      <a:gd name="connsiteY1" fmla="*/ 0 h 10477"/>
                    </a:gdLst>
                    <a:ahLst/>
                    <a:cxnLst>
                      <a:cxn ang="0">
                        <a:pos x="connsiteX0" y="connsiteY0"/>
                      </a:cxn>
                      <a:cxn ang="0">
                        <a:pos x="connsiteX1" y="connsiteY1"/>
                      </a:cxn>
                    </a:cxnLst>
                    <a:rect l="l" t="t" r="r" b="b"/>
                    <a:pathLst>
                      <a:path w="86858" h="10477">
                        <a:moveTo>
                          <a:pt x="86859"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35" name="Graphic 178">
                  <a:extLst>
                    <a:ext uri="{FF2B5EF4-FFF2-40B4-BE49-F238E27FC236}">
                      <a16:creationId xmlns:a16="http://schemas.microsoft.com/office/drawing/2014/main" id="{49527BC7-B761-45AA-A9E0-52EEC1E6CEDB}"/>
                    </a:ext>
                  </a:extLst>
                </p:cNvPr>
                <p:cNvGrpSpPr/>
                <p:nvPr/>
              </p:nvGrpSpPr>
              <p:grpSpPr>
                <a:xfrm>
                  <a:off x="6882596" y="4564478"/>
                  <a:ext cx="195510" cy="173821"/>
                  <a:chOff x="6882596" y="4564478"/>
                  <a:chExt cx="195510" cy="173821"/>
                </a:xfrm>
              </p:grpSpPr>
              <p:grpSp>
                <p:nvGrpSpPr>
                  <p:cNvPr id="36" name="Graphic 178">
                    <a:extLst>
                      <a:ext uri="{FF2B5EF4-FFF2-40B4-BE49-F238E27FC236}">
                        <a16:creationId xmlns:a16="http://schemas.microsoft.com/office/drawing/2014/main" id="{66A000C3-2747-43D2-9ED0-B4A44D43D906}"/>
                      </a:ext>
                    </a:extLst>
                  </p:cNvPr>
                  <p:cNvGrpSpPr/>
                  <p:nvPr/>
                </p:nvGrpSpPr>
                <p:grpSpPr>
                  <a:xfrm>
                    <a:off x="6882596" y="4738299"/>
                    <a:ext cx="195510" cy="10477"/>
                    <a:chOff x="6882596" y="4738299"/>
                    <a:chExt cx="195510" cy="10477"/>
                  </a:xfrm>
                </p:grpSpPr>
                <p:sp>
                  <p:nvSpPr>
                    <p:cNvPr id="37" name="Freeform: Shape 36">
                      <a:extLst>
                        <a:ext uri="{FF2B5EF4-FFF2-40B4-BE49-F238E27FC236}">
                          <a16:creationId xmlns:a16="http://schemas.microsoft.com/office/drawing/2014/main" id="{3A9BA721-DE4A-4A74-AD7F-CCB1A9DF6EF8}"/>
                        </a:ext>
                      </a:extLst>
                    </p:cNvPr>
                    <p:cNvSpPr/>
                    <p:nvPr/>
                  </p:nvSpPr>
                  <p:spPr>
                    <a:xfrm>
                      <a:off x="6882596" y="4738299"/>
                      <a:ext cx="86963" cy="10477"/>
                    </a:xfrm>
                    <a:custGeom>
                      <a:avLst/>
                      <a:gdLst>
                        <a:gd name="connsiteX0" fmla="*/ 86963 w 86963"/>
                        <a:gd name="connsiteY0" fmla="*/ 0 h 10477"/>
                        <a:gd name="connsiteX1" fmla="*/ 0 w 86963"/>
                        <a:gd name="connsiteY1" fmla="*/ 0 h 10477"/>
                      </a:gdLst>
                      <a:ahLst/>
                      <a:cxnLst>
                        <a:cxn ang="0">
                          <a:pos x="connsiteX0" y="connsiteY0"/>
                        </a:cxn>
                        <a:cxn ang="0">
                          <a:pos x="connsiteX1" y="connsiteY1"/>
                        </a:cxn>
                      </a:cxnLst>
                      <a:rect l="l" t="t" r="r" b="b"/>
                      <a:pathLst>
                        <a:path w="86963" h="10477">
                          <a:moveTo>
                            <a:pt x="86963"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8" name="Freeform: Shape 37">
                      <a:extLst>
                        <a:ext uri="{FF2B5EF4-FFF2-40B4-BE49-F238E27FC236}">
                          <a16:creationId xmlns:a16="http://schemas.microsoft.com/office/drawing/2014/main" id="{02B6912E-4EA7-464B-B3E2-1B9FAB5C26E4}"/>
                        </a:ext>
                      </a:extLst>
                    </p:cNvPr>
                    <p:cNvSpPr/>
                    <p:nvPr/>
                  </p:nvSpPr>
                  <p:spPr>
                    <a:xfrm>
                      <a:off x="6991248" y="4738299"/>
                      <a:ext cx="86858" cy="10477"/>
                    </a:xfrm>
                    <a:custGeom>
                      <a:avLst/>
                      <a:gdLst>
                        <a:gd name="connsiteX0" fmla="*/ 86859 w 86858"/>
                        <a:gd name="connsiteY0" fmla="*/ 0 h 10477"/>
                        <a:gd name="connsiteX1" fmla="*/ 0 w 86858"/>
                        <a:gd name="connsiteY1" fmla="*/ 0 h 10477"/>
                      </a:gdLst>
                      <a:ahLst/>
                      <a:cxnLst>
                        <a:cxn ang="0">
                          <a:pos x="connsiteX0" y="connsiteY0"/>
                        </a:cxn>
                        <a:cxn ang="0">
                          <a:pos x="connsiteX1" y="connsiteY1"/>
                        </a:cxn>
                      </a:cxnLst>
                      <a:rect l="l" t="t" r="r" b="b"/>
                      <a:pathLst>
                        <a:path w="86858" h="10477">
                          <a:moveTo>
                            <a:pt x="86859"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39" name="Graphic 178">
                    <a:extLst>
                      <a:ext uri="{FF2B5EF4-FFF2-40B4-BE49-F238E27FC236}">
                        <a16:creationId xmlns:a16="http://schemas.microsoft.com/office/drawing/2014/main" id="{C303127F-C0B0-42D1-A776-7759CE97BE45}"/>
                      </a:ext>
                    </a:extLst>
                  </p:cNvPr>
                  <p:cNvGrpSpPr/>
                  <p:nvPr/>
                </p:nvGrpSpPr>
                <p:grpSpPr>
                  <a:xfrm>
                    <a:off x="6882596" y="4694818"/>
                    <a:ext cx="195510" cy="10477"/>
                    <a:chOff x="6882596" y="4694818"/>
                    <a:chExt cx="195510" cy="10477"/>
                  </a:xfrm>
                </p:grpSpPr>
                <p:sp>
                  <p:nvSpPr>
                    <p:cNvPr id="40" name="Freeform: Shape 39">
                      <a:extLst>
                        <a:ext uri="{FF2B5EF4-FFF2-40B4-BE49-F238E27FC236}">
                          <a16:creationId xmlns:a16="http://schemas.microsoft.com/office/drawing/2014/main" id="{FC9B9F8D-E294-4E9B-84EB-007F81282400}"/>
                        </a:ext>
                      </a:extLst>
                    </p:cNvPr>
                    <p:cNvSpPr/>
                    <p:nvPr/>
                  </p:nvSpPr>
                  <p:spPr>
                    <a:xfrm>
                      <a:off x="6882596" y="4694818"/>
                      <a:ext cx="86963" cy="10477"/>
                    </a:xfrm>
                    <a:custGeom>
                      <a:avLst/>
                      <a:gdLst>
                        <a:gd name="connsiteX0" fmla="*/ 86963 w 86963"/>
                        <a:gd name="connsiteY0" fmla="*/ 0 h 10477"/>
                        <a:gd name="connsiteX1" fmla="*/ 0 w 86963"/>
                        <a:gd name="connsiteY1" fmla="*/ 0 h 10477"/>
                      </a:gdLst>
                      <a:ahLst/>
                      <a:cxnLst>
                        <a:cxn ang="0">
                          <a:pos x="connsiteX0" y="connsiteY0"/>
                        </a:cxn>
                        <a:cxn ang="0">
                          <a:pos x="connsiteX1" y="connsiteY1"/>
                        </a:cxn>
                      </a:cxnLst>
                      <a:rect l="l" t="t" r="r" b="b"/>
                      <a:pathLst>
                        <a:path w="86963" h="10477">
                          <a:moveTo>
                            <a:pt x="86963"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1" name="Freeform: Shape 40">
                      <a:extLst>
                        <a:ext uri="{FF2B5EF4-FFF2-40B4-BE49-F238E27FC236}">
                          <a16:creationId xmlns:a16="http://schemas.microsoft.com/office/drawing/2014/main" id="{9C05B616-AAD4-4AF4-954E-39E8E9FDD848}"/>
                        </a:ext>
                      </a:extLst>
                    </p:cNvPr>
                    <p:cNvSpPr/>
                    <p:nvPr/>
                  </p:nvSpPr>
                  <p:spPr>
                    <a:xfrm>
                      <a:off x="6991248" y="4694818"/>
                      <a:ext cx="86858" cy="10477"/>
                    </a:xfrm>
                    <a:custGeom>
                      <a:avLst/>
                      <a:gdLst>
                        <a:gd name="connsiteX0" fmla="*/ 86859 w 86858"/>
                        <a:gd name="connsiteY0" fmla="*/ 0 h 10477"/>
                        <a:gd name="connsiteX1" fmla="*/ 0 w 86858"/>
                        <a:gd name="connsiteY1" fmla="*/ 0 h 10477"/>
                      </a:gdLst>
                      <a:ahLst/>
                      <a:cxnLst>
                        <a:cxn ang="0">
                          <a:pos x="connsiteX0" y="connsiteY0"/>
                        </a:cxn>
                        <a:cxn ang="0">
                          <a:pos x="connsiteX1" y="connsiteY1"/>
                        </a:cxn>
                      </a:cxnLst>
                      <a:rect l="l" t="t" r="r" b="b"/>
                      <a:pathLst>
                        <a:path w="86858" h="10477">
                          <a:moveTo>
                            <a:pt x="86859"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42" name="Graphic 178">
                    <a:extLst>
                      <a:ext uri="{FF2B5EF4-FFF2-40B4-BE49-F238E27FC236}">
                        <a16:creationId xmlns:a16="http://schemas.microsoft.com/office/drawing/2014/main" id="{89CBC4F5-EE87-46D5-B6C5-A51A191D7FB2}"/>
                      </a:ext>
                    </a:extLst>
                  </p:cNvPr>
                  <p:cNvGrpSpPr/>
                  <p:nvPr/>
                </p:nvGrpSpPr>
                <p:grpSpPr>
                  <a:xfrm>
                    <a:off x="6882596" y="4738299"/>
                    <a:ext cx="195510" cy="10477"/>
                    <a:chOff x="6882596" y="4738299"/>
                    <a:chExt cx="195510" cy="10477"/>
                  </a:xfrm>
                </p:grpSpPr>
                <p:sp>
                  <p:nvSpPr>
                    <p:cNvPr id="43" name="Freeform: Shape 42">
                      <a:extLst>
                        <a:ext uri="{FF2B5EF4-FFF2-40B4-BE49-F238E27FC236}">
                          <a16:creationId xmlns:a16="http://schemas.microsoft.com/office/drawing/2014/main" id="{2D0C9988-62AF-4132-B2F8-9AF764E56BFA}"/>
                        </a:ext>
                      </a:extLst>
                    </p:cNvPr>
                    <p:cNvSpPr/>
                    <p:nvPr/>
                  </p:nvSpPr>
                  <p:spPr>
                    <a:xfrm>
                      <a:off x="6882596" y="4738299"/>
                      <a:ext cx="86963" cy="10477"/>
                    </a:xfrm>
                    <a:custGeom>
                      <a:avLst/>
                      <a:gdLst>
                        <a:gd name="connsiteX0" fmla="*/ 86963 w 86963"/>
                        <a:gd name="connsiteY0" fmla="*/ 0 h 10477"/>
                        <a:gd name="connsiteX1" fmla="*/ 0 w 86963"/>
                        <a:gd name="connsiteY1" fmla="*/ 0 h 10477"/>
                      </a:gdLst>
                      <a:ahLst/>
                      <a:cxnLst>
                        <a:cxn ang="0">
                          <a:pos x="connsiteX0" y="connsiteY0"/>
                        </a:cxn>
                        <a:cxn ang="0">
                          <a:pos x="connsiteX1" y="connsiteY1"/>
                        </a:cxn>
                      </a:cxnLst>
                      <a:rect l="l" t="t" r="r" b="b"/>
                      <a:pathLst>
                        <a:path w="86963" h="10477">
                          <a:moveTo>
                            <a:pt x="86963"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4" name="Freeform: Shape 43">
                      <a:extLst>
                        <a:ext uri="{FF2B5EF4-FFF2-40B4-BE49-F238E27FC236}">
                          <a16:creationId xmlns:a16="http://schemas.microsoft.com/office/drawing/2014/main" id="{F84AA7B1-4837-462D-9BC1-218FA165EEB0}"/>
                        </a:ext>
                      </a:extLst>
                    </p:cNvPr>
                    <p:cNvSpPr/>
                    <p:nvPr/>
                  </p:nvSpPr>
                  <p:spPr>
                    <a:xfrm>
                      <a:off x="6991248" y="4738299"/>
                      <a:ext cx="86858" cy="10477"/>
                    </a:xfrm>
                    <a:custGeom>
                      <a:avLst/>
                      <a:gdLst>
                        <a:gd name="connsiteX0" fmla="*/ 86859 w 86858"/>
                        <a:gd name="connsiteY0" fmla="*/ 0 h 10477"/>
                        <a:gd name="connsiteX1" fmla="*/ 0 w 86858"/>
                        <a:gd name="connsiteY1" fmla="*/ 0 h 10477"/>
                      </a:gdLst>
                      <a:ahLst/>
                      <a:cxnLst>
                        <a:cxn ang="0">
                          <a:pos x="connsiteX0" y="connsiteY0"/>
                        </a:cxn>
                        <a:cxn ang="0">
                          <a:pos x="connsiteX1" y="connsiteY1"/>
                        </a:cxn>
                      </a:cxnLst>
                      <a:rect l="l" t="t" r="r" b="b"/>
                      <a:pathLst>
                        <a:path w="86858" h="10477">
                          <a:moveTo>
                            <a:pt x="86859"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45" name="Graphic 178">
                    <a:extLst>
                      <a:ext uri="{FF2B5EF4-FFF2-40B4-BE49-F238E27FC236}">
                        <a16:creationId xmlns:a16="http://schemas.microsoft.com/office/drawing/2014/main" id="{64F0202D-C64A-4058-BCDA-E0F84BA850A2}"/>
                      </a:ext>
                    </a:extLst>
                  </p:cNvPr>
                  <p:cNvGrpSpPr/>
                  <p:nvPr/>
                </p:nvGrpSpPr>
                <p:grpSpPr>
                  <a:xfrm>
                    <a:off x="6882596" y="4694818"/>
                    <a:ext cx="195510" cy="10477"/>
                    <a:chOff x="6882596" y="4694818"/>
                    <a:chExt cx="195510" cy="10477"/>
                  </a:xfrm>
                </p:grpSpPr>
                <p:sp>
                  <p:nvSpPr>
                    <p:cNvPr id="46" name="Freeform: Shape 45">
                      <a:extLst>
                        <a:ext uri="{FF2B5EF4-FFF2-40B4-BE49-F238E27FC236}">
                          <a16:creationId xmlns:a16="http://schemas.microsoft.com/office/drawing/2014/main" id="{3BDA037A-B8A9-41C1-9C22-E71CA923DFD5}"/>
                        </a:ext>
                      </a:extLst>
                    </p:cNvPr>
                    <p:cNvSpPr/>
                    <p:nvPr/>
                  </p:nvSpPr>
                  <p:spPr>
                    <a:xfrm>
                      <a:off x="6882596" y="4694818"/>
                      <a:ext cx="86963" cy="10477"/>
                    </a:xfrm>
                    <a:custGeom>
                      <a:avLst/>
                      <a:gdLst>
                        <a:gd name="connsiteX0" fmla="*/ 86963 w 86963"/>
                        <a:gd name="connsiteY0" fmla="*/ 0 h 10477"/>
                        <a:gd name="connsiteX1" fmla="*/ 0 w 86963"/>
                        <a:gd name="connsiteY1" fmla="*/ 0 h 10477"/>
                      </a:gdLst>
                      <a:ahLst/>
                      <a:cxnLst>
                        <a:cxn ang="0">
                          <a:pos x="connsiteX0" y="connsiteY0"/>
                        </a:cxn>
                        <a:cxn ang="0">
                          <a:pos x="connsiteX1" y="connsiteY1"/>
                        </a:cxn>
                      </a:cxnLst>
                      <a:rect l="l" t="t" r="r" b="b"/>
                      <a:pathLst>
                        <a:path w="86963" h="10477">
                          <a:moveTo>
                            <a:pt x="86963"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7" name="Freeform: Shape 46">
                      <a:extLst>
                        <a:ext uri="{FF2B5EF4-FFF2-40B4-BE49-F238E27FC236}">
                          <a16:creationId xmlns:a16="http://schemas.microsoft.com/office/drawing/2014/main" id="{3B6B370C-2273-4E08-8A75-1F5AEE42E0C5}"/>
                        </a:ext>
                      </a:extLst>
                    </p:cNvPr>
                    <p:cNvSpPr/>
                    <p:nvPr/>
                  </p:nvSpPr>
                  <p:spPr>
                    <a:xfrm>
                      <a:off x="6991248" y="4694818"/>
                      <a:ext cx="86858" cy="10477"/>
                    </a:xfrm>
                    <a:custGeom>
                      <a:avLst/>
                      <a:gdLst>
                        <a:gd name="connsiteX0" fmla="*/ 86859 w 86858"/>
                        <a:gd name="connsiteY0" fmla="*/ 0 h 10477"/>
                        <a:gd name="connsiteX1" fmla="*/ 0 w 86858"/>
                        <a:gd name="connsiteY1" fmla="*/ 0 h 10477"/>
                      </a:gdLst>
                      <a:ahLst/>
                      <a:cxnLst>
                        <a:cxn ang="0">
                          <a:pos x="connsiteX0" y="connsiteY0"/>
                        </a:cxn>
                        <a:cxn ang="0">
                          <a:pos x="connsiteX1" y="connsiteY1"/>
                        </a:cxn>
                      </a:cxnLst>
                      <a:rect l="l" t="t" r="r" b="b"/>
                      <a:pathLst>
                        <a:path w="86858" h="10477">
                          <a:moveTo>
                            <a:pt x="86859"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48" name="Graphic 178">
                    <a:extLst>
                      <a:ext uri="{FF2B5EF4-FFF2-40B4-BE49-F238E27FC236}">
                        <a16:creationId xmlns:a16="http://schemas.microsoft.com/office/drawing/2014/main" id="{55AA0019-8AAF-42A2-853C-CEF878439CCC}"/>
                      </a:ext>
                    </a:extLst>
                  </p:cNvPr>
                  <p:cNvGrpSpPr/>
                  <p:nvPr/>
                </p:nvGrpSpPr>
                <p:grpSpPr>
                  <a:xfrm>
                    <a:off x="6882596" y="4651336"/>
                    <a:ext cx="195510" cy="10477"/>
                    <a:chOff x="6882596" y="4651336"/>
                    <a:chExt cx="195510" cy="10477"/>
                  </a:xfrm>
                </p:grpSpPr>
                <p:sp>
                  <p:nvSpPr>
                    <p:cNvPr id="49" name="Freeform: Shape 48">
                      <a:extLst>
                        <a:ext uri="{FF2B5EF4-FFF2-40B4-BE49-F238E27FC236}">
                          <a16:creationId xmlns:a16="http://schemas.microsoft.com/office/drawing/2014/main" id="{CCB31CF9-357E-46A9-809C-4949095DB815}"/>
                        </a:ext>
                      </a:extLst>
                    </p:cNvPr>
                    <p:cNvSpPr/>
                    <p:nvPr/>
                  </p:nvSpPr>
                  <p:spPr>
                    <a:xfrm>
                      <a:off x="6882596" y="4651336"/>
                      <a:ext cx="86963" cy="10477"/>
                    </a:xfrm>
                    <a:custGeom>
                      <a:avLst/>
                      <a:gdLst>
                        <a:gd name="connsiteX0" fmla="*/ 86963 w 86963"/>
                        <a:gd name="connsiteY0" fmla="*/ 0 h 10477"/>
                        <a:gd name="connsiteX1" fmla="*/ 0 w 86963"/>
                        <a:gd name="connsiteY1" fmla="*/ 0 h 10477"/>
                      </a:gdLst>
                      <a:ahLst/>
                      <a:cxnLst>
                        <a:cxn ang="0">
                          <a:pos x="connsiteX0" y="connsiteY0"/>
                        </a:cxn>
                        <a:cxn ang="0">
                          <a:pos x="connsiteX1" y="connsiteY1"/>
                        </a:cxn>
                      </a:cxnLst>
                      <a:rect l="l" t="t" r="r" b="b"/>
                      <a:pathLst>
                        <a:path w="86963" h="10477">
                          <a:moveTo>
                            <a:pt x="86963"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0" name="Freeform: Shape 49">
                      <a:extLst>
                        <a:ext uri="{FF2B5EF4-FFF2-40B4-BE49-F238E27FC236}">
                          <a16:creationId xmlns:a16="http://schemas.microsoft.com/office/drawing/2014/main" id="{170DDE35-EFE0-47EC-9A93-F5D78A1DC7F6}"/>
                        </a:ext>
                      </a:extLst>
                    </p:cNvPr>
                    <p:cNvSpPr/>
                    <p:nvPr/>
                  </p:nvSpPr>
                  <p:spPr>
                    <a:xfrm>
                      <a:off x="6991248" y="4651336"/>
                      <a:ext cx="86858" cy="10477"/>
                    </a:xfrm>
                    <a:custGeom>
                      <a:avLst/>
                      <a:gdLst>
                        <a:gd name="connsiteX0" fmla="*/ 86859 w 86858"/>
                        <a:gd name="connsiteY0" fmla="*/ 0 h 10477"/>
                        <a:gd name="connsiteX1" fmla="*/ 0 w 86858"/>
                        <a:gd name="connsiteY1" fmla="*/ 0 h 10477"/>
                      </a:gdLst>
                      <a:ahLst/>
                      <a:cxnLst>
                        <a:cxn ang="0">
                          <a:pos x="connsiteX0" y="connsiteY0"/>
                        </a:cxn>
                        <a:cxn ang="0">
                          <a:pos x="connsiteX1" y="connsiteY1"/>
                        </a:cxn>
                      </a:cxnLst>
                      <a:rect l="l" t="t" r="r" b="b"/>
                      <a:pathLst>
                        <a:path w="86858" h="10477">
                          <a:moveTo>
                            <a:pt x="86859"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51" name="Freeform: Shape 50">
                    <a:extLst>
                      <a:ext uri="{FF2B5EF4-FFF2-40B4-BE49-F238E27FC236}">
                        <a16:creationId xmlns:a16="http://schemas.microsoft.com/office/drawing/2014/main" id="{EFBEE889-277F-40DB-9379-F5C604EB5357}"/>
                      </a:ext>
                    </a:extLst>
                  </p:cNvPr>
                  <p:cNvSpPr/>
                  <p:nvPr/>
                </p:nvSpPr>
                <p:spPr>
                  <a:xfrm>
                    <a:off x="6882596" y="4607959"/>
                    <a:ext cx="86963" cy="10477"/>
                  </a:xfrm>
                  <a:custGeom>
                    <a:avLst/>
                    <a:gdLst>
                      <a:gd name="connsiteX0" fmla="*/ 86963 w 86963"/>
                      <a:gd name="connsiteY0" fmla="*/ 0 h 10477"/>
                      <a:gd name="connsiteX1" fmla="*/ 0 w 86963"/>
                      <a:gd name="connsiteY1" fmla="*/ 0 h 10477"/>
                    </a:gdLst>
                    <a:ahLst/>
                    <a:cxnLst>
                      <a:cxn ang="0">
                        <a:pos x="connsiteX0" y="connsiteY0"/>
                      </a:cxn>
                      <a:cxn ang="0">
                        <a:pos x="connsiteX1" y="connsiteY1"/>
                      </a:cxn>
                    </a:cxnLst>
                    <a:rect l="l" t="t" r="r" b="b"/>
                    <a:pathLst>
                      <a:path w="86963" h="10477">
                        <a:moveTo>
                          <a:pt x="86963"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2" name="Freeform: Shape 51">
                    <a:extLst>
                      <a:ext uri="{FF2B5EF4-FFF2-40B4-BE49-F238E27FC236}">
                        <a16:creationId xmlns:a16="http://schemas.microsoft.com/office/drawing/2014/main" id="{B723DB7B-8E40-4BEA-8F1E-F69AEB4025C7}"/>
                      </a:ext>
                    </a:extLst>
                  </p:cNvPr>
                  <p:cNvSpPr/>
                  <p:nvPr/>
                </p:nvSpPr>
                <p:spPr>
                  <a:xfrm>
                    <a:off x="6882596" y="4564478"/>
                    <a:ext cx="86963" cy="10477"/>
                  </a:xfrm>
                  <a:custGeom>
                    <a:avLst/>
                    <a:gdLst>
                      <a:gd name="connsiteX0" fmla="*/ 86963 w 86963"/>
                      <a:gd name="connsiteY0" fmla="*/ 0 h 10477"/>
                      <a:gd name="connsiteX1" fmla="*/ 0 w 86963"/>
                      <a:gd name="connsiteY1" fmla="*/ 0 h 10477"/>
                    </a:gdLst>
                    <a:ahLst/>
                    <a:cxnLst>
                      <a:cxn ang="0">
                        <a:pos x="connsiteX0" y="connsiteY0"/>
                      </a:cxn>
                      <a:cxn ang="0">
                        <a:pos x="connsiteX1" y="connsiteY1"/>
                      </a:cxn>
                    </a:cxnLst>
                    <a:rect l="l" t="t" r="r" b="b"/>
                    <a:pathLst>
                      <a:path w="86963" h="10477">
                        <a:moveTo>
                          <a:pt x="86963"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53" name="Freeform: Shape 52">
                  <a:extLst>
                    <a:ext uri="{FF2B5EF4-FFF2-40B4-BE49-F238E27FC236}">
                      <a16:creationId xmlns:a16="http://schemas.microsoft.com/office/drawing/2014/main" id="{11B45778-D93A-4745-B400-D840B477F3A1}"/>
                    </a:ext>
                  </a:extLst>
                </p:cNvPr>
                <p:cNvSpPr/>
                <p:nvPr/>
              </p:nvSpPr>
              <p:spPr>
                <a:xfrm>
                  <a:off x="6882596" y="4520996"/>
                  <a:ext cx="86963" cy="10477"/>
                </a:xfrm>
                <a:custGeom>
                  <a:avLst/>
                  <a:gdLst>
                    <a:gd name="connsiteX0" fmla="*/ 86963 w 86963"/>
                    <a:gd name="connsiteY0" fmla="*/ 0 h 10477"/>
                    <a:gd name="connsiteX1" fmla="*/ 0 w 86963"/>
                    <a:gd name="connsiteY1" fmla="*/ 0 h 10477"/>
                  </a:gdLst>
                  <a:ahLst/>
                  <a:cxnLst>
                    <a:cxn ang="0">
                      <a:pos x="connsiteX0" y="connsiteY0"/>
                    </a:cxn>
                    <a:cxn ang="0">
                      <a:pos x="connsiteX1" y="connsiteY1"/>
                    </a:cxn>
                  </a:cxnLst>
                  <a:rect l="l" t="t" r="r" b="b"/>
                  <a:pathLst>
                    <a:path w="86963" h="10477">
                      <a:moveTo>
                        <a:pt x="86963"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54" name="Graphic 178">
                  <a:extLst>
                    <a:ext uri="{FF2B5EF4-FFF2-40B4-BE49-F238E27FC236}">
                      <a16:creationId xmlns:a16="http://schemas.microsoft.com/office/drawing/2014/main" id="{E633E1F8-9E71-4802-A221-72EFE08E6F60}"/>
                    </a:ext>
                  </a:extLst>
                </p:cNvPr>
                <p:cNvGrpSpPr/>
                <p:nvPr/>
              </p:nvGrpSpPr>
              <p:grpSpPr>
                <a:xfrm>
                  <a:off x="7004030" y="4470704"/>
                  <a:ext cx="61398" cy="148047"/>
                  <a:chOff x="7004030" y="4470704"/>
                  <a:chExt cx="61398" cy="148047"/>
                </a:xfrm>
                <a:noFill/>
              </p:grpSpPr>
              <p:sp>
                <p:nvSpPr>
                  <p:cNvPr id="55" name="Freeform: Shape 54">
                    <a:extLst>
                      <a:ext uri="{FF2B5EF4-FFF2-40B4-BE49-F238E27FC236}">
                        <a16:creationId xmlns:a16="http://schemas.microsoft.com/office/drawing/2014/main" id="{D1E0163B-F45D-4279-8E28-AD9D2C702948}"/>
                      </a:ext>
                    </a:extLst>
                  </p:cNvPr>
                  <p:cNvSpPr/>
                  <p:nvPr/>
                </p:nvSpPr>
                <p:spPr>
                  <a:xfrm>
                    <a:off x="7004030" y="4493335"/>
                    <a:ext cx="61398" cy="102679"/>
                  </a:xfrm>
                  <a:custGeom>
                    <a:avLst/>
                    <a:gdLst>
                      <a:gd name="connsiteX0" fmla="*/ 0 w 61398"/>
                      <a:gd name="connsiteY0" fmla="*/ 77010 h 102679"/>
                      <a:gd name="connsiteX1" fmla="*/ 30699 w 61398"/>
                      <a:gd name="connsiteY1" fmla="*/ 102679 h 102679"/>
                      <a:gd name="connsiteX2" fmla="*/ 61398 w 61398"/>
                      <a:gd name="connsiteY2" fmla="*/ 77010 h 102679"/>
                      <a:gd name="connsiteX3" fmla="*/ 30699 w 61398"/>
                      <a:gd name="connsiteY3" fmla="*/ 51340 h 102679"/>
                      <a:gd name="connsiteX4" fmla="*/ 0 w 61398"/>
                      <a:gd name="connsiteY4" fmla="*/ 25670 h 102679"/>
                      <a:gd name="connsiteX5" fmla="*/ 30699 w 61398"/>
                      <a:gd name="connsiteY5" fmla="*/ 0 h 102679"/>
                      <a:gd name="connsiteX6" fmla="*/ 61398 w 61398"/>
                      <a:gd name="connsiteY6" fmla="*/ 25670 h 10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8" h="102679">
                        <a:moveTo>
                          <a:pt x="0" y="77010"/>
                        </a:moveTo>
                        <a:cubicBezTo>
                          <a:pt x="0" y="91154"/>
                          <a:pt x="13726" y="102679"/>
                          <a:pt x="30699" y="102679"/>
                        </a:cubicBezTo>
                        <a:cubicBezTo>
                          <a:pt x="47673" y="102679"/>
                          <a:pt x="61398" y="91154"/>
                          <a:pt x="61398" y="77010"/>
                        </a:cubicBezTo>
                        <a:cubicBezTo>
                          <a:pt x="61398" y="62865"/>
                          <a:pt x="50502" y="51340"/>
                          <a:pt x="30699" y="51340"/>
                        </a:cubicBezTo>
                        <a:cubicBezTo>
                          <a:pt x="10163" y="51340"/>
                          <a:pt x="0" y="39814"/>
                          <a:pt x="0" y="25670"/>
                        </a:cubicBezTo>
                        <a:cubicBezTo>
                          <a:pt x="0" y="11525"/>
                          <a:pt x="13726" y="0"/>
                          <a:pt x="30699" y="0"/>
                        </a:cubicBezTo>
                        <a:cubicBezTo>
                          <a:pt x="47673" y="0"/>
                          <a:pt x="61398" y="11525"/>
                          <a:pt x="61398" y="25670"/>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6" name="Freeform: Shape 55">
                    <a:extLst>
                      <a:ext uri="{FF2B5EF4-FFF2-40B4-BE49-F238E27FC236}">
                        <a16:creationId xmlns:a16="http://schemas.microsoft.com/office/drawing/2014/main" id="{7DB30D0E-9BE1-4442-AC87-67659F88F9A3}"/>
                      </a:ext>
                    </a:extLst>
                  </p:cNvPr>
                  <p:cNvSpPr/>
                  <p:nvPr/>
                </p:nvSpPr>
                <p:spPr>
                  <a:xfrm>
                    <a:off x="7034729" y="4470704"/>
                    <a:ext cx="10477" cy="17602"/>
                  </a:xfrm>
                  <a:custGeom>
                    <a:avLst/>
                    <a:gdLst>
                      <a:gd name="connsiteX0" fmla="*/ 0 w 10477"/>
                      <a:gd name="connsiteY0" fmla="*/ 17602 h 17602"/>
                      <a:gd name="connsiteX1" fmla="*/ 0 w 10477"/>
                      <a:gd name="connsiteY1" fmla="*/ 0 h 17602"/>
                    </a:gdLst>
                    <a:ahLst/>
                    <a:cxnLst>
                      <a:cxn ang="0">
                        <a:pos x="connsiteX0" y="connsiteY0"/>
                      </a:cxn>
                      <a:cxn ang="0">
                        <a:pos x="connsiteX1" y="connsiteY1"/>
                      </a:cxn>
                    </a:cxnLst>
                    <a:rect l="l" t="t" r="r" b="b"/>
                    <a:pathLst>
                      <a:path w="10477" h="17602">
                        <a:moveTo>
                          <a:pt x="0" y="17602"/>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7" name="Freeform: Shape 56">
                    <a:extLst>
                      <a:ext uri="{FF2B5EF4-FFF2-40B4-BE49-F238E27FC236}">
                        <a16:creationId xmlns:a16="http://schemas.microsoft.com/office/drawing/2014/main" id="{3FFB4E49-1490-47C1-93C3-408C9F189919}"/>
                      </a:ext>
                    </a:extLst>
                  </p:cNvPr>
                  <p:cNvSpPr/>
                  <p:nvPr/>
                </p:nvSpPr>
                <p:spPr>
                  <a:xfrm>
                    <a:off x="7034729" y="4601149"/>
                    <a:ext cx="10477" cy="17602"/>
                  </a:xfrm>
                  <a:custGeom>
                    <a:avLst/>
                    <a:gdLst>
                      <a:gd name="connsiteX0" fmla="*/ 0 w 10477"/>
                      <a:gd name="connsiteY0" fmla="*/ 17602 h 17602"/>
                      <a:gd name="connsiteX1" fmla="*/ 0 w 10477"/>
                      <a:gd name="connsiteY1" fmla="*/ 0 h 17602"/>
                    </a:gdLst>
                    <a:ahLst/>
                    <a:cxnLst>
                      <a:cxn ang="0">
                        <a:pos x="connsiteX0" y="connsiteY0"/>
                      </a:cxn>
                      <a:cxn ang="0">
                        <a:pos x="connsiteX1" y="connsiteY1"/>
                      </a:cxn>
                    </a:cxnLst>
                    <a:rect l="l" t="t" r="r" b="b"/>
                    <a:pathLst>
                      <a:path w="10477" h="17602">
                        <a:moveTo>
                          <a:pt x="0" y="17602"/>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58" name="Graphic 178">
                  <a:extLst>
                    <a:ext uri="{FF2B5EF4-FFF2-40B4-BE49-F238E27FC236}">
                      <a16:creationId xmlns:a16="http://schemas.microsoft.com/office/drawing/2014/main" id="{B466874B-D9D7-4E10-9E63-CE2D51DC7B24}"/>
                    </a:ext>
                  </a:extLst>
                </p:cNvPr>
                <p:cNvGrpSpPr/>
                <p:nvPr/>
              </p:nvGrpSpPr>
              <p:grpSpPr>
                <a:xfrm>
                  <a:off x="7099900" y="4520996"/>
                  <a:ext cx="192052" cy="216884"/>
                  <a:chOff x="7099900" y="4520996"/>
                  <a:chExt cx="192052" cy="216884"/>
                </a:xfrm>
                <a:noFill/>
              </p:grpSpPr>
              <p:sp>
                <p:nvSpPr>
                  <p:cNvPr id="59" name="Freeform: Shape 58">
                    <a:extLst>
                      <a:ext uri="{FF2B5EF4-FFF2-40B4-BE49-F238E27FC236}">
                        <a16:creationId xmlns:a16="http://schemas.microsoft.com/office/drawing/2014/main" id="{4E896ECD-0C23-4BB2-8D3C-CD90302CB3B8}"/>
                      </a:ext>
                    </a:extLst>
                  </p:cNvPr>
                  <p:cNvSpPr/>
                  <p:nvPr/>
                </p:nvSpPr>
                <p:spPr>
                  <a:xfrm>
                    <a:off x="7099900" y="4520996"/>
                    <a:ext cx="192052" cy="216884"/>
                  </a:xfrm>
                  <a:custGeom>
                    <a:avLst/>
                    <a:gdLst>
                      <a:gd name="connsiteX0" fmla="*/ 0 w 192052"/>
                      <a:gd name="connsiteY0" fmla="*/ 0 h 216884"/>
                      <a:gd name="connsiteX1" fmla="*/ 192053 w 192052"/>
                      <a:gd name="connsiteY1" fmla="*/ 0 h 216884"/>
                      <a:gd name="connsiteX2" fmla="*/ 192053 w 192052"/>
                      <a:gd name="connsiteY2" fmla="*/ 216884 h 216884"/>
                      <a:gd name="connsiteX3" fmla="*/ 0 w 192052"/>
                      <a:gd name="connsiteY3" fmla="*/ 216884 h 216884"/>
                    </a:gdLst>
                    <a:ahLst/>
                    <a:cxnLst>
                      <a:cxn ang="0">
                        <a:pos x="connsiteX0" y="connsiteY0"/>
                      </a:cxn>
                      <a:cxn ang="0">
                        <a:pos x="connsiteX1" y="connsiteY1"/>
                      </a:cxn>
                      <a:cxn ang="0">
                        <a:pos x="connsiteX2" y="connsiteY2"/>
                      </a:cxn>
                      <a:cxn ang="0">
                        <a:pos x="connsiteX3" y="connsiteY3"/>
                      </a:cxn>
                    </a:cxnLst>
                    <a:rect l="l" t="t" r="r" b="b"/>
                    <a:pathLst>
                      <a:path w="192052" h="216884">
                        <a:moveTo>
                          <a:pt x="0" y="0"/>
                        </a:moveTo>
                        <a:lnTo>
                          <a:pt x="192053" y="0"/>
                        </a:lnTo>
                        <a:lnTo>
                          <a:pt x="192053" y="216884"/>
                        </a:lnTo>
                        <a:lnTo>
                          <a:pt x="0" y="216884"/>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nvGrpSpPr>
                  <p:cNvPr id="60" name="Graphic 178">
                    <a:extLst>
                      <a:ext uri="{FF2B5EF4-FFF2-40B4-BE49-F238E27FC236}">
                        <a16:creationId xmlns:a16="http://schemas.microsoft.com/office/drawing/2014/main" id="{A666DD99-886D-4A42-B0E6-206E9555A3E1}"/>
                      </a:ext>
                    </a:extLst>
                  </p:cNvPr>
                  <p:cNvGrpSpPr/>
                  <p:nvPr/>
                </p:nvGrpSpPr>
                <p:grpSpPr>
                  <a:xfrm>
                    <a:off x="7221648" y="4521101"/>
                    <a:ext cx="70304" cy="216779"/>
                    <a:chOff x="7221648" y="4521101"/>
                    <a:chExt cx="70304" cy="216779"/>
                  </a:xfrm>
                  <a:noFill/>
                </p:grpSpPr>
                <p:sp>
                  <p:nvSpPr>
                    <p:cNvPr id="61" name="Freeform: Shape 60">
                      <a:extLst>
                        <a:ext uri="{FF2B5EF4-FFF2-40B4-BE49-F238E27FC236}">
                          <a16:creationId xmlns:a16="http://schemas.microsoft.com/office/drawing/2014/main" id="{D3288EF0-3E21-423D-917F-C05354015E7D}"/>
                        </a:ext>
                      </a:extLst>
                    </p:cNvPr>
                    <p:cNvSpPr/>
                    <p:nvPr/>
                  </p:nvSpPr>
                  <p:spPr>
                    <a:xfrm>
                      <a:off x="7221648" y="4521101"/>
                      <a:ext cx="70304" cy="70304"/>
                    </a:xfrm>
                    <a:custGeom>
                      <a:avLst/>
                      <a:gdLst>
                        <a:gd name="connsiteX0" fmla="*/ 70304 w 70304"/>
                        <a:gd name="connsiteY0" fmla="*/ 70304 h 70304"/>
                        <a:gd name="connsiteX1" fmla="*/ 0 w 70304"/>
                        <a:gd name="connsiteY1" fmla="*/ 0 h 70304"/>
                      </a:gdLst>
                      <a:ahLst/>
                      <a:cxnLst>
                        <a:cxn ang="0">
                          <a:pos x="connsiteX0" y="connsiteY0"/>
                        </a:cxn>
                        <a:cxn ang="0">
                          <a:pos x="connsiteX1" y="connsiteY1"/>
                        </a:cxn>
                      </a:cxnLst>
                      <a:rect l="l" t="t" r="r" b="b"/>
                      <a:pathLst>
                        <a:path w="70304" h="70304">
                          <a:moveTo>
                            <a:pt x="70304" y="70304"/>
                          </a:moveTo>
                          <a:cubicBezTo>
                            <a:pt x="31433" y="70304"/>
                            <a:pt x="0" y="38767"/>
                            <a:pt x="0" y="0"/>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2" name="Freeform: Shape 61">
                      <a:extLst>
                        <a:ext uri="{FF2B5EF4-FFF2-40B4-BE49-F238E27FC236}">
                          <a16:creationId xmlns:a16="http://schemas.microsoft.com/office/drawing/2014/main" id="{DFD4896B-B3BB-403D-9BDE-F109498A8E20}"/>
                        </a:ext>
                      </a:extLst>
                    </p:cNvPr>
                    <p:cNvSpPr/>
                    <p:nvPr/>
                  </p:nvSpPr>
                  <p:spPr>
                    <a:xfrm>
                      <a:off x="7221648" y="4667576"/>
                      <a:ext cx="70304" cy="70304"/>
                    </a:xfrm>
                    <a:custGeom>
                      <a:avLst/>
                      <a:gdLst>
                        <a:gd name="connsiteX0" fmla="*/ 0 w 70304"/>
                        <a:gd name="connsiteY0" fmla="*/ 70304 h 70304"/>
                        <a:gd name="connsiteX1" fmla="*/ 70304 w 70304"/>
                        <a:gd name="connsiteY1" fmla="*/ 0 h 70304"/>
                      </a:gdLst>
                      <a:ahLst/>
                      <a:cxnLst>
                        <a:cxn ang="0">
                          <a:pos x="connsiteX0" y="connsiteY0"/>
                        </a:cxn>
                        <a:cxn ang="0">
                          <a:pos x="connsiteX1" y="connsiteY1"/>
                        </a:cxn>
                      </a:cxnLst>
                      <a:rect l="l" t="t" r="r" b="b"/>
                      <a:pathLst>
                        <a:path w="70304" h="70304">
                          <a:moveTo>
                            <a:pt x="0" y="70304"/>
                          </a:moveTo>
                          <a:cubicBezTo>
                            <a:pt x="0" y="31433"/>
                            <a:pt x="31537" y="0"/>
                            <a:pt x="70304" y="0"/>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63" name="Freeform: Shape 62">
                    <a:extLst>
                      <a:ext uri="{FF2B5EF4-FFF2-40B4-BE49-F238E27FC236}">
                        <a16:creationId xmlns:a16="http://schemas.microsoft.com/office/drawing/2014/main" id="{B80BFA5D-8541-4F50-8B91-AB43B43F6ABB}"/>
                      </a:ext>
                    </a:extLst>
                  </p:cNvPr>
                  <p:cNvSpPr/>
                  <p:nvPr/>
                </p:nvSpPr>
                <p:spPr>
                  <a:xfrm>
                    <a:off x="7099900" y="4567726"/>
                    <a:ext cx="61712" cy="123424"/>
                  </a:xfrm>
                  <a:custGeom>
                    <a:avLst/>
                    <a:gdLst>
                      <a:gd name="connsiteX0" fmla="*/ 0 w 61712"/>
                      <a:gd name="connsiteY0" fmla="*/ 0 h 123424"/>
                      <a:gd name="connsiteX1" fmla="*/ 61713 w 61712"/>
                      <a:gd name="connsiteY1" fmla="*/ 61712 h 123424"/>
                      <a:gd name="connsiteX2" fmla="*/ 0 w 61712"/>
                      <a:gd name="connsiteY2" fmla="*/ 123425 h 123424"/>
                    </a:gdLst>
                    <a:ahLst/>
                    <a:cxnLst>
                      <a:cxn ang="0">
                        <a:pos x="connsiteX0" y="connsiteY0"/>
                      </a:cxn>
                      <a:cxn ang="0">
                        <a:pos x="connsiteX1" y="connsiteY1"/>
                      </a:cxn>
                      <a:cxn ang="0">
                        <a:pos x="connsiteX2" y="connsiteY2"/>
                      </a:cxn>
                    </a:cxnLst>
                    <a:rect l="l" t="t" r="r" b="b"/>
                    <a:pathLst>
                      <a:path w="61712" h="123424">
                        <a:moveTo>
                          <a:pt x="0" y="0"/>
                        </a:moveTo>
                        <a:cubicBezTo>
                          <a:pt x="34052" y="0"/>
                          <a:pt x="61713" y="27661"/>
                          <a:pt x="61713" y="61712"/>
                        </a:cubicBezTo>
                        <a:cubicBezTo>
                          <a:pt x="61713" y="95764"/>
                          <a:pt x="34052" y="123425"/>
                          <a:pt x="0" y="123425"/>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4" name="Freeform: Shape 63">
                    <a:extLst>
                      <a:ext uri="{FF2B5EF4-FFF2-40B4-BE49-F238E27FC236}">
                        <a16:creationId xmlns:a16="http://schemas.microsoft.com/office/drawing/2014/main" id="{A516BB4D-139C-428E-818C-93AD90EB6B90}"/>
                      </a:ext>
                    </a:extLst>
                  </p:cNvPr>
                  <p:cNvSpPr/>
                  <p:nvPr/>
                </p:nvSpPr>
                <p:spPr>
                  <a:xfrm>
                    <a:off x="7204675" y="4629438"/>
                    <a:ext cx="21688" cy="10477"/>
                  </a:xfrm>
                  <a:custGeom>
                    <a:avLst/>
                    <a:gdLst>
                      <a:gd name="connsiteX0" fmla="*/ 0 w 21688"/>
                      <a:gd name="connsiteY0" fmla="*/ 0 h 10477"/>
                      <a:gd name="connsiteX1" fmla="*/ 21688 w 21688"/>
                      <a:gd name="connsiteY1" fmla="*/ 0 h 10477"/>
                    </a:gdLst>
                    <a:ahLst/>
                    <a:cxnLst>
                      <a:cxn ang="0">
                        <a:pos x="connsiteX0" y="connsiteY0"/>
                      </a:cxn>
                      <a:cxn ang="0">
                        <a:pos x="connsiteX1" y="connsiteY1"/>
                      </a:cxn>
                    </a:cxnLst>
                    <a:rect l="l" t="t" r="r" b="b"/>
                    <a:pathLst>
                      <a:path w="21688" h="10477">
                        <a:moveTo>
                          <a:pt x="0" y="0"/>
                        </a:moveTo>
                        <a:lnTo>
                          <a:pt x="2168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65" name="Graphic 178">
                <a:extLst>
                  <a:ext uri="{FF2B5EF4-FFF2-40B4-BE49-F238E27FC236}">
                    <a16:creationId xmlns:a16="http://schemas.microsoft.com/office/drawing/2014/main" id="{AC351FCD-B1A7-49DD-A668-49282C5D28FD}"/>
                  </a:ext>
                </a:extLst>
              </p:cNvPr>
              <p:cNvGrpSpPr/>
              <p:nvPr/>
            </p:nvGrpSpPr>
            <p:grpSpPr>
              <a:xfrm>
                <a:off x="7099900" y="4391913"/>
                <a:ext cx="86858" cy="86858"/>
                <a:chOff x="7099900" y="4391913"/>
                <a:chExt cx="86858" cy="86858"/>
              </a:xfrm>
            </p:grpSpPr>
            <p:sp>
              <p:nvSpPr>
                <p:cNvPr id="66" name="Freeform: Shape 65">
                  <a:extLst>
                    <a:ext uri="{FF2B5EF4-FFF2-40B4-BE49-F238E27FC236}">
                      <a16:creationId xmlns:a16="http://schemas.microsoft.com/office/drawing/2014/main" id="{8C8FA771-F381-4F60-90FA-517F20ABD5CB}"/>
                    </a:ext>
                  </a:extLst>
                </p:cNvPr>
                <p:cNvSpPr/>
                <p:nvPr/>
              </p:nvSpPr>
              <p:spPr>
                <a:xfrm>
                  <a:off x="7143276" y="4391913"/>
                  <a:ext cx="10477" cy="86858"/>
                </a:xfrm>
                <a:custGeom>
                  <a:avLst/>
                  <a:gdLst>
                    <a:gd name="connsiteX0" fmla="*/ 0 w 10477"/>
                    <a:gd name="connsiteY0" fmla="*/ 0 h 86858"/>
                    <a:gd name="connsiteX1" fmla="*/ 0 w 10477"/>
                    <a:gd name="connsiteY1" fmla="*/ 86858 h 86858"/>
                  </a:gdLst>
                  <a:ahLst/>
                  <a:cxnLst>
                    <a:cxn ang="0">
                      <a:pos x="connsiteX0" y="connsiteY0"/>
                    </a:cxn>
                    <a:cxn ang="0">
                      <a:pos x="connsiteX1" y="connsiteY1"/>
                    </a:cxn>
                  </a:cxnLst>
                  <a:rect l="l" t="t" r="r" b="b"/>
                  <a:pathLst>
                    <a:path w="10477" h="86858">
                      <a:moveTo>
                        <a:pt x="0" y="0"/>
                      </a:moveTo>
                      <a:lnTo>
                        <a:pt x="0" y="86858"/>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7" name="Freeform: Shape 66">
                  <a:extLst>
                    <a:ext uri="{FF2B5EF4-FFF2-40B4-BE49-F238E27FC236}">
                      <a16:creationId xmlns:a16="http://schemas.microsoft.com/office/drawing/2014/main" id="{F5F835DE-5955-4C27-B7F4-424FFCAD8263}"/>
                    </a:ext>
                  </a:extLst>
                </p:cNvPr>
                <p:cNvSpPr/>
                <p:nvPr/>
              </p:nvSpPr>
              <p:spPr>
                <a:xfrm>
                  <a:off x="7099900" y="4435290"/>
                  <a:ext cx="86858" cy="10477"/>
                </a:xfrm>
                <a:custGeom>
                  <a:avLst/>
                  <a:gdLst>
                    <a:gd name="connsiteX0" fmla="*/ 0 w 86858"/>
                    <a:gd name="connsiteY0" fmla="*/ 0 h 10477"/>
                    <a:gd name="connsiteX1" fmla="*/ 86859 w 86858"/>
                    <a:gd name="connsiteY1" fmla="*/ 0 h 10477"/>
                  </a:gdLst>
                  <a:ahLst/>
                  <a:cxnLst>
                    <a:cxn ang="0">
                      <a:pos x="connsiteX0" y="connsiteY0"/>
                    </a:cxn>
                    <a:cxn ang="0">
                      <a:pos x="connsiteX1" y="connsiteY1"/>
                    </a:cxn>
                  </a:cxnLst>
                  <a:rect l="l" t="t" r="r" b="b"/>
                  <a:pathLst>
                    <a:path w="86858" h="10477">
                      <a:moveTo>
                        <a:pt x="0" y="0"/>
                      </a:moveTo>
                      <a:lnTo>
                        <a:pt x="86859"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68" name="Graphic 178">
                <a:extLst>
                  <a:ext uri="{FF2B5EF4-FFF2-40B4-BE49-F238E27FC236}">
                    <a16:creationId xmlns:a16="http://schemas.microsoft.com/office/drawing/2014/main" id="{67593921-75EF-47B0-A5E1-B63D2874EC14}"/>
                  </a:ext>
                </a:extLst>
              </p:cNvPr>
              <p:cNvGrpSpPr/>
              <p:nvPr/>
            </p:nvGrpSpPr>
            <p:grpSpPr>
              <a:xfrm>
                <a:off x="7236107" y="4415278"/>
                <a:ext cx="65170" cy="65274"/>
                <a:chOff x="7236107" y="4415278"/>
                <a:chExt cx="65170" cy="65274"/>
              </a:xfrm>
            </p:grpSpPr>
            <p:sp>
              <p:nvSpPr>
                <p:cNvPr id="69" name="Freeform: Shape 68">
                  <a:extLst>
                    <a:ext uri="{FF2B5EF4-FFF2-40B4-BE49-F238E27FC236}">
                      <a16:creationId xmlns:a16="http://schemas.microsoft.com/office/drawing/2014/main" id="{9F0820F8-CF2E-4CB4-90DC-DAA933D7A8E1}"/>
                    </a:ext>
                  </a:extLst>
                </p:cNvPr>
                <p:cNvSpPr/>
                <p:nvPr/>
              </p:nvSpPr>
              <p:spPr>
                <a:xfrm>
                  <a:off x="7268692" y="4415278"/>
                  <a:ext cx="10477" cy="65274"/>
                </a:xfrm>
                <a:custGeom>
                  <a:avLst/>
                  <a:gdLst>
                    <a:gd name="connsiteX0" fmla="*/ 0 w 10477"/>
                    <a:gd name="connsiteY0" fmla="*/ 0 h 65274"/>
                    <a:gd name="connsiteX1" fmla="*/ 0 w 10477"/>
                    <a:gd name="connsiteY1" fmla="*/ 65275 h 65274"/>
                  </a:gdLst>
                  <a:ahLst/>
                  <a:cxnLst>
                    <a:cxn ang="0">
                      <a:pos x="connsiteX0" y="connsiteY0"/>
                    </a:cxn>
                    <a:cxn ang="0">
                      <a:pos x="connsiteX1" y="connsiteY1"/>
                    </a:cxn>
                  </a:cxnLst>
                  <a:rect l="l" t="t" r="r" b="b"/>
                  <a:pathLst>
                    <a:path w="10477" h="65274">
                      <a:moveTo>
                        <a:pt x="0" y="0"/>
                      </a:moveTo>
                      <a:lnTo>
                        <a:pt x="0" y="6527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0" name="Freeform: Shape 69">
                  <a:extLst>
                    <a:ext uri="{FF2B5EF4-FFF2-40B4-BE49-F238E27FC236}">
                      <a16:creationId xmlns:a16="http://schemas.microsoft.com/office/drawing/2014/main" id="{1C525042-A6BB-4BC5-8F3D-839ABFADF98C}"/>
                    </a:ext>
                  </a:extLst>
                </p:cNvPr>
                <p:cNvSpPr/>
                <p:nvPr/>
              </p:nvSpPr>
              <p:spPr>
                <a:xfrm>
                  <a:off x="7236107" y="4447863"/>
                  <a:ext cx="65170" cy="10477"/>
                </a:xfrm>
                <a:custGeom>
                  <a:avLst/>
                  <a:gdLst>
                    <a:gd name="connsiteX0" fmla="*/ 0 w 65170"/>
                    <a:gd name="connsiteY0" fmla="*/ 0 h 10477"/>
                    <a:gd name="connsiteX1" fmla="*/ 65170 w 65170"/>
                    <a:gd name="connsiteY1" fmla="*/ 0 h 10477"/>
                  </a:gdLst>
                  <a:ahLst/>
                  <a:cxnLst>
                    <a:cxn ang="0">
                      <a:pos x="connsiteX0" y="connsiteY0"/>
                    </a:cxn>
                    <a:cxn ang="0">
                      <a:pos x="connsiteX1" y="connsiteY1"/>
                    </a:cxn>
                  </a:cxnLst>
                  <a:rect l="l" t="t" r="r" b="b"/>
                  <a:pathLst>
                    <a:path w="65170" h="10477">
                      <a:moveTo>
                        <a:pt x="0" y="0"/>
                      </a:moveTo>
                      <a:lnTo>
                        <a:pt x="6517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71" name="Graphic 178">
                <a:extLst>
                  <a:ext uri="{FF2B5EF4-FFF2-40B4-BE49-F238E27FC236}">
                    <a16:creationId xmlns:a16="http://schemas.microsoft.com/office/drawing/2014/main" id="{AE26F4E3-45E6-45F2-AD69-947DB695708C}"/>
                  </a:ext>
                </a:extLst>
              </p:cNvPr>
              <p:cNvGrpSpPr/>
              <p:nvPr/>
            </p:nvGrpSpPr>
            <p:grpSpPr>
              <a:xfrm>
                <a:off x="7193778" y="4310294"/>
                <a:ext cx="65170" cy="65170"/>
                <a:chOff x="7193778" y="4310294"/>
                <a:chExt cx="65170" cy="65170"/>
              </a:xfrm>
            </p:grpSpPr>
            <p:sp>
              <p:nvSpPr>
                <p:cNvPr id="72" name="Freeform: Shape 71">
                  <a:extLst>
                    <a:ext uri="{FF2B5EF4-FFF2-40B4-BE49-F238E27FC236}">
                      <a16:creationId xmlns:a16="http://schemas.microsoft.com/office/drawing/2014/main" id="{D7A7C8DF-6D95-4509-B0EE-AC1E4AC0D97F}"/>
                    </a:ext>
                  </a:extLst>
                </p:cNvPr>
                <p:cNvSpPr/>
                <p:nvPr/>
              </p:nvSpPr>
              <p:spPr>
                <a:xfrm>
                  <a:off x="7226363" y="4310294"/>
                  <a:ext cx="10477" cy="65170"/>
                </a:xfrm>
                <a:custGeom>
                  <a:avLst/>
                  <a:gdLst>
                    <a:gd name="connsiteX0" fmla="*/ 0 w 10477"/>
                    <a:gd name="connsiteY0" fmla="*/ 0 h 65170"/>
                    <a:gd name="connsiteX1" fmla="*/ 0 w 10477"/>
                    <a:gd name="connsiteY1" fmla="*/ 65170 h 65170"/>
                  </a:gdLst>
                  <a:ahLst/>
                  <a:cxnLst>
                    <a:cxn ang="0">
                      <a:pos x="connsiteX0" y="connsiteY0"/>
                    </a:cxn>
                    <a:cxn ang="0">
                      <a:pos x="connsiteX1" y="connsiteY1"/>
                    </a:cxn>
                  </a:cxnLst>
                  <a:rect l="l" t="t" r="r" b="b"/>
                  <a:pathLst>
                    <a:path w="10477" h="65170">
                      <a:moveTo>
                        <a:pt x="0" y="0"/>
                      </a:moveTo>
                      <a:lnTo>
                        <a:pt x="0" y="6517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3" name="Freeform: Shape 72">
                  <a:extLst>
                    <a:ext uri="{FF2B5EF4-FFF2-40B4-BE49-F238E27FC236}">
                      <a16:creationId xmlns:a16="http://schemas.microsoft.com/office/drawing/2014/main" id="{77263D71-0B1E-4036-A7A0-3369382438A7}"/>
                    </a:ext>
                  </a:extLst>
                </p:cNvPr>
                <p:cNvSpPr/>
                <p:nvPr/>
              </p:nvSpPr>
              <p:spPr>
                <a:xfrm>
                  <a:off x="7193778" y="4342879"/>
                  <a:ext cx="65170" cy="10477"/>
                </a:xfrm>
                <a:custGeom>
                  <a:avLst/>
                  <a:gdLst>
                    <a:gd name="connsiteX0" fmla="*/ 0 w 65170"/>
                    <a:gd name="connsiteY0" fmla="*/ 0 h 10477"/>
                    <a:gd name="connsiteX1" fmla="*/ 65170 w 65170"/>
                    <a:gd name="connsiteY1" fmla="*/ 0 h 10477"/>
                  </a:gdLst>
                  <a:ahLst/>
                  <a:cxnLst>
                    <a:cxn ang="0">
                      <a:pos x="connsiteX0" y="connsiteY0"/>
                    </a:cxn>
                    <a:cxn ang="0">
                      <a:pos x="connsiteX1" y="connsiteY1"/>
                    </a:cxn>
                  </a:cxnLst>
                  <a:rect l="l" t="t" r="r" b="b"/>
                  <a:pathLst>
                    <a:path w="65170" h="10477">
                      <a:moveTo>
                        <a:pt x="0" y="0"/>
                      </a:moveTo>
                      <a:lnTo>
                        <a:pt x="6517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74" name="Graphic 178">
              <a:extLst>
                <a:ext uri="{FF2B5EF4-FFF2-40B4-BE49-F238E27FC236}">
                  <a16:creationId xmlns:a16="http://schemas.microsoft.com/office/drawing/2014/main" id="{6AD4CBCE-F4C0-42F9-BA53-831A230BF482}"/>
                </a:ext>
              </a:extLst>
            </p:cNvPr>
            <p:cNvGrpSpPr/>
            <p:nvPr/>
          </p:nvGrpSpPr>
          <p:grpSpPr>
            <a:xfrm>
              <a:off x="6839114" y="4303902"/>
              <a:ext cx="285512" cy="147418"/>
              <a:chOff x="6839114" y="4303902"/>
              <a:chExt cx="285512" cy="147418"/>
            </a:xfrm>
            <a:noFill/>
          </p:grpSpPr>
          <p:sp>
            <p:nvSpPr>
              <p:cNvPr id="75" name="Freeform: Shape 74">
                <a:extLst>
                  <a:ext uri="{FF2B5EF4-FFF2-40B4-BE49-F238E27FC236}">
                    <a16:creationId xmlns:a16="http://schemas.microsoft.com/office/drawing/2014/main" id="{B0391A8E-0757-4FBA-BF31-FA3632F88C0F}"/>
                  </a:ext>
                </a:extLst>
              </p:cNvPr>
              <p:cNvSpPr/>
              <p:nvPr/>
            </p:nvSpPr>
            <p:spPr>
              <a:xfrm>
                <a:off x="6903656" y="4335020"/>
                <a:ext cx="168897" cy="112051"/>
              </a:xfrm>
              <a:custGeom>
                <a:avLst/>
                <a:gdLst>
                  <a:gd name="connsiteX0" fmla="*/ 167326 w 168897"/>
                  <a:gd name="connsiteY0" fmla="*/ 0 h 112051"/>
                  <a:gd name="connsiteX1" fmla="*/ 168897 w 168897"/>
                  <a:gd name="connsiteY1" fmla="*/ 75333 h 112051"/>
                  <a:gd name="connsiteX2" fmla="*/ 105089 w 168897"/>
                  <a:gd name="connsiteY2" fmla="*/ 109071 h 112051"/>
                  <a:gd name="connsiteX3" fmla="*/ 31223 w 168897"/>
                  <a:gd name="connsiteY3" fmla="*/ 109071 h 112051"/>
                  <a:gd name="connsiteX4" fmla="*/ 0 w 168897"/>
                  <a:gd name="connsiteY4" fmla="*/ 39291 h 112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7" h="112051">
                    <a:moveTo>
                      <a:pt x="167326" y="0"/>
                    </a:moveTo>
                    <a:lnTo>
                      <a:pt x="168897" y="75333"/>
                    </a:lnTo>
                    <a:cubicBezTo>
                      <a:pt x="168897" y="75333"/>
                      <a:pt x="142599" y="102051"/>
                      <a:pt x="105089" y="109071"/>
                    </a:cubicBezTo>
                    <a:cubicBezTo>
                      <a:pt x="68942" y="115776"/>
                      <a:pt x="31223" y="109071"/>
                      <a:pt x="31223" y="109071"/>
                    </a:cubicBezTo>
                    <a:lnTo>
                      <a:pt x="0" y="39291"/>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6" name="Freeform: Shape 75">
                <a:extLst>
                  <a:ext uri="{FF2B5EF4-FFF2-40B4-BE49-F238E27FC236}">
                    <a16:creationId xmlns:a16="http://schemas.microsoft.com/office/drawing/2014/main" id="{D8AAB8BC-4D25-4675-ACE3-603732946EF9}"/>
                  </a:ext>
                </a:extLst>
              </p:cNvPr>
              <p:cNvSpPr/>
              <p:nvPr/>
            </p:nvSpPr>
            <p:spPr>
              <a:xfrm>
                <a:off x="6839114" y="4303902"/>
                <a:ext cx="285512" cy="147418"/>
              </a:xfrm>
              <a:custGeom>
                <a:avLst/>
                <a:gdLst>
                  <a:gd name="connsiteX0" fmla="*/ 19174 w 285512"/>
                  <a:gd name="connsiteY0" fmla="*/ 147418 h 147418"/>
                  <a:gd name="connsiteX1" fmla="*/ 41910 w 285512"/>
                  <a:gd name="connsiteY1" fmla="*/ 68942 h 147418"/>
                  <a:gd name="connsiteX2" fmla="*/ 105 w 285512"/>
                  <a:gd name="connsiteY2" fmla="*/ 66637 h 147418"/>
                  <a:gd name="connsiteX3" fmla="*/ 0 w 285512"/>
                  <a:gd name="connsiteY3" fmla="*/ 66532 h 147418"/>
                  <a:gd name="connsiteX4" fmla="*/ 135055 w 285512"/>
                  <a:gd name="connsiteY4" fmla="*/ 0 h 147418"/>
                  <a:gd name="connsiteX5" fmla="*/ 135055 w 285512"/>
                  <a:gd name="connsiteY5" fmla="*/ 0 h 147418"/>
                  <a:gd name="connsiteX6" fmla="*/ 285512 w 285512"/>
                  <a:gd name="connsiteY6" fmla="*/ 524 h 147418"/>
                  <a:gd name="connsiteX7" fmla="*/ 285512 w 285512"/>
                  <a:gd name="connsiteY7" fmla="*/ 733 h 147418"/>
                  <a:gd name="connsiteX8" fmla="*/ 152553 w 285512"/>
                  <a:gd name="connsiteY8" fmla="*/ 75962 h 147418"/>
                  <a:gd name="connsiteX9" fmla="*/ 152553 w 285512"/>
                  <a:gd name="connsiteY9" fmla="*/ 75962 h 147418"/>
                  <a:gd name="connsiteX10" fmla="*/ 41910 w 285512"/>
                  <a:gd name="connsiteY10" fmla="*/ 68942 h 14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512" h="147418">
                    <a:moveTo>
                      <a:pt x="19174" y="147418"/>
                    </a:moveTo>
                    <a:lnTo>
                      <a:pt x="41910" y="68942"/>
                    </a:lnTo>
                    <a:lnTo>
                      <a:pt x="105" y="66637"/>
                    </a:lnTo>
                    <a:lnTo>
                      <a:pt x="0" y="66532"/>
                    </a:lnTo>
                    <a:lnTo>
                      <a:pt x="135055" y="0"/>
                    </a:lnTo>
                    <a:lnTo>
                      <a:pt x="135055" y="0"/>
                    </a:lnTo>
                    <a:lnTo>
                      <a:pt x="285512" y="524"/>
                    </a:lnTo>
                    <a:lnTo>
                      <a:pt x="285512" y="733"/>
                    </a:lnTo>
                    <a:lnTo>
                      <a:pt x="152553" y="75962"/>
                    </a:lnTo>
                    <a:lnTo>
                      <a:pt x="152553" y="75962"/>
                    </a:lnTo>
                    <a:lnTo>
                      <a:pt x="41910" y="68942"/>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77" name="Graphic 209">
            <a:extLst>
              <a:ext uri="{FF2B5EF4-FFF2-40B4-BE49-F238E27FC236}">
                <a16:creationId xmlns:a16="http://schemas.microsoft.com/office/drawing/2014/main" id="{935F824F-41F1-4242-89D8-04E1CE221319}"/>
              </a:ext>
            </a:extLst>
          </p:cNvPr>
          <p:cNvGrpSpPr/>
          <p:nvPr/>
        </p:nvGrpSpPr>
        <p:grpSpPr>
          <a:xfrm>
            <a:off x="6901182" y="3235797"/>
            <a:ext cx="371509" cy="357743"/>
            <a:chOff x="6847965" y="3241938"/>
            <a:chExt cx="463734" cy="446551"/>
          </a:xfrm>
          <a:noFill/>
        </p:grpSpPr>
        <p:grpSp>
          <p:nvGrpSpPr>
            <p:cNvPr id="78" name="Graphic 209">
              <a:extLst>
                <a:ext uri="{FF2B5EF4-FFF2-40B4-BE49-F238E27FC236}">
                  <a16:creationId xmlns:a16="http://schemas.microsoft.com/office/drawing/2014/main" id="{2E835763-837D-4CD8-9E86-B26A5D1096D8}"/>
                </a:ext>
              </a:extLst>
            </p:cNvPr>
            <p:cNvGrpSpPr/>
            <p:nvPr/>
          </p:nvGrpSpPr>
          <p:grpSpPr>
            <a:xfrm>
              <a:off x="6847965" y="3445202"/>
              <a:ext cx="243287" cy="243287"/>
              <a:chOff x="6847965" y="3445202"/>
              <a:chExt cx="243287" cy="243287"/>
            </a:xfrm>
            <a:noFill/>
          </p:grpSpPr>
          <p:sp>
            <p:nvSpPr>
              <p:cNvPr id="79" name="Freeform: Shape 78">
                <a:extLst>
                  <a:ext uri="{FF2B5EF4-FFF2-40B4-BE49-F238E27FC236}">
                    <a16:creationId xmlns:a16="http://schemas.microsoft.com/office/drawing/2014/main" id="{FC13CAC6-0B2A-49C0-9B2F-6B6C41E4F644}"/>
                  </a:ext>
                </a:extLst>
              </p:cNvPr>
              <p:cNvSpPr/>
              <p:nvPr/>
            </p:nvSpPr>
            <p:spPr>
              <a:xfrm>
                <a:off x="6847965" y="3445202"/>
                <a:ext cx="243287" cy="243287"/>
              </a:xfrm>
              <a:custGeom>
                <a:avLst/>
                <a:gdLst>
                  <a:gd name="connsiteX0" fmla="*/ 243288 w 243287"/>
                  <a:gd name="connsiteY0" fmla="*/ 121644 h 243287"/>
                  <a:gd name="connsiteX1" fmla="*/ 121644 w 243287"/>
                  <a:gd name="connsiteY1" fmla="*/ 243288 h 243287"/>
                  <a:gd name="connsiteX2" fmla="*/ 0 w 243287"/>
                  <a:gd name="connsiteY2" fmla="*/ 121644 h 243287"/>
                  <a:gd name="connsiteX3" fmla="*/ 121644 w 243287"/>
                  <a:gd name="connsiteY3" fmla="*/ 0 h 243287"/>
                  <a:gd name="connsiteX4" fmla="*/ 243288 w 243287"/>
                  <a:gd name="connsiteY4" fmla="*/ 121644 h 243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7" h="243287">
                    <a:moveTo>
                      <a:pt x="243288" y="121644"/>
                    </a:moveTo>
                    <a:cubicBezTo>
                      <a:pt x="243288" y="188805"/>
                      <a:pt x="188805" y="243288"/>
                      <a:pt x="121644" y="243288"/>
                    </a:cubicBezTo>
                    <a:cubicBezTo>
                      <a:pt x="54483" y="243288"/>
                      <a:pt x="0" y="188805"/>
                      <a:pt x="0" y="121644"/>
                    </a:cubicBezTo>
                    <a:cubicBezTo>
                      <a:pt x="0" y="54483"/>
                      <a:pt x="54483" y="0"/>
                      <a:pt x="121644" y="0"/>
                    </a:cubicBezTo>
                    <a:cubicBezTo>
                      <a:pt x="188805" y="0"/>
                      <a:pt x="243288" y="54483"/>
                      <a:pt x="243288" y="121644"/>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80" name="Freeform: Shape 79">
                <a:extLst>
                  <a:ext uri="{FF2B5EF4-FFF2-40B4-BE49-F238E27FC236}">
                    <a16:creationId xmlns:a16="http://schemas.microsoft.com/office/drawing/2014/main" id="{FC791832-5E64-42BC-B8CA-33E2793BD5B6}"/>
                  </a:ext>
                </a:extLst>
              </p:cNvPr>
              <p:cNvSpPr/>
              <p:nvPr/>
            </p:nvSpPr>
            <p:spPr>
              <a:xfrm>
                <a:off x="6969609" y="3470138"/>
                <a:ext cx="10477" cy="21793"/>
              </a:xfrm>
              <a:custGeom>
                <a:avLst/>
                <a:gdLst>
                  <a:gd name="connsiteX0" fmla="*/ 0 w 10477"/>
                  <a:gd name="connsiteY0" fmla="*/ 0 h 21793"/>
                  <a:gd name="connsiteX1" fmla="*/ 0 w 10477"/>
                  <a:gd name="connsiteY1" fmla="*/ 21793 h 21793"/>
                </a:gdLst>
                <a:ahLst/>
                <a:cxnLst>
                  <a:cxn ang="0">
                    <a:pos x="connsiteX0" y="connsiteY0"/>
                  </a:cxn>
                  <a:cxn ang="0">
                    <a:pos x="connsiteX1" y="connsiteY1"/>
                  </a:cxn>
                </a:cxnLst>
                <a:rect l="l" t="t" r="r" b="b"/>
                <a:pathLst>
                  <a:path w="10477" h="21793">
                    <a:moveTo>
                      <a:pt x="0" y="0"/>
                    </a:moveTo>
                    <a:lnTo>
                      <a:pt x="0" y="21793"/>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1" name="Freeform: Shape 80">
                <a:extLst>
                  <a:ext uri="{FF2B5EF4-FFF2-40B4-BE49-F238E27FC236}">
                    <a16:creationId xmlns:a16="http://schemas.microsoft.com/office/drawing/2014/main" id="{E4C8AB91-055F-40C0-ABAE-80AC6DB9049D}"/>
                  </a:ext>
                </a:extLst>
              </p:cNvPr>
              <p:cNvSpPr/>
              <p:nvPr/>
            </p:nvSpPr>
            <p:spPr>
              <a:xfrm>
                <a:off x="6969609" y="3640817"/>
                <a:ext cx="10477" cy="21688"/>
              </a:xfrm>
              <a:custGeom>
                <a:avLst/>
                <a:gdLst>
                  <a:gd name="connsiteX0" fmla="*/ 0 w 10477"/>
                  <a:gd name="connsiteY0" fmla="*/ 0 h 21688"/>
                  <a:gd name="connsiteX1" fmla="*/ 0 w 10477"/>
                  <a:gd name="connsiteY1" fmla="*/ 21688 h 21688"/>
                </a:gdLst>
                <a:ahLst/>
                <a:cxnLst>
                  <a:cxn ang="0">
                    <a:pos x="connsiteX0" y="connsiteY0"/>
                  </a:cxn>
                  <a:cxn ang="0">
                    <a:pos x="connsiteX1" y="connsiteY1"/>
                  </a:cxn>
                </a:cxnLst>
                <a:rect l="l" t="t" r="r" b="b"/>
                <a:pathLst>
                  <a:path w="10477" h="21688">
                    <a:moveTo>
                      <a:pt x="0" y="0"/>
                    </a:moveTo>
                    <a:lnTo>
                      <a:pt x="0" y="21688"/>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2" name="Freeform: Shape 81">
                <a:extLst>
                  <a:ext uri="{FF2B5EF4-FFF2-40B4-BE49-F238E27FC236}">
                    <a16:creationId xmlns:a16="http://schemas.microsoft.com/office/drawing/2014/main" id="{7C9B0522-B307-4C51-8C42-74592D44F614}"/>
                  </a:ext>
                </a:extLst>
              </p:cNvPr>
              <p:cNvSpPr/>
              <p:nvPr/>
            </p:nvSpPr>
            <p:spPr>
              <a:xfrm>
                <a:off x="7044104" y="3566322"/>
                <a:ext cx="21688" cy="10477"/>
              </a:xfrm>
              <a:custGeom>
                <a:avLst/>
                <a:gdLst>
                  <a:gd name="connsiteX0" fmla="*/ 21688 w 21688"/>
                  <a:gd name="connsiteY0" fmla="*/ 0 h 10477"/>
                  <a:gd name="connsiteX1" fmla="*/ 0 w 21688"/>
                  <a:gd name="connsiteY1" fmla="*/ 0 h 10477"/>
                </a:gdLst>
                <a:ahLst/>
                <a:cxnLst>
                  <a:cxn ang="0">
                    <a:pos x="connsiteX0" y="connsiteY0"/>
                  </a:cxn>
                  <a:cxn ang="0">
                    <a:pos x="connsiteX1" y="connsiteY1"/>
                  </a:cxn>
                </a:cxnLst>
                <a:rect l="l" t="t" r="r" b="b"/>
                <a:pathLst>
                  <a:path w="21688" h="10477">
                    <a:moveTo>
                      <a:pt x="21688"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3" name="Freeform: Shape 82">
                <a:extLst>
                  <a:ext uri="{FF2B5EF4-FFF2-40B4-BE49-F238E27FC236}">
                    <a16:creationId xmlns:a16="http://schemas.microsoft.com/office/drawing/2014/main" id="{F29B808C-F063-4830-AF3B-F79C87C81072}"/>
                  </a:ext>
                </a:extLst>
              </p:cNvPr>
              <p:cNvSpPr/>
              <p:nvPr/>
            </p:nvSpPr>
            <p:spPr>
              <a:xfrm>
                <a:off x="6873426" y="3566322"/>
                <a:ext cx="21688" cy="10477"/>
              </a:xfrm>
              <a:custGeom>
                <a:avLst/>
                <a:gdLst>
                  <a:gd name="connsiteX0" fmla="*/ 21688 w 21688"/>
                  <a:gd name="connsiteY0" fmla="*/ 0 h 10477"/>
                  <a:gd name="connsiteX1" fmla="*/ 0 w 21688"/>
                  <a:gd name="connsiteY1" fmla="*/ 0 h 10477"/>
                </a:gdLst>
                <a:ahLst/>
                <a:cxnLst>
                  <a:cxn ang="0">
                    <a:pos x="connsiteX0" y="connsiteY0"/>
                  </a:cxn>
                  <a:cxn ang="0">
                    <a:pos x="connsiteX1" y="connsiteY1"/>
                  </a:cxn>
                </a:cxnLst>
                <a:rect l="l" t="t" r="r" b="b"/>
                <a:pathLst>
                  <a:path w="21688" h="10477">
                    <a:moveTo>
                      <a:pt x="21688"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4" name="Freeform: Shape 83">
                <a:extLst>
                  <a:ext uri="{FF2B5EF4-FFF2-40B4-BE49-F238E27FC236}">
                    <a16:creationId xmlns:a16="http://schemas.microsoft.com/office/drawing/2014/main" id="{6C26E173-9320-46AF-8662-66257070A07C}"/>
                  </a:ext>
                </a:extLst>
              </p:cNvPr>
              <p:cNvSpPr/>
              <p:nvPr/>
            </p:nvSpPr>
            <p:spPr>
              <a:xfrm>
                <a:off x="6938910" y="3513620"/>
                <a:ext cx="30699" cy="86544"/>
              </a:xfrm>
              <a:custGeom>
                <a:avLst/>
                <a:gdLst>
                  <a:gd name="connsiteX0" fmla="*/ 30699 w 30699"/>
                  <a:gd name="connsiteY0" fmla="*/ 0 h 86544"/>
                  <a:gd name="connsiteX1" fmla="*/ 30699 w 30699"/>
                  <a:gd name="connsiteY1" fmla="*/ 55845 h 86544"/>
                  <a:gd name="connsiteX2" fmla="*/ 0 w 30699"/>
                  <a:gd name="connsiteY2" fmla="*/ 86544 h 86544"/>
                </a:gdLst>
                <a:ahLst/>
                <a:cxnLst>
                  <a:cxn ang="0">
                    <a:pos x="connsiteX0" y="connsiteY0"/>
                  </a:cxn>
                  <a:cxn ang="0">
                    <a:pos x="connsiteX1" y="connsiteY1"/>
                  </a:cxn>
                  <a:cxn ang="0">
                    <a:pos x="connsiteX2" y="connsiteY2"/>
                  </a:cxn>
                </a:cxnLst>
                <a:rect l="l" t="t" r="r" b="b"/>
                <a:pathLst>
                  <a:path w="30699" h="86544">
                    <a:moveTo>
                      <a:pt x="30699" y="0"/>
                    </a:moveTo>
                    <a:lnTo>
                      <a:pt x="30699" y="55845"/>
                    </a:lnTo>
                    <a:lnTo>
                      <a:pt x="0" y="86544"/>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85" name="Graphic 209">
              <a:extLst>
                <a:ext uri="{FF2B5EF4-FFF2-40B4-BE49-F238E27FC236}">
                  <a16:creationId xmlns:a16="http://schemas.microsoft.com/office/drawing/2014/main" id="{F52DA548-962B-41E2-BD8F-EA95F712E463}"/>
                </a:ext>
              </a:extLst>
            </p:cNvPr>
            <p:cNvGrpSpPr/>
            <p:nvPr/>
          </p:nvGrpSpPr>
          <p:grpSpPr>
            <a:xfrm>
              <a:off x="6969609" y="3241938"/>
              <a:ext cx="342090" cy="333917"/>
              <a:chOff x="6969609" y="3241938"/>
              <a:chExt cx="342090" cy="333917"/>
            </a:xfrm>
            <a:noFill/>
          </p:grpSpPr>
          <p:sp>
            <p:nvSpPr>
              <p:cNvPr id="86" name="Freeform: Shape 85">
                <a:extLst>
                  <a:ext uri="{FF2B5EF4-FFF2-40B4-BE49-F238E27FC236}">
                    <a16:creationId xmlns:a16="http://schemas.microsoft.com/office/drawing/2014/main" id="{D364C9B3-B35C-45AC-B5BB-7BAF59C3D462}"/>
                  </a:ext>
                </a:extLst>
              </p:cNvPr>
              <p:cNvSpPr/>
              <p:nvPr/>
            </p:nvSpPr>
            <p:spPr>
              <a:xfrm>
                <a:off x="7095968" y="3281019"/>
                <a:ext cx="102365" cy="10477"/>
              </a:xfrm>
              <a:custGeom>
                <a:avLst/>
                <a:gdLst>
                  <a:gd name="connsiteX0" fmla="*/ 0 w 102365"/>
                  <a:gd name="connsiteY0" fmla="*/ 0 h 10477"/>
                  <a:gd name="connsiteX1" fmla="*/ 102365 w 102365"/>
                  <a:gd name="connsiteY1" fmla="*/ 0 h 10477"/>
                </a:gdLst>
                <a:ahLst/>
                <a:cxnLst>
                  <a:cxn ang="0">
                    <a:pos x="connsiteX0" y="connsiteY0"/>
                  </a:cxn>
                  <a:cxn ang="0">
                    <a:pos x="connsiteX1" y="connsiteY1"/>
                  </a:cxn>
                </a:cxnLst>
                <a:rect l="l" t="t" r="r" b="b"/>
                <a:pathLst>
                  <a:path w="102365" h="10477">
                    <a:moveTo>
                      <a:pt x="0" y="0"/>
                    </a:moveTo>
                    <a:lnTo>
                      <a:pt x="102365"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9" name="Freeform: Shape 88">
                <a:extLst>
                  <a:ext uri="{FF2B5EF4-FFF2-40B4-BE49-F238E27FC236}">
                    <a16:creationId xmlns:a16="http://schemas.microsoft.com/office/drawing/2014/main" id="{E95C7A63-2190-4BA5-A284-F8A5F6C36AF5}"/>
                  </a:ext>
                </a:extLst>
              </p:cNvPr>
              <p:cNvSpPr/>
              <p:nvPr/>
            </p:nvSpPr>
            <p:spPr>
              <a:xfrm>
                <a:off x="6969609" y="3281019"/>
                <a:ext cx="342090" cy="74075"/>
              </a:xfrm>
              <a:custGeom>
                <a:avLst/>
                <a:gdLst>
                  <a:gd name="connsiteX0" fmla="*/ 293789 w 342090"/>
                  <a:gd name="connsiteY0" fmla="*/ 0 h 74075"/>
                  <a:gd name="connsiteX1" fmla="*/ 342091 w 342090"/>
                  <a:gd name="connsiteY1" fmla="*/ 0 h 74075"/>
                  <a:gd name="connsiteX2" fmla="*/ 342091 w 342090"/>
                  <a:gd name="connsiteY2" fmla="*/ 74076 h 74075"/>
                  <a:gd name="connsiteX3" fmla="*/ 0 w 342090"/>
                  <a:gd name="connsiteY3" fmla="*/ 74076 h 74075"/>
                  <a:gd name="connsiteX4" fmla="*/ 0 w 342090"/>
                  <a:gd name="connsiteY4" fmla="*/ 0 h 74075"/>
                  <a:gd name="connsiteX5" fmla="*/ 61189 w 342090"/>
                  <a:gd name="connsiteY5" fmla="*/ 0 h 7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90" h="74075">
                    <a:moveTo>
                      <a:pt x="293789" y="0"/>
                    </a:moveTo>
                    <a:lnTo>
                      <a:pt x="342091" y="0"/>
                    </a:lnTo>
                    <a:lnTo>
                      <a:pt x="342091" y="74076"/>
                    </a:lnTo>
                    <a:lnTo>
                      <a:pt x="0" y="74076"/>
                    </a:lnTo>
                    <a:lnTo>
                      <a:pt x="0" y="0"/>
                    </a:lnTo>
                    <a:lnTo>
                      <a:pt x="61189"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90" name="Graphic 209">
                <a:extLst>
                  <a:ext uri="{FF2B5EF4-FFF2-40B4-BE49-F238E27FC236}">
                    <a16:creationId xmlns:a16="http://schemas.microsoft.com/office/drawing/2014/main" id="{3912A822-F6E5-4515-B95F-F465A0C1BA03}"/>
                  </a:ext>
                </a:extLst>
              </p:cNvPr>
              <p:cNvGrpSpPr/>
              <p:nvPr/>
            </p:nvGrpSpPr>
            <p:grpSpPr>
              <a:xfrm>
                <a:off x="7001985" y="3402034"/>
                <a:ext cx="277025" cy="10477"/>
                <a:chOff x="7001985" y="3402034"/>
                <a:chExt cx="277025" cy="10477"/>
              </a:xfrm>
            </p:grpSpPr>
            <p:sp>
              <p:nvSpPr>
                <p:cNvPr id="91" name="Freeform: Shape 90">
                  <a:extLst>
                    <a:ext uri="{FF2B5EF4-FFF2-40B4-BE49-F238E27FC236}">
                      <a16:creationId xmlns:a16="http://schemas.microsoft.com/office/drawing/2014/main" id="{FA5F6526-0339-43BA-8FFE-E7F533F08CC9}"/>
                    </a:ext>
                  </a:extLst>
                </p:cNvPr>
                <p:cNvSpPr/>
                <p:nvPr/>
              </p:nvSpPr>
              <p:spPr>
                <a:xfrm>
                  <a:off x="7001985" y="3402034"/>
                  <a:ext cx="21793" cy="10477"/>
                </a:xfrm>
                <a:custGeom>
                  <a:avLst/>
                  <a:gdLst>
                    <a:gd name="connsiteX0" fmla="*/ 0 w 21793"/>
                    <a:gd name="connsiteY0" fmla="*/ 0 h 10477"/>
                    <a:gd name="connsiteX1" fmla="*/ 21793 w 21793"/>
                    <a:gd name="connsiteY1" fmla="*/ 0 h 10477"/>
                  </a:gdLst>
                  <a:ahLst/>
                  <a:cxnLst>
                    <a:cxn ang="0">
                      <a:pos x="connsiteX0" y="connsiteY0"/>
                    </a:cxn>
                    <a:cxn ang="0">
                      <a:pos x="connsiteX1" y="connsiteY1"/>
                    </a:cxn>
                  </a:cxnLst>
                  <a:rect l="l" t="t" r="r" b="b"/>
                  <a:pathLst>
                    <a:path w="21793" h="10477">
                      <a:moveTo>
                        <a:pt x="0" y="0"/>
                      </a:moveTo>
                      <a:lnTo>
                        <a:pt x="2179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2" name="Freeform: Shape 91">
                  <a:extLst>
                    <a:ext uri="{FF2B5EF4-FFF2-40B4-BE49-F238E27FC236}">
                      <a16:creationId xmlns:a16="http://schemas.microsoft.com/office/drawing/2014/main" id="{D16D696C-F576-4303-B9B7-33E5188E18A7}"/>
                    </a:ext>
                  </a:extLst>
                </p:cNvPr>
                <p:cNvSpPr/>
                <p:nvPr/>
              </p:nvSpPr>
              <p:spPr>
                <a:xfrm>
                  <a:off x="7045466" y="3402034"/>
                  <a:ext cx="21793" cy="10477"/>
                </a:xfrm>
                <a:custGeom>
                  <a:avLst/>
                  <a:gdLst>
                    <a:gd name="connsiteX0" fmla="*/ 0 w 21793"/>
                    <a:gd name="connsiteY0" fmla="*/ 0 h 10477"/>
                    <a:gd name="connsiteX1" fmla="*/ 21793 w 21793"/>
                    <a:gd name="connsiteY1" fmla="*/ 0 h 10477"/>
                  </a:gdLst>
                  <a:ahLst/>
                  <a:cxnLst>
                    <a:cxn ang="0">
                      <a:pos x="connsiteX0" y="connsiteY0"/>
                    </a:cxn>
                    <a:cxn ang="0">
                      <a:pos x="connsiteX1" y="connsiteY1"/>
                    </a:cxn>
                  </a:cxnLst>
                  <a:rect l="l" t="t" r="r" b="b"/>
                  <a:pathLst>
                    <a:path w="21793" h="10477">
                      <a:moveTo>
                        <a:pt x="0" y="0"/>
                      </a:moveTo>
                      <a:lnTo>
                        <a:pt x="2179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3" name="Freeform: Shape 92">
                  <a:extLst>
                    <a:ext uri="{FF2B5EF4-FFF2-40B4-BE49-F238E27FC236}">
                      <a16:creationId xmlns:a16="http://schemas.microsoft.com/office/drawing/2014/main" id="{CB06AF0D-F5DB-424D-B23B-C3FFE668FFDB}"/>
                    </a:ext>
                  </a:extLst>
                </p:cNvPr>
                <p:cNvSpPr/>
                <p:nvPr/>
              </p:nvSpPr>
              <p:spPr>
                <a:xfrm>
                  <a:off x="7086643" y="3402034"/>
                  <a:ext cx="21688" cy="10477"/>
                </a:xfrm>
                <a:custGeom>
                  <a:avLst/>
                  <a:gdLst>
                    <a:gd name="connsiteX0" fmla="*/ 0 w 21688"/>
                    <a:gd name="connsiteY0" fmla="*/ 0 h 10477"/>
                    <a:gd name="connsiteX1" fmla="*/ 21688 w 21688"/>
                    <a:gd name="connsiteY1" fmla="*/ 0 h 10477"/>
                  </a:gdLst>
                  <a:ahLst/>
                  <a:cxnLst>
                    <a:cxn ang="0">
                      <a:pos x="connsiteX0" y="connsiteY0"/>
                    </a:cxn>
                    <a:cxn ang="0">
                      <a:pos x="connsiteX1" y="connsiteY1"/>
                    </a:cxn>
                  </a:cxnLst>
                  <a:rect l="l" t="t" r="r" b="b"/>
                  <a:pathLst>
                    <a:path w="21688" h="10477">
                      <a:moveTo>
                        <a:pt x="0" y="0"/>
                      </a:moveTo>
                      <a:lnTo>
                        <a:pt x="2168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4" name="Freeform: Shape 93">
                  <a:extLst>
                    <a:ext uri="{FF2B5EF4-FFF2-40B4-BE49-F238E27FC236}">
                      <a16:creationId xmlns:a16="http://schemas.microsoft.com/office/drawing/2014/main" id="{33EA6BB9-E805-4F90-BBC9-29225F158C36}"/>
                    </a:ext>
                  </a:extLst>
                </p:cNvPr>
                <p:cNvSpPr/>
                <p:nvPr/>
              </p:nvSpPr>
              <p:spPr>
                <a:xfrm>
                  <a:off x="7130125" y="3402034"/>
                  <a:ext cx="21688" cy="10477"/>
                </a:xfrm>
                <a:custGeom>
                  <a:avLst/>
                  <a:gdLst>
                    <a:gd name="connsiteX0" fmla="*/ 0 w 21688"/>
                    <a:gd name="connsiteY0" fmla="*/ 0 h 10477"/>
                    <a:gd name="connsiteX1" fmla="*/ 21688 w 21688"/>
                    <a:gd name="connsiteY1" fmla="*/ 0 h 10477"/>
                  </a:gdLst>
                  <a:ahLst/>
                  <a:cxnLst>
                    <a:cxn ang="0">
                      <a:pos x="connsiteX0" y="connsiteY0"/>
                    </a:cxn>
                    <a:cxn ang="0">
                      <a:pos x="connsiteX1" y="connsiteY1"/>
                    </a:cxn>
                  </a:cxnLst>
                  <a:rect l="l" t="t" r="r" b="b"/>
                  <a:pathLst>
                    <a:path w="21688" h="10477">
                      <a:moveTo>
                        <a:pt x="0" y="0"/>
                      </a:moveTo>
                      <a:lnTo>
                        <a:pt x="2168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5" name="Freeform: Shape 94">
                  <a:extLst>
                    <a:ext uri="{FF2B5EF4-FFF2-40B4-BE49-F238E27FC236}">
                      <a16:creationId xmlns:a16="http://schemas.microsoft.com/office/drawing/2014/main" id="{B0191C94-7DD6-46EC-AA89-442DB6CF72B8}"/>
                    </a:ext>
                  </a:extLst>
                </p:cNvPr>
                <p:cNvSpPr/>
                <p:nvPr/>
              </p:nvSpPr>
              <p:spPr>
                <a:xfrm>
                  <a:off x="7172768" y="3402034"/>
                  <a:ext cx="21688" cy="10477"/>
                </a:xfrm>
                <a:custGeom>
                  <a:avLst/>
                  <a:gdLst>
                    <a:gd name="connsiteX0" fmla="*/ 0 w 21688"/>
                    <a:gd name="connsiteY0" fmla="*/ 0 h 10477"/>
                    <a:gd name="connsiteX1" fmla="*/ 21688 w 21688"/>
                    <a:gd name="connsiteY1" fmla="*/ 0 h 10477"/>
                  </a:gdLst>
                  <a:ahLst/>
                  <a:cxnLst>
                    <a:cxn ang="0">
                      <a:pos x="connsiteX0" y="connsiteY0"/>
                    </a:cxn>
                    <a:cxn ang="0">
                      <a:pos x="connsiteX1" y="connsiteY1"/>
                    </a:cxn>
                  </a:cxnLst>
                  <a:rect l="l" t="t" r="r" b="b"/>
                  <a:pathLst>
                    <a:path w="21688" h="10477">
                      <a:moveTo>
                        <a:pt x="0" y="0"/>
                      </a:moveTo>
                      <a:lnTo>
                        <a:pt x="2168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6" name="Freeform: Shape 95">
                  <a:extLst>
                    <a:ext uri="{FF2B5EF4-FFF2-40B4-BE49-F238E27FC236}">
                      <a16:creationId xmlns:a16="http://schemas.microsoft.com/office/drawing/2014/main" id="{3BF6A603-DD9B-45B6-A205-837A1C7AA036}"/>
                    </a:ext>
                  </a:extLst>
                </p:cNvPr>
                <p:cNvSpPr/>
                <p:nvPr/>
              </p:nvSpPr>
              <p:spPr>
                <a:xfrm>
                  <a:off x="7216145" y="3402034"/>
                  <a:ext cx="21793" cy="10477"/>
                </a:xfrm>
                <a:custGeom>
                  <a:avLst/>
                  <a:gdLst>
                    <a:gd name="connsiteX0" fmla="*/ 0 w 21793"/>
                    <a:gd name="connsiteY0" fmla="*/ 0 h 10477"/>
                    <a:gd name="connsiteX1" fmla="*/ 21793 w 21793"/>
                    <a:gd name="connsiteY1" fmla="*/ 0 h 10477"/>
                  </a:gdLst>
                  <a:ahLst/>
                  <a:cxnLst>
                    <a:cxn ang="0">
                      <a:pos x="connsiteX0" y="connsiteY0"/>
                    </a:cxn>
                    <a:cxn ang="0">
                      <a:pos x="connsiteX1" y="connsiteY1"/>
                    </a:cxn>
                  </a:cxnLst>
                  <a:rect l="l" t="t" r="r" b="b"/>
                  <a:pathLst>
                    <a:path w="21793" h="10477">
                      <a:moveTo>
                        <a:pt x="0" y="0"/>
                      </a:moveTo>
                      <a:lnTo>
                        <a:pt x="2179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7" name="Freeform: Shape 96">
                  <a:extLst>
                    <a:ext uri="{FF2B5EF4-FFF2-40B4-BE49-F238E27FC236}">
                      <a16:creationId xmlns:a16="http://schemas.microsoft.com/office/drawing/2014/main" id="{FEB796B6-42C9-4518-AED6-7A89573F86B6}"/>
                    </a:ext>
                  </a:extLst>
                </p:cNvPr>
                <p:cNvSpPr/>
                <p:nvPr/>
              </p:nvSpPr>
              <p:spPr>
                <a:xfrm>
                  <a:off x="7257322" y="3402034"/>
                  <a:ext cx="21688" cy="10477"/>
                </a:xfrm>
                <a:custGeom>
                  <a:avLst/>
                  <a:gdLst>
                    <a:gd name="connsiteX0" fmla="*/ 0 w 21688"/>
                    <a:gd name="connsiteY0" fmla="*/ 0 h 10477"/>
                    <a:gd name="connsiteX1" fmla="*/ 21688 w 21688"/>
                    <a:gd name="connsiteY1" fmla="*/ 0 h 10477"/>
                  </a:gdLst>
                  <a:ahLst/>
                  <a:cxnLst>
                    <a:cxn ang="0">
                      <a:pos x="connsiteX0" y="connsiteY0"/>
                    </a:cxn>
                    <a:cxn ang="0">
                      <a:pos x="connsiteX1" y="connsiteY1"/>
                    </a:cxn>
                  </a:cxnLst>
                  <a:rect l="l" t="t" r="r" b="b"/>
                  <a:pathLst>
                    <a:path w="21688" h="10477">
                      <a:moveTo>
                        <a:pt x="0" y="0"/>
                      </a:moveTo>
                      <a:lnTo>
                        <a:pt x="2168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98" name="Freeform: Shape 97">
                <a:extLst>
                  <a:ext uri="{FF2B5EF4-FFF2-40B4-BE49-F238E27FC236}">
                    <a16:creationId xmlns:a16="http://schemas.microsoft.com/office/drawing/2014/main" id="{3AE5BFF5-3C94-49B1-BE20-70C437FB58AB}"/>
                  </a:ext>
                </a:extLst>
              </p:cNvPr>
              <p:cNvSpPr/>
              <p:nvPr/>
            </p:nvSpPr>
            <p:spPr>
              <a:xfrm>
                <a:off x="6969609" y="3355095"/>
                <a:ext cx="342090" cy="220760"/>
              </a:xfrm>
              <a:custGeom>
                <a:avLst/>
                <a:gdLst>
                  <a:gd name="connsiteX0" fmla="*/ 0 w 342090"/>
                  <a:gd name="connsiteY0" fmla="*/ 57312 h 220760"/>
                  <a:gd name="connsiteX1" fmla="*/ 0 w 342090"/>
                  <a:gd name="connsiteY1" fmla="*/ 0 h 220760"/>
                  <a:gd name="connsiteX2" fmla="*/ 342091 w 342090"/>
                  <a:gd name="connsiteY2" fmla="*/ 0 h 220760"/>
                  <a:gd name="connsiteX3" fmla="*/ 342091 w 342090"/>
                  <a:gd name="connsiteY3" fmla="*/ 220761 h 220760"/>
                  <a:gd name="connsiteX4" fmla="*/ 160515 w 342090"/>
                  <a:gd name="connsiteY4" fmla="*/ 220761 h 22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90" h="220760">
                    <a:moveTo>
                      <a:pt x="0" y="57312"/>
                    </a:moveTo>
                    <a:lnTo>
                      <a:pt x="0" y="0"/>
                    </a:lnTo>
                    <a:lnTo>
                      <a:pt x="342091" y="0"/>
                    </a:lnTo>
                    <a:lnTo>
                      <a:pt x="342091" y="220761"/>
                    </a:lnTo>
                    <a:lnTo>
                      <a:pt x="160515" y="220761"/>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99" name="Graphic 209">
                <a:extLst>
                  <a:ext uri="{FF2B5EF4-FFF2-40B4-BE49-F238E27FC236}">
                    <a16:creationId xmlns:a16="http://schemas.microsoft.com/office/drawing/2014/main" id="{F93F64DD-9FC7-4E2F-A414-098C4955E087}"/>
                  </a:ext>
                </a:extLst>
              </p:cNvPr>
              <p:cNvGrpSpPr/>
              <p:nvPr/>
            </p:nvGrpSpPr>
            <p:grpSpPr>
              <a:xfrm>
                <a:off x="7063592" y="3241938"/>
                <a:ext cx="167221" cy="76171"/>
                <a:chOff x="7063592" y="3241938"/>
                <a:chExt cx="167221" cy="76171"/>
              </a:xfrm>
            </p:grpSpPr>
            <p:sp>
              <p:nvSpPr>
                <p:cNvPr id="100" name="Freeform: Shape 99">
                  <a:extLst>
                    <a:ext uri="{FF2B5EF4-FFF2-40B4-BE49-F238E27FC236}">
                      <a16:creationId xmlns:a16="http://schemas.microsoft.com/office/drawing/2014/main" id="{97B7B455-9AF1-4E43-AC3D-72814895026A}"/>
                    </a:ext>
                  </a:extLst>
                </p:cNvPr>
                <p:cNvSpPr/>
                <p:nvPr/>
              </p:nvSpPr>
              <p:spPr>
                <a:xfrm>
                  <a:off x="7230814" y="3241938"/>
                  <a:ext cx="10477" cy="76171"/>
                </a:xfrm>
                <a:custGeom>
                  <a:avLst/>
                  <a:gdLst>
                    <a:gd name="connsiteX0" fmla="*/ 0 w 10477"/>
                    <a:gd name="connsiteY0" fmla="*/ 0 h 76171"/>
                    <a:gd name="connsiteX1" fmla="*/ 0 w 10477"/>
                    <a:gd name="connsiteY1" fmla="*/ 76171 h 76171"/>
                  </a:gdLst>
                  <a:ahLst/>
                  <a:cxnLst>
                    <a:cxn ang="0">
                      <a:pos x="connsiteX0" y="connsiteY0"/>
                    </a:cxn>
                    <a:cxn ang="0">
                      <a:pos x="connsiteX1" y="connsiteY1"/>
                    </a:cxn>
                  </a:cxnLst>
                  <a:rect l="l" t="t" r="r" b="b"/>
                  <a:pathLst>
                    <a:path w="10477" h="76171">
                      <a:moveTo>
                        <a:pt x="0" y="0"/>
                      </a:moveTo>
                      <a:lnTo>
                        <a:pt x="0" y="76171"/>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4" name="Freeform: Shape 103">
                  <a:extLst>
                    <a:ext uri="{FF2B5EF4-FFF2-40B4-BE49-F238E27FC236}">
                      <a16:creationId xmlns:a16="http://schemas.microsoft.com/office/drawing/2014/main" id="{30153A7C-E3C8-4301-B864-193CB220594A}"/>
                    </a:ext>
                  </a:extLst>
                </p:cNvPr>
                <p:cNvSpPr/>
                <p:nvPr/>
              </p:nvSpPr>
              <p:spPr>
                <a:xfrm>
                  <a:off x="7063592" y="3241938"/>
                  <a:ext cx="10477" cy="76171"/>
                </a:xfrm>
                <a:custGeom>
                  <a:avLst/>
                  <a:gdLst>
                    <a:gd name="connsiteX0" fmla="*/ 0 w 10477"/>
                    <a:gd name="connsiteY0" fmla="*/ 0 h 76171"/>
                    <a:gd name="connsiteX1" fmla="*/ 0 w 10477"/>
                    <a:gd name="connsiteY1" fmla="*/ 76171 h 76171"/>
                  </a:gdLst>
                  <a:ahLst/>
                  <a:cxnLst>
                    <a:cxn ang="0">
                      <a:pos x="connsiteX0" y="connsiteY0"/>
                    </a:cxn>
                    <a:cxn ang="0">
                      <a:pos x="connsiteX1" y="connsiteY1"/>
                    </a:cxn>
                  </a:cxnLst>
                  <a:rect l="l" t="t" r="r" b="b"/>
                  <a:pathLst>
                    <a:path w="10477" h="76171">
                      <a:moveTo>
                        <a:pt x="0" y="0"/>
                      </a:moveTo>
                      <a:lnTo>
                        <a:pt x="0" y="76171"/>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05" name="Graphic 209">
                <a:extLst>
                  <a:ext uri="{FF2B5EF4-FFF2-40B4-BE49-F238E27FC236}">
                    <a16:creationId xmlns:a16="http://schemas.microsoft.com/office/drawing/2014/main" id="{C9E33188-A1D5-43AE-8B6E-7E831F94D275}"/>
                  </a:ext>
                </a:extLst>
              </p:cNvPr>
              <p:cNvGrpSpPr/>
              <p:nvPr/>
            </p:nvGrpSpPr>
            <p:grpSpPr>
              <a:xfrm>
                <a:off x="7086643" y="3445516"/>
                <a:ext cx="192367" cy="10477"/>
                <a:chOff x="7086643" y="3445516"/>
                <a:chExt cx="192367" cy="10477"/>
              </a:xfrm>
            </p:grpSpPr>
            <p:sp>
              <p:nvSpPr>
                <p:cNvPr id="106" name="Freeform: Shape 105">
                  <a:extLst>
                    <a:ext uri="{FF2B5EF4-FFF2-40B4-BE49-F238E27FC236}">
                      <a16:creationId xmlns:a16="http://schemas.microsoft.com/office/drawing/2014/main" id="{2E0F7ECB-CD1B-4C3B-9F19-EF2DB34B4F0E}"/>
                    </a:ext>
                  </a:extLst>
                </p:cNvPr>
                <p:cNvSpPr/>
                <p:nvPr/>
              </p:nvSpPr>
              <p:spPr>
                <a:xfrm>
                  <a:off x="7086643" y="3445516"/>
                  <a:ext cx="21688" cy="10477"/>
                </a:xfrm>
                <a:custGeom>
                  <a:avLst/>
                  <a:gdLst>
                    <a:gd name="connsiteX0" fmla="*/ 0 w 21688"/>
                    <a:gd name="connsiteY0" fmla="*/ 0 h 10477"/>
                    <a:gd name="connsiteX1" fmla="*/ 21688 w 21688"/>
                    <a:gd name="connsiteY1" fmla="*/ 0 h 10477"/>
                  </a:gdLst>
                  <a:ahLst/>
                  <a:cxnLst>
                    <a:cxn ang="0">
                      <a:pos x="connsiteX0" y="connsiteY0"/>
                    </a:cxn>
                    <a:cxn ang="0">
                      <a:pos x="connsiteX1" y="connsiteY1"/>
                    </a:cxn>
                  </a:cxnLst>
                  <a:rect l="l" t="t" r="r" b="b"/>
                  <a:pathLst>
                    <a:path w="21688" h="10477">
                      <a:moveTo>
                        <a:pt x="0" y="0"/>
                      </a:moveTo>
                      <a:lnTo>
                        <a:pt x="2168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7" name="Freeform: Shape 106">
                  <a:extLst>
                    <a:ext uri="{FF2B5EF4-FFF2-40B4-BE49-F238E27FC236}">
                      <a16:creationId xmlns:a16="http://schemas.microsoft.com/office/drawing/2014/main" id="{DB77B0BA-3D0A-40E6-8EC7-980AAD4DE5AF}"/>
                    </a:ext>
                  </a:extLst>
                </p:cNvPr>
                <p:cNvSpPr/>
                <p:nvPr/>
              </p:nvSpPr>
              <p:spPr>
                <a:xfrm>
                  <a:off x="7130125" y="3445516"/>
                  <a:ext cx="21688" cy="10477"/>
                </a:xfrm>
                <a:custGeom>
                  <a:avLst/>
                  <a:gdLst>
                    <a:gd name="connsiteX0" fmla="*/ 0 w 21688"/>
                    <a:gd name="connsiteY0" fmla="*/ 0 h 10477"/>
                    <a:gd name="connsiteX1" fmla="*/ 21688 w 21688"/>
                    <a:gd name="connsiteY1" fmla="*/ 0 h 10477"/>
                  </a:gdLst>
                  <a:ahLst/>
                  <a:cxnLst>
                    <a:cxn ang="0">
                      <a:pos x="connsiteX0" y="connsiteY0"/>
                    </a:cxn>
                    <a:cxn ang="0">
                      <a:pos x="connsiteX1" y="connsiteY1"/>
                    </a:cxn>
                  </a:cxnLst>
                  <a:rect l="l" t="t" r="r" b="b"/>
                  <a:pathLst>
                    <a:path w="21688" h="10477">
                      <a:moveTo>
                        <a:pt x="0" y="0"/>
                      </a:moveTo>
                      <a:lnTo>
                        <a:pt x="2168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8" name="Freeform: Shape 107">
                  <a:extLst>
                    <a:ext uri="{FF2B5EF4-FFF2-40B4-BE49-F238E27FC236}">
                      <a16:creationId xmlns:a16="http://schemas.microsoft.com/office/drawing/2014/main" id="{EE3A9077-6C39-411D-9FF2-9C6ADB111784}"/>
                    </a:ext>
                  </a:extLst>
                </p:cNvPr>
                <p:cNvSpPr/>
                <p:nvPr/>
              </p:nvSpPr>
              <p:spPr>
                <a:xfrm>
                  <a:off x="7172768" y="3445516"/>
                  <a:ext cx="21688" cy="10477"/>
                </a:xfrm>
                <a:custGeom>
                  <a:avLst/>
                  <a:gdLst>
                    <a:gd name="connsiteX0" fmla="*/ 0 w 21688"/>
                    <a:gd name="connsiteY0" fmla="*/ 0 h 10477"/>
                    <a:gd name="connsiteX1" fmla="*/ 21688 w 21688"/>
                    <a:gd name="connsiteY1" fmla="*/ 0 h 10477"/>
                  </a:gdLst>
                  <a:ahLst/>
                  <a:cxnLst>
                    <a:cxn ang="0">
                      <a:pos x="connsiteX0" y="connsiteY0"/>
                    </a:cxn>
                    <a:cxn ang="0">
                      <a:pos x="connsiteX1" y="connsiteY1"/>
                    </a:cxn>
                  </a:cxnLst>
                  <a:rect l="l" t="t" r="r" b="b"/>
                  <a:pathLst>
                    <a:path w="21688" h="10477">
                      <a:moveTo>
                        <a:pt x="0" y="0"/>
                      </a:moveTo>
                      <a:lnTo>
                        <a:pt x="2168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9" name="Freeform: Shape 108">
                  <a:extLst>
                    <a:ext uri="{FF2B5EF4-FFF2-40B4-BE49-F238E27FC236}">
                      <a16:creationId xmlns:a16="http://schemas.microsoft.com/office/drawing/2014/main" id="{938F11C3-8823-4B3C-A8F0-B9046D533FDC}"/>
                    </a:ext>
                  </a:extLst>
                </p:cNvPr>
                <p:cNvSpPr/>
                <p:nvPr/>
              </p:nvSpPr>
              <p:spPr>
                <a:xfrm>
                  <a:off x="7216145" y="3445516"/>
                  <a:ext cx="21793" cy="10477"/>
                </a:xfrm>
                <a:custGeom>
                  <a:avLst/>
                  <a:gdLst>
                    <a:gd name="connsiteX0" fmla="*/ 0 w 21793"/>
                    <a:gd name="connsiteY0" fmla="*/ 0 h 10477"/>
                    <a:gd name="connsiteX1" fmla="*/ 21793 w 21793"/>
                    <a:gd name="connsiteY1" fmla="*/ 0 h 10477"/>
                  </a:gdLst>
                  <a:ahLst/>
                  <a:cxnLst>
                    <a:cxn ang="0">
                      <a:pos x="connsiteX0" y="connsiteY0"/>
                    </a:cxn>
                    <a:cxn ang="0">
                      <a:pos x="connsiteX1" y="connsiteY1"/>
                    </a:cxn>
                  </a:cxnLst>
                  <a:rect l="l" t="t" r="r" b="b"/>
                  <a:pathLst>
                    <a:path w="21793" h="10477">
                      <a:moveTo>
                        <a:pt x="0" y="0"/>
                      </a:moveTo>
                      <a:lnTo>
                        <a:pt x="2179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0" name="Freeform: Shape 109">
                  <a:extLst>
                    <a:ext uri="{FF2B5EF4-FFF2-40B4-BE49-F238E27FC236}">
                      <a16:creationId xmlns:a16="http://schemas.microsoft.com/office/drawing/2014/main" id="{1FF1EB86-7965-4C58-BCA7-4C4FE6E6B88C}"/>
                    </a:ext>
                  </a:extLst>
                </p:cNvPr>
                <p:cNvSpPr/>
                <p:nvPr/>
              </p:nvSpPr>
              <p:spPr>
                <a:xfrm>
                  <a:off x="7257322" y="3445516"/>
                  <a:ext cx="21688" cy="10477"/>
                </a:xfrm>
                <a:custGeom>
                  <a:avLst/>
                  <a:gdLst>
                    <a:gd name="connsiteX0" fmla="*/ 0 w 21688"/>
                    <a:gd name="connsiteY0" fmla="*/ 0 h 10477"/>
                    <a:gd name="connsiteX1" fmla="*/ 21688 w 21688"/>
                    <a:gd name="connsiteY1" fmla="*/ 0 h 10477"/>
                  </a:gdLst>
                  <a:ahLst/>
                  <a:cxnLst>
                    <a:cxn ang="0">
                      <a:pos x="connsiteX0" y="connsiteY0"/>
                    </a:cxn>
                    <a:cxn ang="0">
                      <a:pos x="connsiteX1" y="connsiteY1"/>
                    </a:cxn>
                  </a:cxnLst>
                  <a:rect l="l" t="t" r="r" b="b"/>
                  <a:pathLst>
                    <a:path w="21688" h="10477">
                      <a:moveTo>
                        <a:pt x="0" y="0"/>
                      </a:moveTo>
                      <a:lnTo>
                        <a:pt x="2168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11" name="Graphic 209">
                <a:extLst>
                  <a:ext uri="{FF2B5EF4-FFF2-40B4-BE49-F238E27FC236}">
                    <a16:creationId xmlns:a16="http://schemas.microsoft.com/office/drawing/2014/main" id="{038ACADF-225E-4065-BC21-111A6AC5DB65}"/>
                  </a:ext>
                </a:extLst>
              </p:cNvPr>
              <p:cNvGrpSpPr/>
              <p:nvPr/>
            </p:nvGrpSpPr>
            <p:grpSpPr>
              <a:xfrm>
                <a:off x="7130125" y="3488893"/>
                <a:ext cx="148885" cy="10477"/>
                <a:chOff x="7130125" y="3488893"/>
                <a:chExt cx="148885" cy="10477"/>
              </a:xfrm>
            </p:grpSpPr>
            <p:sp>
              <p:nvSpPr>
                <p:cNvPr id="112" name="Freeform: Shape 111">
                  <a:extLst>
                    <a:ext uri="{FF2B5EF4-FFF2-40B4-BE49-F238E27FC236}">
                      <a16:creationId xmlns:a16="http://schemas.microsoft.com/office/drawing/2014/main" id="{9E747991-585E-4561-9F7F-A6F9FEBE3821}"/>
                    </a:ext>
                  </a:extLst>
                </p:cNvPr>
                <p:cNvSpPr/>
                <p:nvPr/>
              </p:nvSpPr>
              <p:spPr>
                <a:xfrm>
                  <a:off x="7130125" y="3488893"/>
                  <a:ext cx="21688" cy="10477"/>
                </a:xfrm>
                <a:custGeom>
                  <a:avLst/>
                  <a:gdLst>
                    <a:gd name="connsiteX0" fmla="*/ 0 w 21688"/>
                    <a:gd name="connsiteY0" fmla="*/ 0 h 10477"/>
                    <a:gd name="connsiteX1" fmla="*/ 21688 w 21688"/>
                    <a:gd name="connsiteY1" fmla="*/ 0 h 10477"/>
                  </a:gdLst>
                  <a:ahLst/>
                  <a:cxnLst>
                    <a:cxn ang="0">
                      <a:pos x="connsiteX0" y="connsiteY0"/>
                    </a:cxn>
                    <a:cxn ang="0">
                      <a:pos x="connsiteX1" y="connsiteY1"/>
                    </a:cxn>
                  </a:cxnLst>
                  <a:rect l="l" t="t" r="r" b="b"/>
                  <a:pathLst>
                    <a:path w="21688" h="10477">
                      <a:moveTo>
                        <a:pt x="0" y="0"/>
                      </a:moveTo>
                      <a:lnTo>
                        <a:pt x="2168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3" name="Freeform: Shape 112">
                  <a:extLst>
                    <a:ext uri="{FF2B5EF4-FFF2-40B4-BE49-F238E27FC236}">
                      <a16:creationId xmlns:a16="http://schemas.microsoft.com/office/drawing/2014/main" id="{EE796EFD-E742-42AC-BD2E-6912861FDA75}"/>
                    </a:ext>
                  </a:extLst>
                </p:cNvPr>
                <p:cNvSpPr/>
                <p:nvPr/>
              </p:nvSpPr>
              <p:spPr>
                <a:xfrm>
                  <a:off x="7172768" y="3488893"/>
                  <a:ext cx="21688" cy="10477"/>
                </a:xfrm>
                <a:custGeom>
                  <a:avLst/>
                  <a:gdLst>
                    <a:gd name="connsiteX0" fmla="*/ 0 w 21688"/>
                    <a:gd name="connsiteY0" fmla="*/ 0 h 10477"/>
                    <a:gd name="connsiteX1" fmla="*/ 21688 w 21688"/>
                    <a:gd name="connsiteY1" fmla="*/ 0 h 10477"/>
                  </a:gdLst>
                  <a:ahLst/>
                  <a:cxnLst>
                    <a:cxn ang="0">
                      <a:pos x="connsiteX0" y="connsiteY0"/>
                    </a:cxn>
                    <a:cxn ang="0">
                      <a:pos x="connsiteX1" y="connsiteY1"/>
                    </a:cxn>
                  </a:cxnLst>
                  <a:rect l="l" t="t" r="r" b="b"/>
                  <a:pathLst>
                    <a:path w="21688" h="10477">
                      <a:moveTo>
                        <a:pt x="0" y="0"/>
                      </a:moveTo>
                      <a:lnTo>
                        <a:pt x="2168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4" name="Freeform: Shape 113">
                  <a:extLst>
                    <a:ext uri="{FF2B5EF4-FFF2-40B4-BE49-F238E27FC236}">
                      <a16:creationId xmlns:a16="http://schemas.microsoft.com/office/drawing/2014/main" id="{830BC1EE-0624-44EB-B4A7-CFCD8417B069}"/>
                    </a:ext>
                  </a:extLst>
                </p:cNvPr>
                <p:cNvSpPr/>
                <p:nvPr/>
              </p:nvSpPr>
              <p:spPr>
                <a:xfrm>
                  <a:off x="7216145" y="3488893"/>
                  <a:ext cx="21793" cy="10477"/>
                </a:xfrm>
                <a:custGeom>
                  <a:avLst/>
                  <a:gdLst>
                    <a:gd name="connsiteX0" fmla="*/ 0 w 21793"/>
                    <a:gd name="connsiteY0" fmla="*/ 0 h 10477"/>
                    <a:gd name="connsiteX1" fmla="*/ 21793 w 21793"/>
                    <a:gd name="connsiteY1" fmla="*/ 0 h 10477"/>
                  </a:gdLst>
                  <a:ahLst/>
                  <a:cxnLst>
                    <a:cxn ang="0">
                      <a:pos x="connsiteX0" y="connsiteY0"/>
                    </a:cxn>
                    <a:cxn ang="0">
                      <a:pos x="connsiteX1" y="connsiteY1"/>
                    </a:cxn>
                  </a:cxnLst>
                  <a:rect l="l" t="t" r="r" b="b"/>
                  <a:pathLst>
                    <a:path w="21793" h="10477">
                      <a:moveTo>
                        <a:pt x="0" y="0"/>
                      </a:moveTo>
                      <a:lnTo>
                        <a:pt x="2179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5" name="Freeform: Shape 114">
                  <a:extLst>
                    <a:ext uri="{FF2B5EF4-FFF2-40B4-BE49-F238E27FC236}">
                      <a16:creationId xmlns:a16="http://schemas.microsoft.com/office/drawing/2014/main" id="{ECB32A80-EB4C-4401-BA83-61F892CE050F}"/>
                    </a:ext>
                  </a:extLst>
                </p:cNvPr>
                <p:cNvSpPr/>
                <p:nvPr/>
              </p:nvSpPr>
              <p:spPr>
                <a:xfrm>
                  <a:off x="7257322" y="3488893"/>
                  <a:ext cx="21688" cy="10477"/>
                </a:xfrm>
                <a:custGeom>
                  <a:avLst/>
                  <a:gdLst>
                    <a:gd name="connsiteX0" fmla="*/ 0 w 21688"/>
                    <a:gd name="connsiteY0" fmla="*/ 0 h 10477"/>
                    <a:gd name="connsiteX1" fmla="*/ 21688 w 21688"/>
                    <a:gd name="connsiteY1" fmla="*/ 0 h 10477"/>
                  </a:gdLst>
                  <a:ahLst/>
                  <a:cxnLst>
                    <a:cxn ang="0">
                      <a:pos x="connsiteX0" y="connsiteY0"/>
                    </a:cxn>
                    <a:cxn ang="0">
                      <a:pos x="connsiteX1" y="connsiteY1"/>
                    </a:cxn>
                  </a:cxnLst>
                  <a:rect l="l" t="t" r="r" b="b"/>
                  <a:pathLst>
                    <a:path w="21688" h="10477">
                      <a:moveTo>
                        <a:pt x="0" y="0"/>
                      </a:moveTo>
                      <a:lnTo>
                        <a:pt x="2168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16" name="Graphic 209">
                <a:extLst>
                  <a:ext uri="{FF2B5EF4-FFF2-40B4-BE49-F238E27FC236}">
                    <a16:creationId xmlns:a16="http://schemas.microsoft.com/office/drawing/2014/main" id="{427EA574-39A4-4D71-9E9F-5B73ED1B36ED}"/>
                  </a:ext>
                </a:extLst>
              </p:cNvPr>
              <p:cNvGrpSpPr/>
              <p:nvPr/>
            </p:nvGrpSpPr>
            <p:grpSpPr>
              <a:xfrm>
                <a:off x="7130125" y="3532375"/>
                <a:ext cx="148885" cy="10477"/>
                <a:chOff x="7130125" y="3532375"/>
                <a:chExt cx="148885" cy="10477"/>
              </a:xfrm>
            </p:grpSpPr>
            <p:sp>
              <p:nvSpPr>
                <p:cNvPr id="117" name="Freeform: Shape 116">
                  <a:extLst>
                    <a:ext uri="{FF2B5EF4-FFF2-40B4-BE49-F238E27FC236}">
                      <a16:creationId xmlns:a16="http://schemas.microsoft.com/office/drawing/2014/main" id="{0DB570B3-0E79-4AE0-8E01-B21BA1032E1A}"/>
                    </a:ext>
                  </a:extLst>
                </p:cNvPr>
                <p:cNvSpPr/>
                <p:nvPr/>
              </p:nvSpPr>
              <p:spPr>
                <a:xfrm>
                  <a:off x="7130125" y="3532375"/>
                  <a:ext cx="21688" cy="10477"/>
                </a:xfrm>
                <a:custGeom>
                  <a:avLst/>
                  <a:gdLst>
                    <a:gd name="connsiteX0" fmla="*/ 0 w 21688"/>
                    <a:gd name="connsiteY0" fmla="*/ 0 h 10477"/>
                    <a:gd name="connsiteX1" fmla="*/ 21688 w 21688"/>
                    <a:gd name="connsiteY1" fmla="*/ 0 h 10477"/>
                  </a:gdLst>
                  <a:ahLst/>
                  <a:cxnLst>
                    <a:cxn ang="0">
                      <a:pos x="connsiteX0" y="connsiteY0"/>
                    </a:cxn>
                    <a:cxn ang="0">
                      <a:pos x="connsiteX1" y="connsiteY1"/>
                    </a:cxn>
                  </a:cxnLst>
                  <a:rect l="l" t="t" r="r" b="b"/>
                  <a:pathLst>
                    <a:path w="21688" h="10477">
                      <a:moveTo>
                        <a:pt x="0" y="0"/>
                      </a:moveTo>
                      <a:lnTo>
                        <a:pt x="2168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8" name="Freeform: Shape 117">
                  <a:extLst>
                    <a:ext uri="{FF2B5EF4-FFF2-40B4-BE49-F238E27FC236}">
                      <a16:creationId xmlns:a16="http://schemas.microsoft.com/office/drawing/2014/main" id="{3A4D7727-EEB4-4D62-91B3-F0E2BCBA9BD5}"/>
                    </a:ext>
                  </a:extLst>
                </p:cNvPr>
                <p:cNvSpPr/>
                <p:nvPr/>
              </p:nvSpPr>
              <p:spPr>
                <a:xfrm>
                  <a:off x="7172768" y="3532375"/>
                  <a:ext cx="21688" cy="10477"/>
                </a:xfrm>
                <a:custGeom>
                  <a:avLst/>
                  <a:gdLst>
                    <a:gd name="connsiteX0" fmla="*/ 0 w 21688"/>
                    <a:gd name="connsiteY0" fmla="*/ 0 h 10477"/>
                    <a:gd name="connsiteX1" fmla="*/ 21688 w 21688"/>
                    <a:gd name="connsiteY1" fmla="*/ 0 h 10477"/>
                  </a:gdLst>
                  <a:ahLst/>
                  <a:cxnLst>
                    <a:cxn ang="0">
                      <a:pos x="connsiteX0" y="connsiteY0"/>
                    </a:cxn>
                    <a:cxn ang="0">
                      <a:pos x="connsiteX1" y="connsiteY1"/>
                    </a:cxn>
                  </a:cxnLst>
                  <a:rect l="l" t="t" r="r" b="b"/>
                  <a:pathLst>
                    <a:path w="21688" h="10477">
                      <a:moveTo>
                        <a:pt x="0" y="0"/>
                      </a:moveTo>
                      <a:lnTo>
                        <a:pt x="2168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9" name="Freeform: Shape 118">
                  <a:extLst>
                    <a:ext uri="{FF2B5EF4-FFF2-40B4-BE49-F238E27FC236}">
                      <a16:creationId xmlns:a16="http://schemas.microsoft.com/office/drawing/2014/main" id="{3B8DB465-1994-4551-A04C-2C2708F59234}"/>
                    </a:ext>
                  </a:extLst>
                </p:cNvPr>
                <p:cNvSpPr/>
                <p:nvPr/>
              </p:nvSpPr>
              <p:spPr>
                <a:xfrm>
                  <a:off x="7216145" y="3532375"/>
                  <a:ext cx="21793" cy="10477"/>
                </a:xfrm>
                <a:custGeom>
                  <a:avLst/>
                  <a:gdLst>
                    <a:gd name="connsiteX0" fmla="*/ 0 w 21793"/>
                    <a:gd name="connsiteY0" fmla="*/ 0 h 10477"/>
                    <a:gd name="connsiteX1" fmla="*/ 21793 w 21793"/>
                    <a:gd name="connsiteY1" fmla="*/ 0 h 10477"/>
                  </a:gdLst>
                  <a:ahLst/>
                  <a:cxnLst>
                    <a:cxn ang="0">
                      <a:pos x="connsiteX0" y="connsiteY0"/>
                    </a:cxn>
                    <a:cxn ang="0">
                      <a:pos x="connsiteX1" y="connsiteY1"/>
                    </a:cxn>
                  </a:cxnLst>
                  <a:rect l="l" t="t" r="r" b="b"/>
                  <a:pathLst>
                    <a:path w="21793" h="10477">
                      <a:moveTo>
                        <a:pt x="0" y="0"/>
                      </a:moveTo>
                      <a:lnTo>
                        <a:pt x="2179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0" name="Freeform: Shape 119">
                  <a:extLst>
                    <a:ext uri="{FF2B5EF4-FFF2-40B4-BE49-F238E27FC236}">
                      <a16:creationId xmlns:a16="http://schemas.microsoft.com/office/drawing/2014/main" id="{246ED305-1498-41AB-8AD2-EA3383CE50EE}"/>
                    </a:ext>
                  </a:extLst>
                </p:cNvPr>
                <p:cNvSpPr/>
                <p:nvPr/>
              </p:nvSpPr>
              <p:spPr>
                <a:xfrm>
                  <a:off x="7257322" y="3532375"/>
                  <a:ext cx="21688" cy="10477"/>
                </a:xfrm>
                <a:custGeom>
                  <a:avLst/>
                  <a:gdLst>
                    <a:gd name="connsiteX0" fmla="*/ 0 w 21688"/>
                    <a:gd name="connsiteY0" fmla="*/ 0 h 10477"/>
                    <a:gd name="connsiteX1" fmla="*/ 21688 w 21688"/>
                    <a:gd name="connsiteY1" fmla="*/ 0 h 10477"/>
                  </a:gdLst>
                  <a:ahLst/>
                  <a:cxnLst>
                    <a:cxn ang="0">
                      <a:pos x="connsiteX0" y="connsiteY0"/>
                    </a:cxn>
                    <a:cxn ang="0">
                      <a:pos x="connsiteX1" y="connsiteY1"/>
                    </a:cxn>
                  </a:cxnLst>
                  <a:rect l="l" t="t" r="r" b="b"/>
                  <a:pathLst>
                    <a:path w="21688" h="10477">
                      <a:moveTo>
                        <a:pt x="0" y="0"/>
                      </a:moveTo>
                      <a:lnTo>
                        <a:pt x="2168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grpSp>
        <p:nvGrpSpPr>
          <p:cNvPr id="15" name="Graphic 210">
            <a:extLst>
              <a:ext uri="{FF2B5EF4-FFF2-40B4-BE49-F238E27FC236}">
                <a16:creationId xmlns:a16="http://schemas.microsoft.com/office/drawing/2014/main" id="{A52953EB-583C-487D-AB8C-684F4DD42533}"/>
              </a:ext>
            </a:extLst>
          </p:cNvPr>
          <p:cNvGrpSpPr/>
          <p:nvPr/>
        </p:nvGrpSpPr>
        <p:grpSpPr>
          <a:xfrm>
            <a:off x="6923400" y="5325651"/>
            <a:ext cx="325469" cy="428235"/>
            <a:chOff x="6876778" y="5138447"/>
            <a:chExt cx="406265" cy="534541"/>
          </a:xfrm>
          <a:noFill/>
        </p:grpSpPr>
        <p:sp>
          <p:nvSpPr>
            <p:cNvPr id="16" name="Freeform: Shape 15">
              <a:extLst>
                <a:ext uri="{FF2B5EF4-FFF2-40B4-BE49-F238E27FC236}">
                  <a16:creationId xmlns:a16="http://schemas.microsoft.com/office/drawing/2014/main" id="{D3622C54-5216-4A24-AEC4-64A3FFD95BD5}"/>
                </a:ext>
              </a:extLst>
            </p:cNvPr>
            <p:cNvSpPr/>
            <p:nvPr/>
          </p:nvSpPr>
          <p:spPr>
            <a:xfrm>
              <a:off x="6876778" y="5138447"/>
              <a:ext cx="114330" cy="145909"/>
            </a:xfrm>
            <a:custGeom>
              <a:avLst/>
              <a:gdLst>
                <a:gd name="connsiteX0" fmla="*/ 75490 w 114330"/>
                <a:gd name="connsiteY0" fmla="*/ 0 h 145909"/>
                <a:gd name="connsiteX1" fmla="*/ 114330 w 114330"/>
                <a:gd name="connsiteY1" fmla="*/ 23973 h 145909"/>
                <a:gd name="connsiteX2" fmla="*/ 38725 w 114330"/>
                <a:gd name="connsiteY2" fmla="*/ 145910 h 145909"/>
                <a:gd name="connsiteX3" fmla="*/ 0 w 114330"/>
                <a:gd name="connsiteY3" fmla="*/ 121937 h 145909"/>
                <a:gd name="connsiteX4" fmla="*/ 38725 w 114330"/>
                <a:gd name="connsiteY4" fmla="*/ 145910 h 145909"/>
                <a:gd name="connsiteX5" fmla="*/ 114330 w 114330"/>
                <a:gd name="connsiteY5" fmla="*/ 23973 h 14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30" h="145909">
                  <a:moveTo>
                    <a:pt x="75490" y="0"/>
                  </a:moveTo>
                  <a:lnTo>
                    <a:pt x="114330" y="23973"/>
                  </a:lnTo>
                  <a:lnTo>
                    <a:pt x="38725" y="145910"/>
                  </a:lnTo>
                  <a:lnTo>
                    <a:pt x="0" y="121937"/>
                  </a:lnTo>
                  <a:lnTo>
                    <a:pt x="38725" y="145910"/>
                  </a:lnTo>
                  <a:lnTo>
                    <a:pt x="114330" y="23973"/>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 name="Freeform: Shape 16">
              <a:extLst>
                <a:ext uri="{FF2B5EF4-FFF2-40B4-BE49-F238E27FC236}">
                  <a16:creationId xmlns:a16="http://schemas.microsoft.com/office/drawing/2014/main" id="{DCEA7A5D-1791-4B81-B445-734434D9D64D}"/>
                </a:ext>
              </a:extLst>
            </p:cNvPr>
            <p:cNvSpPr/>
            <p:nvPr/>
          </p:nvSpPr>
          <p:spPr>
            <a:xfrm>
              <a:off x="6927374" y="5251740"/>
              <a:ext cx="226492" cy="67618"/>
            </a:xfrm>
            <a:custGeom>
              <a:avLst/>
              <a:gdLst>
                <a:gd name="connsiteX0" fmla="*/ 0 w 226492"/>
                <a:gd name="connsiteY0" fmla="*/ 14868 h 67618"/>
                <a:gd name="connsiteX1" fmla="*/ 14522 w 226492"/>
                <a:gd name="connsiteY1" fmla="*/ 24203 h 67618"/>
                <a:gd name="connsiteX2" fmla="*/ 38840 w 226492"/>
                <a:gd name="connsiteY2" fmla="*/ 45755 h 67618"/>
                <a:gd name="connsiteX3" fmla="*/ 133347 w 226492"/>
                <a:gd name="connsiteY3" fmla="*/ 52555 h 67618"/>
                <a:gd name="connsiteX4" fmla="*/ 133347 w 226492"/>
                <a:gd name="connsiteY4" fmla="*/ 52555 h 67618"/>
                <a:gd name="connsiteX5" fmla="*/ 147638 w 226492"/>
                <a:gd name="connsiteY5" fmla="*/ 49674 h 67618"/>
                <a:gd name="connsiteX6" fmla="*/ 202268 w 226492"/>
                <a:gd name="connsiteY6" fmla="*/ 48982 h 67618"/>
                <a:gd name="connsiteX7" fmla="*/ 226356 w 226492"/>
                <a:gd name="connsiteY7" fmla="*/ 23973 h 67618"/>
                <a:gd name="connsiteX8" fmla="*/ 226356 w 226492"/>
                <a:gd name="connsiteY8" fmla="*/ 23973 h 67618"/>
                <a:gd name="connsiteX9" fmla="*/ 203075 w 226492"/>
                <a:gd name="connsiteY9" fmla="*/ 922 h 67618"/>
                <a:gd name="connsiteX10" fmla="*/ 139571 w 226492"/>
                <a:gd name="connsiteY10" fmla="*/ 0 h 67618"/>
                <a:gd name="connsiteX11" fmla="*/ 203190 w 226492"/>
                <a:gd name="connsiteY11" fmla="*/ 1153 h 67618"/>
                <a:gd name="connsiteX12" fmla="*/ 226471 w 226492"/>
                <a:gd name="connsiteY12" fmla="*/ 24203 h 67618"/>
                <a:gd name="connsiteX13" fmla="*/ 226471 w 226492"/>
                <a:gd name="connsiteY13" fmla="*/ 24203 h 67618"/>
                <a:gd name="connsiteX14" fmla="*/ 202383 w 226492"/>
                <a:gd name="connsiteY14" fmla="*/ 49213 h 67618"/>
                <a:gd name="connsiteX15" fmla="*/ 147754 w 226492"/>
                <a:gd name="connsiteY15" fmla="*/ 49904 h 67618"/>
                <a:gd name="connsiteX16" fmla="*/ 133462 w 226492"/>
                <a:gd name="connsiteY16" fmla="*/ 52786 h 67618"/>
                <a:gd name="connsiteX17" fmla="*/ 133462 w 226492"/>
                <a:gd name="connsiteY17" fmla="*/ 52786 h 67618"/>
                <a:gd name="connsiteX18" fmla="*/ 38955 w 226492"/>
                <a:gd name="connsiteY18" fmla="*/ 45986 h 67618"/>
                <a:gd name="connsiteX19" fmla="*/ 14637 w 226492"/>
                <a:gd name="connsiteY19" fmla="*/ 24434 h 67618"/>
                <a:gd name="connsiteX20" fmla="*/ 0 w 226492"/>
                <a:gd name="connsiteY20" fmla="*/ 14868 h 6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6492" h="67618">
                  <a:moveTo>
                    <a:pt x="0" y="14868"/>
                  </a:moveTo>
                  <a:lnTo>
                    <a:pt x="14522" y="24203"/>
                  </a:lnTo>
                  <a:lnTo>
                    <a:pt x="38840" y="45755"/>
                  </a:lnTo>
                  <a:cubicBezTo>
                    <a:pt x="65002" y="73646"/>
                    <a:pt x="111449" y="73301"/>
                    <a:pt x="133347" y="52555"/>
                  </a:cubicBezTo>
                  <a:lnTo>
                    <a:pt x="133347" y="52555"/>
                  </a:lnTo>
                  <a:cubicBezTo>
                    <a:pt x="135537" y="50365"/>
                    <a:pt x="142913" y="49674"/>
                    <a:pt x="147638" y="49674"/>
                  </a:cubicBezTo>
                  <a:lnTo>
                    <a:pt x="202268" y="48982"/>
                  </a:lnTo>
                  <a:cubicBezTo>
                    <a:pt x="215983" y="48982"/>
                    <a:pt x="226932" y="37688"/>
                    <a:pt x="226356" y="23973"/>
                  </a:cubicBezTo>
                  <a:lnTo>
                    <a:pt x="226356" y="23973"/>
                  </a:lnTo>
                  <a:cubicBezTo>
                    <a:pt x="225895" y="11410"/>
                    <a:pt x="215637" y="1268"/>
                    <a:pt x="203075" y="922"/>
                  </a:cubicBezTo>
                  <a:lnTo>
                    <a:pt x="139571" y="0"/>
                  </a:lnTo>
                  <a:lnTo>
                    <a:pt x="203190" y="1153"/>
                  </a:lnTo>
                  <a:cubicBezTo>
                    <a:pt x="215753" y="1498"/>
                    <a:pt x="226010" y="11641"/>
                    <a:pt x="226471" y="24203"/>
                  </a:cubicBezTo>
                  <a:lnTo>
                    <a:pt x="226471" y="24203"/>
                  </a:lnTo>
                  <a:cubicBezTo>
                    <a:pt x="227047" y="37918"/>
                    <a:pt x="216098" y="49213"/>
                    <a:pt x="202383" y="49213"/>
                  </a:cubicBezTo>
                  <a:lnTo>
                    <a:pt x="147754" y="49904"/>
                  </a:lnTo>
                  <a:cubicBezTo>
                    <a:pt x="143028" y="49904"/>
                    <a:pt x="135767" y="50596"/>
                    <a:pt x="133462" y="52786"/>
                  </a:cubicBezTo>
                  <a:lnTo>
                    <a:pt x="133462" y="52786"/>
                  </a:lnTo>
                  <a:cubicBezTo>
                    <a:pt x="111449" y="73416"/>
                    <a:pt x="65118" y="73762"/>
                    <a:pt x="38955" y="45986"/>
                  </a:cubicBezTo>
                  <a:lnTo>
                    <a:pt x="14637" y="24434"/>
                  </a:lnTo>
                  <a:lnTo>
                    <a:pt x="0" y="14868"/>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8" name="Freeform: Shape 17">
              <a:extLst>
                <a:ext uri="{FF2B5EF4-FFF2-40B4-BE49-F238E27FC236}">
                  <a16:creationId xmlns:a16="http://schemas.microsoft.com/office/drawing/2014/main" id="{163018B1-FF11-430B-9182-E0BB2A9A41B9}"/>
                </a:ext>
              </a:extLst>
            </p:cNvPr>
            <p:cNvSpPr/>
            <p:nvPr/>
          </p:nvSpPr>
          <p:spPr>
            <a:xfrm>
              <a:off x="6980505" y="5180975"/>
              <a:ext cx="302537" cy="118730"/>
            </a:xfrm>
            <a:custGeom>
              <a:avLst/>
              <a:gdLst>
                <a:gd name="connsiteX0" fmla="*/ 0 w 302537"/>
                <a:gd name="connsiteY0" fmla="*/ 0 h 118730"/>
                <a:gd name="connsiteX1" fmla="*/ 29505 w 302537"/>
                <a:gd name="connsiteY1" fmla="*/ 18786 h 118730"/>
                <a:gd name="connsiteX2" fmla="*/ 143374 w 302537"/>
                <a:gd name="connsiteY2" fmla="*/ 19247 h 118730"/>
                <a:gd name="connsiteX3" fmla="*/ 209644 w 302537"/>
                <a:gd name="connsiteY3" fmla="*/ 41952 h 118730"/>
                <a:gd name="connsiteX4" fmla="*/ 276491 w 302537"/>
                <a:gd name="connsiteY4" fmla="*/ 81253 h 118730"/>
                <a:gd name="connsiteX5" fmla="*/ 286057 w 302537"/>
                <a:gd name="connsiteY5" fmla="*/ 87131 h 118730"/>
                <a:gd name="connsiteX6" fmla="*/ 302538 w 302537"/>
                <a:gd name="connsiteY6" fmla="*/ 98310 h 118730"/>
                <a:gd name="connsiteX7" fmla="*/ 257244 w 302537"/>
                <a:gd name="connsiteY7" fmla="*/ 114331 h 118730"/>
                <a:gd name="connsiteX8" fmla="*/ 242837 w 302537"/>
                <a:gd name="connsiteY8" fmla="*/ 108337 h 118730"/>
                <a:gd name="connsiteX9" fmla="*/ 171150 w 302537"/>
                <a:gd name="connsiteY9" fmla="*/ 85978 h 118730"/>
                <a:gd name="connsiteX10" fmla="*/ 242837 w 302537"/>
                <a:gd name="connsiteY10" fmla="*/ 108337 h 118730"/>
                <a:gd name="connsiteX11" fmla="*/ 257244 w 302537"/>
                <a:gd name="connsiteY11" fmla="*/ 114331 h 118730"/>
                <a:gd name="connsiteX12" fmla="*/ 302538 w 302537"/>
                <a:gd name="connsiteY12" fmla="*/ 98310 h 118730"/>
                <a:gd name="connsiteX13" fmla="*/ 286057 w 302537"/>
                <a:gd name="connsiteY13" fmla="*/ 87131 h 118730"/>
                <a:gd name="connsiteX14" fmla="*/ 276491 w 302537"/>
                <a:gd name="connsiteY14" fmla="*/ 81253 h 118730"/>
                <a:gd name="connsiteX15" fmla="*/ 209644 w 302537"/>
                <a:gd name="connsiteY15" fmla="*/ 41952 h 118730"/>
                <a:gd name="connsiteX16" fmla="*/ 143374 w 302537"/>
                <a:gd name="connsiteY16" fmla="*/ 19247 h 118730"/>
                <a:gd name="connsiteX17" fmla="*/ 29505 w 302537"/>
                <a:gd name="connsiteY17" fmla="*/ 18786 h 118730"/>
                <a:gd name="connsiteX18" fmla="*/ 0 w 302537"/>
                <a:gd name="connsiteY18" fmla="*/ 0 h 11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2537" h="118730">
                  <a:moveTo>
                    <a:pt x="0" y="0"/>
                  </a:moveTo>
                  <a:lnTo>
                    <a:pt x="29505" y="18786"/>
                  </a:lnTo>
                  <a:lnTo>
                    <a:pt x="143374" y="19247"/>
                  </a:lnTo>
                  <a:cubicBezTo>
                    <a:pt x="174262" y="18556"/>
                    <a:pt x="179448" y="25701"/>
                    <a:pt x="209644" y="41952"/>
                  </a:cubicBezTo>
                  <a:cubicBezTo>
                    <a:pt x="226241" y="50826"/>
                    <a:pt x="260355" y="71457"/>
                    <a:pt x="276491" y="81253"/>
                  </a:cubicBezTo>
                  <a:lnTo>
                    <a:pt x="286057" y="87131"/>
                  </a:lnTo>
                  <a:cubicBezTo>
                    <a:pt x="292396" y="90934"/>
                    <a:pt x="298965" y="95314"/>
                    <a:pt x="302538" y="98310"/>
                  </a:cubicBezTo>
                  <a:cubicBezTo>
                    <a:pt x="293663" y="117558"/>
                    <a:pt x="277182" y="123896"/>
                    <a:pt x="257244" y="114331"/>
                  </a:cubicBezTo>
                  <a:cubicBezTo>
                    <a:pt x="252633" y="112141"/>
                    <a:pt x="247793" y="109720"/>
                    <a:pt x="242837" y="108337"/>
                  </a:cubicBezTo>
                  <a:cubicBezTo>
                    <a:pt x="201000" y="95775"/>
                    <a:pt x="171150" y="85978"/>
                    <a:pt x="171150" y="85978"/>
                  </a:cubicBezTo>
                  <a:cubicBezTo>
                    <a:pt x="171150" y="85978"/>
                    <a:pt x="201000" y="95775"/>
                    <a:pt x="242837" y="108337"/>
                  </a:cubicBezTo>
                  <a:cubicBezTo>
                    <a:pt x="247793" y="109836"/>
                    <a:pt x="252633" y="112141"/>
                    <a:pt x="257244" y="114331"/>
                  </a:cubicBezTo>
                  <a:cubicBezTo>
                    <a:pt x="277182" y="123896"/>
                    <a:pt x="293663" y="117558"/>
                    <a:pt x="302538" y="98310"/>
                  </a:cubicBezTo>
                  <a:cubicBezTo>
                    <a:pt x="299080" y="95314"/>
                    <a:pt x="292396" y="90934"/>
                    <a:pt x="286057" y="87131"/>
                  </a:cubicBezTo>
                  <a:lnTo>
                    <a:pt x="276491" y="81253"/>
                  </a:lnTo>
                  <a:cubicBezTo>
                    <a:pt x="260355" y="71572"/>
                    <a:pt x="226241" y="50942"/>
                    <a:pt x="209644" y="41952"/>
                  </a:cubicBezTo>
                  <a:cubicBezTo>
                    <a:pt x="179448" y="25701"/>
                    <a:pt x="174147" y="18556"/>
                    <a:pt x="143374" y="19247"/>
                  </a:cubicBezTo>
                  <a:lnTo>
                    <a:pt x="29505" y="18786"/>
                  </a:lnTo>
                  <a:lnTo>
                    <a:pt x="0" y="0"/>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9" name="Freeform: Shape 18">
              <a:extLst>
                <a:ext uri="{FF2B5EF4-FFF2-40B4-BE49-F238E27FC236}">
                  <a16:creationId xmlns:a16="http://schemas.microsoft.com/office/drawing/2014/main" id="{F3494124-B2A6-4D76-AF6C-6241F47BEB92}"/>
                </a:ext>
              </a:extLst>
            </p:cNvPr>
            <p:cNvSpPr/>
            <p:nvPr/>
          </p:nvSpPr>
          <p:spPr>
            <a:xfrm>
              <a:off x="7002288" y="5369412"/>
              <a:ext cx="56243" cy="56244"/>
            </a:xfrm>
            <a:custGeom>
              <a:avLst/>
              <a:gdLst>
                <a:gd name="connsiteX0" fmla="*/ 56243 w 56243"/>
                <a:gd name="connsiteY0" fmla="*/ 28122 h 56244"/>
                <a:gd name="connsiteX1" fmla="*/ 28122 w 56243"/>
                <a:gd name="connsiteY1" fmla="*/ 56244 h 56244"/>
                <a:gd name="connsiteX2" fmla="*/ 0 w 56243"/>
                <a:gd name="connsiteY2" fmla="*/ 28122 h 56244"/>
                <a:gd name="connsiteX3" fmla="*/ 28122 w 56243"/>
                <a:gd name="connsiteY3" fmla="*/ 1 h 56244"/>
                <a:gd name="connsiteX4" fmla="*/ 56243 w 56243"/>
                <a:gd name="connsiteY4" fmla="*/ 28122 h 5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43" h="56244">
                  <a:moveTo>
                    <a:pt x="56243" y="28122"/>
                  </a:moveTo>
                  <a:cubicBezTo>
                    <a:pt x="56243" y="43681"/>
                    <a:pt x="43681" y="56244"/>
                    <a:pt x="28122" y="56244"/>
                  </a:cubicBezTo>
                  <a:cubicBezTo>
                    <a:pt x="12563" y="56244"/>
                    <a:pt x="0" y="43681"/>
                    <a:pt x="0" y="28122"/>
                  </a:cubicBezTo>
                  <a:cubicBezTo>
                    <a:pt x="0" y="12563"/>
                    <a:pt x="12563" y="1"/>
                    <a:pt x="28122" y="1"/>
                  </a:cubicBezTo>
                  <a:cubicBezTo>
                    <a:pt x="43681" y="-114"/>
                    <a:pt x="56243" y="12563"/>
                    <a:pt x="56243" y="28122"/>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0" name="Freeform: Shape 19">
              <a:extLst>
                <a:ext uri="{FF2B5EF4-FFF2-40B4-BE49-F238E27FC236}">
                  <a16:creationId xmlns:a16="http://schemas.microsoft.com/office/drawing/2014/main" id="{7E5B4D5C-9009-42D7-93B3-60060211C930}"/>
                </a:ext>
              </a:extLst>
            </p:cNvPr>
            <p:cNvSpPr/>
            <p:nvPr/>
          </p:nvSpPr>
          <p:spPr>
            <a:xfrm>
              <a:off x="7144049" y="5558312"/>
              <a:ext cx="11525" cy="114676"/>
            </a:xfrm>
            <a:custGeom>
              <a:avLst/>
              <a:gdLst>
                <a:gd name="connsiteX0" fmla="*/ 0 w 11525"/>
                <a:gd name="connsiteY0" fmla="*/ 0 h 114676"/>
                <a:gd name="connsiteX1" fmla="*/ 0 w 11525"/>
                <a:gd name="connsiteY1" fmla="*/ 114676 h 114676"/>
                <a:gd name="connsiteX2" fmla="*/ 0 w 11525"/>
                <a:gd name="connsiteY2" fmla="*/ 0 h 114676"/>
              </a:gdLst>
              <a:ahLst/>
              <a:cxnLst>
                <a:cxn ang="0">
                  <a:pos x="connsiteX0" y="connsiteY0"/>
                </a:cxn>
                <a:cxn ang="0">
                  <a:pos x="connsiteX1" y="connsiteY1"/>
                </a:cxn>
                <a:cxn ang="0">
                  <a:pos x="connsiteX2" y="connsiteY2"/>
                </a:cxn>
              </a:cxnLst>
              <a:rect l="l" t="t" r="r" b="b"/>
              <a:pathLst>
                <a:path w="11525" h="114676">
                  <a:moveTo>
                    <a:pt x="0" y="0"/>
                  </a:moveTo>
                  <a:lnTo>
                    <a:pt x="0" y="114676"/>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1" name="Freeform: Shape 20">
              <a:extLst>
                <a:ext uri="{FF2B5EF4-FFF2-40B4-BE49-F238E27FC236}">
                  <a16:creationId xmlns:a16="http://schemas.microsoft.com/office/drawing/2014/main" id="{54797F8D-79A8-44B9-9FCB-5E5F7D355AE1}"/>
                </a:ext>
              </a:extLst>
            </p:cNvPr>
            <p:cNvSpPr/>
            <p:nvPr/>
          </p:nvSpPr>
          <p:spPr>
            <a:xfrm>
              <a:off x="7183119" y="5558312"/>
              <a:ext cx="11525" cy="114676"/>
            </a:xfrm>
            <a:custGeom>
              <a:avLst/>
              <a:gdLst>
                <a:gd name="connsiteX0" fmla="*/ 0 w 11525"/>
                <a:gd name="connsiteY0" fmla="*/ 0 h 114676"/>
                <a:gd name="connsiteX1" fmla="*/ 0 w 11525"/>
                <a:gd name="connsiteY1" fmla="*/ 114676 h 114676"/>
                <a:gd name="connsiteX2" fmla="*/ 0 w 11525"/>
                <a:gd name="connsiteY2" fmla="*/ 0 h 114676"/>
              </a:gdLst>
              <a:ahLst/>
              <a:cxnLst>
                <a:cxn ang="0">
                  <a:pos x="connsiteX0" y="connsiteY0"/>
                </a:cxn>
                <a:cxn ang="0">
                  <a:pos x="connsiteX1" y="connsiteY1"/>
                </a:cxn>
                <a:cxn ang="0">
                  <a:pos x="connsiteX2" y="connsiteY2"/>
                </a:cxn>
              </a:cxnLst>
              <a:rect l="l" t="t" r="r" b="b"/>
              <a:pathLst>
                <a:path w="11525" h="114676">
                  <a:moveTo>
                    <a:pt x="0" y="0"/>
                  </a:moveTo>
                  <a:lnTo>
                    <a:pt x="0" y="114676"/>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2" name="Freeform: Shape 21">
              <a:extLst>
                <a:ext uri="{FF2B5EF4-FFF2-40B4-BE49-F238E27FC236}">
                  <a16:creationId xmlns:a16="http://schemas.microsoft.com/office/drawing/2014/main" id="{D4AFC37D-8FEE-45EE-B2B4-4A8320D11EE0}"/>
                </a:ext>
              </a:extLst>
            </p:cNvPr>
            <p:cNvSpPr/>
            <p:nvPr/>
          </p:nvSpPr>
          <p:spPr>
            <a:xfrm>
              <a:off x="6955380" y="5457495"/>
              <a:ext cx="150058" cy="130321"/>
            </a:xfrm>
            <a:custGeom>
              <a:avLst/>
              <a:gdLst>
                <a:gd name="connsiteX0" fmla="*/ 0 w 150058"/>
                <a:gd name="connsiteY0" fmla="*/ 130322 h 130321"/>
                <a:gd name="connsiteX1" fmla="*/ 0 w 150058"/>
                <a:gd name="connsiteY1" fmla="*/ 45726 h 130321"/>
                <a:gd name="connsiteX2" fmla="*/ 25586 w 150058"/>
                <a:gd name="connsiteY2" fmla="*/ 12418 h 130321"/>
                <a:gd name="connsiteX3" fmla="*/ 69151 w 150058"/>
                <a:gd name="connsiteY3" fmla="*/ 778 h 130321"/>
                <a:gd name="connsiteX4" fmla="*/ 81368 w 150058"/>
                <a:gd name="connsiteY4" fmla="*/ 778 h 130321"/>
                <a:gd name="connsiteX5" fmla="*/ 124473 w 150058"/>
                <a:gd name="connsiteY5" fmla="*/ 12303 h 130321"/>
                <a:gd name="connsiteX6" fmla="*/ 150059 w 150058"/>
                <a:gd name="connsiteY6" fmla="*/ 45611 h 130321"/>
                <a:gd name="connsiteX7" fmla="*/ 150059 w 150058"/>
                <a:gd name="connsiteY7" fmla="*/ 130322 h 130321"/>
                <a:gd name="connsiteX8" fmla="*/ 150059 w 150058"/>
                <a:gd name="connsiteY8" fmla="*/ 45611 h 130321"/>
                <a:gd name="connsiteX9" fmla="*/ 124473 w 150058"/>
                <a:gd name="connsiteY9" fmla="*/ 12303 h 130321"/>
                <a:gd name="connsiteX10" fmla="*/ 81368 w 150058"/>
                <a:gd name="connsiteY10" fmla="*/ 778 h 130321"/>
                <a:gd name="connsiteX11" fmla="*/ 69151 w 150058"/>
                <a:gd name="connsiteY11" fmla="*/ 778 h 130321"/>
                <a:gd name="connsiteX12" fmla="*/ 25586 w 150058"/>
                <a:gd name="connsiteY12" fmla="*/ 12418 h 130321"/>
                <a:gd name="connsiteX13" fmla="*/ 0 w 150058"/>
                <a:gd name="connsiteY13" fmla="*/ 45726 h 130321"/>
                <a:gd name="connsiteX14" fmla="*/ 0 w 150058"/>
                <a:gd name="connsiteY14" fmla="*/ 130322 h 13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058" h="130321">
                  <a:moveTo>
                    <a:pt x="0" y="130322"/>
                  </a:moveTo>
                  <a:lnTo>
                    <a:pt x="0" y="45726"/>
                  </a:lnTo>
                  <a:cubicBezTo>
                    <a:pt x="0" y="30052"/>
                    <a:pt x="10488" y="16452"/>
                    <a:pt x="25586" y="12418"/>
                  </a:cubicBezTo>
                  <a:lnTo>
                    <a:pt x="69151" y="778"/>
                  </a:lnTo>
                  <a:cubicBezTo>
                    <a:pt x="73185" y="-259"/>
                    <a:pt x="77334" y="-259"/>
                    <a:pt x="81368" y="778"/>
                  </a:cubicBezTo>
                  <a:lnTo>
                    <a:pt x="124473" y="12303"/>
                  </a:lnTo>
                  <a:cubicBezTo>
                    <a:pt x="139571" y="16337"/>
                    <a:pt x="150059" y="30052"/>
                    <a:pt x="150059" y="45611"/>
                  </a:cubicBezTo>
                  <a:lnTo>
                    <a:pt x="150059" y="130322"/>
                  </a:lnTo>
                  <a:lnTo>
                    <a:pt x="150059" y="45611"/>
                  </a:lnTo>
                  <a:cubicBezTo>
                    <a:pt x="150059" y="30052"/>
                    <a:pt x="139571" y="16337"/>
                    <a:pt x="124473" y="12303"/>
                  </a:cubicBezTo>
                  <a:lnTo>
                    <a:pt x="81368" y="778"/>
                  </a:lnTo>
                  <a:cubicBezTo>
                    <a:pt x="77334" y="-259"/>
                    <a:pt x="73185" y="-259"/>
                    <a:pt x="69151" y="778"/>
                  </a:cubicBezTo>
                  <a:lnTo>
                    <a:pt x="25586" y="12418"/>
                  </a:lnTo>
                  <a:cubicBezTo>
                    <a:pt x="10488" y="16452"/>
                    <a:pt x="0" y="30167"/>
                    <a:pt x="0" y="45726"/>
                  </a:cubicBezTo>
                  <a:lnTo>
                    <a:pt x="0" y="130322"/>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3" name="Freeform: Shape 22">
              <a:extLst>
                <a:ext uri="{FF2B5EF4-FFF2-40B4-BE49-F238E27FC236}">
                  <a16:creationId xmlns:a16="http://schemas.microsoft.com/office/drawing/2014/main" id="{F9829FB2-4A83-4E4F-939B-8B110AE7F4E5}"/>
                </a:ext>
              </a:extLst>
            </p:cNvPr>
            <p:cNvSpPr/>
            <p:nvPr/>
          </p:nvSpPr>
          <p:spPr>
            <a:xfrm>
              <a:off x="7098985" y="5424043"/>
              <a:ext cx="160316" cy="100500"/>
            </a:xfrm>
            <a:custGeom>
              <a:avLst/>
              <a:gdLst>
                <a:gd name="connsiteX0" fmla="*/ 0 w 160316"/>
                <a:gd name="connsiteY0" fmla="*/ 18095 h 100500"/>
                <a:gd name="connsiteX1" fmla="*/ 62121 w 160316"/>
                <a:gd name="connsiteY1" fmla="*/ 346 h 100500"/>
                <a:gd name="connsiteX2" fmla="*/ 67192 w 160316"/>
                <a:gd name="connsiteY2" fmla="*/ 346 h 100500"/>
                <a:gd name="connsiteX3" fmla="*/ 132886 w 160316"/>
                <a:gd name="connsiteY3" fmla="*/ 20054 h 100500"/>
                <a:gd name="connsiteX4" fmla="*/ 139456 w 160316"/>
                <a:gd name="connsiteY4" fmla="*/ 26623 h 100500"/>
                <a:gd name="connsiteX5" fmla="*/ 160316 w 160316"/>
                <a:gd name="connsiteY5" fmla="*/ 100500 h 100500"/>
                <a:gd name="connsiteX6" fmla="*/ 139456 w 160316"/>
                <a:gd name="connsiteY6" fmla="*/ 26623 h 100500"/>
                <a:gd name="connsiteX7" fmla="*/ 132886 w 160316"/>
                <a:gd name="connsiteY7" fmla="*/ 20054 h 100500"/>
                <a:gd name="connsiteX8" fmla="*/ 67192 w 160316"/>
                <a:gd name="connsiteY8" fmla="*/ 346 h 100500"/>
                <a:gd name="connsiteX9" fmla="*/ 62121 w 160316"/>
                <a:gd name="connsiteY9" fmla="*/ 346 h 100500"/>
                <a:gd name="connsiteX10" fmla="*/ 0 w 160316"/>
                <a:gd name="connsiteY10" fmla="*/ 18095 h 10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316" h="100500">
                  <a:moveTo>
                    <a:pt x="0" y="18095"/>
                  </a:moveTo>
                  <a:lnTo>
                    <a:pt x="62121" y="346"/>
                  </a:lnTo>
                  <a:cubicBezTo>
                    <a:pt x="63735" y="-115"/>
                    <a:pt x="65579" y="-115"/>
                    <a:pt x="67192" y="346"/>
                  </a:cubicBezTo>
                  <a:lnTo>
                    <a:pt x="132886" y="20054"/>
                  </a:lnTo>
                  <a:cubicBezTo>
                    <a:pt x="136113" y="20976"/>
                    <a:pt x="138533" y="23512"/>
                    <a:pt x="139456" y="26623"/>
                  </a:cubicBezTo>
                  <a:lnTo>
                    <a:pt x="160316" y="100500"/>
                  </a:lnTo>
                  <a:lnTo>
                    <a:pt x="139456" y="26623"/>
                  </a:lnTo>
                  <a:cubicBezTo>
                    <a:pt x="138533" y="23396"/>
                    <a:pt x="136113" y="20976"/>
                    <a:pt x="132886" y="20054"/>
                  </a:cubicBezTo>
                  <a:lnTo>
                    <a:pt x="67192" y="346"/>
                  </a:lnTo>
                  <a:cubicBezTo>
                    <a:pt x="65579" y="-115"/>
                    <a:pt x="63735" y="-115"/>
                    <a:pt x="62121" y="346"/>
                  </a:cubicBezTo>
                  <a:lnTo>
                    <a:pt x="0" y="18095"/>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4" name="Freeform: Shape 23">
              <a:extLst>
                <a:ext uri="{FF2B5EF4-FFF2-40B4-BE49-F238E27FC236}">
                  <a16:creationId xmlns:a16="http://schemas.microsoft.com/office/drawing/2014/main" id="{79AA18EC-18C9-42B6-844E-EF5D3443A17C}"/>
                </a:ext>
              </a:extLst>
            </p:cNvPr>
            <p:cNvSpPr/>
            <p:nvPr/>
          </p:nvSpPr>
          <p:spPr>
            <a:xfrm>
              <a:off x="7203634" y="5477520"/>
              <a:ext cx="24548" cy="94161"/>
            </a:xfrm>
            <a:custGeom>
              <a:avLst/>
              <a:gdLst>
                <a:gd name="connsiteX0" fmla="*/ 0 w 24548"/>
                <a:gd name="connsiteY0" fmla="*/ 0 h 94161"/>
                <a:gd name="connsiteX1" fmla="*/ 24549 w 24548"/>
                <a:gd name="connsiteY1" fmla="*/ 94161 h 94161"/>
                <a:gd name="connsiteX2" fmla="*/ 0 w 24548"/>
                <a:gd name="connsiteY2" fmla="*/ 0 h 94161"/>
              </a:gdLst>
              <a:ahLst/>
              <a:cxnLst>
                <a:cxn ang="0">
                  <a:pos x="connsiteX0" y="connsiteY0"/>
                </a:cxn>
                <a:cxn ang="0">
                  <a:pos x="connsiteX1" y="connsiteY1"/>
                </a:cxn>
                <a:cxn ang="0">
                  <a:pos x="connsiteX2" y="connsiteY2"/>
                </a:cxn>
              </a:cxnLst>
              <a:rect l="l" t="t" r="r" b="b"/>
              <a:pathLst>
                <a:path w="24548" h="94161">
                  <a:moveTo>
                    <a:pt x="0" y="0"/>
                  </a:moveTo>
                  <a:lnTo>
                    <a:pt x="24549" y="94161"/>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5" name="Freeform: Shape 24">
              <a:extLst>
                <a:ext uri="{FF2B5EF4-FFF2-40B4-BE49-F238E27FC236}">
                  <a16:creationId xmlns:a16="http://schemas.microsoft.com/office/drawing/2014/main" id="{FC5F139B-E82D-41DC-85BB-8A37B11F90CD}"/>
                </a:ext>
              </a:extLst>
            </p:cNvPr>
            <p:cNvSpPr/>
            <p:nvPr/>
          </p:nvSpPr>
          <p:spPr>
            <a:xfrm>
              <a:off x="7135405" y="5337604"/>
              <a:ext cx="55551" cy="55551"/>
            </a:xfrm>
            <a:custGeom>
              <a:avLst/>
              <a:gdLst>
                <a:gd name="connsiteX0" fmla="*/ 55552 w 55551"/>
                <a:gd name="connsiteY0" fmla="*/ 27776 h 55551"/>
                <a:gd name="connsiteX1" fmla="*/ 27776 w 55551"/>
                <a:gd name="connsiteY1" fmla="*/ 55552 h 55551"/>
                <a:gd name="connsiteX2" fmla="*/ 0 w 55551"/>
                <a:gd name="connsiteY2" fmla="*/ 27776 h 55551"/>
                <a:gd name="connsiteX3" fmla="*/ 27776 w 55551"/>
                <a:gd name="connsiteY3" fmla="*/ 0 h 55551"/>
                <a:gd name="connsiteX4" fmla="*/ 55552 w 55551"/>
                <a:gd name="connsiteY4" fmla="*/ 27776 h 5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51" h="55551">
                  <a:moveTo>
                    <a:pt x="55552" y="27776"/>
                  </a:moveTo>
                  <a:cubicBezTo>
                    <a:pt x="55552" y="43104"/>
                    <a:pt x="43104" y="55552"/>
                    <a:pt x="27776" y="55552"/>
                  </a:cubicBezTo>
                  <a:cubicBezTo>
                    <a:pt x="12447" y="55552"/>
                    <a:pt x="0" y="43104"/>
                    <a:pt x="0" y="27776"/>
                  </a:cubicBezTo>
                  <a:cubicBezTo>
                    <a:pt x="0" y="12447"/>
                    <a:pt x="12447" y="0"/>
                    <a:pt x="27776" y="0"/>
                  </a:cubicBezTo>
                  <a:cubicBezTo>
                    <a:pt x="43104" y="0"/>
                    <a:pt x="55552" y="12332"/>
                    <a:pt x="55552" y="27776"/>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6" name="Freeform: Shape 25">
              <a:extLst>
                <a:ext uri="{FF2B5EF4-FFF2-40B4-BE49-F238E27FC236}">
                  <a16:creationId xmlns:a16="http://schemas.microsoft.com/office/drawing/2014/main" id="{A6878C08-7B1F-431B-89FE-F1FC8E4106CF}"/>
                </a:ext>
              </a:extLst>
            </p:cNvPr>
            <p:cNvSpPr/>
            <p:nvPr/>
          </p:nvSpPr>
          <p:spPr>
            <a:xfrm>
              <a:off x="7030410" y="5596230"/>
              <a:ext cx="11525" cy="76758"/>
            </a:xfrm>
            <a:custGeom>
              <a:avLst/>
              <a:gdLst>
                <a:gd name="connsiteX0" fmla="*/ 0 w 11525"/>
                <a:gd name="connsiteY0" fmla="*/ 0 h 76758"/>
                <a:gd name="connsiteX1" fmla="*/ 0 w 11525"/>
                <a:gd name="connsiteY1" fmla="*/ 76758 h 76758"/>
                <a:gd name="connsiteX2" fmla="*/ 0 w 11525"/>
                <a:gd name="connsiteY2" fmla="*/ 0 h 76758"/>
              </a:gdLst>
              <a:ahLst/>
              <a:cxnLst>
                <a:cxn ang="0">
                  <a:pos x="connsiteX0" y="connsiteY0"/>
                </a:cxn>
                <a:cxn ang="0">
                  <a:pos x="connsiteX1" y="connsiteY1"/>
                </a:cxn>
                <a:cxn ang="0">
                  <a:pos x="connsiteX2" y="connsiteY2"/>
                </a:cxn>
              </a:cxnLst>
              <a:rect l="l" t="t" r="r" b="b"/>
              <a:pathLst>
                <a:path w="11525" h="76758">
                  <a:moveTo>
                    <a:pt x="0" y="0"/>
                  </a:moveTo>
                  <a:lnTo>
                    <a:pt x="0" y="76758"/>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7" name="Freeform: Shape 26">
              <a:extLst>
                <a:ext uri="{FF2B5EF4-FFF2-40B4-BE49-F238E27FC236}">
                  <a16:creationId xmlns:a16="http://schemas.microsoft.com/office/drawing/2014/main" id="{0213AA5B-5FE7-4407-A241-1FDBC44C534A}"/>
                </a:ext>
              </a:extLst>
            </p:cNvPr>
            <p:cNvSpPr/>
            <p:nvPr/>
          </p:nvSpPr>
          <p:spPr>
            <a:xfrm>
              <a:off x="6992031" y="5528001"/>
              <a:ext cx="11525" cy="144872"/>
            </a:xfrm>
            <a:custGeom>
              <a:avLst/>
              <a:gdLst>
                <a:gd name="connsiteX0" fmla="*/ 0 w 11525"/>
                <a:gd name="connsiteY0" fmla="*/ 0 h 144872"/>
                <a:gd name="connsiteX1" fmla="*/ 0 w 11525"/>
                <a:gd name="connsiteY1" fmla="*/ 144872 h 144872"/>
                <a:gd name="connsiteX2" fmla="*/ 0 w 11525"/>
                <a:gd name="connsiteY2" fmla="*/ 0 h 144872"/>
              </a:gdLst>
              <a:ahLst/>
              <a:cxnLst>
                <a:cxn ang="0">
                  <a:pos x="connsiteX0" y="connsiteY0"/>
                </a:cxn>
                <a:cxn ang="0">
                  <a:pos x="connsiteX1" y="connsiteY1"/>
                </a:cxn>
                <a:cxn ang="0">
                  <a:pos x="connsiteX2" y="connsiteY2"/>
                </a:cxn>
              </a:cxnLst>
              <a:rect l="l" t="t" r="r" b="b"/>
              <a:pathLst>
                <a:path w="11525" h="144872">
                  <a:moveTo>
                    <a:pt x="0" y="0"/>
                  </a:moveTo>
                  <a:lnTo>
                    <a:pt x="0" y="144872"/>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8" name="Freeform: Shape 27">
              <a:extLst>
                <a:ext uri="{FF2B5EF4-FFF2-40B4-BE49-F238E27FC236}">
                  <a16:creationId xmlns:a16="http://schemas.microsoft.com/office/drawing/2014/main" id="{35FC9C98-66E8-4838-99B3-437787AD99C9}"/>
                </a:ext>
              </a:extLst>
            </p:cNvPr>
            <p:cNvSpPr/>
            <p:nvPr/>
          </p:nvSpPr>
          <p:spPr>
            <a:xfrm>
              <a:off x="7068789" y="5528001"/>
              <a:ext cx="11525" cy="144872"/>
            </a:xfrm>
            <a:custGeom>
              <a:avLst/>
              <a:gdLst>
                <a:gd name="connsiteX0" fmla="*/ 0 w 11525"/>
                <a:gd name="connsiteY0" fmla="*/ 0 h 144872"/>
                <a:gd name="connsiteX1" fmla="*/ 0 w 11525"/>
                <a:gd name="connsiteY1" fmla="*/ 144872 h 144872"/>
                <a:gd name="connsiteX2" fmla="*/ 0 w 11525"/>
                <a:gd name="connsiteY2" fmla="*/ 0 h 144872"/>
              </a:gdLst>
              <a:ahLst/>
              <a:cxnLst>
                <a:cxn ang="0">
                  <a:pos x="connsiteX0" y="connsiteY0"/>
                </a:cxn>
                <a:cxn ang="0">
                  <a:pos x="connsiteX1" y="connsiteY1"/>
                </a:cxn>
                <a:cxn ang="0">
                  <a:pos x="connsiteX2" y="connsiteY2"/>
                </a:cxn>
              </a:cxnLst>
              <a:rect l="l" t="t" r="r" b="b"/>
              <a:pathLst>
                <a:path w="11525" h="144872">
                  <a:moveTo>
                    <a:pt x="0" y="0"/>
                  </a:moveTo>
                  <a:lnTo>
                    <a:pt x="0" y="144872"/>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39" name="Marcador de pie de página 1">
            <a:extLst>
              <a:ext uri="{FF2B5EF4-FFF2-40B4-BE49-F238E27FC236}">
                <a16:creationId xmlns:a16="http://schemas.microsoft.com/office/drawing/2014/main" id="{E23926BC-1240-4C79-A423-E665490522C7}"/>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tx2"/>
                </a:solidFill>
                <a:latin typeface="Segoe UI" panose="020B0502040204020203" pitchFamily="34" charset="0"/>
              </a:rPr>
              <a:t>p. </a:t>
            </a:r>
            <a:fld id="{C55AD5FC-D658-4668-AADB-0A3BDC5470A2}" type="slidenum">
              <a:rPr lang="es-ES" sz="900" smtClean="0">
                <a:solidFill>
                  <a:schemeClr val="tx2"/>
                </a:solidFill>
                <a:latin typeface="Segoe UI" panose="020B0502040204020203" pitchFamily="34" charset="0"/>
              </a:rPr>
              <a:pPr algn="l"/>
              <a:t>17</a:t>
            </a:fld>
            <a:endParaRPr lang="es-ES" sz="900" dirty="0">
              <a:solidFill>
                <a:schemeClr val="tx2"/>
              </a:solidFill>
              <a:latin typeface="Segoe UI" panose="020B0502040204020203" pitchFamily="34" charset="0"/>
            </a:endParaRPr>
          </a:p>
        </p:txBody>
      </p:sp>
      <p:grpSp>
        <p:nvGrpSpPr>
          <p:cNvPr id="141" name="Grupo 295">
            <a:extLst>
              <a:ext uri="{FF2B5EF4-FFF2-40B4-BE49-F238E27FC236}">
                <a16:creationId xmlns:a16="http://schemas.microsoft.com/office/drawing/2014/main" id="{58728A1E-18D7-4CCE-9C23-7BA08DFBA2DB}"/>
              </a:ext>
            </a:extLst>
          </p:cNvPr>
          <p:cNvGrpSpPr/>
          <p:nvPr/>
        </p:nvGrpSpPr>
        <p:grpSpPr>
          <a:xfrm>
            <a:off x="7422515" y="3860466"/>
            <a:ext cx="4380707" cy="530862"/>
            <a:chOff x="6713534" y="1874585"/>
            <a:chExt cx="4380707" cy="530862"/>
          </a:xfrm>
        </p:grpSpPr>
        <p:sp>
          <p:nvSpPr>
            <p:cNvPr id="142" name="Elipse 296">
              <a:extLst>
                <a:ext uri="{FF2B5EF4-FFF2-40B4-BE49-F238E27FC236}">
                  <a16:creationId xmlns:a16="http://schemas.microsoft.com/office/drawing/2014/main" id="{D65221B4-0D1D-4EDD-BB84-E9CC4FFA802F}"/>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143" name="CuadroTexto 297">
              <a:extLst>
                <a:ext uri="{FF2B5EF4-FFF2-40B4-BE49-F238E27FC236}">
                  <a16:creationId xmlns:a16="http://schemas.microsoft.com/office/drawing/2014/main" id="{21F8FBC6-CC07-4D05-994F-6A73AA916075}"/>
                </a:ext>
              </a:extLst>
            </p:cNvPr>
            <p:cNvSpPr txBox="1"/>
            <p:nvPr/>
          </p:nvSpPr>
          <p:spPr>
            <a:xfrm>
              <a:off x="6942242" y="2005337"/>
              <a:ext cx="4151999" cy="400110"/>
            </a:xfrm>
            <a:prstGeom prst="rect">
              <a:avLst/>
            </a:prstGeom>
            <a:noFill/>
          </p:spPr>
          <p:txBody>
            <a:bodyPr wrap="square" lIns="0" tIns="0" rIns="0" bIns="0" rtlCol="0">
              <a:spAutoFit/>
            </a:bodyPr>
            <a:lstStyle/>
            <a:p>
              <a:r>
                <a:rPr lang="es-ES" sz="1400" dirty="0">
                  <a:latin typeface="Segoe UI Semibold" panose="020B0702040204020203" pitchFamily="34" charset="0"/>
                  <a:ea typeface="Open Sans Light" panose="020B0306030504020204" pitchFamily="34" charset="0"/>
                  <a:cs typeface="Segoe UI Semibold" panose="020B0702040204020203" pitchFamily="34" charset="0"/>
                </a:rPr>
                <a:t>Retribución, número de pagas, pluses </a:t>
              </a:r>
              <a:br>
                <a:rPr lang="es-ES" sz="1400" dirty="0">
                  <a:latin typeface="Segoe UI Semibold" panose="020B0702040204020203" pitchFamily="34" charset="0"/>
                  <a:ea typeface="Open Sans Light" panose="020B0306030504020204" pitchFamily="34" charset="0"/>
                  <a:cs typeface="Segoe UI Semibold" panose="020B0702040204020203" pitchFamily="34" charset="0"/>
                </a:rPr>
              </a:br>
              <a:r>
                <a:rPr lang="es-ES" sz="1200" dirty="0">
                  <a:latin typeface="Segoe UI" panose="020B0502040204020203" pitchFamily="34" charset="0"/>
                  <a:ea typeface="Open Sans Light" panose="020B0306030504020204" pitchFamily="34" charset="0"/>
                  <a:cs typeface="Open Sans Light" panose="020B0306030504020204" pitchFamily="34" charset="0"/>
                </a:rPr>
                <a:t>((salario mínimo interprofesional) </a:t>
              </a:r>
              <a:endParaRPr lang="es-ES" sz="1400" dirty="0">
                <a:latin typeface="Segoe UI" panose="020B0502040204020203" pitchFamily="34" charset="0"/>
                <a:ea typeface="Open Sans Light" panose="020B0306030504020204" pitchFamily="34" charset="0"/>
                <a:cs typeface="Open Sans Light" panose="020B0306030504020204" pitchFamily="34" charset="0"/>
              </a:endParaRPr>
            </a:p>
          </p:txBody>
        </p:sp>
      </p:grpSp>
      <p:grpSp>
        <p:nvGrpSpPr>
          <p:cNvPr id="8" name="Graphic 197">
            <a:extLst>
              <a:ext uri="{FF2B5EF4-FFF2-40B4-BE49-F238E27FC236}">
                <a16:creationId xmlns:a16="http://schemas.microsoft.com/office/drawing/2014/main" id="{6257C781-39FE-42FE-B2AE-AEDCA17B92FB}"/>
              </a:ext>
            </a:extLst>
          </p:cNvPr>
          <p:cNvGrpSpPr/>
          <p:nvPr/>
        </p:nvGrpSpPr>
        <p:grpSpPr>
          <a:xfrm>
            <a:off x="6913989" y="3920037"/>
            <a:ext cx="391548" cy="404615"/>
            <a:chOff x="6913989" y="3857660"/>
            <a:chExt cx="391548" cy="404615"/>
          </a:xfrm>
          <a:noFill/>
        </p:grpSpPr>
        <p:sp>
          <p:nvSpPr>
            <p:cNvPr id="9" name="Freeform: Shape 8">
              <a:extLst>
                <a:ext uri="{FF2B5EF4-FFF2-40B4-BE49-F238E27FC236}">
                  <a16:creationId xmlns:a16="http://schemas.microsoft.com/office/drawing/2014/main" id="{398065D9-498B-4E89-86E5-06F62EEF50FB}"/>
                </a:ext>
              </a:extLst>
            </p:cNvPr>
            <p:cNvSpPr/>
            <p:nvPr/>
          </p:nvSpPr>
          <p:spPr>
            <a:xfrm>
              <a:off x="7109763" y="3857660"/>
              <a:ext cx="7871" cy="12122"/>
            </a:xfrm>
            <a:custGeom>
              <a:avLst/>
              <a:gdLst>
                <a:gd name="connsiteX0" fmla="*/ 0 w 7871"/>
                <a:gd name="connsiteY0" fmla="*/ 12123 h 12122"/>
                <a:gd name="connsiteX1" fmla="*/ 0 w 7871"/>
                <a:gd name="connsiteY1" fmla="*/ 0 h 12122"/>
                <a:gd name="connsiteX2" fmla="*/ 0 w 7871"/>
                <a:gd name="connsiteY2" fmla="*/ 12123 h 12122"/>
              </a:gdLst>
              <a:ahLst/>
              <a:cxnLst>
                <a:cxn ang="0">
                  <a:pos x="connsiteX0" y="connsiteY0"/>
                </a:cxn>
                <a:cxn ang="0">
                  <a:pos x="connsiteX1" y="connsiteY1"/>
                </a:cxn>
                <a:cxn ang="0">
                  <a:pos x="connsiteX2" y="connsiteY2"/>
                </a:cxn>
              </a:cxnLst>
              <a:rect l="l" t="t" r="r" b="b"/>
              <a:pathLst>
                <a:path w="7871" h="12122">
                  <a:moveTo>
                    <a:pt x="0" y="12123"/>
                  </a:moveTo>
                  <a:lnTo>
                    <a:pt x="0" y="0"/>
                  </a:lnTo>
                  <a:lnTo>
                    <a:pt x="0" y="12123"/>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10" name="Graphic 197">
              <a:extLst>
                <a:ext uri="{FF2B5EF4-FFF2-40B4-BE49-F238E27FC236}">
                  <a16:creationId xmlns:a16="http://schemas.microsoft.com/office/drawing/2014/main" id="{33CDDEEB-89E7-4586-B6E2-F3EEFF5F5D11}"/>
                </a:ext>
              </a:extLst>
            </p:cNvPr>
            <p:cNvGrpSpPr/>
            <p:nvPr/>
          </p:nvGrpSpPr>
          <p:grpSpPr>
            <a:xfrm>
              <a:off x="6913989" y="3869941"/>
              <a:ext cx="391548" cy="392335"/>
              <a:chOff x="6913989" y="3869941"/>
              <a:chExt cx="391548" cy="392335"/>
            </a:xfrm>
            <a:noFill/>
          </p:grpSpPr>
          <p:sp>
            <p:nvSpPr>
              <p:cNvPr id="11" name="Freeform: Shape 10">
                <a:extLst>
                  <a:ext uri="{FF2B5EF4-FFF2-40B4-BE49-F238E27FC236}">
                    <a16:creationId xmlns:a16="http://schemas.microsoft.com/office/drawing/2014/main" id="{EB60CC3D-5AC2-4925-8114-AABCF72B9BD1}"/>
                  </a:ext>
                </a:extLst>
              </p:cNvPr>
              <p:cNvSpPr/>
              <p:nvPr/>
            </p:nvSpPr>
            <p:spPr>
              <a:xfrm>
                <a:off x="7139362" y="3990066"/>
                <a:ext cx="46444" cy="140277"/>
              </a:xfrm>
              <a:custGeom>
                <a:avLst/>
                <a:gdLst>
                  <a:gd name="connsiteX0" fmla="*/ 0 w 46444"/>
                  <a:gd name="connsiteY0" fmla="*/ 0 h 140277"/>
                  <a:gd name="connsiteX1" fmla="*/ 24167 w 46444"/>
                  <a:gd name="connsiteY1" fmla="*/ 16295 h 140277"/>
                  <a:gd name="connsiteX2" fmla="*/ 40462 w 46444"/>
                  <a:gd name="connsiteY2" fmla="*/ 40462 h 140277"/>
                  <a:gd name="connsiteX3" fmla="*/ 46444 w 46444"/>
                  <a:gd name="connsiteY3" fmla="*/ 70139 h 140277"/>
                  <a:gd name="connsiteX4" fmla="*/ 40462 w 46444"/>
                  <a:gd name="connsiteY4" fmla="*/ 99816 h 140277"/>
                  <a:gd name="connsiteX5" fmla="*/ 24167 w 46444"/>
                  <a:gd name="connsiteY5" fmla="*/ 123982 h 140277"/>
                  <a:gd name="connsiteX6" fmla="*/ 0 w 46444"/>
                  <a:gd name="connsiteY6" fmla="*/ 140277 h 140277"/>
                  <a:gd name="connsiteX7" fmla="*/ 24167 w 46444"/>
                  <a:gd name="connsiteY7" fmla="*/ 123982 h 140277"/>
                  <a:gd name="connsiteX8" fmla="*/ 40462 w 46444"/>
                  <a:gd name="connsiteY8" fmla="*/ 99816 h 140277"/>
                  <a:gd name="connsiteX9" fmla="*/ 46444 w 46444"/>
                  <a:gd name="connsiteY9" fmla="*/ 70139 h 140277"/>
                  <a:gd name="connsiteX10" fmla="*/ 40462 w 46444"/>
                  <a:gd name="connsiteY10" fmla="*/ 40462 h 140277"/>
                  <a:gd name="connsiteX11" fmla="*/ 24167 w 46444"/>
                  <a:gd name="connsiteY11" fmla="*/ 16295 h 140277"/>
                  <a:gd name="connsiteX12" fmla="*/ 0 w 46444"/>
                  <a:gd name="connsiteY12" fmla="*/ 0 h 1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444" h="140277">
                    <a:moveTo>
                      <a:pt x="0" y="0"/>
                    </a:moveTo>
                    <a:cubicBezTo>
                      <a:pt x="9131" y="3857"/>
                      <a:pt x="17318" y="9446"/>
                      <a:pt x="24167" y="16295"/>
                    </a:cubicBezTo>
                    <a:cubicBezTo>
                      <a:pt x="31094" y="23222"/>
                      <a:pt x="36604" y="31409"/>
                      <a:pt x="40462" y="40462"/>
                    </a:cubicBezTo>
                    <a:cubicBezTo>
                      <a:pt x="44319" y="49593"/>
                      <a:pt x="46444" y="59590"/>
                      <a:pt x="46444" y="70139"/>
                    </a:cubicBezTo>
                    <a:cubicBezTo>
                      <a:pt x="46444" y="80687"/>
                      <a:pt x="44319" y="90684"/>
                      <a:pt x="40462" y="99816"/>
                    </a:cubicBezTo>
                    <a:cubicBezTo>
                      <a:pt x="36604" y="108947"/>
                      <a:pt x="31015" y="117134"/>
                      <a:pt x="24167" y="123982"/>
                    </a:cubicBezTo>
                    <a:cubicBezTo>
                      <a:pt x="17239" y="130910"/>
                      <a:pt x="9053" y="136420"/>
                      <a:pt x="0" y="140277"/>
                    </a:cubicBezTo>
                    <a:cubicBezTo>
                      <a:pt x="9131" y="136420"/>
                      <a:pt x="17318" y="130831"/>
                      <a:pt x="24167" y="123982"/>
                    </a:cubicBezTo>
                    <a:cubicBezTo>
                      <a:pt x="31094" y="117055"/>
                      <a:pt x="36604" y="108868"/>
                      <a:pt x="40462" y="99816"/>
                    </a:cubicBezTo>
                    <a:cubicBezTo>
                      <a:pt x="44319" y="90684"/>
                      <a:pt x="46444" y="80687"/>
                      <a:pt x="46444" y="70139"/>
                    </a:cubicBezTo>
                    <a:cubicBezTo>
                      <a:pt x="46444" y="59590"/>
                      <a:pt x="44319" y="49593"/>
                      <a:pt x="40462" y="40462"/>
                    </a:cubicBezTo>
                    <a:cubicBezTo>
                      <a:pt x="36604" y="31330"/>
                      <a:pt x="31015" y="23143"/>
                      <a:pt x="24167" y="16295"/>
                    </a:cubicBezTo>
                    <a:cubicBezTo>
                      <a:pt x="17318" y="9446"/>
                      <a:pt x="9131" y="3857"/>
                      <a:pt x="0" y="0"/>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 name="Freeform: Shape 11">
                <a:extLst>
                  <a:ext uri="{FF2B5EF4-FFF2-40B4-BE49-F238E27FC236}">
                    <a16:creationId xmlns:a16="http://schemas.microsoft.com/office/drawing/2014/main" id="{C337A5D1-1336-4A57-8191-4B920CDCC56D}"/>
                  </a:ext>
                </a:extLst>
              </p:cNvPr>
              <p:cNvSpPr/>
              <p:nvPr/>
            </p:nvSpPr>
            <p:spPr>
              <a:xfrm>
                <a:off x="7033642" y="3990145"/>
                <a:ext cx="46444" cy="140277"/>
              </a:xfrm>
              <a:custGeom>
                <a:avLst/>
                <a:gdLst>
                  <a:gd name="connsiteX0" fmla="*/ 46444 w 46444"/>
                  <a:gd name="connsiteY0" fmla="*/ 140277 h 140277"/>
                  <a:gd name="connsiteX1" fmla="*/ 22277 w 46444"/>
                  <a:gd name="connsiteY1" fmla="*/ 123983 h 140277"/>
                  <a:gd name="connsiteX2" fmla="*/ 5983 w 46444"/>
                  <a:gd name="connsiteY2" fmla="*/ 99816 h 140277"/>
                  <a:gd name="connsiteX3" fmla="*/ 0 w 46444"/>
                  <a:gd name="connsiteY3" fmla="*/ 70139 h 140277"/>
                  <a:gd name="connsiteX4" fmla="*/ 5983 w 46444"/>
                  <a:gd name="connsiteY4" fmla="*/ 40462 h 140277"/>
                  <a:gd name="connsiteX5" fmla="*/ 22277 w 46444"/>
                  <a:gd name="connsiteY5" fmla="*/ 16295 h 140277"/>
                  <a:gd name="connsiteX6" fmla="*/ 46444 w 46444"/>
                  <a:gd name="connsiteY6" fmla="*/ 0 h 140277"/>
                  <a:gd name="connsiteX7" fmla="*/ 22277 w 46444"/>
                  <a:gd name="connsiteY7" fmla="*/ 16295 h 140277"/>
                  <a:gd name="connsiteX8" fmla="*/ 5983 w 46444"/>
                  <a:gd name="connsiteY8" fmla="*/ 40462 h 140277"/>
                  <a:gd name="connsiteX9" fmla="*/ 0 w 46444"/>
                  <a:gd name="connsiteY9" fmla="*/ 70139 h 140277"/>
                  <a:gd name="connsiteX10" fmla="*/ 5983 w 46444"/>
                  <a:gd name="connsiteY10" fmla="*/ 99816 h 140277"/>
                  <a:gd name="connsiteX11" fmla="*/ 22277 w 46444"/>
                  <a:gd name="connsiteY11" fmla="*/ 123983 h 140277"/>
                  <a:gd name="connsiteX12" fmla="*/ 46444 w 46444"/>
                  <a:gd name="connsiteY12" fmla="*/ 140277 h 1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444" h="140277">
                    <a:moveTo>
                      <a:pt x="46444" y="140277"/>
                    </a:moveTo>
                    <a:cubicBezTo>
                      <a:pt x="37313" y="136420"/>
                      <a:pt x="29126" y="130831"/>
                      <a:pt x="22277" y="123983"/>
                    </a:cubicBezTo>
                    <a:cubicBezTo>
                      <a:pt x="15350" y="117055"/>
                      <a:pt x="9840" y="108868"/>
                      <a:pt x="5983" y="99816"/>
                    </a:cubicBezTo>
                    <a:cubicBezTo>
                      <a:pt x="2125" y="90684"/>
                      <a:pt x="0" y="80687"/>
                      <a:pt x="0" y="70139"/>
                    </a:cubicBezTo>
                    <a:cubicBezTo>
                      <a:pt x="0" y="59590"/>
                      <a:pt x="2125" y="49593"/>
                      <a:pt x="5983" y="40462"/>
                    </a:cubicBezTo>
                    <a:cubicBezTo>
                      <a:pt x="9840" y="31330"/>
                      <a:pt x="15429" y="23143"/>
                      <a:pt x="22277" y="16295"/>
                    </a:cubicBezTo>
                    <a:cubicBezTo>
                      <a:pt x="29205" y="9368"/>
                      <a:pt x="37392" y="3857"/>
                      <a:pt x="46444" y="0"/>
                    </a:cubicBezTo>
                    <a:cubicBezTo>
                      <a:pt x="37313" y="3857"/>
                      <a:pt x="29126" y="9446"/>
                      <a:pt x="22277" y="16295"/>
                    </a:cubicBezTo>
                    <a:cubicBezTo>
                      <a:pt x="15350" y="23222"/>
                      <a:pt x="9840" y="31409"/>
                      <a:pt x="5983" y="40462"/>
                    </a:cubicBezTo>
                    <a:cubicBezTo>
                      <a:pt x="2125" y="49593"/>
                      <a:pt x="0" y="59590"/>
                      <a:pt x="0" y="70139"/>
                    </a:cubicBezTo>
                    <a:cubicBezTo>
                      <a:pt x="0" y="80687"/>
                      <a:pt x="2125" y="90684"/>
                      <a:pt x="5983" y="99816"/>
                    </a:cubicBezTo>
                    <a:cubicBezTo>
                      <a:pt x="9840" y="108947"/>
                      <a:pt x="15429" y="117134"/>
                      <a:pt x="22277" y="123983"/>
                    </a:cubicBezTo>
                    <a:cubicBezTo>
                      <a:pt x="29126" y="130831"/>
                      <a:pt x="37313" y="136420"/>
                      <a:pt x="46444" y="140277"/>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3" name="Freeform: Shape 12">
                <a:extLst>
                  <a:ext uri="{FF2B5EF4-FFF2-40B4-BE49-F238E27FC236}">
                    <a16:creationId xmlns:a16="http://schemas.microsoft.com/office/drawing/2014/main" id="{403EB08B-660F-4E76-B6C0-5DD115A9D38E}"/>
                  </a:ext>
                </a:extLst>
              </p:cNvPr>
              <p:cNvSpPr/>
              <p:nvPr/>
            </p:nvSpPr>
            <p:spPr>
              <a:xfrm>
                <a:off x="7109763" y="3996600"/>
                <a:ext cx="7871" cy="15192"/>
              </a:xfrm>
              <a:custGeom>
                <a:avLst/>
                <a:gdLst>
                  <a:gd name="connsiteX0" fmla="*/ 0 w 7871"/>
                  <a:gd name="connsiteY0" fmla="*/ 15193 h 15192"/>
                  <a:gd name="connsiteX1" fmla="*/ 0 w 7871"/>
                  <a:gd name="connsiteY1" fmla="*/ 0 h 15192"/>
                  <a:gd name="connsiteX2" fmla="*/ 0 w 7871"/>
                  <a:gd name="connsiteY2" fmla="*/ 15193 h 15192"/>
                </a:gdLst>
                <a:ahLst/>
                <a:cxnLst>
                  <a:cxn ang="0">
                    <a:pos x="connsiteX0" y="connsiteY0"/>
                  </a:cxn>
                  <a:cxn ang="0">
                    <a:pos x="connsiteX1" y="connsiteY1"/>
                  </a:cxn>
                  <a:cxn ang="0">
                    <a:pos x="connsiteX2" y="connsiteY2"/>
                  </a:cxn>
                </a:cxnLst>
                <a:rect l="l" t="t" r="r" b="b"/>
                <a:pathLst>
                  <a:path w="7871" h="15192">
                    <a:moveTo>
                      <a:pt x="0" y="15193"/>
                    </a:moveTo>
                    <a:lnTo>
                      <a:pt x="0" y="0"/>
                    </a:lnTo>
                    <a:lnTo>
                      <a:pt x="0" y="15193"/>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4" name="Freeform: Shape 13">
                <a:extLst>
                  <a:ext uri="{FF2B5EF4-FFF2-40B4-BE49-F238E27FC236}">
                    <a16:creationId xmlns:a16="http://schemas.microsoft.com/office/drawing/2014/main" id="{237B4255-CE6B-4CE1-9948-232E824C8FCA}"/>
                  </a:ext>
                </a:extLst>
              </p:cNvPr>
              <p:cNvSpPr/>
              <p:nvPr/>
            </p:nvSpPr>
            <p:spPr>
              <a:xfrm>
                <a:off x="7109763" y="4108617"/>
                <a:ext cx="7871" cy="15192"/>
              </a:xfrm>
              <a:custGeom>
                <a:avLst/>
                <a:gdLst>
                  <a:gd name="connsiteX0" fmla="*/ 0 w 7871"/>
                  <a:gd name="connsiteY0" fmla="*/ 15193 h 15192"/>
                  <a:gd name="connsiteX1" fmla="*/ 0 w 7871"/>
                  <a:gd name="connsiteY1" fmla="*/ 0 h 15192"/>
                  <a:gd name="connsiteX2" fmla="*/ 0 w 7871"/>
                  <a:gd name="connsiteY2" fmla="*/ 15193 h 15192"/>
                </a:gdLst>
                <a:ahLst/>
                <a:cxnLst>
                  <a:cxn ang="0">
                    <a:pos x="connsiteX0" y="connsiteY0"/>
                  </a:cxn>
                  <a:cxn ang="0">
                    <a:pos x="connsiteX1" y="connsiteY1"/>
                  </a:cxn>
                  <a:cxn ang="0">
                    <a:pos x="connsiteX2" y="connsiteY2"/>
                  </a:cxn>
                </a:cxnLst>
                <a:rect l="l" t="t" r="r" b="b"/>
                <a:pathLst>
                  <a:path w="7871" h="15192">
                    <a:moveTo>
                      <a:pt x="0" y="15193"/>
                    </a:moveTo>
                    <a:lnTo>
                      <a:pt x="0" y="0"/>
                    </a:lnTo>
                    <a:lnTo>
                      <a:pt x="0" y="15193"/>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31" name="Freeform: Shape 130">
                <a:extLst>
                  <a:ext uri="{FF2B5EF4-FFF2-40B4-BE49-F238E27FC236}">
                    <a16:creationId xmlns:a16="http://schemas.microsoft.com/office/drawing/2014/main" id="{7052DF0E-7AC9-4C1E-A813-6B205D29B946}"/>
                  </a:ext>
                </a:extLst>
              </p:cNvPr>
              <p:cNvSpPr/>
              <p:nvPr/>
            </p:nvSpPr>
            <p:spPr>
              <a:xfrm>
                <a:off x="7202494" y="3993687"/>
                <a:ext cx="14248" cy="7871"/>
              </a:xfrm>
              <a:custGeom>
                <a:avLst/>
                <a:gdLst>
                  <a:gd name="connsiteX0" fmla="*/ 0 w 14248"/>
                  <a:gd name="connsiteY0" fmla="*/ 0 h 7871"/>
                  <a:gd name="connsiteX1" fmla="*/ 14248 w 14248"/>
                  <a:gd name="connsiteY1" fmla="*/ 0 h 7871"/>
                  <a:gd name="connsiteX2" fmla="*/ 0 w 14248"/>
                  <a:gd name="connsiteY2" fmla="*/ 0 h 7871"/>
                </a:gdLst>
                <a:ahLst/>
                <a:cxnLst>
                  <a:cxn ang="0">
                    <a:pos x="connsiteX0" y="connsiteY0"/>
                  </a:cxn>
                  <a:cxn ang="0">
                    <a:pos x="connsiteX1" y="connsiteY1"/>
                  </a:cxn>
                  <a:cxn ang="0">
                    <a:pos x="connsiteX2" y="connsiteY2"/>
                  </a:cxn>
                </a:cxnLst>
                <a:rect l="l" t="t" r="r" b="b"/>
                <a:pathLst>
                  <a:path w="14248" h="7871">
                    <a:moveTo>
                      <a:pt x="0" y="0"/>
                    </a:moveTo>
                    <a:lnTo>
                      <a:pt x="14248"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33" name="Freeform: Shape 132">
                <a:extLst>
                  <a:ext uri="{FF2B5EF4-FFF2-40B4-BE49-F238E27FC236}">
                    <a16:creationId xmlns:a16="http://schemas.microsoft.com/office/drawing/2014/main" id="{DAEBFB80-F76B-4AC9-ABE1-27FB4CF68242}"/>
                  </a:ext>
                </a:extLst>
              </p:cNvPr>
              <p:cNvSpPr/>
              <p:nvPr/>
            </p:nvSpPr>
            <p:spPr>
              <a:xfrm>
                <a:off x="7230991" y="3965191"/>
                <a:ext cx="14248" cy="7871"/>
              </a:xfrm>
              <a:custGeom>
                <a:avLst/>
                <a:gdLst>
                  <a:gd name="connsiteX0" fmla="*/ 0 w 14248"/>
                  <a:gd name="connsiteY0" fmla="*/ 0 h 7871"/>
                  <a:gd name="connsiteX1" fmla="*/ 14248 w 14248"/>
                  <a:gd name="connsiteY1" fmla="*/ 0 h 7871"/>
                  <a:gd name="connsiteX2" fmla="*/ 0 w 14248"/>
                  <a:gd name="connsiteY2" fmla="*/ 0 h 7871"/>
                </a:gdLst>
                <a:ahLst/>
                <a:cxnLst>
                  <a:cxn ang="0">
                    <a:pos x="connsiteX0" y="connsiteY0"/>
                  </a:cxn>
                  <a:cxn ang="0">
                    <a:pos x="connsiteX1" y="connsiteY1"/>
                  </a:cxn>
                  <a:cxn ang="0">
                    <a:pos x="connsiteX2" y="connsiteY2"/>
                  </a:cxn>
                </a:cxnLst>
                <a:rect l="l" t="t" r="r" b="b"/>
                <a:pathLst>
                  <a:path w="14248" h="7871">
                    <a:moveTo>
                      <a:pt x="0" y="0"/>
                    </a:moveTo>
                    <a:lnTo>
                      <a:pt x="14248"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34" name="Freeform: Shape 133">
                <a:extLst>
                  <a:ext uri="{FF2B5EF4-FFF2-40B4-BE49-F238E27FC236}">
                    <a16:creationId xmlns:a16="http://schemas.microsoft.com/office/drawing/2014/main" id="{CED22E2F-0DBF-47B8-AD31-808E9FB024BD}"/>
                  </a:ext>
                </a:extLst>
              </p:cNvPr>
              <p:cNvSpPr/>
              <p:nvPr/>
            </p:nvSpPr>
            <p:spPr>
              <a:xfrm>
                <a:off x="7230991" y="4022183"/>
                <a:ext cx="14248" cy="7871"/>
              </a:xfrm>
              <a:custGeom>
                <a:avLst/>
                <a:gdLst>
                  <a:gd name="connsiteX0" fmla="*/ 0 w 14248"/>
                  <a:gd name="connsiteY0" fmla="*/ 0 h 7871"/>
                  <a:gd name="connsiteX1" fmla="*/ 14248 w 14248"/>
                  <a:gd name="connsiteY1" fmla="*/ 0 h 7871"/>
                  <a:gd name="connsiteX2" fmla="*/ 0 w 14248"/>
                  <a:gd name="connsiteY2" fmla="*/ 0 h 7871"/>
                </a:gdLst>
                <a:ahLst/>
                <a:cxnLst>
                  <a:cxn ang="0">
                    <a:pos x="connsiteX0" y="connsiteY0"/>
                  </a:cxn>
                  <a:cxn ang="0">
                    <a:pos x="connsiteX1" y="connsiteY1"/>
                  </a:cxn>
                  <a:cxn ang="0">
                    <a:pos x="connsiteX2" y="connsiteY2"/>
                  </a:cxn>
                </a:cxnLst>
                <a:rect l="l" t="t" r="r" b="b"/>
                <a:pathLst>
                  <a:path w="14248" h="7871">
                    <a:moveTo>
                      <a:pt x="0" y="0"/>
                    </a:moveTo>
                    <a:lnTo>
                      <a:pt x="14248"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35" name="Freeform: Shape 134">
                <a:extLst>
                  <a:ext uri="{FF2B5EF4-FFF2-40B4-BE49-F238E27FC236}">
                    <a16:creationId xmlns:a16="http://schemas.microsoft.com/office/drawing/2014/main" id="{0DCDAE06-A697-4F9E-94E3-565182913FDB}"/>
                  </a:ext>
                </a:extLst>
              </p:cNvPr>
              <p:cNvSpPr/>
              <p:nvPr/>
            </p:nvSpPr>
            <p:spPr>
              <a:xfrm>
                <a:off x="7146132" y="3936694"/>
                <a:ext cx="14248" cy="7871"/>
              </a:xfrm>
              <a:custGeom>
                <a:avLst/>
                <a:gdLst>
                  <a:gd name="connsiteX0" fmla="*/ 0 w 14248"/>
                  <a:gd name="connsiteY0" fmla="*/ 0 h 7871"/>
                  <a:gd name="connsiteX1" fmla="*/ 14248 w 14248"/>
                  <a:gd name="connsiteY1" fmla="*/ 0 h 7871"/>
                  <a:gd name="connsiteX2" fmla="*/ 0 w 14248"/>
                  <a:gd name="connsiteY2" fmla="*/ 0 h 7871"/>
                </a:gdLst>
                <a:ahLst/>
                <a:cxnLst>
                  <a:cxn ang="0">
                    <a:pos x="connsiteX0" y="connsiteY0"/>
                  </a:cxn>
                  <a:cxn ang="0">
                    <a:pos x="connsiteX1" y="connsiteY1"/>
                  </a:cxn>
                  <a:cxn ang="0">
                    <a:pos x="connsiteX2" y="connsiteY2"/>
                  </a:cxn>
                </a:cxnLst>
                <a:rect l="l" t="t" r="r" b="b"/>
                <a:pathLst>
                  <a:path w="14248" h="7871">
                    <a:moveTo>
                      <a:pt x="0" y="0"/>
                    </a:moveTo>
                    <a:lnTo>
                      <a:pt x="14248"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36" name="Freeform: Shape 135">
                <a:extLst>
                  <a:ext uri="{FF2B5EF4-FFF2-40B4-BE49-F238E27FC236}">
                    <a16:creationId xmlns:a16="http://schemas.microsoft.com/office/drawing/2014/main" id="{54303A05-9D63-4B54-80FC-9AA98C5F3360}"/>
                  </a:ext>
                </a:extLst>
              </p:cNvPr>
              <p:cNvSpPr/>
              <p:nvPr/>
            </p:nvSpPr>
            <p:spPr>
              <a:xfrm>
                <a:off x="7174628" y="3965191"/>
                <a:ext cx="14248" cy="7871"/>
              </a:xfrm>
              <a:custGeom>
                <a:avLst/>
                <a:gdLst>
                  <a:gd name="connsiteX0" fmla="*/ 0 w 14248"/>
                  <a:gd name="connsiteY0" fmla="*/ 0 h 7871"/>
                  <a:gd name="connsiteX1" fmla="*/ 14248 w 14248"/>
                  <a:gd name="connsiteY1" fmla="*/ 0 h 7871"/>
                  <a:gd name="connsiteX2" fmla="*/ 0 w 14248"/>
                  <a:gd name="connsiteY2" fmla="*/ 0 h 7871"/>
                </a:gdLst>
                <a:ahLst/>
                <a:cxnLst>
                  <a:cxn ang="0">
                    <a:pos x="connsiteX0" y="connsiteY0"/>
                  </a:cxn>
                  <a:cxn ang="0">
                    <a:pos x="connsiteX1" y="connsiteY1"/>
                  </a:cxn>
                  <a:cxn ang="0">
                    <a:pos x="connsiteX2" y="connsiteY2"/>
                  </a:cxn>
                </a:cxnLst>
                <a:rect l="l" t="t" r="r" b="b"/>
                <a:pathLst>
                  <a:path w="14248" h="7871">
                    <a:moveTo>
                      <a:pt x="0" y="0"/>
                    </a:moveTo>
                    <a:lnTo>
                      <a:pt x="14248"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37" name="Freeform: Shape 136">
                <a:extLst>
                  <a:ext uri="{FF2B5EF4-FFF2-40B4-BE49-F238E27FC236}">
                    <a16:creationId xmlns:a16="http://schemas.microsoft.com/office/drawing/2014/main" id="{49043784-F3CD-4A6D-A5D7-F7F546F34C9B}"/>
                  </a:ext>
                </a:extLst>
              </p:cNvPr>
              <p:cNvSpPr/>
              <p:nvPr/>
            </p:nvSpPr>
            <p:spPr>
              <a:xfrm>
                <a:off x="7202494" y="3936694"/>
                <a:ext cx="14248" cy="7871"/>
              </a:xfrm>
              <a:custGeom>
                <a:avLst/>
                <a:gdLst>
                  <a:gd name="connsiteX0" fmla="*/ 14248 w 14248"/>
                  <a:gd name="connsiteY0" fmla="*/ 0 h 7871"/>
                  <a:gd name="connsiteX1" fmla="*/ 0 w 14248"/>
                  <a:gd name="connsiteY1" fmla="*/ 0 h 7871"/>
                  <a:gd name="connsiteX2" fmla="*/ 14248 w 14248"/>
                  <a:gd name="connsiteY2" fmla="*/ 0 h 7871"/>
                </a:gdLst>
                <a:ahLst/>
                <a:cxnLst>
                  <a:cxn ang="0">
                    <a:pos x="connsiteX0" y="connsiteY0"/>
                  </a:cxn>
                  <a:cxn ang="0">
                    <a:pos x="connsiteX1" y="connsiteY1"/>
                  </a:cxn>
                  <a:cxn ang="0">
                    <a:pos x="connsiteX2" y="connsiteY2"/>
                  </a:cxn>
                </a:cxnLst>
                <a:rect l="l" t="t" r="r" b="b"/>
                <a:pathLst>
                  <a:path w="14248" h="7871">
                    <a:moveTo>
                      <a:pt x="14248" y="0"/>
                    </a:moveTo>
                    <a:lnTo>
                      <a:pt x="0" y="0"/>
                    </a:lnTo>
                    <a:lnTo>
                      <a:pt x="14248"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38" name="Freeform: Shape 137">
                <a:extLst>
                  <a:ext uri="{FF2B5EF4-FFF2-40B4-BE49-F238E27FC236}">
                    <a16:creationId xmlns:a16="http://schemas.microsoft.com/office/drawing/2014/main" id="{5E96578C-DD0A-4173-8C66-A84C61638D60}"/>
                  </a:ext>
                </a:extLst>
              </p:cNvPr>
              <p:cNvSpPr/>
              <p:nvPr/>
            </p:nvSpPr>
            <p:spPr>
              <a:xfrm>
                <a:off x="7202416" y="4126801"/>
                <a:ext cx="14248" cy="7871"/>
              </a:xfrm>
              <a:custGeom>
                <a:avLst/>
                <a:gdLst>
                  <a:gd name="connsiteX0" fmla="*/ 0 w 14248"/>
                  <a:gd name="connsiteY0" fmla="*/ 0 h 7871"/>
                  <a:gd name="connsiteX1" fmla="*/ 14248 w 14248"/>
                  <a:gd name="connsiteY1" fmla="*/ 0 h 7871"/>
                  <a:gd name="connsiteX2" fmla="*/ 0 w 14248"/>
                  <a:gd name="connsiteY2" fmla="*/ 0 h 7871"/>
                </a:gdLst>
                <a:ahLst/>
                <a:cxnLst>
                  <a:cxn ang="0">
                    <a:pos x="connsiteX0" y="connsiteY0"/>
                  </a:cxn>
                  <a:cxn ang="0">
                    <a:pos x="connsiteX1" y="connsiteY1"/>
                  </a:cxn>
                  <a:cxn ang="0">
                    <a:pos x="connsiteX2" y="connsiteY2"/>
                  </a:cxn>
                </a:cxnLst>
                <a:rect l="l" t="t" r="r" b="b"/>
                <a:pathLst>
                  <a:path w="14248" h="7871">
                    <a:moveTo>
                      <a:pt x="0" y="0"/>
                    </a:moveTo>
                    <a:lnTo>
                      <a:pt x="14248"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9" name="Freeform: Shape 198">
                <a:extLst>
                  <a:ext uri="{FF2B5EF4-FFF2-40B4-BE49-F238E27FC236}">
                    <a16:creationId xmlns:a16="http://schemas.microsoft.com/office/drawing/2014/main" id="{7BCEFAED-255D-4176-8261-6821080E0E79}"/>
                  </a:ext>
                </a:extLst>
              </p:cNvPr>
              <p:cNvSpPr/>
              <p:nvPr/>
            </p:nvSpPr>
            <p:spPr>
              <a:xfrm>
                <a:off x="7230991" y="4155297"/>
                <a:ext cx="14248" cy="7871"/>
              </a:xfrm>
              <a:custGeom>
                <a:avLst/>
                <a:gdLst>
                  <a:gd name="connsiteX0" fmla="*/ 0 w 14248"/>
                  <a:gd name="connsiteY0" fmla="*/ 0 h 7871"/>
                  <a:gd name="connsiteX1" fmla="*/ 14248 w 14248"/>
                  <a:gd name="connsiteY1" fmla="*/ 0 h 7871"/>
                  <a:gd name="connsiteX2" fmla="*/ 0 w 14248"/>
                  <a:gd name="connsiteY2" fmla="*/ 0 h 7871"/>
                </a:gdLst>
                <a:ahLst/>
                <a:cxnLst>
                  <a:cxn ang="0">
                    <a:pos x="connsiteX0" y="connsiteY0"/>
                  </a:cxn>
                  <a:cxn ang="0">
                    <a:pos x="connsiteX1" y="connsiteY1"/>
                  </a:cxn>
                  <a:cxn ang="0">
                    <a:pos x="connsiteX2" y="connsiteY2"/>
                  </a:cxn>
                </a:cxnLst>
                <a:rect l="l" t="t" r="r" b="b"/>
                <a:pathLst>
                  <a:path w="14248" h="7871">
                    <a:moveTo>
                      <a:pt x="0" y="0"/>
                    </a:moveTo>
                    <a:lnTo>
                      <a:pt x="14248"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00" name="Freeform: Shape 199">
                <a:extLst>
                  <a:ext uri="{FF2B5EF4-FFF2-40B4-BE49-F238E27FC236}">
                    <a16:creationId xmlns:a16="http://schemas.microsoft.com/office/drawing/2014/main" id="{74258FE2-D534-496A-B8BA-389CEDBEC1C7}"/>
                  </a:ext>
                </a:extLst>
              </p:cNvPr>
              <p:cNvSpPr/>
              <p:nvPr/>
            </p:nvSpPr>
            <p:spPr>
              <a:xfrm>
                <a:off x="7230991" y="4098305"/>
                <a:ext cx="14248" cy="7871"/>
              </a:xfrm>
              <a:custGeom>
                <a:avLst/>
                <a:gdLst>
                  <a:gd name="connsiteX0" fmla="*/ 0 w 14248"/>
                  <a:gd name="connsiteY0" fmla="*/ 0 h 7871"/>
                  <a:gd name="connsiteX1" fmla="*/ 14248 w 14248"/>
                  <a:gd name="connsiteY1" fmla="*/ 0 h 7871"/>
                  <a:gd name="connsiteX2" fmla="*/ 0 w 14248"/>
                  <a:gd name="connsiteY2" fmla="*/ 0 h 7871"/>
                </a:gdLst>
                <a:ahLst/>
                <a:cxnLst>
                  <a:cxn ang="0">
                    <a:pos x="connsiteX0" y="connsiteY0"/>
                  </a:cxn>
                  <a:cxn ang="0">
                    <a:pos x="connsiteX1" y="connsiteY1"/>
                  </a:cxn>
                  <a:cxn ang="0">
                    <a:pos x="connsiteX2" y="connsiteY2"/>
                  </a:cxn>
                </a:cxnLst>
                <a:rect l="l" t="t" r="r" b="b"/>
                <a:pathLst>
                  <a:path w="14248" h="7871">
                    <a:moveTo>
                      <a:pt x="0" y="0"/>
                    </a:moveTo>
                    <a:lnTo>
                      <a:pt x="14248"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01" name="Freeform: Shape 200">
                <a:extLst>
                  <a:ext uri="{FF2B5EF4-FFF2-40B4-BE49-F238E27FC236}">
                    <a16:creationId xmlns:a16="http://schemas.microsoft.com/office/drawing/2014/main" id="{0953A4D9-A53E-4D71-A445-EA93E310D914}"/>
                  </a:ext>
                </a:extLst>
              </p:cNvPr>
              <p:cNvSpPr/>
              <p:nvPr/>
            </p:nvSpPr>
            <p:spPr>
              <a:xfrm>
                <a:off x="7146132" y="4183872"/>
                <a:ext cx="14248" cy="7871"/>
              </a:xfrm>
              <a:custGeom>
                <a:avLst/>
                <a:gdLst>
                  <a:gd name="connsiteX0" fmla="*/ 0 w 14248"/>
                  <a:gd name="connsiteY0" fmla="*/ 0 h 7871"/>
                  <a:gd name="connsiteX1" fmla="*/ 14248 w 14248"/>
                  <a:gd name="connsiteY1" fmla="*/ 0 h 7871"/>
                  <a:gd name="connsiteX2" fmla="*/ 0 w 14248"/>
                  <a:gd name="connsiteY2" fmla="*/ 0 h 7871"/>
                </a:gdLst>
                <a:ahLst/>
                <a:cxnLst>
                  <a:cxn ang="0">
                    <a:pos x="connsiteX0" y="connsiteY0"/>
                  </a:cxn>
                  <a:cxn ang="0">
                    <a:pos x="connsiteX1" y="connsiteY1"/>
                  </a:cxn>
                  <a:cxn ang="0">
                    <a:pos x="connsiteX2" y="connsiteY2"/>
                  </a:cxn>
                </a:cxnLst>
                <a:rect l="l" t="t" r="r" b="b"/>
                <a:pathLst>
                  <a:path w="14248" h="7871">
                    <a:moveTo>
                      <a:pt x="0" y="0"/>
                    </a:moveTo>
                    <a:lnTo>
                      <a:pt x="14248"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02" name="Freeform: Shape 201">
                <a:extLst>
                  <a:ext uri="{FF2B5EF4-FFF2-40B4-BE49-F238E27FC236}">
                    <a16:creationId xmlns:a16="http://schemas.microsoft.com/office/drawing/2014/main" id="{DD3BF0CC-B932-4D9D-9F61-6C873F0A9114}"/>
                  </a:ext>
                </a:extLst>
              </p:cNvPr>
              <p:cNvSpPr/>
              <p:nvPr/>
            </p:nvSpPr>
            <p:spPr>
              <a:xfrm>
                <a:off x="7174628" y="4155297"/>
                <a:ext cx="14248" cy="7871"/>
              </a:xfrm>
              <a:custGeom>
                <a:avLst/>
                <a:gdLst>
                  <a:gd name="connsiteX0" fmla="*/ 0 w 14248"/>
                  <a:gd name="connsiteY0" fmla="*/ 0 h 7871"/>
                  <a:gd name="connsiteX1" fmla="*/ 14248 w 14248"/>
                  <a:gd name="connsiteY1" fmla="*/ 0 h 7871"/>
                  <a:gd name="connsiteX2" fmla="*/ 0 w 14248"/>
                  <a:gd name="connsiteY2" fmla="*/ 0 h 7871"/>
                </a:gdLst>
                <a:ahLst/>
                <a:cxnLst>
                  <a:cxn ang="0">
                    <a:pos x="connsiteX0" y="connsiteY0"/>
                  </a:cxn>
                  <a:cxn ang="0">
                    <a:pos x="connsiteX1" y="connsiteY1"/>
                  </a:cxn>
                  <a:cxn ang="0">
                    <a:pos x="connsiteX2" y="connsiteY2"/>
                  </a:cxn>
                </a:cxnLst>
                <a:rect l="l" t="t" r="r" b="b"/>
                <a:pathLst>
                  <a:path w="14248" h="7871">
                    <a:moveTo>
                      <a:pt x="0" y="0"/>
                    </a:moveTo>
                    <a:lnTo>
                      <a:pt x="14248"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03" name="Freeform: Shape 202">
                <a:extLst>
                  <a:ext uri="{FF2B5EF4-FFF2-40B4-BE49-F238E27FC236}">
                    <a16:creationId xmlns:a16="http://schemas.microsoft.com/office/drawing/2014/main" id="{00BDA760-D2C4-4659-B4CD-D8D868FAE6F7}"/>
                  </a:ext>
                </a:extLst>
              </p:cNvPr>
              <p:cNvSpPr/>
              <p:nvPr/>
            </p:nvSpPr>
            <p:spPr>
              <a:xfrm>
                <a:off x="7202416" y="4183872"/>
                <a:ext cx="14248" cy="7871"/>
              </a:xfrm>
              <a:custGeom>
                <a:avLst/>
                <a:gdLst>
                  <a:gd name="connsiteX0" fmla="*/ 14248 w 14248"/>
                  <a:gd name="connsiteY0" fmla="*/ 0 h 7871"/>
                  <a:gd name="connsiteX1" fmla="*/ 0 w 14248"/>
                  <a:gd name="connsiteY1" fmla="*/ 0 h 7871"/>
                  <a:gd name="connsiteX2" fmla="*/ 14248 w 14248"/>
                  <a:gd name="connsiteY2" fmla="*/ 0 h 7871"/>
                </a:gdLst>
                <a:ahLst/>
                <a:cxnLst>
                  <a:cxn ang="0">
                    <a:pos x="connsiteX0" y="connsiteY0"/>
                  </a:cxn>
                  <a:cxn ang="0">
                    <a:pos x="connsiteX1" y="connsiteY1"/>
                  </a:cxn>
                  <a:cxn ang="0">
                    <a:pos x="connsiteX2" y="connsiteY2"/>
                  </a:cxn>
                </a:cxnLst>
                <a:rect l="l" t="t" r="r" b="b"/>
                <a:pathLst>
                  <a:path w="14248" h="7871">
                    <a:moveTo>
                      <a:pt x="14248" y="0"/>
                    </a:moveTo>
                    <a:lnTo>
                      <a:pt x="0" y="0"/>
                    </a:lnTo>
                    <a:lnTo>
                      <a:pt x="14248"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04" name="Freeform: Shape 203">
                <a:extLst>
                  <a:ext uri="{FF2B5EF4-FFF2-40B4-BE49-F238E27FC236}">
                    <a16:creationId xmlns:a16="http://schemas.microsoft.com/office/drawing/2014/main" id="{A2D824D7-0E41-4BB8-BF81-1BFFD605756B}"/>
                  </a:ext>
                </a:extLst>
              </p:cNvPr>
              <p:cNvSpPr/>
              <p:nvPr/>
            </p:nvSpPr>
            <p:spPr>
              <a:xfrm>
                <a:off x="7002706" y="3993608"/>
                <a:ext cx="14248" cy="7871"/>
              </a:xfrm>
              <a:custGeom>
                <a:avLst/>
                <a:gdLst>
                  <a:gd name="connsiteX0" fmla="*/ 14248 w 14248"/>
                  <a:gd name="connsiteY0" fmla="*/ 0 h 7871"/>
                  <a:gd name="connsiteX1" fmla="*/ 0 w 14248"/>
                  <a:gd name="connsiteY1" fmla="*/ 0 h 7871"/>
                  <a:gd name="connsiteX2" fmla="*/ 14248 w 14248"/>
                  <a:gd name="connsiteY2" fmla="*/ 0 h 7871"/>
                </a:gdLst>
                <a:ahLst/>
                <a:cxnLst>
                  <a:cxn ang="0">
                    <a:pos x="connsiteX0" y="connsiteY0"/>
                  </a:cxn>
                  <a:cxn ang="0">
                    <a:pos x="connsiteX1" y="connsiteY1"/>
                  </a:cxn>
                  <a:cxn ang="0">
                    <a:pos x="connsiteX2" y="connsiteY2"/>
                  </a:cxn>
                </a:cxnLst>
                <a:rect l="l" t="t" r="r" b="b"/>
                <a:pathLst>
                  <a:path w="14248" h="7871">
                    <a:moveTo>
                      <a:pt x="14248" y="0"/>
                    </a:moveTo>
                    <a:lnTo>
                      <a:pt x="0" y="0"/>
                    </a:lnTo>
                    <a:lnTo>
                      <a:pt x="14248"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05" name="Freeform: Shape 204">
                <a:extLst>
                  <a:ext uri="{FF2B5EF4-FFF2-40B4-BE49-F238E27FC236}">
                    <a16:creationId xmlns:a16="http://schemas.microsoft.com/office/drawing/2014/main" id="{AF314002-59EA-43BB-ADA0-995144B008E3}"/>
                  </a:ext>
                </a:extLst>
              </p:cNvPr>
              <p:cNvSpPr/>
              <p:nvPr/>
            </p:nvSpPr>
            <p:spPr>
              <a:xfrm>
                <a:off x="6974209" y="3965112"/>
                <a:ext cx="14248" cy="7871"/>
              </a:xfrm>
              <a:custGeom>
                <a:avLst/>
                <a:gdLst>
                  <a:gd name="connsiteX0" fmla="*/ 14248 w 14248"/>
                  <a:gd name="connsiteY0" fmla="*/ 0 h 7871"/>
                  <a:gd name="connsiteX1" fmla="*/ 0 w 14248"/>
                  <a:gd name="connsiteY1" fmla="*/ 0 h 7871"/>
                  <a:gd name="connsiteX2" fmla="*/ 14248 w 14248"/>
                  <a:gd name="connsiteY2" fmla="*/ 0 h 7871"/>
                </a:gdLst>
                <a:ahLst/>
                <a:cxnLst>
                  <a:cxn ang="0">
                    <a:pos x="connsiteX0" y="connsiteY0"/>
                  </a:cxn>
                  <a:cxn ang="0">
                    <a:pos x="connsiteX1" y="connsiteY1"/>
                  </a:cxn>
                  <a:cxn ang="0">
                    <a:pos x="connsiteX2" y="connsiteY2"/>
                  </a:cxn>
                </a:cxnLst>
                <a:rect l="l" t="t" r="r" b="b"/>
                <a:pathLst>
                  <a:path w="14248" h="7871">
                    <a:moveTo>
                      <a:pt x="14248" y="0"/>
                    </a:moveTo>
                    <a:lnTo>
                      <a:pt x="0" y="0"/>
                    </a:lnTo>
                    <a:lnTo>
                      <a:pt x="14248"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06" name="Freeform: Shape 205">
                <a:extLst>
                  <a:ext uri="{FF2B5EF4-FFF2-40B4-BE49-F238E27FC236}">
                    <a16:creationId xmlns:a16="http://schemas.microsoft.com/office/drawing/2014/main" id="{1AF87859-7F7D-4221-8002-602FB52460B2}"/>
                  </a:ext>
                </a:extLst>
              </p:cNvPr>
              <p:cNvSpPr/>
              <p:nvPr/>
            </p:nvSpPr>
            <p:spPr>
              <a:xfrm>
                <a:off x="6974209" y="4022183"/>
                <a:ext cx="14248" cy="7871"/>
              </a:xfrm>
              <a:custGeom>
                <a:avLst/>
                <a:gdLst>
                  <a:gd name="connsiteX0" fmla="*/ 14248 w 14248"/>
                  <a:gd name="connsiteY0" fmla="*/ 0 h 7871"/>
                  <a:gd name="connsiteX1" fmla="*/ 0 w 14248"/>
                  <a:gd name="connsiteY1" fmla="*/ 0 h 7871"/>
                  <a:gd name="connsiteX2" fmla="*/ 14248 w 14248"/>
                  <a:gd name="connsiteY2" fmla="*/ 0 h 7871"/>
                </a:gdLst>
                <a:ahLst/>
                <a:cxnLst>
                  <a:cxn ang="0">
                    <a:pos x="connsiteX0" y="connsiteY0"/>
                  </a:cxn>
                  <a:cxn ang="0">
                    <a:pos x="connsiteX1" y="connsiteY1"/>
                  </a:cxn>
                  <a:cxn ang="0">
                    <a:pos x="connsiteX2" y="connsiteY2"/>
                  </a:cxn>
                </a:cxnLst>
                <a:rect l="l" t="t" r="r" b="b"/>
                <a:pathLst>
                  <a:path w="14248" h="7871">
                    <a:moveTo>
                      <a:pt x="14248" y="0"/>
                    </a:moveTo>
                    <a:lnTo>
                      <a:pt x="0" y="0"/>
                    </a:lnTo>
                    <a:lnTo>
                      <a:pt x="14248"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07" name="Freeform: Shape 206">
                <a:extLst>
                  <a:ext uri="{FF2B5EF4-FFF2-40B4-BE49-F238E27FC236}">
                    <a16:creationId xmlns:a16="http://schemas.microsoft.com/office/drawing/2014/main" id="{48655023-770D-4CB7-A0A1-54B05A4D4318}"/>
                  </a:ext>
                </a:extLst>
              </p:cNvPr>
              <p:cNvSpPr/>
              <p:nvPr/>
            </p:nvSpPr>
            <p:spPr>
              <a:xfrm>
                <a:off x="7059068" y="3936616"/>
                <a:ext cx="14248" cy="7871"/>
              </a:xfrm>
              <a:custGeom>
                <a:avLst/>
                <a:gdLst>
                  <a:gd name="connsiteX0" fmla="*/ 14248 w 14248"/>
                  <a:gd name="connsiteY0" fmla="*/ 0 h 7871"/>
                  <a:gd name="connsiteX1" fmla="*/ 0 w 14248"/>
                  <a:gd name="connsiteY1" fmla="*/ 0 h 7871"/>
                  <a:gd name="connsiteX2" fmla="*/ 14248 w 14248"/>
                  <a:gd name="connsiteY2" fmla="*/ 0 h 7871"/>
                </a:gdLst>
                <a:ahLst/>
                <a:cxnLst>
                  <a:cxn ang="0">
                    <a:pos x="connsiteX0" y="connsiteY0"/>
                  </a:cxn>
                  <a:cxn ang="0">
                    <a:pos x="connsiteX1" y="connsiteY1"/>
                  </a:cxn>
                  <a:cxn ang="0">
                    <a:pos x="connsiteX2" y="connsiteY2"/>
                  </a:cxn>
                </a:cxnLst>
                <a:rect l="l" t="t" r="r" b="b"/>
                <a:pathLst>
                  <a:path w="14248" h="7871">
                    <a:moveTo>
                      <a:pt x="14248" y="0"/>
                    </a:moveTo>
                    <a:lnTo>
                      <a:pt x="0" y="0"/>
                    </a:lnTo>
                    <a:lnTo>
                      <a:pt x="14248"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08" name="Freeform: Shape 207">
                <a:extLst>
                  <a:ext uri="{FF2B5EF4-FFF2-40B4-BE49-F238E27FC236}">
                    <a16:creationId xmlns:a16="http://schemas.microsoft.com/office/drawing/2014/main" id="{06E6043F-5992-4C74-A788-E27354778163}"/>
                  </a:ext>
                </a:extLst>
              </p:cNvPr>
              <p:cNvSpPr/>
              <p:nvPr/>
            </p:nvSpPr>
            <p:spPr>
              <a:xfrm>
                <a:off x="7030572" y="3965112"/>
                <a:ext cx="14248" cy="7871"/>
              </a:xfrm>
              <a:custGeom>
                <a:avLst/>
                <a:gdLst>
                  <a:gd name="connsiteX0" fmla="*/ 14248 w 14248"/>
                  <a:gd name="connsiteY0" fmla="*/ 0 h 7871"/>
                  <a:gd name="connsiteX1" fmla="*/ 0 w 14248"/>
                  <a:gd name="connsiteY1" fmla="*/ 0 h 7871"/>
                  <a:gd name="connsiteX2" fmla="*/ 14248 w 14248"/>
                  <a:gd name="connsiteY2" fmla="*/ 0 h 7871"/>
                </a:gdLst>
                <a:ahLst/>
                <a:cxnLst>
                  <a:cxn ang="0">
                    <a:pos x="connsiteX0" y="connsiteY0"/>
                  </a:cxn>
                  <a:cxn ang="0">
                    <a:pos x="connsiteX1" y="connsiteY1"/>
                  </a:cxn>
                  <a:cxn ang="0">
                    <a:pos x="connsiteX2" y="connsiteY2"/>
                  </a:cxn>
                </a:cxnLst>
                <a:rect l="l" t="t" r="r" b="b"/>
                <a:pathLst>
                  <a:path w="14248" h="7871">
                    <a:moveTo>
                      <a:pt x="14248" y="0"/>
                    </a:moveTo>
                    <a:lnTo>
                      <a:pt x="0" y="0"/>
                    </a:lnTo>
                    <a:lnTo>
                      <a:pt x="14248"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09" name="Freeform: Shape 208">
                <a:extLst>
                  <a:ext uri="{FF2B5EF4-FFF2-40B4-BE49-F238E27FC236}">
                    <a16:creationId xmlns:a16="http://schemas.microsoft.com/office/drawing/2014/main" id="{BF2F13B5-CB86-43EB-AA82-138B58373B22}"/>
                  </a:ext>
                </a:extLst>
              </p:cNvPr>
              <p:cNvSpPr/>
              <p:nvPr/>
            </p:nvSpPr>
            <p:spPr>
              <a:xfrm>
                <a:off x="7002784" y="3936616"/>
                <a:ext cx="14248" cy="7871"/>
              </a:xfrm>
              <a:custGeom>
                <a:avLst/>
                <a:gdLst>
                  <a:gd name="connsiteX0" fmla="*/ 0 w 14248"/>
                  <a:gd name="connsiteY0" fmla="*/ 0 h 7871"/>
                  <a:gd name="connsiteX1" fmla="*/ 14248 w 14248"/>
                  <a:gd name="connsiteY1" fmla="*/ 0 h 7871"/>
                  <a:gd name="connsiteX2" fmla="*/ 0 w 14248"/>
                  <a:gd name="connsiteY2" fmla="*/ 0 h 7871"/>
                </a:gdLst>
                <a:ahLst/>
                <a:cxnLst>
                  <a:cxn ang="0">
                    <a:pos x="connsiteX0" y="connsiteY0"/>
                  </a:cxn>
                  <a:cxn ang="0">
                    <a:pos x="connsiteX1" y="connsiteY1"/>
                  </a:cxn>
                  <a:cxn ang="0">
                    <a:pos x="connsiteX2" y="connsiteY2"/>
                  </a:cxn>
                </a:cxnLst>
                <a:rect l="l" t="t" r="r" b="b"/>
                <a:pathLst>
                  <a:path w="14248" h="7871">
                    <a:moveTo>
                      <a:pt x="0" y="0"/>
                    </a:moveTo>
                    <a:lnTo>
                      <a:pt x="14248"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10" name="Freeform: Shape 209">
                <a:extLst>
                  <a:ext uri="{FF2B5EF4-FFF2-40B4-BE49-F238E27FC236}">
                    <a16:creationId xmlns:a16="http://schemas.microsoft.com/office/drawing/2014/main" id="{FF8E2A7A-E45A-40F2-9698-9CE19828DC4D}"/>
                  </a:ext>
                </a:extLst>
              </p:cNvPr>
              <p:cNvSpPr/>
              <p:nvPr/>
            </p:nvSpPr>
            <p:spPr>
              <a:xfrm>
                <a:off x="7002863" y="4126801"/>
                <a:ext cx="14248" cy="7871"/>
              </a:xfrm>
              <a:custGeom>
                <a:avLst/>
                <a:gdLst>
                  <a:gd name="connsiteX0" fmla="*/ 14248 w 14248"/>
                  <a:gd name="connsiteY0" fmla="*/ 0 h 7871"/>
                  <a:gd name="connsiteX1" fmla="*/ 0 w 14248"/>
                  <a:gd name="connsiteY1" fmla="*/ 0 h 7871"/>
                  <a:gd name="connsiteX2" fmla="*/ 14248 w 14248"/>
                  <a:gd name="connsiteY2" fmla="*/ 0 h 7871"/>
                </a:gdLst>
                <a:ahLst/>
                <a:cxnLst>
                  <a:cxn ang="0">
                    <a:pos x="connsiteX0" y="connsiteY0"/>
                  </a:cxn>
                  <a:cxn ang="0">
                    <a:pos x="connsiteX1" y="connsiteY1"/>
                  </a:cxn>
                  <a:cxn ang="0">
                    <a:pos x="connsiteX2" y="connsiteY2"/>
                  </a:cxn>
                </a:cxnLst>
                <a:rect l="l" t="t" r="r" b="b"/>
                <a:pathLst>
                  <a:path w="14248" h="7871">
                    <a:moveTo>
                      <a:pt x="14248" y="0"/>
                    </a:moveTo>
                    <a:lnTo>
                      <a:pt x="0" y="0"/>
                    </a:lnTo>
                    <a:lnTo>
                      <a:pt x="14248"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11" name="Freeform: Shape 210">
                <a:extLst>
                  <a:ext uri="{FF2B5EF4-FFF2-40B4-BE49-F238E27FC236}">
                    <a16:creationId xmlns:a16="http://schemas.microsoft.com/office/drawing/2014/main" id="{04CC1EB1-1409-49B3-8F8B-155CFFB19F7C}"/>
                  </a:ext>
                </a:extLst>
              </p:cNvPr>
              <p:cNvSpPr/>
              <p:nvPr/>
            </p:nvSpPr>
            <p:spPr>
              <a:xfrm>
                <a:off x="6974288" y="4155297"/>
                <a:ext cx="14248" cy="7871"/>
              </a:xfrm>
              <a:custGeom>
                <a:avLst/>
                <a:gdLst>
                  <a:gd name="connsiteX0" fmla="*/ 14248 w 14248"/>
                  <a:gd name="connsiteY0" fmla="*/ 0 h 7871"/>
                  <a:gd name="connsiteX1" fmla="*/ 0 w 14248"/>
                  <a:gd name="connsiteY1" fmla="*/ 0 h 7871"/>
                  <a:gd name="connsiteX2" fmla="*/ 14248 w 14248"/>
                  <a:gd name="connsiteY2" fmla="*/ 0 h 7871"/>
                </a:gdLst>
                <a:ahLst/>
                <a:cxnLst>
                  <a:cxn ang="0">
                    <a:pos x="connsiteX0" y="connsiteY0"/>
                  </a:cxn>
                  <a:cxn ang="0">
                    <a:pos x="connsiteX1" y="connsiteY1"/>
                  </a:cxn>
                  <a:cxn ang="0">
                    <a:pos x="connsiteX2" y="connsiteY2"/>
                  </a:cxn>
                </a:cxnLst>
                <a:rect l="l" t="t" r="r" b="b"/>
                <a:pathLst>
                  <a:path w="14248" h="7871">
                    <a:moveTo>
                      <a:pt x="14248" y="0"/>
                    </a:moveTo>
                    <a:lnTo>
                      <a:pt x="0" y="0"/>
                    </a:lnTo>
                    <a:lnTo>
                      <a:pt x="14248"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12" name="Freeform: Shape 211">
                <a:extLst>
                  <a:ext uri="{FF2B5EF4-FFF2-40B4-BE49-F238E27FC236}">
                    <a16:creationId xmlns:a16="http://schemas.microsoft.com/office/drawing/2014/main" id="{A2303061-E666-4552-B448-E7D803C9D3D0}"/>
                  </a:ext>
                </a:extLst>
              </p:cNvPr>
              <p:cNvSpPr/>
              <p:nvPr/>
            </p:nvSpPr>
            <p:spPr>
              <a:xfrm>
                <a:off x="6974288" y="4098305"/>
                <a:ext cx="14248" cy="7871"/>
              </a:xfrm>
              <a:custGeom>
                <a:avLst/>
                <a:gdLst>
                  <a:gd name="connsiteX0" fmla="*/ 14248 w 14248"/>
                  <a:gd name="connsiteY0" fmla="*/ 0 h 7871"/>
                  <a:gd name="connsiteX1" fmla="*/ 0 w 14248"/>
                  <a:gd name="connsiteY1" fmla="*/ 0 h 7871"/>
                  <a:gd name="connsiteX2" fmla="*/ 14248 w 14248"/>
                  <a:gd name="connsiteY2" fmla="*/ 0 h 7871"/>
                </a:gdLst>
                <a:ahLst/>
                <a:cxnLst>
                  <a:cxn ang="0">
                    <a:pos x="connsiteX0" y="connsiteY0"/>
                  </a:cxn>
                  <a:cxn ang="0">
                    <a:pos x="connsiteX1" y="connsiteY1"/>
                  </a:cxn>
                  <a:cxn ang="0">
                    <a:pos x="connsiteX2" y="connsiteY2"/>
                  </a:cxn>
                </a:cxnLst>
                <a:rect l="l" t="t" r="r" b="b"/>
                <a:pathLst>
                  <a:path w="14248" h="7871">
                    <a:moveTo>
                      <a:pt x="14248" y="0"/>
                    </a:moveTo>
                    <a:lnTo>
                      <a:pt x="0" y="0"/>
                    </a:lnTo>
                    <a:lnTo>
                      <a:pt x="14248"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13" name="Freeform: Shape 212">
                <a:extLst>
                  <a:ext uri="{FF2B5EF4-FFF2-40B4-BE49-F238E27FC236}">
                    <a16:creationId xmlns:a16="http://schemas.microsoft.com/office/drawing/2014/main" id="{AC5B8C9B-7FB1-4496-945B-03ED59C0DBCA}"/>
                  </a:ext>
                </a:extLst>
              </p:cNvPr>
              <p:cNvSpPr/>
              <p:nvPr/>
            </p:nvSpPr>
            <p:spPr>
              <a:xfrm>
                <a:off x="7059147" y="4183793"/>
                <a:ext cx="14248" cy="7871"/>
              </a:xfrm>
              <a:custGeom>
                <a:avLst/>
                <a:gdLst>
                  <a:gd name="connsiteX0" fmla="*/ 14248 w 14248"/>
                  <a:gd name="connsiteY0" fmla="*/ 0 h 7871"/>
                  <a:gd name="connsiteX1" fmla="*/ 0 w 14248"/>
                  <a:gd name="connsiteY1" fmla="*/ 0 h 7871"/>
                  <a:gd name="connsiteX2" fmla="*/ 14248 w 14248"/>
                  <a:gd name="connsiteY2" fmla="*/ 0 h 7871"/>
                </a:gdLst>
                <a:ahLst/>
                <a:cxnLst>
                  <a:cxn ang="0">
                    <a:pos x="connsiteX0" y="connsiteY0"/>
                  </a:cxn>
                  <a:cxn ang="0">
                    <a:pos x="connsiteX1" y="connsiteY1"/>
                  </a:cxn>
                  <a:cxn ang="0">
                    <a:pos x="connsiteX2" y="connsiteY2"/>
                  </a:cxn>
                </a:cxnLst>
                <a:rect l="l" t="t" r="r" b="b"/>
                <a:pathLst>
                  <a:path w="14248" h="7871">
                    <a:moveTo>
                      <a:pt x="14248" y="0"/>
                    </a:moveTo>
                    <a:lnTo>
                      <a:pt x="0" y="0"/>
                    </a:lnTo>
                    <a:lnTo>
                      <a:pt x="14248"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14" name="Freeform: Shape 213">
                <a:extLst>
                  <a:ext uri="{FF2B5EF4-FFF2-40B4-BE49-F238E27FC236}">
                    <a16:creationId xmlns:a16="http://schemas.microsoft.com/office/drawing/2014/main" id="{2339BD27-AA9F-469C-AE35-D1169A0DE8ED}"/>
                  </a:ext>
                </a:extLst>
              </p:cNvPr>
              <p:cNvSpPr/>
              <p:nvPr/>
            </p:nvSpPr>
            <p:spPr>
              <a:xfrm>
                <a:off x="7030651" y="4155297"/>
                <a:ext cx="14248" cy="7871"/>
              </a:xfrm>
              <a:custGeom>
                <a:avLst/>
                <a:gdLst>
                  <a:gd name="connsiteX0" fmla="*/ 14248 w 14248"/>
                  <a:gd name="connsiteY0" fmla="*/ 0 h 7871"/>
                  <a:gd name="connsiteX1" fmla="*/ 0 w 14248"/>
                  <a:gd name="connsiteY1" fmla="*/ 0 h 7871"/>
                  <a:gd name="connsiteX2" fmla="*/ 14248 w 14248"/>
                  <a:gd name="connsiteY2" fmla="*/ 0 h 7871"/>
                </a:gdLst>
                <a:ahLst/>
                <a:cxnLst>
                  <a:cxn ang="0">
                    <a:pos x="connsiteX0" y="connsiteY0"/>
                  </a:cxn>
                  <a:cxn ang="0">
                    <a:pos x="connsiteX1" y="connsiteY1"/>
                  </a:cxn>
                  <a:cxn ang="0">
                    <a:pos x="connsiteX2" y="connsiteY2"/>
                  </a:cxn>
                </a:cxnLst>
                <a:rect l="l" t="t" r="r" b="b"/>
                <a:pathLst>
                  <a:path w="14248" h="7871">
                    <a:moveTo>
                      <a:pt x="14248" y="0"/>
                    </a:moveTo>
                    <a:lnTo>
                      <a:pt x="0" y="0"/>
                    </a:lnTo>
                    <a:lnTo>
                      <a:pt x="14248"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15" name="Freeform: Shape 214">
                <a:extLst>
                  <a:ext uri="{FF2B5EF4-FFF2-40B4-BE49-F238E27FC236}">
                    <a16:creationId xmlns:a16="http://schemas.microsoft.com/office/drawing/2014/main" id="{11B5454C-CD1E-47AB-90FC-F71C15E657BB}"/>
                  </a:ext>
                </a:extLst>
              </p:cNvPr>
              <p:cNvSpPr/>
              <p:nvPr/>
            </p:nvSpPr>
            <p:spPr>
              <a:xfrm>
                <a:off x="7002863" y="4183793"/>
                <a:ext cx="14248" cy="7871"/>
              </a:xfrm>
              <a:custGeom>
                <a:avLst/>
                <a:gdLst>
                  <a:gd name="connsiteX0" fmla="*/ 0 w 14248"/>
                  <a:gd name="connsiteY0" fmla="*/ 0 h 7871"/>
                  <a:gd name="connsiteX1" fmla="*/ 14248 w 14248"/>
                  <a:gd name="connsiteY1" fmla="*/ 0 h 7871"/>
                  <a:gd name="connsiteX2" fmla="*/ 0 w 14248"/>
                  <a:gd name="connsiteY2" fmla="*/ 0 h 7871"/>
                </a:gdLst>
                <a:ahLst/>
                <a:cxnLst>
                  <a:cxn ang="0">
                    <a:pos x="connsiteX0" y="connsiteY0"/>
                  </a:cxn>
                  <a:cxn ang="0">
                    <a:pos x="connsiteX1" y="connsiteY1"/>
                  </a:cxn>
                  <a:cxn ang="0">
                    <a:pos x="connsiteX2" y="connsiteY2"/>
                  </a:cxn>
                </a:cxnLst>
                <a:rect l="l" t="t" r="r" b="b"/>
                <a:pathLst>
                  <a:path w="14248" h="7871">
                    <a:moveTo>
                      <a:pt x="0" y="0"/>
                    </a:moveTo>
                    <a:lnTo>
                      <a:pt x="14248"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16" name="Freeform: Shape 215">
                <a:extLst>
                  <a:ext uri="{FF2B5EF4-FFF2-40B4-BE49-F238E27FC236}">
                    <a16:creationId xmlns:a16="http://schemas.microsoft.com/office/drawing/2014/main" id="{F0A746AD-20B0-4795-9668-74613C3C8B9C}"/>
                  </a:ext>
                </a:extLst>
              </p:cNvPr>
              <p:cNvSpPr/>
              <p:nvPr/>
            </p:nvSpPr>
            <p:spPr>
              <a:xfrm>
                <a:off x="7109763" y="3932837"/>
                <a:ext cx="7871" cy="11650"/>
              </a:xfrm>
              <a:custGeom>
                <a:avLst/>
                <a:gdLst>
                  <a:gd name="connsiteX0" fmla="*/ 0 w 7871"/>
                  <a:gd name="connsiteY0" fmla="*/ 11650 h 11650"/>
                  <a:gd name="connsiteX1" fmla="*/ 0 w 7871"/>
                  <a:gd name="connsiteY1" fmla="*/ 0 h 11650"/>
                  <a:gd name="connsiteX2" fmla="*/ 0 w 7871"/>
                  <a:gd name="connsiteY2" fmla="*/ 11650 h 11650"/>
                </a:gdLst>
                <a:ahLst/>
                <a:cxnLst>
                  <a:cxn ang="0">
                    <a:pos x="connsiteX0" y="connsiteY0"/>
                  </a:cxn>
                  <a:cxn ang="0">
                    <a:pos x="connsiteX1" y="connsiteY1"/>
                  </a:cxn>
                  <a:cxn ang="0">
                    <a:pos x="connsiteX2" y="connsiteY2"/>
                  </a:cxn>
                </a:cxnLst>
                <a:rect l="l" t="t" r="r" b="b"/>
                <a:pathLst>
                  <a:path w="7871" h="11650">
                    <a:moveTo>
                      <a:pt x="0" y="11650"/>
                    </a:moveTo>
                    <a:lnTo>
                      <a:pt x="0" y="0"/>
                    </a:lnTo>
                    <a:lnTo>
                      <a:pt x="0" y="1165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17" name="Freeform: Shape 216">
                <a:extLst>
                  <a:ext uri="{FF2B5EF4-FFF2-40B4-BE49-F238E27FC236}">
                    <a16:creationId xmlns:a16="http://schemas.microsoft.com/office/drawing/2014/main" id="{6D2858F1-9AE3-4A56-A0A1-7D1722876C2C}"/>
                  </a:ext>
                </a:extLst>
              </p:cNvPr>
              <p:cNvSpPr/>
              <p:nvPr/>
            </p:nvSpPr>
            <p:spPr>
              <a:xfrm>
                <a:off x="7109763" y="4182062"/>
                <a:ext cx="7871" cy="8580"/>
              </a:xfrm>
              <a:custGeom>
                <a:avLst/>
                <a:gdLst>
                  <a:gd name="connsiteX0" fmla="*/ 0 w 7871"/>
                  <a:gd name="connsiteY0" fmla="*/ 8580 h 8580"/>
                  <a:gd name="connsiteX1" fmla="*/ 0 w 7871"/>
                  <a:gd name="connsiteY1" fmla="*/ 0 h 8580"/>
                  <a:gd name="connsiteX2" fmla="*/ 0 w 7871"/>
                  <a:gd name="connsiteY2" fmla="*/ 8580 h 8580"/>
                </a:gdLst>
                <a:ahLst/>
                <a:cxnLst>
                  <a:cxn ang="0">
                    <a:pos x="connsiteX0" y="connsiteY0"/>
                  </a:cxn>
                  <a:cxn ang="0">
                    <a:pos x="connsiteX1" y="connsiteY1"/>
                  </a:cxn>
                  <a:cxn ang="0">
                    <a:pos x="connsiteX2" y="connsiteY2"/>
                  </a:cxn>
                </a:cxnLst>
                <a:rect l="l" t="t" r="r" b="b"/>
                <a:pathLst>
                  <a:path w="7871" h="8580">
                    <a:moveTo>
                      <a:pt x="0" y="8580"/>
                    </a:moveTo>
                    <a:lnTo>
                      <a:pt x="0" y="0"/>
                    </a:lnTo>
                    <a:lnTo>
                      <a:pt x="0" y="858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18" name="Freeform: Shape 217">
                <a:extLst>
                  <a:ext uri="{FF2B5EF4-FFF2-40B4-BE49-F238E27FC236}">
                    <a16:creationId xmlns:a16="http://schemas.microsoft.com/office/drawing/2014/main" id="{A9170924-9405-4CCF-86D1-411AB6770D6D}"/>
                  </a:ext>
                </a:extLst>
              </p:cNvPr>
              <p:cNvSpPr/>
              <p:nvPr/>
            </p:nvSpPr>
            <p:spPr>
              <a:xfrm>
                <a:off x="7109763" y="4253696"/>
                <a:ext cx="7871" cy="8580"/>
              </a:xfrm>
              <a:custGeom>
                <a:avLst/>
                <a:gdLst>
                  <a:gd name="connsiteX0" fmla="*/ 0 w 7871"/>
                  <a:gd name="connsiteY0" fmla="*/ 8580 h 8580"/>
                  <a:gd name="connsiteX1" fmla="*/ 0 w 7871"/>
                  <a:gd name="connsiteY1" fmla="*/ 0 h 8580"/>
                  <a:gd name="connsiteX2" fmla="*/ 0 w 7871"/>
                  <a:gd name="connsiteY2" fmla="*/ 8580 h 8580"/>
                </a:gdLst>
                <a:ahLst/>
                <a:cxnLst>
                  <a:cxn ang="0">
                    <a:pos x="connsiteX0" y="connsiteY0"/>
                  </a:cxn>
                  <a:cxn ang="0">
                    <a:pos x="connsiteX1" y="connsiteY1"/>
                  </a:cxn>
                  <a:cxn ang="0">
                    <a:pos x="connsiteX2" y="connsiteY2"/>
                  </a:cxn>
                </a:cxnLst>
                <a:rect l="l" t="t" r="r" b="b"/>
                <a:pathLst>
                  <a:path w="7871" h="8580">
                    <a:moveTo>
                      <a:pt x="0" y="8580"/>
                    </a:moveTo>
                    <a:lnTo>
                      <a:pt x="0" y="0"/>
                    </a:lnTo>
                    <a:lnTo>
                      <a:pt x="0" y="858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19" name="Freeform: Shape 218">
                <a:extLst>
                  <a:ext uri="{FF2B5EF4-FFF2-40B4-BE49-F238E27FC236}">
                    <a16:creationId xmlns:a16="http://schemas.microsoft.com/office/drawing/2014/main" id="{A42270B6-1769-4072-B928-6B5B13E8E69C}"/>
                  </a:ext>
                </a:extLst>
              </p:cNvPr>
              <p:cNvSpPr/>
              <p:nvPr/>
            </p:nvSpPr>
            <p:spPr>
              <a:xfrm>
                <a:off x="7080795" y="4011714"/>
                <a:ext cx="57937" cy="96981"/>
              </a:xfrm>
              <a:custGeom>
                <a:avLst/>
                <a:gdLst>
                  <a:gd name="connsiteX0" fmla="*/ 0 w 57937"/>
                  <a:gd name="connsiteY0" fmla="*/ 72736 h 96981"/>
                  <a:gd name="connsiteX1" fmla="*/ 28969 w 57937"/>
                  <a:gd name="connsiteY1" fmla="*/ 96982 h 96981"/>
                  <a:gd name="connsiteX2" fmla="*/ 57937 w 57937"/>
                  <a:gd name="connsiteY2" fmla="*/ 72736 h 96981"/>
                  <a:gd name="connsiteX3" fmla="*/ 28969 w 57937"/>
                  <a:gd name="connsiteY3" fmla="*/ 48491 h 96981"/>
                  <a:gd name="connsiteX4" fmla="*/ 0 w 57937"/>
                  <a:gd name="connsiteY4" fmla="*/ 24245 h 96981"/>
                  <a:gd name="connsiteX5" fmla="*/ 28969 w 57937"/>
                  <a:gd name="connsiteY5" fmla="*/ 0 h 96981"/>
                  <a:gd name="connsiteX6" fmla="*/ 57937 w 57937"/>
                  <a:gd name="connsiteY6" fmla="*/ 24245 h 96981"/>
                  <a:gd name="connsiteX7" fmla="*/ 28969 w 57937"/>
                  <a:gd name="connsiteY7" fmla="*/ 0 h 96981"/>
                  <a:gd name="connsiteX8" fmla="*/ 0 w 57937"/>
                  <a:gd name="connsiteY8" fmla="*/ 24245 h 96981"/>
                  <a:gd name="connsiteX9" fmla="*/ 28969 w 57937"/>
                  <a:gd name="connsiteY9" fmla="*/ 48491 h 96981"/>
                  <a:gd name="connsiteX10" fmla="*/ 57937 w 57937"/>
                  <a:gd name="connsiteY10" fmla="*/ 72736 h 96981"/>
                  <a:gd name="connsiteX11" fmla="*/ 28969 w 57937"/>
                  <a:gd name="connsiteY11" fmla="*/ 96982 h 96981"/>
                  <a:gd name="connsiteX12" fmla="*/ 0 w 57937"/>
                  <a:gd name="connsiteY12" fmla="*/ 72736 h 9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937" h="96981">
                    <a:moveTo>
                      <a:pt x="0" y="72736"/>
                    </a:moveTo>
                    <a:cubicBezTo>
                      <a:pt x="0" y="86119"/>
                      <a:pt x="12989" y="96982"/>
                      <a:pt x="28969" y="96982"/>
                    </a:cubicBezTo>
                    <a:cubicBezTo>
                      <a:pt x="44949" y="96982"/>
                      <a:pt x="57937" y="86119"/>
                      <a:pt x="57937" y="72736"/>
                    </a:cubicBezTo>
                    <a:cubicBezTo>
                      <a:pt x="57937" y="59354"/>
                      <a:pt x="47704" y="48491"/>
                      <a:pt x="28969" y="48491"/>
                    </a:cubicBezTo>
                    <a:cubicBezTo>
                      <a:pt x="9604" y="48491"/>
                      <a:pt x="0" y="37628"/>
                      <a:pt x="0" y="24245"/>
                    </a:cubicBezTo>
                    <a:cubicBezTo>
                      <a:pt x="0" y="10863"/>
                      <a:pt x="12989" y="0"/>
                      <a:pt x="28969" y="0"/>
                    </a:cubicBezTo>
                    <a:cubicBezTo>
                      <a:pt x="44949" y="0"/>
                      <a:pt x="57937" y="10863"/>
                      <a:pt x="57937" y="24245"/>
                    </a:cubicBezTo>
                    <a:cubicBezTo>
                      <a:pt x="57937" y="10863"/>
                      <a:pt x="44949" y="0"/>
                      <a:pt x="28969" y="0"/>
                    </a:cubicBezTo>
                    <a:cubicBezTo>
                      <a:pt x="12989" y="0"/>
                      <a:pt x="0" y="10863"/>
                      <a:pt x="0" y="24245"/>
                    </a:cubicBezTo>
                    <a:cubicBezTo>
                      <a:pt x="0" y="37628"/>
                      <a:pt x="9604" y="48491"/>
                      <a:pt x="28969" y="48491"/>
                    </a:cubicBezTo>
                    <a:cubicBezTo>
                      <a:pt x="47704" y="48491"/>
                      <a:pt x="57937" y="59354"/>
                      <a:pt x="57937" y="72736"/>
                    </a:cubicBezTo>
                    <a:cubicBezTo>
                      <a:pt x="57937" y="86119"/>
                      <a:pt x="44949" y="96982"/>
                      <a:pt x="28969" y="96982"/>
                    </a:cubicBezTo>
                    <a:cubicBezTo>
                      <a:pt x="12910" y="96982"/>
                      <a:pt x="0" y="86119"/>
                      <a:pt x="0" y="72736"/>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220" name="Freeform: Shape 219">
                <a:extLst>
                  <a:ext uri="{FF2B5EF4-FFF2-40B4-BE49-F238E27FC236}">
                    <a16:creationId xmlns:a16="http://schemas.microsoft.com/office/drawing/2014/main" id="{AB3710B4-B94B-4F1A-9481-3D32AFC8EE74}"/>
                  </a:ext>
                </a:extLst>
              </p:cNvPr>
              <p:cNvSpPr/>
              <p:nvPr/>
            </p:nvSpPr>
            <p:spPr>
              <a:xfrm>
                <a:off x="7090871" y="3869941"/>
                <a:ext cx="37785" cy="62975"/>
              </a:xfrm>
              <a:custGeom>
                <a:avLst/>
                <a:gdLst>
                  <a:gd name="connsiteX0" fmla="*/ 0 w 37785"/>
                  <a:gd name="connsiteY0" fmla="*/ 47231 h 62975"/>
                  <a:gd name="connsiteX1" fmla="*/ 18893 w 37785"/>
                  <a:gd name="connsiteY1" fmla="*/ 62975 h 62975"/>
                  <a:gd name="connsiteX2" fmla="*/ 37785 w 37785"/>
                  <a:gd name="connsiteY2" fmla="*/ 47231 h 62975"/>
                  <a:gd name="connsiteX3" fmla="*/ 18893 w 37785"/>
                  <a:gd name="connsiteY3" fmla="*/ 31488 h 62975"/>
                  <a:gd name="connsiteX4" fmla="*/ 0 w 37785"/>
                  <a:gd name="connsiteY4" fmla="*/ 15744 h 62975"/>
                  <a:gd name="connsiteX5" fmla="*/ 18893 w 37785"/>
                  <a:gd name="connsiteY5" fmla="*/ 0 h 62975"/>
                  <a:gd name="connsiteX6" fmla="*/ 37785 w 37785"/>
                  <a:gd name="connsiteY6" fmla="*/ 15744 h 62975"/>
                  <a:gd name="connsiteX7" fmla="*/ 18893 w 37785"/>
                  <a:gd name="connsiteY7" fmla="*/ 0 h 62975"/>
                  <a:gd name="connsiteX8" fmla="*/ 0 w 37785"/>
                  <a:gd name="connsiteY8" fmla="*/ 15744 h 62975"/>
                  <a:gd name="connsiteX9" fmla="*/ 18893 w 37785"/>
                  <a:gd name="connsiteY9" fmla="*/ 31488 h 62975"/>
                  <a:gd name="connsiteX10" fmla="*/ 37785 w 37785"/>
                  <a:gd name="connsiteY10" fmla="*/ 47231 h 62975"/>
                  <a:gd name="connsiteX11" fmla="*/ 18893 w 37785"/>
                  <a:gd name="connsiteY11" fmla="*/ 62975 h 62975"/>
                  <a:gd name="connsiteX12" fmla="*/ 0 w 37785"/>
                  <a:gd name="connsiteY12" fmla="*/ 47231 h 6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785" h="62975">
                    <a:moveTo>
                      <a:pt x="0" y="47231"/>
                    </a:moveTo>
                    <a:cubicBezTo>
                      <a:pt x="0" y="55969"/>
                      <a:pt x="8423" y="62975"/>
                      <a:pt x="18893" y="62975"/>
                    </a:cubicBezTo>
                    <a:cubicBezTo>
                      <a:pt x="29283" y="62975"/>
                      <a:pt x="37785" y="55891"/>
                      <a:pt x="37785" y="47231"/>
                    </a:cubicBezTo>
                    <a:cubicBezTo>
                      <a:pt x="37785" y="38494"/>
                      <a:pt x="31094" y="31488"/>
                      <a:pt x="18893" y="31488"/>
                    </a:cubicBezTo>
                    <a:cubicBezTo>
                      <a:pt x="6298" y="31488"/>
                      <a:pt x="0" y="24403"/>
                      <a:pt x="0" y="15744"/>
                    </a:cubicBezTo>
                    <a:cubicBezTo>
                      <a:pt x="0" y="7085"/>
                      <a:pt x="8423" y="0"/>
                      <a:pt x="18893" y="0"/>
                    </a:cubicBezTo>
                    <a:cubicBezTo>
                      <a:pt x="29283" y="0"/>
                      <a:pt x="37785" y="7085"/>
                      <a:pt x="37785" y="15744"/>
                    </a:cubicBezTo>
                    <a:cubicBezTo>
                      <a:pt x="37785" y="7006"/>
                      <a:pt x="29362" y="0"/>
                      <a:pt x="18893" y="0"/>
                    </a:cubicBezTo>
                    <a:cubicBezTo>
                      <a:pt x="8502" y="0"/>
                      <a:pt x="0" y="7085"/>
                      <a:pt x="0" y="15744"/>
                    </a:cubicBezTo>
                    <a:cubicBezTo>
                      <a:pt x="0" y="24403"/>
                      <a:pt x="6298" y="31488"/>
                      <a:pt x="18893" y="31488"/>
                    </a:cubicBezTo>
                    <a:cubicBezTo>
                      <a:pt x="31094" y="31488"/>
                      <a:pt x="37785" y="38572"/>
                      <a:pt x="37785" y="47231"/>
                    </a:cubicBezTo>
                    <a:cubicBezTo>
                      <a:pt x="37785" y="55969"/>
                      <a:pt x="29362" y="62975"/>
                      <a:pt x="18893" y="62975"/>
                    </a:cubicBezTo>
                    <a:cubicBezTo>
                      <a:pt x="8423" y="62975"/>
                      <a:pt x="0" y="55891"/>
                      <a:pt x="0" y="47231"/>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21" name="Freeform: Shape 220">
                <a:extLst>
                  <a:ext uri="{FF2B5EF4-FFF2-40B4-BE49-F238E27FC236}">
                    <a16:creationId xmlns:a16="http://schemas.microsoft.com/office/drawing/2014/main" id="{7337E842-7F73-45CB-B008-CFC132F66C96}"/>
                  </a:ext>
                </a:extLst>
              </p:cNvPr>
              <p:cNvSpPr/>
              <p:nvPr/>
            </p:nvSpPr>
            <p:spPr>
              <a:xfrm>
                <a:off x="7091894" y="4192216"/>
                <a:ext cx="35738" cy="59826"/>
              </a:xfrm>
              <a:custGeom>
                <a:avLst/>
                <a:gdLst>
                  <a:gd name="connsiteX0" fmla="*/ 0 w 35738"/>
                  <a:gd name="connsiteY0" fmla="*/ 44870 h 59826"/>
                  <a:gd name="connsiteX1" fmla="*/ 17869 w 35738"/>
                  <a:gd name="connsiteY1" fmla="*/ 59826 h 59826"/>
                  <a:gd name="connsiteX2" fmla="*/ 35738 w 35738"/>
                  <a:gd name="connsiteY2" fmla="*/ 44870 h 59826"/>
                  <a:gd name="connsiteX3" fmla="*/ 17869 w 35738"/>
                  <a:gd name="connsiteY3" fmla="*/ 29913 h 59826"/>
                  <a:gd name="connsiteX4" fmla="*/ 0 w 35738"/>
                  <a:gd name="connsiteY4" fmla="*/ 14957 h 59826"/>
                  <a:gd name="connsiteX5" fmla="*/ 17869 w 35738"/>
                  <a:gd name="connsiteY5" fmla="*/ 0 h 59826"/>
                  <a:gd name="connsiteX6" fmla="*/ 35738 w 35738"/>
                  <a:gd name="connsiteY6" fmla="*/ 14957 h 59826"/>
                  <a:gd name="connsiteX7" fmla="*/ 17869 w 35738"/>
                  <a:gd name="connsiteY7" fmla="*/ 0 h 59826"/>
                  <a:gd name="connsiteX8" fmla="*/ 0 w 35738"/>
                  <a:gd name="connsiteY8" fmla="*/ 14957 h 59826"/>
                  <a:gd name="connsiteX9" fmla="*/ 17869 w 35738"/>
                  <a:gd name="connsiteY9" fmla="*/ 29913 h 59826"/>
                  <a:gd name="connsiteX10" fmla="*/ 35738 w 35738"/>
                  <a:gd name="connsiteY10" fmla="*/ 44870 h 59826"/>
                  <a:gd name="connsiteX11" fmla="*/ 17869 w 35738"/>
                  <a:gd name="connsiteY11" fmla="*/ 59826 h 59826"/>
                  <a:gd name="connsiteX12" fmla="*/ 0 w 35738"/>
                  <a:gd name="connsiteY12" fmla="*/ 44870 h 5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38" h="59826">
                    <a:moveTo>
                      <a:pt x="0" y="44870"/>
                    </a:moveTo>
                    <a:cubicBezTo>
                      <a:pt x="0" y="53135"/>
                      <a:pt x="8029" y="59826"/>
                      <a:pt x="17869" y="59826"/>
                    </a:cubicBezTo>
                    <a:cubicBezTo>
                      <a:pt x="27709" y="59826"/>
                      <a:pt x="35738" y="53135"/>
                      <a:pt x="35738" y="44870"/>
                    </a:cubicBezTo>
                    <a:cubicBezTo>
                      <a:pt x="35738" y="36604"/>
                      <a:pt x="29441" y="29913"/>
                      <a:pt x="17869" y="29913"/>
                    </a:cubicBezTo>
                    <a:cubicBezTo>
                      <a:pt x="5904" y="29913"/>
                      <a:pt x="0" y="23222"/>
                      <a:pt x="0" y="14957"/>
                    </a:cubicBezTo>
                    <a:cubicBezTo>
                      <a:pt x="0" y="6691"/>
                      <a:pt x="8029" y="0"/>
                      <a:pt x="17869" y="0"/>
                    </a:cubicBezTo>
                    <a:cubicBezTo>
                      <a:pt x="27709" y="0"/>
                      <a:pt x="35738" y="6691"/>
                      <a:pt x="35738" y="14957"/>
                    </a:cubicBezTo>
                    <a:cubicBezTo>
                      <a:pt x="35738" y="6691"/>
                      <a:pt x="27709" y="0"/>
                      <a:pt x="17869" y="0"/>
                    </a:cubicBezTo>
                    <a:cubicBezTo>
                      <a:pt x="8029" y="0"/>
                      <a:pt x="0" y="6691"/>
                      <a:pt x="0" y="14957"/>
                    </a:cubicBezTo>
                    <a:cubicBezTo>
                      <a:pt x="0" y="23222"/>
                      <a:pt x="5983" y="29913"/>
                      <a:pt x="17869" y="29913"/>
                    </a:cubicBezTo>
                    <a:cubicBezTo>
                      <a:pt x="29441" y="29913"/>
                      <a:pt x="35738" y="36604"/>
                      <a:pt x="35738" y="44870"/>
                    </a:cubicBezTo>
                    <a:cubicBezTo>
                      <a:pt x="35738" y="53135"/>
                      <a:pt x="27709" y="59826"/>
                      <a:pt x="17869" y="59826"/>
                    </a:cubicBezTo>
                    <a:cubicBezTo>
                      <a:pt x="8029" y="59826"/>
                      <a:pt x="0" y="53135"/>
                      <a:pt x="0" y="44870"/>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22" name="Freeform: Shape 221">
                <a:extLst>
                  <a:ext uri="{FF2B5EF4-FFF2-40B4-BE49-F238E27FC236}">
                    <a16:creationId xmlns:a16="http://schemas.microsoft.com/office/drawing/2014/main" id="{681BCE79-75BF-4721-9C45-710E89FEF2BD}"/>
                  </a:ext>
                </a:extLst>
              </p:cNvPr>
              <p:cNvSpPr/>
              <p:nvPr/>
            </p:nvSpPr>
            <p:spPr>
              <a:xfrm>
                <a:off x="6913989" y="4031866"/>
                <a:ext cx="33849" cy="56677"/>
              </a:xfrm>
              <a:custGeom>
                <a:avLst/>
                <a:gdLst>
                  <a:gd name="connsiteX0" fmla="*/ 33849 w 33849"/>
                  <a:gd name="connsiteY0" fmla="*/ 14169 h 56677"/>
                  <a:gd name="connsiteX1" fmla="*/ 16925 w 33849"/>
                  <a:gd name="connsiteY1" fmla="*/ 0 h 56677"/>
                  <a:gd name="connsiteX2" fmla="*/ 0 w 33849"/>
                  <a:gd name="connsiteY2" fmla="*/ 14169 h 56677"/>
                  <a:gd name="connsiteX3" fmla="*/ 16925 w 33849"/>
                  <a:gd name="connsiteY3" fmla="*/ 28339 h 56677"/>
                  <a:gd name="connsiteX4" fmla="*/ 33849 w 33849"/>
                  <a:gd name="connsiteY4" fmla="*/ 42508 h 56677"/>
                  <a:gd name="connsiteX5" fmla="*/ 16925 w 33849"/>
                  <a:gd name="connsiteY5" fmla="*/ 56678 h 56677"/>
                  <a:gd name="connsiteX6" fmla="*/ 0 w 33849"/>
                  <a:gd name="connsiteY6" fmla="*/ 42508 h 56677"/>
                  <a:gd name="connsiteX7" fmla="*/ 16925 w 33849"/>
                  <a:gd name="connsiteY7" fmla="*/ 56678 h 56677"/>
                  <a:gd name="connsiteX8" fmla="*/ 33849 w 33849"/>
                  <a:gd name="connsiteY8" fmla="*/ 42508 h 56677"/>
                  <a:gd name="connsiteX9" fmla="*/ 16925 w 33849"/>
                  <a:gd name="connsiteY9" fmla="*/ 28339 h 56677"/>
                  <a:gd name="connsiteX10" fmla="*/ 0 w 33849"/>
                  <a:gd name="connsiteY10" fmla="*/ 14169 h 56677"/>
                  <a:gd name="connsiteX11" fmla="*/ 16925 w 33849"/>
                  <a:gd name="connsiteY11" fmla="*/ 0 h 56677"/>
                  <a:gd name="connsiteX12" fmla="*/ 33849 w 33849"/>
                  <a:gd name="connsiteY12" fmla="*/ 14169 h 5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49" h="56677">
                    <a:moveTo>
                      <a:pt x="33849" y="14169"/>
                    </a:moveTo>
                    <a:cubicBezTo>
                      <a:pt x="33849" y="6376"/>
                      <a:pt x="26292" y="0"/>
                      <a:pt x="16925" y="0"/>
                    </a:cubicBezTo>
                    <a:cubicBezTo>
                      <a:pt x="7557" y="0"/>
                      <a:pt x="0" y="6376"/>
                      <a:pt x="0" y="14169"/>
                    </a:cubicBezTo>
                    <a:cubicBezTo>
                      <a:pt x="0" y="21963"/>
                      <a:pt x="5668" y="28339"/>
                      <a:pt x="16925" y="28339"/>
                    </a:cubicBezTo>
                    <a:cubicBezTo>
                      <a:pt x="27867" y="28339"/>
                      <a:pt x="33849" y="34715"/>
                      <a:pt x="33849" y="42508"/>
                    </a:cubicBezTo>
                    <a:cubicBezTo>
                      <a:pt x="33849" y="50301"/>
                      <a:pt x="26292" y="56678"/>
                      <a:pt x="16925" y="56678"/>
                    </a:cubicBezTo>
                    <a:cubicBezTo>
                      <a:pt x="7557" y="56678"/>
                      <a:pt x="0" y="50301"/>
                      <a:pt x="0" y="42508"/>
                    </a:cubicBezTo>
                    <a:cubicBezTo>
                      <a:pt x="0" y="50301"/>
                      <a:pt x="7557" y="56678"/>
                      <a:pt x="16925" y="56678"/>
                    </a:cubicBezTo>
                    <a:cubicBezTo>
                      <a:pt x="26292" y="56678"/>
                      <a:pt x="33849" y="50301"/>
                      <a:pt x="33849" y="42508"/>
                    </a:cubicBezTo>
                    <a:cubicBezTo>
                      <a:pt x="33849" y="34715"/>
                      <a:pt x="27867" y="28339"/>
                      <a:pt x="16925" y="28339"/>
                    </a:cubicBezTo>
                    <a:cubicBezTo>
                      <a:pt x="5589" y="28339"/>
                      <a:pt x="0" y="21963"/>
                      <a:pt x="0" y="14169"/>
                    </a:cubicBezTo>
                    <a:cubicBezTo>
                      <a:pt x="0" y="6376"/>
                      <a:pt x="7557" y="0"/>
                      <a:pt x="16925" y="0"/>
                    </a:cubicBezTo>
                    <a:cubicBezTo>
                      <a:pt x="26213" y="0"/>
                      <a:pt x="33849" y="6376"/>
                      <a:pt x="33849" y="14169"/>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23" name="Freeform: Shape 222">
                <a:extLst>
                  <a:ext uri="{FF2B5EF4-FFF2-40B4-BE49-F238E27FC236}">
                    <a16:creationId xmlns:a16="http://schemas.microsoft.com/office/drawing/2014/main" id="{C600A8D8-68B4-4D07-9563-EC3990EC6970}"/>
                  </a:ext>
                </a:extLst>
              </p:cNvPr>
              <p:cNvSpPr/>
              <p:nvPr/>
            </p:nvSpPr>
            <p:spPr>
              <a:xfrm>
                <a:off x="7271688" y="4031944"/>
                <a:ext cx="33849" cy="56677"/>
              </a:xfrm>
              <a:custGeom>
                <a:avLst/>
                <a:gdLst>
                  <a:gd name="connsiteX0" fmla="*/ 0 w 33849"/>
                  <a:gd name="connsiteY0" fmla="*/ 42508 h 56677"/>
                  <a:gd name="connsiteX1" fmla="*/ 16925 w 33849"/>
                  <a:gd name="connsiteY1" fmla="*/ 56678 h 56677"/>
                  <a:gd name="connsiteX2" fmla="*/ 33849 w 33849"/>
                  <a:gd name="connsiteY2" fmla="*/ 42508 h 56677"/>
                  <a:gd name="connsiteX3" fmla="*/ 16925 w 33849"/>
                  <a:gd name="connsiteY3" fmla="*/ 28339 h 56677"/>
                  <a:gd name="connsiteX4" fmla="*/ 0 w 33849"/>
                  <a:gd name="connsiteY4" fmla="*/ 14169 h 56677"/>
                  <a:gd name="connsiteX5" fmla="*/ 16925 w 33849"/>
                  <a:gd name="connsiteY5" fmla="*/ 0 h 56677"/>
                  <a:gd name="connsiteX6" fmla="*/ 33849 w 33849"/>
                  <a:gd name="connsiteY6" fmla="*/ 14169 h 56677"/>
                  <a:gd name="connsiteX7" fmla="*/ 16925 w 33849"/>
                  <a:gd name="connsiteY7" fmla="*/ 0 h 56677"/>
                  <a:gd name="connsiteX8" fmla="*/ 0 w 33849"/>
                  <a:gd name="connsiteY8" fmla="*/ 14169 h 56677"/>
                  <a:gd name="connsiteX9" fmla="*/ 16925 w 33849"/>
                  <a:gd name="connsiteY9" fmla="*/ 28339 h 56677"/>
                  <a:gd name="connsiteX10" fmla="*/ 33849 w 33849"/>
                  <a:gd name="connsiteY10" fmla="*/ 42508 h 56677"/>
                  <a:gd name="connsiteX11" fmla="*/ 16925 w 33849"/>
                  <a:gd name="connsiteY11" fmla="*/ 56678 h 56677"/>
                  <a:gd name="connsiteX12" fmla="*/ 0 w 33849"/>
                  <a:gd name="connsiteY12" fmla="*/ 42508 h 5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49" h="56677">
                    <a:moveTo>
                      <a:pt x="0" y="42508"/>
                    </a:moveTo>
                    <a:cubicBezTo>
                      <a:pt x="0" y="50301"/>
                      <a:pt x="7557" y="56678"/>
                      <a:pt x="16925" y="56678"/>
                    </a:cubicBezTo>
                    <a:cubicBezTo>
                      <a:pt x="26292" y="56678"/>
                      <a:pt x="33849" y="50301"/>
                      <a:pt x="33849" y="42508"/>
                    </a:cubicBezTo>
                    <a:cubicBezTo>
                      <a:pt x="33849" y="34715"/>
                      <a:pt x="27867" y="28339"/>
                      <a:pt x="16925" y="28339"/>
                    </a:cubicBezTo>
                    <a:cubicBezTo>
                      <a:pt x="5589" y="28339"/>
                      <a:pt x="0" y="21963"/>
                      <a:pt x="0" y="14169"/>
                    </a:cubicBezTo>
                    <a:cubicBezTo>
                      <a:pt x="0" y="6376"/>
                      <a:pt x="7557" y="0"/>
                      <a:pt x="16925" y="0"/>
                    </a:cubicBezTo>
                    <a:cubicBezTo>
                      <a:pt x="26292" y="0"/>
                      <a:pt x="33849" y="6376"/>
                      <a:pt x="33849" y="14169"/>
                    </a:cubicBezTo>
                    <a:cubicBezTo>
                      <a:pt x="33849" y="6376"/>
                      <a:pt x="26292" y="0"/>
                      <a:pt x="16925" y="0"/>
                    </a:cubicBezTo>
                    <a:cubicBezTo>
                      <a:pt x="7557" y="0"/>
                      <a:pt x="0" y="6376"/>
                      <a:pt x="0" y="14169"/>
                    </a:cubicBezTo>
                    <a:cubicBezTo>
                      <a:pt x="0" y="21963"/>
                      <a:pt x="5668" y="28339"/>
                      <a:pt x="16925" y="28339"/>
                    </a:cubicBezTo>
                    <a:cubicBezTo>
                      <a:pt x="27867" y="28339"/>
                      <a:pt x="33849" y="34715"/>
                      <a:pt x="33849" y="42508"/>
                    </a:cubicBezTo>
                    <a:cubicBezTo>
                      <a:pt x="33849" y="50301"/>
                      <a:pt x="26292" y="56678"/>
                      <a:pt x="16925" y="56678"/>
                    </a:cubicBezTo>
                    <a:cubicBezTo>
                      <a:pt x="7557" y="56678"/>
                      <a:pt x="0" y="50301"/>
                      <a:pt x="0" y="42508"/>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24" name="Freeform: Shape 223">
                <a:extLst>
                  <a:ext uri="{FF2B5EF4-FFF2-40B4-BE49-F238E27FC236}">
                    <a16:creationId xmlns:a16="http://schemas.microsoft.com/office/drawing/2014/main" id="{A64A3212-DD31-4D8E-BF3C-D7993269E3A1}"/>
                  </a:ext>
                </a:extLst>
              </p:cNvPr>
              <p:cNvSpPr/>
              <p:nvPr/>
            </p:nvSpPr>
            <p:spPr>
              <a:xfrm>
                <a:off x="6930835" y="4020137"/>
                <a:ext cx="7871" cy="8580"/>
              </a:xfrm>
              <a:custGeom>
                <a:avLst/>
                <a:gdLst>
                  <a:gd name="connsiteX0" fmla="*/ 0 w 7871"/>
                  <a:gd name="connsiteY0" fmla="*/ 8580 h 8580"/>
                  <a:gd name="connsiteX1" fmla="*/ 0 w 7871"/>
                  <a:gd name="connsiteY1" fmla="*/ 0 h 8580"/>
                  <a:gd name="connsiteX2" fmla="*/ 0 w 7871"/>
                  <a:gd name="connsiteY2" fmla="*/ 8580 h 8580"/>
                </a:gdLst>
                <a:ahLst/>
                <a:cxnLst>
                  <a:cxn ang="0">
                    <a:pos x="connsiteX0" y="connsiteY0"/>
                  </a:cxn>
                  <a:cxn ang="0">
                    <a:pos x="connsiteX1" y="connsiteY1"/>
                  </a:cxn>
                  <a:cxn ang="0">
                    <a:pos x="connsiteX2" y="connsiteY2"/>
                  </a:cxn>
                </a:cxnLst>
                <a:rect l="l" t="t" r="r" b="b"/>
                <a:pathLst>
                  <a:path w="7871" h="8580">
                    <a:moveTo>
                      <a:pt x="0" y="8580"/>
                    </a:moveTo>
                    <a:lnTo>
                      <a:pt x="0" y="0"/>
                    </a:lnTo>
                    <a:lnTo>
                      <a:pt x="0" y="858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25" name="Freeform: Shape 224">
                <a:extLst>
                  <a:ext uri="{FF2B5EF4-FFF2-40B4-BE49-F238E27FC236}">
                    <a16:creationId xmlns:a16="http://schemas.microsoft.com/office/drawing/2014/main" id="{29DD131B-5E55-41B6-B690-9CC6DC190F37}"/>
                  </a:ext>
                </a:extLst>
              </p:cNvPr>
              <p:cNvSpPr/>
              <p:nvPr/>
            </p:nvSpPr>
            <p:spPr>
              <a:xfrm>
                <a:off x="6930835" y="4091771"/>
                <a:ext cx="7871" cy="8580"/>
              </a:xfrm>
              <a:custGeom>
                <a:avLst/>
                <a:gdLst>
                  <a:gd name="connsiteX0" fmla="*/ 0 w 7871"/>
                  <a:gd name="connsiteY0" fmla="*/ 8580 h 8580"/>
                  <a:gd name="connsiteX1" fmla="*/ 0 w 7871"/>
                  <a:gd name="connsiteY1" fmla="*/ 0 h 8580"/>
                  <a:gd name="connsiteX2" fmla="*/ 0 w 7871"/>
                  <a:gd name="connsiteY2" fmla="*/ 8580 h 8580"/>
                </a:gdLst>
                <a:ahLst/>
                <a:cxnLst>
                  <a:cxn ang="0">
                    <a:pos x="connsiteX0" y="connsiteY0"/>
                  </a:cxn>
                  <a:cxn ang="0">
                    <a:pos x="connsiteX1" y="connsiteY1"/>
                  </a:cxn>
                  <a:cxn ang="0">
                    <a:pos x="connsiteX2" y="connsiteY2"/>
                  </a:cxn>
                </a:cxnLst>
                <a:rect l="l" t="t" r="r" b="b"/>
                <a:pathLst>
                  <a:path w="7871" h="8580">
                    <a:moveTo>
                      <a:pt x="0" y="8580"/>
                    </a:moveTo>
                    <a:lnTo>
                      <a:pt x="0" y="0"/>
                    </a:lnTo>
                    <a:lnTo>
                      <a:pt x="0" y="858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26" name="Freeform: Shape 225">
                <a:extLst>
                  <a:ext uri="{FF2B5EF4-FFF2-40B4-BE49-F238E27FC236}">
                    <a16:creationId xmlns:a16="http://schemas.microsoft.com/office/drawing/2014/main" id="{AC152BAE-E0AD-4C87-8149-187D04F96123}"/>
                  </a:ext>
                </a:extLst>
              </p:cNvPr>
              <p:cNvSpPr/>
              <p:nvPr/>
            </p:nvSpPr>
            <p:spPr>
              <a:xfrm>
                <a:off x="7288613" y="4020137"/>
                <a:ext cx="7871" cy="8580"/>
              </a:xfrm>
              <a:custGeom>
                <a:avLst/>
                <a:gdLst>
                  <a:gd name="connsiteX0" fmla="*/ 0 w 7871"/>
                  <a:gd name="connsiteY0" fmla="*/ 8580 h 8580"/>
                  <a:gd name="connsiteX1" fmla="*/ 0 w 7871"/>
                  <a:gd name="connsiteY1" fmla="*/ 0 h 8580"/>
                  <a:gd name="connsiteX2" fmla="*/ 0 w 7871"/>
                  <a:gd name="connsiteY2" fmla="*/ 8580 h 8580"/>
                </a:gdLst>
                <a:ahLst/>
                <a:cxnLst>
                  <a:cxn ang="0">
                    <a:pos x="connsiteX0" y="connsiteY0"/>
                  </a:cxn>
                  <a:cxn ang="0">
                    <a:pos x="connsiteX1" y="connsiteY1"/>
                  </a:cxn>
                  <a:cxn ang="0">
                    <a:pos x="connsiteX2" y="connsiteY2"/>
                  </a:cxn>
                </a:cxnLst>
                <a:rect l="l" t="t" r="r" b="b"/>
                <a:pathLst>
                  <a:path w="7871" h="8580">
                    <a:moveTo>
                      <a:pt x="0" y="8580"/>
                    </a:moveTo>
                    <a:lnTo>
                      <a:pt x="0" y="0"/>
                    </a:lnTo>
                    <a:lnTo>
                      <a:pt x="0" y="858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27" name="Freeform: Shape 226">
                <a:extLst>
                  <a:ext uri="{FF2B5EF4-FFF2-40B4-BE49-F238E27FC236}">
                    <a16:creationId xmlns:a16="http://schemas.microsoft.com/office/drawing/2014/main" id="{FC2E5E2F-61BA-4A42-AA01-F5A51485585D}"/>
                  </a:ext>
                </a:extLst>
              </p:cNvPr>
              <p:cNvSpPr/>
              <p:nvPr/>
            </p:nvSpPr>
            <p:spPr>
              <a:xfrm>
                <a:off x="7288613" y="4091771"/>
                <a:ext cx="7871" cy="8580"/>
              </a:xfrm>
              <a:custGeom>
                <a:avLst/>
                <a:gdLst>
                  <a:gd name="connsiteX0" fmla="*/ 0 w 7871"/>
                  <a:gd name="connsiteY0" fmla="*/ 8580 h 8580"/>
                  <a:gd name="connsiteX1" fmla="*/ 0 w 7871"/>
                  <a:gd name="connsiteY1" fmla="*/ 0 h 8580"/>
                  <a:gd name="connsiteX2" fmla="*/ 0 w 7871"/>
                  <a:gd name="connsiteY2" fmla="*/ 8580 h 8580"/>
                </a:gdLst>
                <a:ahLst/>
                <a:cxnLst>
                  <a:cxn ang="0">
                    <a:pos x="connsiteX0" y="connsiteY0"/>
                  </a:cxn>
                  <a:cxn ang="0">
                    <a:pos x="connsiteX1" y="connsiteY1"/>
                  </a:cxn>
                  <a:cxn ang="0">
                    <a:pos x="connsiteX2" y="connsiteY2"/>
                  </a:cxn>
                </a:cxnLst>
                <a:rect l="l" t="t" r="r" b="b"/>
                <a:pathLst>
                  <a:path w="7871" h="8580">
                    <a:moveTo>
                      <a:pt x="0" y="8580"/>
                    </a:moveTo>
                    <a:lnTo>
                      <a:pt x="0" y="0"/>
                    </a:lnTo>
                    <a:lnTo>
                      <a:pt x="0" y="858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186" name="Grupo 295">
            <a:extLst>
              <a:ext uri="{FF2B5EF4-FFF2-40B4-BE49-F238E27FC236}">
                <a16:creationId xmlns:a16="http://schemas.microsoft.com/office/drawing/2014/main" id="{10EC2B79-F311-4364-803C-6C652AC7D352}"/>
              </a:ext>
            </a:extLst>
          </p:cNvPr>
          <p:cNvGrpSpPr/>
          <p:nvPr/>
        </p:nvGrpSpPr>
        <p:grpSpPr>
          <a:xfrm>
            <a:off x="7422515" y="1779958"/>
            <a:ext cx="4561761" cy="346196"/>
            <a:chOff x="6713534" y="1874585"/>
            <a:chExt cx="4561761" cy="346196"/>
          </a:xfrm>
        </p:grpSpPr>
        <p:sp>
          <p:nvSpPr>
            <p:cNvPr id="187" name="Elipse 296">
              <a:extLst>
                <a:ext uri="{FF2B5EF4-FFF2-40B4-BE49-F238E27FC236}">
                  <a16:creationId xmlns:a16="http://schemas.microsoft.com/office/drawing/2014/main" id="{BE35DBE0-3A31-4DBD-BD78-831DB8B00331}"/>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188" name="CuadroTexto 297">
              <a:extLst>
                <a:ext uri="{FF2B5EF4-FFF2-40B4-BE49-F238E27FC236}">
                  <a16:creationId xmlns:a16="http://schemas.microsoft.com/office/drawing/2014/main" id="{A58DCE5F-8647-4E77-AEB9-810948997B38}"/>
                </a:ext>
              </a:extLst>
            </p:cNvPr>
            <p:cNvSpPr txBox="1"/>
            <p:nvPr/>
          </p:nvSpPr>
          <p:spPr>
            <a:xfrm>
              <a:off x="6942242" y="2005337"/>
              <a:ext cx="4333053" cy="215444"/>
            </a:xfrm>
            <a:prstGeom prst="rect">
              <a:avLst/>
            </a:prstGeom>
            <a:noFill/>
          </p:spPr>
          <p:txBody>
            <a:bodyPr wrap="square" lIns="0" tIns="0" rIns="0" bIns="0" rtlCol="0">
              <a:spAutoFit/>
            </a:bodyPr>
            <a:lstStyle/>
            <a:p>
              <a:r>
                <a:rPr lang="es-ES" sz="1400" dirty="0">
                  <a:latin typeface="Segoe UI Semibold" panose="020B0702040204020203" pitchFamily="34" charset="0"/>
                  <a:ea typeface="Open Sans Light" panose="020B0306030504020204" pitchFamily="34" charset="0"/>
                  <a:cs typeface="Segoe UI Semibold" panose="020B0702040204020203" pitchFamily="34" charset="0"/>
                </a:rPr>
                <a:t>Descripción del puesto de trabajo</a:t>
              </a:r>
            </a:p>
          </p:txBody>
        </p:sp>
      </p:grpSp>
      <p:cxnSp>
        <p:nvCxnSpPr>
          <p:cNvPr id="176" name="Conector recto 298">
            <a:extLst>
              <a:ext uri="{FF2B5EF4-FFF2-40B4-BE49-F238E27FC236}">
                <a16:creationId xmlns:a16="http://schemas.microsoft.com/office/drawing/2014/main" id="{06D9768B-4870-4663-AB1E-B2BE62CD441E}"/>
              </a:ext>
            </a:extLst>
          </p:cNvPr>
          <p:cNvCxnSpPr>
            <a:cxnSpLocks/>
          </p:cNvCxnSpPr>
          <p:nvPr/>
        </p:nvCxnSpPr>
        <p:spPr>
          <a:xfrm flipV="1">
            <a:off x="7493289" y="1990725"/>
            <a:ext cx="0" cy="4623081"/>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144" name="Graphic 227">
            <a:extLst>
              <a:ext uri="{FF2B5EF4-FFF2-40B4-BE49-F238E27FC236}">
                <a16:creationId xmlns:a16="http://schemas.microsoft.com/office/drawing/2014/main" id="{660FCA5A-FCED-475A-BA49-E578F8453639}"/>
              </a:ext>
            </a:extLst>
          </p:cNvPr>
          <p:cNvGrpSpPr/>
          <p:nvPr/>
        </p:nvGrpSpPr>
        <p:grpSpPr>
          <a:xfrm>
            <a:off x="6917032" y="1859935"/>
            <a:ext cx="375263" cy="370007"/>
            <a:chOff x="6917032" y="1879383"/>
            <a:chExt cx="355539" cy="350559"/>
          </a:xfrm>
          <a:noFill/>
        </p:grpSpPr>
        <p:sp>
          <p:nvSpPr>
            <p:cNvPr id="146" name="Freeform: Shape 145">
              <a:extLst>
                <a:ext uri="{FF2B5EF4-FFF2-40B4-BE49-F238E27FC236}">
                  <a16:creationId xmlns:a16="http://schemas.microsoft.com/office/drawing/2014/main" id="{3DE3B5C6-6489-471F-AD88-954702B44310}"/>
                </a:ext>
              </a:extLst>
            </p:cNvPr>
            <p:cNvSpPr/>
            <p:nvPr/>
          </p:nvSpPr>
          <p:spPr>
            <a:xfrm>
              <a:off x="6932777" y="2056510"/>
              <a:ext cx="31890" cy="173351"/>
            </a:xfrm>
            <a:custGeom>
              <a:avLst/>
              <a:gdLst>
                <a:gd name="connsiteX0" fmla="*/ 0 w 31890"/>
                <a:gd name="connsiteY0" fmla="*/ 0 h 173351"/>
                <a:gd name="connsiteX1" fmla="*/ 31891 w 31890"/>
                <a:gd name="connsiteY1" fmla="*/ 0 h 173351"/>
                <a:gd name="connsiteX2" fmla="*/ 31891 w 31890"/>
                <a:gd name="connsiteY2" fmla="*/ 173352 h 173351"/>
                <a:gd name="connsiteX3" fmla="*/ 0 w 31890"/>
                <a:gd name="connsiteY3" fmla="*/ 173352 h 173351"/>
              </a:gdLst>
              <a:ahLst/>
              <a:cxnLst>
                <a:cxn ang="0">
                  <a:pos x="connsiteX0" y="connsiteY0"/>
                </a:cxn>
                <a:cxn ang="0">
                  <a:pos x="connsiteX1" y="connsiteY1"/>
                </a:cxn>
                <a:cxn ang="0">
                  <a:pos x="connsiteX2" y="connsiteY2"/>
                </a:cxn>
                <a:cxn ang="0">
                  <a:pos x="connsiteX3" y="connsiteY3"/>
                </a:cxn>
              </a:cxnLst>
              <a:rect l="l" t="t" r="r" b="b"/>
              <a:pathLst>
                <a:path w="31890" h="173351">
                  <a:moveTo>
                    <a:pt x="0" y="0"/>
                  </a:moveTo>
                  <a:lnTo>
                    <a:pt x="31891" y="0"/>
                  </a:lnTo>
                  <a:lnTo>
                    <a:pt x="31891" y="173352"/>
                  </a:lnTo>
                  <a:lnTo>
                    <a:pt x="0" y="173352"/>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47" name="Freeform: Shape 146">
              <a:extLst>
                <a:ext uri="{FF2B5EF4-FFF2-40B4-BE49-F238E27FC236}">
                  <a16:creationId xmlns:a16="http://schemas.microsoft.com/office/drawing/2014/main" id="{F7D4A8B0-F9ED-4F78-BCB7-684E2F88D956}"/>
                </a:ext>
              </a:extLst>
            </p:cNvPr>
            <p:cNvSpPr/>
            <p:nvPr/>
          </p:nvSpPr>
          <p:spPr>
            <a:xfrm>
              <a:off x="7224775" y="2198051"/>
              <a:ext cx="31890" cy="31890"/>
            </a:xfrm>
            <a:custGeom>
              <a:avLst/>
              <a:gdLst>
                <a:gd name="connsiteX0" fmla="*/ 0 w 31890"/>
                <a:gd name="connsiteY0" fmla="*/ 0 h 31890"/>
                <a:gd name="connsiteX1" fmla="*/ 31891 w 31890"/>
                <a:gd name="connsiteY1" fmla="*/ 0 h 31890"/>
                <a:gd name="connsiteX2" fmla="*/ 31891 w 31890"/>
                <a:gd name="connsiteY2" fmla="*/ 31891 h 31890"/>
                <a:gd name="connsiteX3" fmla="*/ 0 w 31890"/>
                <a:gd name="connsiteY3" fmla="*/ 31891 h 31890"/>
              </a:gdLst>
              <a:ahLst/>
              <a:cxnLst>
                <a:cxn ang="0">
                  <a:pos x="connsiteX0" y="connsiteY0"/>
                </a:cxn>
                <a:cxn ang="0">
                  <a:pos x="connsiteX1" y="connsiteY1"/>
                </a:cxn>
                <a:cxn ang="0">
                  <a:pos x="connsiteX2" y="connsiteY2"/>
                </a:cxn>
                <a:cxn ang="0">
                  <a:pos x="connsiteX3" y="connsiteY3"/>
                </a:cxn>
              </a:cxnLst>
              <a:rect l="l" t="t" r="r" b="b"/>
              <a:pathLst>
                <a:path w="31890" h="31890">
                  <a:moveTo>
                    <a:pt x="0" y="0"/>
                  </a:moveTo>
                  <a:lnTo>
                    <a:pt x="31891" y="0"/>
                  </a:lnTo>
                  <a:lnTo>
                    <a:pt x="31891" y="31891"/>
                  </a:lnTo>
                  <a:lnTo>
                    <a:pt x="0" y="31891"/>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48" name="Freeform: Shape 147">
              <a:extLst>
                <a:ext uri="{FF2B5EF4-FFF2-40B4-BE49-F238E27FC236}">
                  <a16:creationId xmlns:a16="http://schemas.microsoft.com/office/drawing/2014/main" id="{DC3EA8EF-917A-4F0A-83A8-DC1A40EB1C16}"/>
                </a:ext>
              </a:extLst>
            </p:cNvPr>
            <p:cNvSpPr/>
            <p:nvPr/>
          </p:nvSpPr>
          <p:spPr>
            <a:xfrm>
              <a:off x="7102754" y="2056510"/>
              <a:ext cx="153911" cy="70770"/>
            </a:xfrm>
            <a:custGeom>
              <a:avLst/>
              <a:gdLst>
                <a:gd name="connsiteX0" fmla="*/ 0 w 153911"/>
                <a:gd name="connsiteY0" fmla="*/ 0 h 70770"/>
                <a:gd name="connsiteX1" fmla="*/ 153912 w 153911"/>
                <a:gd name="connsiteY1" fmla="*/ 0 h 70770"/>
                <a:gd name="connsiteX2" fmla="*/ 153912 w 153911"/>
                <a:gd name="connsiteY2" fmla="*/ 70771 h 70770"/>
                <a:gd name="connsiteX3" fmla="*/ 0 w 153911"/>
                <a:gd name="connsiteY3" fmla="*/ 70771 h 70770"/>
              </a:gdLst>
              <a:ahLst/>
              <a:cxnLst>
                <a:cxn ang="0">
                  <a:pos x="connsiteX0" y="connsiteY0"/>
                </a:cxn>
                <a:cxn ang="0">
                  <a:pos x="connsiteX1" y="connsiteY1"/>
                </a:cxn>
                <a:cxn ang="0">
                  <a:pos x="connsiteX2" y="connsiteY2"/>
                </a:cxn>
                <a:cxn ang="0">
                  <a:pos x="connsiteX3" y="connsiteY3"/>
                </a:cxn>
              </a:cxnLst>
              <a:rect l="l" t="t" r="r" b="b"/>
              <a:pathLst>
                <a:path w="153911" h="70770">
                  <a:moveTo>
                    <a:pt x="0" y="0"/>
                  </a:moveTo>
                  <a:lnTo>
                    <a:pt x="153912" y="0"/>
                  </a:lnTo>
                  <a:lnTo>
                    <a:pt x="153912" y="70771"/>
                  </a:lnTo>
                  <a:lnTo>
                    <a:pt x="0" y="70771"/>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49" name="Freeform: Shape 148">
              <a:extLst>
                <a:ext uri="{FF2B5EF4-FFF2-40B4-BE49-F238E27FC236}">
                  <a16:creationId xmlns:a16="http://schemas.microsoft.com/office/drawing/2014/main" id="{E12C3F13-6742-45D5-A712-9D1F6530A54E}"/>
                </a:ext>
              </a:extLst>
            </p:cNvPr>
            <p:cNvSpPr/>
            <p:nvPr/>
          </p:nvSpPr>
          <p:spPr>
            <a:xfrm>
              <a:off x="7102754" y="2127281"/>
              <a:ext cx="153911" cy="70770"/>
            </a:xfrm>
            <a:custGeom>
              <a:avLst/>
              <a:gdLst>
                <a:gd name="connsiteX0" fmla="*/ 0 w 153911"/>
                <a:gd name="connsiteY0" fmla="*/ 0 h 70770"/>
                <a:gd name="connsiteX1" fmla="*/ 153912 w 153911"/>
                <a:gd name="connsiteY1" fmla="*/ 0 h 70770"/>
                <a:gd name="connsiteX2" fmla="*/ 153912 w 153911"/>
                <a:gd name="connsiteY2" fmla="*/ 70771 h 70770"/>
                <a:gd name="connsiteX3" fmla="*/ 0 w 153911"/>
                <a:gd name="connsiteY3" fmla="*/ 70771 h 70770"/>
              </a:gdLst>
              <a:ahLst/>
              <a:cxnLst>
                <a:cxn ang="0">
                  <a:pos x="connsiteX0" y="connsiteY0"/>
                </a:cxn>
                <a:cxn ang="0">
                  <a:pos x="connsiteX1" y="connsiteY1"/>
                </a:cxn>
                <a:cxn ang="0">
                  <a:pos x="connsiteX2" y="connsiteY2"/>
                </a:cxn>
                <a:cxn ang="0">
                  <a:pos x="connsiteX3" y="connsiteY3"/>
                </a:cxn>
              </a:cxnLst>
              <a:rect l="l" t="t" r="r" b="b"/>
              <a:pathLst>
                <a:path w="153911" h="70770">
                  <a:moveTo>
                    <a:pt x="0" y="0"/>
                  </a:moveTo>
                  <a:lnTo>
                    <a:pt x="153912" y="0"/>
                  </a:lnTo>
                  <a:lnTo>
                    <a:pt x="153912" y="70771"/>
                  </a:lnTo>
                  <a:lnTo>
                    <a:pt x="0" y="70771"/>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150" name="Graphic 227">
              <a:extLst>
                <a:ext uri="{FF2B5EF4-FFF2-40B4-BE49-F238E27FC236}">
                  <a16:creationId xmlns:a16="http://schemas.microsoft.com/office/drawing/2014/main" id="{01B11C8E-D857-47B0-8115-F9C6E6ED7B79}"/>
                </a:ext>
              </a:extLst>
            </p:cNvPr>
            <p:cNvGrpSpPr/>
            <p:nvPr/>
          </p:nvGrpSpPr>
          <p:grpSpPr>
            <a:xfrm>
              <a:off x="6960490" y="1879383"/>
              <a:ext cx="161944" cy="145316"/>
              <a:chOff x="6960490" y="1879383"/>
              <a:chExt cx="161944" cy="145316"/>
            </a:xfrm>
            <a:noFill/>
          </p:grpSpPr>
          <p:sp>
            <p:nvSpPr>
              <p:cNvPr id="151" name="Freeform: Shape 150">
                <a:extLst>
                  <a:ext uri="{FF2B5EF4-FFF2-40B4-BE49-F238E27FC236}">
                    <a16:creationId xmlns:a16="http://schemas.microsoft.com/office/drawing/2014/main" id="{D99AD397-EDB3-4577-87B3-E1B67ED22093}"/>
                  </a:ext>
                </a:extLst>
              </p:cNvPr>
              <p:cNvSpPr/>
              <p:nvPr/>
            </p:nvSpPr>
            <p:spPr>
              <a:xfrm>
                <a:off x="6961695" y="1879383"/>
                <a:ext cx="160739" cy="113907"/>
              </a:xfrm>
              <a:custGeom>
                <a:avLst/>
                <a:gdLst>
                  <a:gd name="connsiteX0" fmla="*/ 153992 w 160739"/>
                  <a:gd name="connsiteY0" fmla="*/ 113908 h 113907"/>
                  <a:gd name="connsiteX1" fmla="*/ 6748 w 160739"/>
                  <a:gd name="connsiteY1" fmla="*/ 113908 h 113907"/>
                  <a:gd name="connsiteX2" fmla="*/ 0 w 160739"/>
                  <a:gd name="connsiteY2" fmla="*/ 107160 h 113907"/>
                  <a:gd name="connsiteX3" fmla="*/ 0 w 160739"/>
                  <a:gd name="connsiteY3" fmla="*/ 6748 h 113907"/>
                  <a:gd name="connsiteX4" fmla="*/ 6748 w 160739"/>
                  <a:gd name="connsiteY4" fmla="*/ 0 h 113907"/>
                  <a:gd name="connsiteX5" fmla="*/ 153992 w 160739"/>
                  <a:gd name="connsiteY5" fmla="*/ 0 h 113907"/>
                  <a:gd name="connsiteX6" fmla="*/ 160740 w 160739"/>
                  <a:gd name="connsiteY6" fmla="*/ 6748 h 113907"/>
                  <a:gd name="connsiteX7" fmla="*/ 160740 w 160739"/>
                  <a:gd name="connsiteY7" fmla="*/ 107160 h 113907"/>
                  <a:gd name="connsiteX8" fmla="*/ 153992 w 160739"/>
                  <a:gd name="connsiteY8" fmla="*/ 113908 h 11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739" h="113907">
                    <a:moveTo>
                      <a:pt x="153992" y="113908"/>
                    </a:moveTo>
                    <a:lnTo>
                      <a:pt x="6748" y="113908"/>
                    </a:lnTo>
                    <a:cubicBezTo>
                      <a:pt x="3053" y="113908"/>
                      <a:pt x="0" y="110935"/>
                      <a:pt x="0" y="107160"/>
                    </a:cubicBezTo>
                    <a:lnTo>
                      <a:pt x="0" y="6748"/>
                    </a:lnTo>
                    <a:cubicBezTo>
                      <a:pt x="0" y="3053"/>
                      <a:pt x="2972" y="0"/>
                      <a:pt x="6748" y="0"/>
                    </a:cubicBezTo>
                    <a:lnTo>
                      <a:pt x="153992" y="0"/>
                    </a:lnTo>
                    <a:cubicBezTo>
                      <a:pt x="157687" y="0"/>
                      <a:pt x="160740" y="2972"/>
                      <a:pt x="160740" y="6748"/>
                    </a:cubicBezTo>
                    <a:lnTo>
                      <a:pt x="160740" y="107160"/>
                    </a:lnTo>
                    <a:cubicBezTo>
                      <a:pt x="160740" y="110855"/>
                      <a:pt x="157768" y="113908"/>
                      <a:pt x="153992" y="113908"/>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2" name="Freeform: Shape 151">
                <a:extLst>
                  <a:ext uri="{FF2B5EF4-FFF2-40B4-BE49-F238E27FC236}">
                    <a16:creationId xmlns:a16="http://schemas.microsoft.com/office/drawing/2014/main" id="{01E5A97C-707E-4D78-B38E-ADD4C3DAB8F5}"/>
                  </a:ext>
                </a:extLst>
              </p:cNvPr>
              <p:cNvSpPr/>
              <p:nvPr/>
            </p:nvSpPr>
            <p:spPr>
              <a:xfrm>
                <a:off x="6960490" y="1961400"/>
                <a:ext cx="161944" cy="8032"/>
              </a:xfrm>
              <a:custGeom>
                <a:avLst/>
                <a:gdLst>
                  <a:gd name="connsiteX0" fmla="*/ 0 w 161944"/>
                  <a:gd name="connsiteY0" fmla="*/ 0 h 8032"/>
                  <a:gd name="connsiteX1" fmla="*/ 161945 w 161944"/>
                  <a:gd name="connsiteY1" fmla="*/ 0 h 8032"/>
                </a:gdLst>
                <a:ahLst/>
                <a:cxnLst>
                  <a:cxn ang="0">
                    <a:pos x="connsiteX0" y="connsiteY0"/>
                  </a:cxn>
                  <a:cxn ang="0">
                    <a:pos x="connsiteX1" y="connsiteY1"/>
                  </a:cxn>
                </a:cxnLst>
                <a:rect l="l" t="t" r="r" b="b"/>
                <a:pathLst>
                  <a:path w="161944" h="8032">
                    <a:moveTo>
                      <a:pt x="0" y="0"/>
                    </a:moveTo>
                    <a:lnTo>
                      <a:pt x="161945"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3" name="Freeform: Shape 152">
                <a:extLst>
                  <a:ext uri="{FF2B5EF4-FFF2-40B4-BE49-F238E27FC236}">
                    <a16:creationId xmlns:a16="http://schemas.microsoft.com/office/drawing/2014/main" id="{F922354B-430B-47A9-B02B-4D0EFBA803C2}"/>
                  </a:ext>
                </a:extLst>
              </p:cNvPr>
              <p:cNvSpPr/>
              <p:nvPr/>
            </p:nvSpPr>
            <p:spPr>
              <a:xfrm>
                <a:off x="7021059" y="1993291"/>
                <a:ext cx="42092" cy="31408"/>
              </a:xfrm>
              <a:custGeom>
                <a:avLst/>
                <a:gdLst>
                  <a:gd name="connsiteX0" fmla="*/ 0 w 42092"/>
                  <a:gd name="connsiteY0" fmla="*/ 31409 h 31408"/>
                  <a:gd name="connsiteX1" fmla="*/ 0 w 42092"/>
                  <a:gd name="connsiteY1" fmla="*/ 0 h 31408"/>
                  <a:gd name="connsiteX2" fmla="*/ 42093 w 42092"/>
                  <a:gd name="connsiteY2" fmla="*/ 0 h 31408"/>
                  <a:gd name="connsiteX3" fmla="*/ 42093 w 42092"/>
                  <a:gd name="connsiteY3" fmla="*/ 31409 h 31408"/>
                </a:gdLst>
                <a:ahLst/>
                <a:cxnLst>
                  <a:cxn ang="0">
                    <a:pos x="connsiteX0" y="connsiteY0"/>
                  </a:cxn>
                  <a:cxn ang="0">
                    <a:pos x="connsiteX1" y="connsiteY1"/>
                  </a:cxn>
                  <a:cxn ang="0">
                    <a:pos x="connsiteX2" y="connsiteY2"/>
                  </a:cxn>
                  <a:cxn ang="0">
                    <a:pos x="connsiteX3" y="connsiteY3"/>
                  </a:cxn>
                </a:cxnLst>
                <a:rect l="l" t="t" r="r" b="b"/>
                <a:pathLst>
                  <a:path w="42092" h="31408">
                    <a:moveTo>
                      <a:pt x="0" y="31409"/>
                    </a:moveTo>
                    <a:lnTo>
                      <a:pt x="0" y="0"/>
                    </a:lnTo>
                    <a:lnTo>
                      <a:pt x="42093" y="0"/>
                    </a:lnTo>
                    <a:lnTo>
                      <a:pt x="42093" y="31409"/>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54" name="Freeform: Shape 153">
              <a:extLst>
                <a:ext uri="{FF2B5EF4-FFF2-40B4-BE49-F238E27FC236}">
                  <a16:creationId xmlns:a16="http://schemas.microsoft.com/office/drawing/2014/main" id="{49E497D6-7EF8-475A-A325-41383095BC66}"/>
                </a:ext>
              </a:extLst>
            </p:cNvPr>
            <p:cNvSpPr/>
            <p:nvPr/>
          </p:nvSpPr>
          <p:spPr>
            <a:xfrm>
              <a:off x="7174087" y="1977787"/>
              <a:ext cx="42253" cy="46912"/>
            </a:xfrm>
            <a:custGeom>
              <a:avLst/>
              <a:gdLst>
                <a:gd name="connsiteX0" fmla="*/ 0 w 42253"/>
                <a:gd name="connsiteY0" fmla="*/ 0 h 46912"/>
                <a:gd name="connsiteX1" fmla="*/ 42253 w 42253"/>
                <a:gd name="connsiteY1" fmla="*/ 0 h 46912"/>
                <a:gd name="connsiteX2" fmla="*/ 42253 w 42253"/>
                <a:gd name="connsiteY2" fmla="*/ 46913 h 46912"/>
                <a:gd name="connsiteX3" fmla="*/ 0 w 42253"/>
                <a:gd name="connsiteY3" fmla="*/ 46913 h 46912"/>
              </a:gdLst>
              <a:ahLst/>
              <a:cxnLst>
                <a:cxn ang="0">
                  <a:pos x="connsiteX0" y="connsiteY0"/>
                </a:cxn>
                <a:cxn ang="0">
                  <a:pos x="connsiteX1" y="connsiteY1"/>
                </a:cxn>
                <a:cxn ang="0">
                  <a:pos x="connsiteX2" y="connsiteY2"/>
                </a:cxn>
                <a:cxn ang="0">
                  <a:pos x="connsiteX3" y="connsiteY3"/>
                </a:cxn>
              </a:cxnLst>
              <a:rect l="l" t="t" r="r" b="b"/>
              <a:pathLst>
                <a:path w="42253" h="46912">
                  <a:moveTo>
                    <a:pt x="0" y="0"/>
                  </a:moveTo>
                  <a:lnTo>
                    <a:pt x="42253" y="0"/>
                  </a:lnTo>
                  <a:lnTo>
                    <a:pt x="42253" y="46913"/>
                  </a:lnTo>
                  <a:lnTo>
                    <a:pt x="0" y="46913"/>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5" name="Freeform: Shape 154">
              <a:extLst>
                <a:ext uri="{FF2B5EF4-FFF2-40B4-BE49-F238E27FC236}">
                  <a16:creationId xmlns:a16="http://schemas.microsoft.com/office/drawing/2014/main" id="{D1D6D079-7CED-49FE-98E6-73BA63135F05}"/>
                </a:ext>
              </a:extLst>
            </p:cNvPr>
            <p:cNvSpPr/>
            <p:nvPr/>
          </p:nvSpPr>
          <p:spPr>
            <a:xfrm>
              <a:off x="7184450" y="1942442"/>
              <a:ext cx="8032" cy="35345"/>
            </a:xfrm>
            <a:custGeom>
              <a:avLst/>
              <a:gdLst>
                <a:gd name="connsiteX0" fmla="*/ 0 w 8032"/>
                <a:gd name="connsiteY0" fmla="*/ 0 h 35345"/>
                <a:gd name="connsiteX1" fmla="*/ 0 w 8032"/>
                <a:gd name="connsiteY1" fmla="*/ 35345 h 35345"/>
              </a:gdLst>
              <a:ahLst/>
              <a:cxnLst>
                <a:cxn ang="0">
                  <a:pos x="connsiteX0" y="connsiteY0"/>
                </a:cxn>
                <a:cxn ang="0">
                  <a:pos x="connsiteX1" y="connsiteY1"/>
                </a:cxn>
              </a:cxnLst>
              <a:rect l="l" t="t" r="r" b="b"/>
              <a:pathLst>
                <a:path w="8032" h="35345">
                  <a:moveTo>
                    <a:pt x="0" y="0"/>
                  </a:moveTo>
                  <a:lnTo>
                    <a:pt x="0" y="3534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6" name="Freeform: Shape 155">
              <a:extLst>
                <a:ext uri="{FF2B5EF4-FFF2-40B4-BE49-F238E27FC236}">
                  <a16:creationId xmlns:a16="http://schemas.microsoft.com/office/drawing/2014/main" id="{12898349-6FDD-415F-9DBA-6A7F13F81362}"/>
                </a:ext>
              </a:extLst>
            </p:cNvPr>
            <p:cNvSpPr/>
            <p:nvPr/>
          </p:nvSpPr>
          <p:spPr>
            <a:xfrm>
              <a:off x="7201721" y="1943807"/>
              <a:ext cx="13656" cy="32613"/>
            </a:xfrm>
            <a:custGeom>
              <a:avLst/>
              <a:gdLst>
                <a:gd name="connsiteX0" fmla="*/ 13656 w 13656"/>
                <a:gd name="connsiteY0" fmla="*/ 0 h 32613"/>
                <a:gd name="connsiteX1" fmla="*/ 0 w 13656"/>
                <a:gd name="connsiteY1" fmla="*/ 32614 h 32613"/>
              </a:gdLst>
              <a:ahLst/>
              <a:cxnLst>
                <a:cxn ang="0">
                  <a:pos x="connsiteX0" y="connsiteY0"/>
                </a:cxn>
                <a:cxn ang="0">
                  <a:pos x="connsiteX1" y="connsiteY1"/>
                </a:cxn>
              </a:cxnLst>
              <a:rect l="l" t="t" r="r" b="b"/>
              <a:pathLst>
                <a:path w="13656" h="32613">
                  <a:moveTo>
                    <a:pt x="13656" y="0"/>
                  </a:moveTo>
                  <a:lnTo>
                    <a:pt x="0" y="32614"/>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7" name="Freeform: Shape 156">
              <a:extLst>
                <a:ext uri="{FF2B5EF4-FFF2-40B4-BE49-F238E27FC236}">
                  <a16:creationId xmlns:a16="http://schemas.microsoft.com/office/drawing/2014/main" id="{900FE381-1557-45D6-90E9-4EB08110B054}"/>
                </a:ext>
              </a:extLst>
            </p:cNvPr>
            <p:cNvSpPr/>
            <p:nvPr/>
          </p:nvSpPr>
          <p:spPr>
            <a:xfrm>
              <a:off x="7171758" y="2091936"/>
              <a:ext cx="15905" cy="8032"/>
            </a:xfrm>
            <a:custGeom>
              <a:avLst/>
              <a:gdLst>
                <a:gd name="connsiteX0" fmla="*/ 0 w 15905"/>
                <a:gd name="connsiteY0" fmla="*/ 0 h 8032"/>
                <a:gd name="connsiteX1" fmla="*/ 15905 w 15905"/>
                <a:gd name="connsiteY1" fmla="*/ 0 h 8032"/>
              </a:gdLst>
              <a:ahLst/>
              <a:cxnLst>
                <a:cxn ang="0">
                  <a:pos x="connsiteX0" y="connsiteY0"/>
                </a:cxn>
                <a:cxn ang="0">
                  <a:pos x="connsiteX1" y="connsiteY1"/>
                </a:cxn>
              </a:cxnLst>
              <a:rect l="l" t="t" r="r" b="b"/>
              <a:pathLst>
                <a:path w="15905" h="8032">
                  <a:moveTo>
                    <a:pt x="0" y="0"/>
                  </a:moveTo>
                  <a:lnTo>
                    <a:pt x="15905"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8" name="Freeform: Shape 157">
              <a:extLst>
                <a:ext uri="{FF2B5EF4-FFF2-40B4-BE49-F238E27FC236}">
                  <a16:creationId xmlns:a16="http://schemas.microsoft.com/office/drawing/2014/main" id="{02535B4A-5344-4475-9E64-017E0A611E7B}"/>
                </a:ext>
              </a:extLst>
            </p:cNvPr>
            <p:cNvSpPr/>
            <p:nvPr/>
          </p:nvSpPr>
          <p:spPr>
            <a:xfrm>
              <a:off x="7171758" y="2162626"/>
              <a:ext cx="15905" cy="8032"/>
            </a:xfrm>
            <a:custGeom>
              <a:avLst/>
              <a:gdLst>
                <a:gd name="connsiteX0" fmla="*/ 0 w 15905"/>
                <a:gd name="connsiteY0" fmla="*/ 0 h 8032"/>
                <a:gd name="connsiteX1" fmla="*/ 15905 w 15905"/>
                <a:gd name="connsiteY1" fmla="*/ 0 h 8032"/>
              </a:gdLst>
              <a:ahLst/>
              <a:cxnLst>
                <a:cxn ang="0">
                  <a:pos x="connsiteX0" y="connsiteY0"/>
                </a:cxn>
                <a:cxn ang="0">
                  <a:pos x="connsiteX1" y="connsiteY1"/>
                </a:cxn>
              </a:cxnLst>
              <a:rect l="l" t="t" r="r" b="b"/>
              <a:pathLst>
                <a:path w="15905" h="8032">
                  <a:moveTo>
                    <a:pt x="0" y="0"/>
                  </a:moveTo>
                  <a:lnTo>
                    <a:pt x="15905"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45" name="Freeform: Shape 144">
              <a:extLst>
                <a:ext uri="{FF2B5EF4-FFF2-40B4-BE49-F238E27FC236}">
                  <a16:creationId xmlns:a16="http://schemas.microsoft.com/office/drawing/2014/main" id="{9D053191-8FD8-4458-87F5-E7127E4ACA50}"/>
                </a:ext>
              </a:extLst>
            </p:cNvPr>
            <p:cNvSpPr/>
            <p:nvPr/>
          </p:nvSpPr>
          <p:spPr>
            <a:xfrm>
              <a:off x="6917032" y="2024700"/>
              <a:ext cx="355539" cy="31890"/>
            </a:xfrm>
            <a:custGeom>
              <a:avLst/>
              <a:gdLst>
                <a:gd name="connsiteX0" fmla="*/ 0 w 355539"/>
                <a:gd name="connsiteY0" fmla="*/ 0 h 31890"/>
                <a:gd name="connsiteX1" fmla="*/ 355540 w 355539"/>
                <a:gd name="connsiteY1" fmla="*/ 0 h 31890"/>
                <a:gd name="connsiteX2" fmla="*/ 355540 w 355539"/>
                <a:gd name="connsiteY2" fmla="*/ 31891 h 31890"/>
                <a:gd name="connsiteX3" fmla="*/ 0 w 355539"/>
                <a:gd name="connsiteY3" fmla="*/ 31891 h 31890"/>
              </a:gdLst>
              <a:ahLst/>
              <a:cxnLst>
                <a:cxn ang="0">
                  <a:pos x="connsiteX0" y="connsiteY0"/>
                </a:cxn>
                <a:cxn ang="0">
                  <a:pos x="connsiteX1" y="connsiteY1"/>
                </a:cxn>
                <a:cxn ang="0">
                  <a:pos x="connsiteX2" y="connsiteY2"/>
                </a:cxn>
                <a:cxn ang="0">
                  <a:pos x="connsiteX3" y="connsiteY3"/>
                </a:cxn>
              </a:cxnLst>
              <a:rect l="l" t="t" r="r" b="b"/>
              <a:pathLst>
                <a:path w="355539" h="31890">
                  <a:moveTo>
                    <a:pt x="0" y="0"/>
                  </a:moveTo>
                  <a:lnTo>
                    <a:pt x="355540" y="0"/>
                  </a:lnTo>
                  <a:lnTo>
                    <a:pt x="355540" y="31891"/>
                  </a:lnTo>
                  <a:lnTo>
                    <a:pt x="0" y="31891"/>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spTree>
    <p:extLst>
      <p:ext uri="{BB962C8B-B14F-4D97-AF65-F5344CB8AC3E}">
        <p14:creationId xmlns:p14="http://schemas.microsoft.com/office/powerpoint/2010/main" val="416768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upo 295">
            <a:extLst>
              <a:ext uri="{FF2B5EF4-FFF2-40B4-BE49-F238E27FC236}">
                <a16:creationId xmlns:a16="http://schemas.microsoft.com/office/drawing/2014/main" id="{3EFF2FE9-87B8-46BF-B556-AEEB457577C1}"/>
              </a:ext>
            </a:extLst>
          </p:cNvPr>
          <p:cNvGrpSpPr/>
          <p:nvPr/>
        </p:nvGrpSpPr>
        <p:grpSpPr>
          <a:xfrm>
            <a:off x="6646772" y="1716395"/>
            <a:ext cx="4561761" cy="561639"/>
            <a:chOff x="6713534" y="1874585"/>
            <a:chExt cx="4561761" cy="561639"/>
          </a:xfrm>
        </p:grpSpPr>
        <p:sp>
          <p:nvSpPr>
            <p:cNvPr id="93" name="Elipse 296">
              <a:extLst>
                <a:ext uri="{FF2B5EF4-FFF2-40B4-BE49-F238E27FC236}">
                  <a16:creationId xmlns:a16="http://schemas.microsoft.com/office/drawing/2014/main" id="{9AAC509D-F217-4B6B-A550-4EC740B63FB5}"/>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94" name="CuadroTexto 297">
              <a:extLst>
                <a:ext uri="{FF2B5EF4-FFF2-40B4-BE49-F238E27FC236}">
                  <a16:creationId xmlns:a16="http://schemas.microsoft.com/office/drawing/2014/main" id="{AD2604D5-24B5-4DE8-A1CF-2A723E699BF0}"/>
                </a:ext>
              </a:extLst>
            </p:cNvPr>
            <p:cNvSpPr txBox="1"/>
            <p:nvPr/>
          </p:nvSpPr>
          <p:spPr>
            <a:xfrm>
              <a:off x="6942242" y="2005337"/>
              <a:ext cx="4333053" cy="430887"/>
            </a:xfrm>
            <a:prstGeom prst="rect">
              <a:avLst/>
            </a:prstGeom>
            <a:noFill/>
          </p:spPr>
          <p:txBody>
            <a:bodyPr wrap="square" lIns="0" tIns="0" rIns="0" bIns="0" rtlCol="0">
              <a:spAutoFit/>
            </a:bodyPr>
            <a:lstStyle/>
            <a:p>
              <a:r>
                <a:rPr lang="es-ES" sz="1400" dirty="0">
                  <a:latin typeface="Segoe UI Semibold" panose="020B0702040204020203" pitchFamily="34" charset="0"/>
                  <a:ea typeface="Open Sans Light" panose="020B0306030504020204" pitchFamily="34" charset="0"/>
                  <a:cs typeface="Segoe UI Semibold" panose="020B0702040204020203" pitchFamily="34" charset="0"/>
                </a:rPr>
                <a:t>Datos Identificativos</a:t>
              </a:r>
            </a:p>
            <a:p>
              <a:pPr marL="285750" indent="-180000">
                <a:buClr>
                  <a:schemeClr val="accent1"/>
                </a:buClr>
                <a:buFont typeface="Arial" panose="020B0604020202020204" pitchFamily="34" charset="0"/>
                <a:buChar char="•"/>
              </a:pPr>
              <a:r>
                <a:rPr lang="es-ES" sz="1400" dirty="0">
                  <a:latin typeface="Segoe UI" panose="020B0502040204020203" pitchFamily="34" charset="0"/>
                  <a:ea typeface="Open Sans Light" panose="020B0306030504020204" pitchFamily="34" charset="0"/>
                  <a:cs typeface="Open Sans Light" panose="020B0306030504020204" pitchFamily="34" charset="0"/>
                </a:rPr>
                <a:t>Empresa/Empleada/Empleado</a:t>
              </a:r>
            </a:p>
          </p:txBody>
        </p:sp>
      </p:grpSp>
      <p:grpSp>
        <p:nvGrpSpPr>
          <p:cNvPr id="131" name="Grupo 295">
            <a:extLst>
              <a:ext uri="{FF2B5EF4-FFF2-40B4-BE49-F238E27FC236}">
                <a16:creationId xmlns:a16="http://schemas.microsoft.com/office/drawing/2014/main" id="{7BB962B9-DBD0-4E96-AF88-DDE6DD870E2E}"/>
              </a:ext>
            </a:extLst>
          </p:cNvPr>
          <p:cNvGrpSpPr/>
          <p:nvPr/>
        </p:nvGrpSpPr>
        <p:grpSpPr>
          <a:xfrm>
            <a:off x="6646772" y="2474738"/>
            <a:ext cx="4561761" cy="1207970"/>
            <a:chOff x="6713534" y="1874585"/>
            <a:chExt cx="4561761" cy="1207970"/>
          </a:xfrm>
        </p:grpSpPr>
        <p:sp>
          <p:nvSpPr>
            <p:cNvPr id="133" name="Elipse 296">
              <a:extLst>
                <a:ext uri="{FF2B5EF4-FFF2-40B4-BE49-F238E27FC236}">
                  <a16:creationId xmlns:a16="http://schemas.microsoft.com/office/drawing/2014/main" id="{6FE6D5E1-F01D-4A77-AFA5-9F0831D5CF67}"/>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134" name="CuadroTexto 297">
              <a:extLst>
                <a:ext uri="{FF2B5EF4-FFF2-40B4-BE49-F238E27FC236}">
                  <a16:creationId xmlns:a16="http://schemas.microsoft.com/office/drawing/2014/main" id="{C9BE3063-3342-4D0E-8006-D5A4C5E7770E}"/>
                </a:ext>
              </a:extLst>
            </p:cNvPr>
            <p:cNvSpPr txBox="1"/>
            <p:nvPr/>
          </p:nvSpPr>
          <p:spPr>
            <a:xfrm>
              <a:off x="6942242" y="2005337"/>
              <a:ext cx="4333053" cy="1077218"/>
            </a:xfrm>
            <a:prstGeom prst="rect">
              <a:avLst/>
            </a:prstGeom>
            <a:noFill/>
          </p:spPr>
          <p:txBody>
            <a:bodyPr wrap="square" lIns="0" tIns="0" rIns="0" bIns="0" rtlCol="0">
              <a:spAutoFit/>
            </a:bodyPr>
            <a:lstStyle/>
            <a:p>
              <a:r>
                <a:rPr lang="es-ES" sz="1400" dirty="0">
                  <a:latin typeface="Segoe UI Semibold" panose="020B0702040204020203" pitchFamily="34" charset="0"/>
                  <a:ea typeface="Open Sans Light" panose="020B0306030504020204" pitchFamily="34" charset="0"/>
                  <a:cs typeface="Segoe UI Semibold" panose="020B0702040204020203" pitchFamily="34" charset="0"/>
                </a:rPr>
                <a:t>Devengos (Ingresos)</a:t>
              </a:r>
            </a:p>
            <a:p>
              <a:pPr marL="285750" indent="-180000">
                <a:buClr>
                  <a:schemeClr val="accent1"/>
                </a:buClr>
                <a:buFont typeface="Arial" panose="020B0604020202020204" pitchFamily="34" charset="0"/>
                <a:buChar char="•"/>
              </a:pPr>
              <a:r>
                <a:rPr lang="es-ES" sz="1400" dirty="0">
                  <a:latin typeface="Segoe UI" panose="020B0502040204020203" pitchFamily="34" charset="0"/>
                  <a:ea typeface="Open Sans Light" panose="020B0306030504020204" pitchFamily="34" charset="0"/>
                  <a:cs typeface="Open Sans Light" panose="020B0306030504020204" pitchFamily="34" charset="0"/>
                </a:rPr>
                <a:t>Salario Base</a:t>
              </a:r>
            </a:p>
            <a:p>
              <a:pPr marL="285750" indent="-180000">
                <a:buClr>
                  <a:schemeClr val="accent1"/>
                </a:buClr>
                <a:buFont typeface="Arial" panose="020B0604020202020204" pitchFamily="34" charset="0"/>
                <a:buChar char="•"/>
              </a:pPr>
              <a:r>
                <a:rPr lang="es-ES" sz="1400" dirty="0">
                  <a:latin typeface="Segoe UI" panose="020B0502040204020203" pitchFamily="34" charset="0"/>
                  <a:ea typeface="Open Sans Light" panose="020B0306030504020204" pitchFamily="34" charset="0"/>
                  <a:cs typeface="Open Sans Light" panose="020B0306030504020204" pitchFamily="34" charset="0"/>
                </a:rPr>
                <a:t>Complementos</a:t>
              </a:r>
            </a:p>
            <a:p>
              <a:pPr marL="285750" indent="-180000">
                <a:buClr>
                  <a:schemeClr val="accent1"/>
                </a:buClr>
                <a:buFont typeface="Arial" panose="020B0604020202020204" pitchFamily="34" charset="0"/>
                <a:buChar char="•"/>
              </a:pPr>
              <a:r>
                <a:rPr lang="es-ES" sz="1400" dirty="0">
                  <a:latin typeface="Segoe UI" panose="020B0502040204020203" pitchFamily="34" charset="0"/>
                  <a:ea typeface="Open Sans Light" panose="020B0306030504020204" pitchFamily="34" charset="0"/>
                  <a:cs typeface="Open Sans Light" panose="020B0306030504020204" pitchFamily="34" charset="0"/>
                </a:rPr>
                <a:t>Horas extraordinarias</a:t>
              </a:r>
            </a:p>
            <a:p>
              <a:pPr marL="285750" indent="-180000">
                <a:buClr>
                  <a:schemeClr val="accent1"/>
                </a:buClr>
                <a:buFont typeface="Arial" panose="020B0604020202020204" pitchFamily="34" charset="0"/>
                <a:buChar char="•"/>
              </a:pPr>
              <a:r>
                <a:rPr lang="es-ES" sz="1400" dirty="0">
                  <a:latin typeface="Segoe UI" panose="020B0502040204020203" pitchFamily="34" charset="0"/>
                  <a:ea typeface="Open Sans Light" panose="020B0306030504020204" pitchFamily="34" charset="0"/>
                  <a:cs typeface="Open Sans Light" panose="020B0306030504020204" pitchFamily="34" charset="0"/>
                </a:rPr>
                <a:t>Salario en especies</a:t>
              </a:r>
            </a:p>
          </p:txBody>
        </p:sp>
      </p:grpSp>
      <p:grpSp>
        <p:nvGrpSpPr>
          <p:cNvPr id="171" name="Grupo 295">
            <a:extLst>
              <a:ext uri="{FF2B5EF4-FFF2-40B4-BE49-F238E27FC236}">
                <a16:creationId xmlns:a16="http://schemas.microsoft.com/office/drawing/2014/main" id="{31250ADB-8679-4DF5-ABF6-B6D6E317F392}"/>
              </a:ext>
            </a:extLst>
          </p:cNvPr>
          <p:cNvGrpSpPr/>
          <p:nvPr/>
        </p:nvGrpSpPr>
        <p:grpSpPr>
          <a:xfrm>
            <a:off x="6646772" y="3879412"/>
            <a:ext cx="3089603" cy="1207970"/>
            <a:chOff x="6713534" y="1874585"/>
            <a:chExt cx="3089603" cy="1207970"/>
          </a:xfrm>
        </p:grpSpPr>
        <p:sp>
          <p:nvSpPr>
            <p:cNvPr id="172" name="Elipse 296">
              <a:extLst>
                <a:ext uri="{FF2B5EF4-FFF2-40B4-BE49-F238E27FC236}">
                  <a16:creationId xmlns:a16="http://schemas.microsoft.com/office/drawing/2014/main" id="{0396923E-41D2-4133-82A7-2344F3AD03F2}"/>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173" name="CuadroTexto 297">
              <a:extLst>
                <a:ext uri="{FF2B5EF4-FFF2-40B4-BE49-F238E27FC236}">
                  <a16:creationId xmlns:a16="http://schemas.microsoft.com/office/drawing/2014/main" id="{4C1D9C90-BE9C-4E65-9686-925056CB9E68}"/>
                </a:ext>
              </a:extLst>
            </p:cNvPr>
            <p:cNvSpPr txBox="1"/>
            <p:nvPr/>
          </p:nvSpPr>
          <p:spPr>
            <a:xfrm>
              <a:off x="6942243" y="2005337"/>
              <a:ext cx="2860894" cy="1077218"/>
            </a:xfrm>
            <a:prstGeom prst="rect">
              <a:avLst/>
            </a:prstGeom>
            <a:noFill/>
          </p:spPr>
          <p:txBody>
            <a:bodyPr wrap="square" lIns="0" tIns="0" rIns="0" bIns="0" rtlCol="0">
              <a:spAutoFit/>
            </a:bodyPr>
            <a:lstStyle/>
            <a:p>
              <a:pPr>
                <a:buClr>
                  <a:schemeClr val="accent1"/>
                </a:buClr>
              </a:pPr>
              <a:r>
                <a:rPr lang="es-ES" sz="1400" dirty="0">
                  <a:latin typeface="Segoe UI Semibold" panose="020B0702040204020203" pitchFamily="34" charset="0"/>
                  <a:ea typeface="Open Sans Light" panose="020B0306030504020204" pitchFamily="34" charset="0"/>
                  <a:cs typeface="Segoe UI Semibold" panose="020B0702040204020203" pitchFamily="34" charset="0"/>
                </a:rPr>
                <a:t>Deducciones</a:t>
              </a:r>
            </a:p>
            <a:p>
              <a:pPr marL="285750" indent="-180000">
                <a:buClr>
                  <a:schemeClr val="accent1"/>
                </a:buClr>
                <a:buFont typeface="Arial" panose="020B0604020202020204" pitchFamily="34" charset="0"/>
                <a:buChar char="•"/>
              </a:pPr>
              <a:r>
                <a:rPr lang="es-ES" sz="1400" dirty="0">
                  <a:latin typeface="Segoe UI" panose="020B0502040204020203" pitchFamily="34" charset="0"/>
                  <a:cs typeface="Arial" pitchFamily="34" charset="0"/>
                </a:rPr>
                <a:t>Cotización Seguridad Social</a:t>
              </a:r>
            </a:p>
            <a:p>
              <a:pPr marL="285750" indent="-180000">
                <a:buClr>
                  <a:schemeClr val="accent1"/>
                </a:buClr>
                <a:buFont typeface="Arial" panose="020B0604020202020204" pitchFamily="34" charset="0"/>
                <a:buChar char="•"/>
              </a:pPr>
              <a:r>
                <a:rPr lang="es-ES" sz="1400" dirty="0">
                  <a:latin typeface="Segoe UI" panose="020B0502040204020203" pitchFamily="34" charset="0"/>
                  <a:cs typeface="Arial" pitchFamily="34" charset="0"/>
                </a:rPr>
                <a:t>Desempleo</a:t>
              </a:r>
            </a:p>
            <a:p>
              <a:pPr marL="285750" indent="-180000">
                <a:buClr>
                  <a:schemeClr val="accent1"/>
                </a:buClr>
                <a:buFont typeface="Arial" panose="020B0604020202020204" pitchFamily="34" charset="0"/>
                <a:buChar char="•"/>
              </a:pPr>
              <a:r>
                <a:rPr lang="es-ES" sz="1400" dirty="0">
                  <a:latin typeface="Segoe UI" panose="020B0502040204020203" pitchFamily="34" charset="0"/>
                  <a:cs typeface="Arial" pitchFamily="34" charset="0"/>
                </a:rPr>
                <a:t>Formación profesional</a:t>
              </a:r>
            </a:p>
            <a:p>
              <a:pPr marL="285750" indent="-180000">
                <a:buClr>
                  <a:schemeClr val="accent1"/>
                </a:buClr>
                <a:buFont typeface="Arial" panose="020B0604020202020204" pitchFamily="34" charset="0"/>
                <a:buChar char="•"/>
              </a:pPr>
              <a:r>
                <a:rPr lang="es-ES" sz="1400" dirty="0">
                  <a:latin typeface="Segoe UI" panose="020B0502040204020203" pitchFamily="34" charset="0"/>
                  <a:cs typeface="Arial" pitchFamily="34" charset="0"/>
                </a:rPr>
                <a:t>IRPF</a:t>
              </a:r>
            </a:p>
          </p:txBody>
        </p:sp>
      </p:grpSp>
      <p:grpSp>
        <p:nvGrpSpPr>
          <p:cNvPr id="215" name="Grupo 295">
            <a:extLst>
              <a:ext uri="{FF2B5EF4-FFF2-40B4-BE49-F238E27FC236}">
                <a16:creationId xmlns:a16="http://schemas.microsoft.com/office/drawing/2014/main" id="{2E8F681F-DABC-446C-AEC0-24C0D300AC65}"/>
              </a:ext>
            </a:extLst>
          </p:cNvPr>
          <p:cNvGrpSpPr/>
          <p:nvPr/>
        </p:nvGrpSpPr>
        <p:grpSpPr>
          <a:xfrm>
            <a:off x="6646772" y="5284087"/>
            <a:ext cx="4561761" cy="346196"/>
            <a:chOff x="6713534" y="1874585"/>
            <a:chExt cx="4561761" cy="346196"/>
          </a:xfrm>
        </p:grpSpPr>
        <p:sp>
          <p:nvSpPr>
            <p:cNvPr id="216" name="Elipse 296">
              <a:extLst>
                <a:ext uri="{FF2B5EF4-FFF2-40B4-BE49-F238E27FC236}">
                  <a16:creationId xmlns:a16="http://schemas.microsoft.com/office/drawing/2014/main" id="{F1DE5C84-96A9-417F-A053-F042B2F93166}"/>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217" name="CuadroTexto 297">
              <a:extLst>
                <a:ext uri="{FF2B5EF4-FFF2-40B4-BE49-F238E27FC236}">
                  <a16:creationId xmlns:a16="http://schemas.microsoft.com/office/drawing/2014/main" id="{A29F3786-2C21-4A30-B3EE-78138A07EF1C}"/>
                </a:ext>
              </a:extLst>
            </p:cNvPr>
            <p:cNvSpPr txBox="1"/>
            <p:nvPr/>
          </p:nvSpPr>
          <p:spPr>
            <a:xfrm>
              <a:off x="6942242" y="2005337"/>
              <a:ext cx="4333053" cy="215444"/>
            </a:xfrm>
            <a:prstGeom prst="rect">
              <a:avLst/>
            </a:prstGeom>
            <a:noFill/>
          </p:spPr>
          <p:txBody>
            <a:bodyPr wrap="square" lIns="0" tIns="0" rIns="0" bIns="0" rtlCol="0">
              <a:spAutoFit/>
            </a:bodyPr>
            <a:lstStyle/>
            <a:p>
              <a:r>
                <a:rPr lang="es-ES" sz="1400" dirty="0">
                  <a:latin typeface="Segoe UI Semibold" panose="020B0702040204020203" pitchFamily="34" charset="0"/>
                  <a:ea typeface="Open Sans Light" panose="020B0306030504020204" pitchFamily="34" charset="0"/>
                  <a:cs typeface="Segoe UI Semibold" panose="020B0702040204020203" pitchFamily="34" charset="0"/>
                </a:rPr>
                <a:t>Salario neto</a:t>
              </a:r>
            </a:p>
          </p:txBody>
        </p:sp>
      </p:grpSp>
      <p:pic>
        <p:nvPicPr>
          <p:cNvPr id="211" name="Picture 210">
            <a:extLst>
              <a:ext uri="{FF2B5EF4-FFF2-40B4-BE49-F238E27FC236}">
                <a16:creationId xmlns:a16="http://schemas.microsoft.com/office/drawing/2014/main" id="{3EF3BDB0-8FE8-4299-99C8-4AE5BEAE2393}"/>
              </a:ext>
            </a:extLst>
          </p:cNvPr>
          <p:cNvPicPr>
            <a:picLocks noChangeAspect="1"/>
          </p:cNvPicPr>
          <p:nvPr/>
        </p:nvPicPr>
        <p:blipFill rotWithShape="1">
          <a:blip r:embed="rId3">
            <a:extLst>
              <a:ext uri="{28A0092B-C50C-407E-A947-70E740481C1C}">
                <a14:useLocalDpi xmlns:a14="http://schemas.microsoft.com/office/drawing/2010/main" val="0"/>
              </a:ext>
            </a:extLst>
          </a:blip>
          <a:srcRect l="42166" r="37084"/>
          <a:stretch/>
        </p:blipFill>
        <p:spPr>
          <a:xfrm>
            <a:off x="10057474" y="0"/>
            <a:ext cx="2134525" cy="6858000"/>
          </a:xfrm>
          <a:prstGeom prst="rect">
            <a:avLst/>
          </a:prstGeom>
        </p:spPr>
      </p:pic>
      <p:sp>
        <p:nvSpPr>
          <p:cNvPr id="212" name="Text Placeholder 6">
            <a:extLst>
              <a:ext uri="{FF2B5EF4-FFF2-40B4-BE49-F238E27FC236}">
                <a16:creationId xmlns:a16="http://schemas.microsoft.com/office/drawing/2014/main" id="{7C08A93F-CD8F-4EA1-BEDF-BDD0C0E6E73B}"/>
              </a:ext>
            </a:extLst>
          </p:cNvPr>
          <p:cNvSpPr txBox="1">
            <a:spLocks/>
          </p:cNvSpPr>
          <p:nvPr/>
        </p:nvSpPr>
        <p:spPr>
          <a:xfrm>
            <a:off x="10057476" y="0"/>
            <a:ext cx="2134524" cy="6858001"/>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a:t>.</a:t>
            </a:r>
          </a:p>
        </p:txBody>
      </p:sp>
      <p:grpSp>
        <p:nvGrpSpPr>
          <p:cNvPr id="5" name="Group 4">
            <a:extLst>
              <a:ext uri="{FF2B5EF4-FFF2-40B4-BE49-F238E27FC236}">
                <a16:creationId xmlns:a16="http://schemas.microsoft.com/office/drawing/2014/main" id="{ABFF6183-AF0F-4F10-A5D3-BE5F41B30D08}"/>
              </a:ext>
            </a:extLst>
          </p:cNvPr>
          <p:cNvGrpSpPr/>
          <p:nvPr/>
        </p:nvGrpSpPr>
        <p:grpSpPr>
          <a:xfrm>
            <a:off x="640376" y="1452133"/>
            <a:ext cx="5071476" cy="6611031"/>
            <a:chOff x="945259" y="1452133"/>
            <a:chExt cx="5071476" cy="6611031"/>
          </a:xfrm>
        </p:grpSpPr>
        <p:pic>
          <p:nvPicPr>
            <p:cNvPr id="69" name="Picture 68" descr="A picture containing dark, man, black, standing&#10;&#10;Description automatically generated">
              <a:extLst>
                <a:ext uri="{FF2B5EF4-FFF2-40B4-BE49-F238E27FC236}">
                  <a16:creationId xmlns:a16="http://schemas.microsoft.com/office/drawing/2014/main" id="{C9D7DCA0-2D1A-442A-8BEB-846D5B7A68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86" t="13704" r="20370" b="13704"/>
            <a:stretch/>
          </p:blipFill>
          <p:spPr>
            <a:xfrm rot="5400000">
              <a:off x="175481" y="2221911"/>
              <a:ext cx="6611031" cy="5071476"/>
            </a:xfrm>
            <a:prstGeom prst="rect">
              <a:avLst/>
            </a:prstGeom>
          </p:spPr>
        </p:pic>
        <p:pic>
          <p:nvPicPr>
            <p:cNvPr id="210" name="Picture 1">
              <a:extLst>
                <a:ext uri="{FF2B5EF4-FFF2-40B4-BE49-F238E27FC236}">
                  <a16:creationId xmlns:a16="http://schemas.microsoft.com/office/drawing/2014/main" id="{BDD46661-6231-4747-9450-F5660EBD100B}"/>
                </a:ext>
              </a:extLst>
            </p:cNvPr>
            <p:cNvPicPr>
              <a:picLocks noChangeAspect="1" noChangeArrowheads="1"/>
            </p:cNvPicPr>
            <p:nvPr/>
          </p:nvPicPr>
          <p:blipFill>
            <a:blip r:embed="rId5" cstate="print"/>
            <a:srcRect/>
            <a:stretch>
              <a:fillRect/>
            </a:stretch>
          </p:blipFill>
          <p:spPr bwMode="auto">
            <a:xfrm>
              <a:off x="1288350" y="1929040"/>
              <a:ext cx="4385293" cy="4149967"/>
            </a:xfrm>
            <a:prstGeom prst="rect">
              <a:avLst/>
            </a:prstGeom>
            <a:noFill/>
            <a:ln w="9525">
              <a:noFill/>
              <a:miter lim="800000"/>
              <a:headEnd/>
              <a:tailEnd/>
            </a:ln>
          </p:spPr>
        </p:pic>
      </p:grpSp>
      <p:cxnSp>
        <p:nvCxnSpPr>
          <p:cNvPr id="90" name="Conector recto 298">
            <a:extLst>
              <a:ext uri="{FF2B5EF4-FFF2-40B4-BE49-F238E27FC236}">
                <a16:creationId xmlns:a16="http://schemas.microsoft.com/office/drawing/2014/main" id="{3760975B-B04C-4DC1-A5D1-66CF54CC86EF}"/>
              </a:ext>
            </a:extLst>
          </p:cNvPr>
          <p:cNvCxnSpPr>
            <a:cxnSpLocks/>
          </p:cNvCxnSpPr>
          <p:nvPr/>
        </p:nvCxnSpPr>
        <p:spPr>
          <a:xfrm flipV="1">
            <a:off x="6717546" y="1895424"/>
            <a:ext cx="0" cy="4454576"/>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81" name="Rectángulo 144">
            <a:extLst>
              <a:ext uri="{FF2B5EF4-FFF2-40B4-BE49-F238E27FC236}">
                <a16:creationId xmlns:a16="http://schemas.microsoft.com/office/drawing/2014/main" id="{1132E83B-0AB9-4F06-9EE4-3FA1DAD5FDDB}"/>
              </a:ext>
            </a:extLst>
          </p:cNvPr>
          <p:cNvSpPr/>
          <p:nvPr/>
        </p:nvSpPr>
        <p:spPr>
          <a:xfrm>
            <a:off x="1322" y="6083372"/>
            <a:ext cx="12189357" cy="5211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sp>
        <p:nvSpPr>
          <p:cNvPr id="132" name="Titular">
            <a:extLst>
              <a:ext uri="{FF2B5EF4-FFF2-40B4-BE49-F238E27FC236}">
                <a16:creationId xmlns:a16="http://schemas.microsoft.com/office/drawing/2014/main" id="{7E32E82B-E3BB-433E-B6C5-CCFF00DBBD9B}"/>
              </a:ext>
            </a:extLst>
          </p:cNvPr>
          <p:cNvSpPr txBox="1">
            <a:spLocks/>
          </p:cNvSpPr>
          <p:nvPr/>
        </p:nvSpPr>
        <p:spPr>
          <a:xfrm>
            <a:off x="752739" y="740459"/>
            <a:ext cx="8623490"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07. </a:t>
            </a:r>
            <a:r>
              <a:rPr lang="da-DK"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rPr>
              <a:t>EL RECIBO DE SALARIO </a:t>
            </a:r>
            <a:r>
              <a:rPr lang="da-DK"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rPr>
              <a:t>(LA NÓMINA)</a:t>
            </a:r>
            <a:endParaRPr lang="es-ES"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sym typeface="Open Sans SemiBold"/>
            </a:endParaRPr>
          </a:p>
        </p:txBody>
      </p:sp>
      <p:cxnSp>
        <p:nvCxnSpPr>
          <p:cNvPr id="87" name="Straight Connector 38">
            <a:extLst>
              <a:ext uri="{FF2B5EF4-FFF2-40B4-BE49-F238E27FC236}">
                <a16:creationId xmlns:a16="http://schemas.microsoft.com/office/drawing/2014/main" id="{EA9021B0-FD89-45AF-B1BA-9E5D471232D7}"/>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88" name="Rectángulo 245">
            <a:extLst>
              <a:ext uri="{FF2B5EF4-FFF2-40B4-BE49-F238E27FC236}">
                <a16:creationId xmlns:a16="http://schemas.microsoft.com/office/drawing/2014/main" id="{E4B8B30B-F5ED-4DE6-A744-DBA6F36F9065}"/>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pic>
        <p:nvPicPr>
          <p:cNvPr id="213" name="Graphic 212">
            <a:extLst>
              <a:ext uri="{FF2B5EF4-FFF2-40B4-BE49-F238E27FC236}">
                <a16:creationId xmlns:a16="http://schemas.microsoft.com/office/drawing/2014/main" id="{B7E334CC-B86F-46FA-8B80-CBDBCBF230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87436" y="445701"/>
            <a:ext cx="1233089" cy="246619"/>
          </a:xfrm>
          <a:prstGeom prst="rect">
            <a:avLst/>
          </a:prstGeom>
        </p:spPr>
      </p:pic>
      <p:grpSp>
        <p:nvGrpSpPr>
          <p:cNvPr id="41" name="Graphic 255">
            <a:extLst>
              <a:ext uri="{FF2B5EF4-FFF2-40B4-BE49-F238E27FC236}">
                <a16:creationId xmlns:a16="http://schemas.microsoft.com/office/drawing/2014/main" id="{93FFE36C-9E3D-4622-BB77-F1AF4934CD1D}"/>
              </a:ext>
            </a:extLst>
          </p:cNvPr>
          <p:cNvGrpSpPr/>
          <p:nvPr/>
        </p:nvGrpSpPr>
        <p:grpSpPr>
          <a:xfrm>
            <a:off x="6105009" y="1724905"/>
            <a:ext cx="431777" cy="455456"/>
            <a:chOff x="6105009" y="1724905"/>
            <a:chExt cx="431777" cy="455456"/>
          </a:xfrm>
          <a:noFill/>
        </p:grpSpPr>
        <p:sp>
          <p:nvSpPr>
            <p:cNvPr id="42" name="Freeform: Shape 41">
              <a:extLst>
                <a:ext uri="{FF2B5EF4-FFF2-40B4-BE49-F238E27FC236}">
                  <a16:creationId xmlns:a16="http://schemas.microsoft.com/office/drawing/2014/main" id="{C795F38F-6666-471B-9A24-0AAE01F4FFA4}"/>
                </a:ext>
              </a:extLst>
            </p:cNvPr>
            <p:cNvSpPr/>
            <p:nvPr/>
          </p:nvSpPr>
          <p:spPr>
            <a:xfrm>
              <a:off x="6232625" y="1906140"/>
              <a:ext cx="178431" cy="146396"/>
            </a:xfrm>
            <a:custGeom>
              <a:avLst/>
              <a:gdLst>
                <a:gd name="connsiteX0" fmla="*/ 152552 w 178431"/>
                <a:gd name="connsiteY0" fmla="*/ 146397 h 146396"/>
                <a:gd name="connsiteX1" fmla="*/ 178432 w 178431"/>
                <a:gd name="connsiteY1" fmla="*/ 81646 h 146396"/>
                <a:gd name="connsiteX2" fmla="*/ 164078 w 178431"/>
                <a:gd name="connsiteY2" fmla="*/ 28944 h 146396"/>
                <a:gd name="connsiteX3" fmla="*/ 150143 w 178431"/>
                <a:gd name="connsiteY3" fmla="*/ 15638 h 146396"/>
                <a:gd name="connsiteX4" fmla="*/ 93145 w 178431"/>
                <a:gd name="connsiteY4" fmla="*/ 550 h 146396"/>
                <a:gd name="connsiteX5" fmla="*/ 83610 w 178431"/>
                <a:gd name="connsiteY5" fmla="*/ 550 h 146396"/>
                <a:gd name="connsiteX6" fmla="*/ 25879 w 178431"/>
                <a:gd name="connsiteY6" fmla="*/ 15114 h 146396"/>
                <a:gd name="connsiteX7" fmla="*/ 11944 w 178431"/>
                <a:gd name="connsiteY7" fmla="*/ 28420 h 146396"/>
                <a:gd name="connsiteX8" fmla="*/ 0 w 178431"/>
                <a:gd name="connsiteY8" fmla="*/ 81646 h 146396"/>
                <a:gd name="connsiteX9" fmla="*/ 23993 w 178431"/>
                <a:gd name="connsiteY9" fmla="*/ 146292 h 146396"/>
                <a:gd name="connsiteX10" fmla="*/ 0 w 178431"/>
                <a:gd name="connsiteY10" fmla="*/ 81646 h 146396"/>
                <a:gd name="connsiteX11" fmla="*/ 11944 w 178431"/>
                <a:gd name="connsiteY11" fmla="*/ 28420 h 146396"/>
                <a:gd name="connsiteX12" fmla="*/ 25879 w 178431"/>
                <a:gd name="connsiteY12" fmla="*/ 15114 h 146396"/>
                <a:gd name="connsiteX13" fmla="*/ 83610 w 178431"/>
                <a:gd name="connsiteY13" fmla="*/ 550 h 146396"/>
                <a:gd name="connsiteX14" fmla="*/ 93145 w 178431"/>
                <a:gd name="connsiteY14" fmla="*/ 550 h 146396"/>
                <a:gd name="connsiteX15" fmla="*/ 150143 w 178431"/>
                <a:gd name="connsiteY15" fmla="*/ 15638 h 146396"/>
                <a:gd name="connsiteX16" fmla="*/ 164078 w 178431"/>
                <a:gd name="connsiteY16" fmla="*/ 28944 h 146396"/>
                <a:gd name="connsiteX17" fmla="*/ 178432 w 178431"/>
                <a:gd name="connsiteY17" fmla="*/ 81646 h 146396"/>
                <a:gd name="connsiteX18" fmla="*/ 152552 w 178431"/>
                <a:gd name="connsiteY18" fmla="*/ 146397 h 14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8431" h="146396">
                  <a:moveTo>
                    <a:pt x="152552" y="146397"/>
                  </a:moveTo>
                  <a:lnTo>
                    <a:pt x="178432" y="81646"/>
                  </a:lnTo>
                  <a:lnTo>
                    <a:pt x="164078" y="28944"/>
                  </a:lnTo>
                  <a:cubicBezTo>
                    <a:pt x="162087" y="22343"/>
                    <a:pt x="156743" y="17314"/>
                    <a:pt x="150143" y="15638"/>
                  </a:cubicBezTo>
                  <a:lnTo>
                    <a:pt x="93145" y="550"/>
                  </a:lnTo>
                  <a:cubicBezTo>
                    <a:pt x="90002" y="-183"/>
                    <a:pt x="86754" y="-183"/>
                    <a:pt x="83610" y="550"/>
                  </a:cubicBezTo>
                  <a:lnTo>
                    <a:pt x="25879" y="15114"/>
                  </a:lnTo>
                  <a:cubicBezTo>
                    <a:pt x="19174" y="16790"/>
                    <a:pt x="13935" y="21819"/>
                    <a:pt x="11944" y="28420"/>
                  </a:cubicBezTo>
                  <a:lnTo>
                    <a:pt x="0" y="81646"/>
                  </a:lnTo>
                  <a:lnTo>
                    <a:pt x="23993" y="146292"/>
                  </a:lnTo>
                  <a:lnTo>
                    <a:pt x="0" y="81646"/>
                  </a:lnTo>
                  <a:lnTo>
                    <a:pt x="11944" y="28420"/>
                  </a:lnTo>
                  <a:cubicBezTo>
                    <a:pt x="13935" y="21819"/>
                    <a:pt x="19279" y="16790"/>
                    <a:pt x="25879" y="15114"/>
                  </a:cubicBezTo>
                  <a:lnTo>
                    <a:pt x="83610" y="550"/>
                  </a:lnTo>
                  <a:cubicBezTo>
                    <a:pt x="86754" y="-183"/>
                    <a:pt x="90002" y="-183"/>
                    <a:pt x="93145" y="550"/>
                  </a:cubicBezTo>
                  <a:lnTo>
                    <a:pt x="150143" y="15638"/>
                  </a:lnTo>
                  <a:cubicBezTo>
                    <a:pt x="156848" y="17314"/>
                    <a:pt x="162087" y="22343"/>
                    <a:pt x="164078" y="28944"/>
                  </a:cubicBezTo>
                  <a:lnTo>
                    <a:pt x="178432" y="81646"/>
                  </a:lnTo>
                  <a:lnTo>
                    <a:pt x="152552" y="146397"/>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3" name="Freeform: Shape 42">
              <a:extLst>
                <a:ext uri="{FF2B5EF4-FFF2-40B4-BE49-F238E27FC236}">
                  <a16:creationId xmlns:a16="http://schemas.microsoft.com/office/drawing/2014/main" id="{4ACCDFFE-2797-43F9-9317-C09F353A9C25}"/>
                </a:ext>
              </a:extLst>
            </p:cNvPr>
            <p:cNvSpPr/>
            <p:nvPr/>
          </p:nvSpPr>
          <p:spPr>
            <a:xfrm>
              <a:off x="6320951" y="2042897"/>
              <a:ext cx="10477" cy="137360"/>
            </a:xfrm>
            <a:custGeom>
              <a:avLst/>
              <a:gdLst>
                <a:gd name="connsiteX0" fmla="*/ 0 w 10477"/>
                <a:gd name="connsiteY0" fmla="*/ 0 h 137360"/>
                <a:gd name="connsiteX1" fmla="*/ 0 w 10477"/>
                <a:gd name="connsiteY1" fmla="*/ 137360 h 137360"/>
                <a:gd name="connsiteX2" fmla="*/ 0 w 10477"/>
                <a:gd name="connsiteY2" fmla="*/ 0 h 137360"/>
              </a:gdLst>
              <a:ahLst/>
              <a:cxnLst>
                <a:cxn ang="0">
                  <a:pos x="connsiteX0" y="connsiteY0"/>
                </a:cxn>
                <a:cxn ang="0">
                  <a:pos x="connsiteX1" y="connsiteY1"/>
                </a:cxn>
                <a:cxn ang="0">
                  <a:pos x="connsiteX2" y="connsiteY2"/>
                </a:cxn>
              </a:cxnLst>
              <a:rect l="l" t="t" r="r" b="b"/>
              <a:pathLst>
                <a:path w="10477" h="137360">
                  <a:moveTo>
                    <a:pt x="0" y="0"/>
                  </a:moveTo>
                  <a:lnTo>
                    <a:pt x="0" y="13736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4" name="Freeform: Shape 43">
              <a:extLst>
                <a:ext uri="{FF2B5EF4-FFF2-40B4-BE49-F238E27FC236}">
                  <a16:creationId xmlns:a16="http://schemas.microsoft.com/office/drawing/2014/main" id="{AB20C8DB-7036-4BDF-BB6A-84AA613051AE}"/>
                </a:ext>
              </a:extLst>
            </p:cNvPr>
            <p:cNvSpPr/>
            <p:nvPr/>
          </p:nvSpPr>
          <p:spPr>
            <a:xfrm>
              <a:off x="6281660" y="1964421"/>
              <a:ext cx="10477" cy="215941"/>
            </a:xfrm>
            <a:custGeom>
              <a:avLst/>
              <a:gdLst>
                <a:gd name="connsiteX0" fmla="*/ 0 w 10477"/>
                <a:gd name="connsiteY0" fmla="*/ 0 h 215941"/>
                <a:gd name="connsiteX1" fmla="*/ 0 w 10477"/>
                <a:gd name="connsiteY1" fmla="*/ 215941 h 215941"/>
                <a:gd name="connsiteX2" fmla="*/ 0 w 10477"/>
                <a:gd name="connsiteY2" fmla="*/ 0 h 215941"/>
              </a:gdLst>
              <a:ahLst/>
              <a:cxnLst>
                <a:cxn ang="0">
                  <a:pos x="connsiteX0" y="connsiteY0"/>
                </a:cxn>
                <a:cxn ang="0">
                  <a:pos x="connsiteX1" y="connsiteY1"/>
                </a:cxn>
                <a:cxn ang="0">
                  <a:pos x="connsiteX2" y="connsiteY2"/>
                </a:cxn>
              </a:cxnLst>
              <a:rect l="l" t="t" r="r" b="b"/>
              <a:pathLst>
                <a:path w="10477" h="215941">
                  <a:moveTo>
                    <a:pt x="0" y="0"/>
                  </a:moveTo>
                  <a:lnTo>
                    <a:pt x="0" y="215941"/>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5" name="Freeform: Shape 44">
              <a:extLst>
                <a:ext uri="{FF2B5EF4-FFF2-40B4-BE49-F238E27FC236}">
                  <a16:creationId xmlns:a16="http://schemas.microsoft.com/office/drawing/2014/main" id="{2E107CCD-42A7-4523-88F3-1902E67F27C1}"/>
                </a:ext>
              </a:extLst>
            </p:cNvPr>
            <p:cNvSpPr/>
            <p:nvPr/>
          </p:nvSpPr>
          <p:spPr>
            <a:xfrm>
              <a:off x="6360136" y="1964421"/>
              <a:ext cx="10477" cy="215941"/>
            </a:xfrm>
            <a:custGeom>
              <a:avLst/>
              <a:gdLst>
                <a:gd name="connsiteX0" fmla="*/ 0 w 10477"/>
                <a:gd name="connsiteY0" fmla="*/ 0 h 215941"/>
                <a:gd name="connsiteX1" fmla="*/ 0 w 10477"/>
                <a:gd name="connsiteY1" fmla="*/ 215941 h 215941"/>
                <a:gd name="connsiteX2" fmla="*/ 0 w 10477"/>
                <a:gd name="connsiteY2" fmla="*/ 0 h 215941"/>
              </a:gdLst>
              <a:ahLst/>
              <a:cxnLst>
                <a:cxn ang="0">
                  <a:pos x="connsiteX0" y="connsiteY0"/>
                </a:cxn>
                <a:cxn ang="0">
                  <a:pos x="connsiteX1" y="connsiteY1"/>
                </a:cxn>
                <a:cxn ang="0">
                  <a:pos x="connsiteX2" y="connsiteY2"/>
                </a:cxn>
              </a:cxnLst>
              <a:rect l="l" t="t" r="r" b="b"/>
              <a:pathLst>
                <a:path w="10477" h="215941">
                  <a:moveTo>
                    <a:pt x="0" y="0"/>
                  </a:moveTo>
                  <a:lnTo>
                    <a:pt x="0" y="215941"/>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6" name="Freeform: Shape 45">
              <a:extLst>
                <a:ext uri="{FF2B5EF4-FFF2-40B4-BE49-F238E27FC236}">
                  <a16:creationId xmlns:a16="http://schemas.microsoft.com/office/drawing/2014/main" id="{E55691CD-D287-4C0E-80B1-518B9EC33882}"/>
                </a:ext>
              </a:extLst>
            </p:cNvPr>
            <p:cNvSpPr/>
            <p:nvPr/>
          </p:nvSpPr>
          <p:spPr>
            <a:xfrm>
              <a:off x="6431698" y="1945430"/>
              <a:ext cx="105089" cy="117059"/>
            </a:xfrm>
            <a:custGeom>
              <a:avLst/>
              <a:gdLst>
                <a:gd name="connsiteX0" fmla="*/ 105089 w 105089"/>
                <a:gd name="connsiteY0" fmla="*/ 117060 h 117059"/>
                <a:gd name="connsiteX1" fmla="*/ 105089 w 105089"/>
                <a:gd name="connsiteY1" fmla="*/ 34288 h 117059"/>
                <a:gd name="connsiteX2" fmla="*/ 90211 w 105089"/>
                <a:gd name="connsiteY2" fmla="*/ 15219 h 117059"/>
                <a:gd name="connsiteX3" fmla="*/ 31328 w 105089"/>
                <a:gd name="connsiteY3" fmla="*/ 550 h 117059"/>
                <a:gd name="connsiteX4" fmla="*/ 21793 w 105089"/>
                <a:gd name="connsiteY4" fmla="*/ 550 h 117059"/>
                <a:gd name="connsiteX5" fmla="*/ 0 w 105089"/>
                <a:gd name="connsiteY5" fmla="*/ 5998 h 117059"/>
                <a:gd name="connsiteX6" fmla="*/ 21793 w 105089"/>
                <a:gd name="connsiteY6" fmla="*/ 550 h 117059"/>
                <a:gd name="connsiteX7" fmla="*/ 31328 w 105089"/>
                <a:gd name="connsiteY7" fmla="*/ 550 h 117059"/>
                <a:gd name="connsiteX8" fmla="*/ 90211 w 105089"/>
                <a:gd name="connsiteY8" fmla="*/ 15219 h 117059"/>
                <a:gd name="connsiteX9" fmla="*/ 105089 w 105089"/>
                <a:gd name="connsiteY9" fmla="*/ 34288 h 117059"/>
                <a:gd name="connsiteX10" fmla="*/ 105089 w 105089"/>
                <a:gd name="connsiteY10" fmla="*/ 117060 h 11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089" h="117059">
                  <a:moveTo>
                    <a:pt x="105089" y="117060"/>
                  </a:moveTo>
                  <a:lnTo>
                    <a:pt x="105089" y="34288"/>
                  </a:lnTo>
                  <a:cubicBezTo>
                    <a:pt x="105089" y="25277"/>
                    <a:pt x="98908" y="17419"/>
                    <a:pt x="90211" y="15219"/>
                  </a:cubicBezTo>
                  <a:lnTo>
                    <a:pt x="31328" y="550"/>
                  </a:lnTo>
                  <a:cubicBezTo>
                    <a:pt x="28184" y="-183"/>
                    <a:pt x="24936" y="-183"/>
                    <a:pt x="21793" y="550"/>
                  </a:cubicBezTo>
                  <a:lnTo>
                    <a:pt x="0" y="5998"/>
                  </a:lnTo>
                  <a:lnTo>
                    <a:pt x="21793" y="550"/>
                  </a:lnTo>
                  <a:cubicBezTo>
                    <a:pt x="24936" y="-183"/>
                    <a:pt x="28184" y="-183"/>
                    <a:pt x="31328" y="550"/>
                  </a:cubicBezTo>
                  <a:lnTo>
                    <a:pt x="90211" y="15219"/>
                  </a:lnTo>
                  <a:cubicBezTo>
                    <a:pt x="98908" y="17419"/>
                    <a:pt x="105089" y="25277"/>
                    <a:pt x="105089" y="34288"/>
                  </a:cubicBezTo>
                  <a:lnTo>
                    <a:pt x="105089" y="11706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7" name="Freeform: Shape 46">
              <a:extLst>
                <a:ext uri="{FF2B5EF4-FFF2-40B4-BE49-F238E27FC236}">
                  <a16:creationId xmlns:a16="http://schemas.microsoft.com/office/drawing/2014/main" id="{71552ECC-6FDE-498D-AC46-70C0ABB030C2}"/>
                </a:ext>
              </a:extLst>
            </p:cNvPr>
            <p:cNvSpPr/>
            <p:nvPr/>
          </p:nvSpPr>
          <p:spPr>
            <a:xfrm>
              <a:off x="6458311" y="2082188"/>
              <a:ext cx="10477" cy="98174"/>
            </a:xfrm>
            <a:custGeom>
              <a:avLst/>
              <a:gdLst>
                <a:gd name="connsiteX0" fmla="*/ 0 w 10477"/>
                <a:gd name="connsiteY0" fmla="*/ 0 h 98174"/>
                <a:gd name="connsiteX1" fmla="*/ 0 w 10477"/>
                <a:gd name="connsiteY1" fmla="*/ 98174 h 98174"/>
                <a:gd name="connsiteX2" fmla="*/ 0 w 10477"/>
                <a:gd name="connsiteY2" fmla="*/ 0 h 98174"/>
              </a:gdLst>
              <a:ahLst/>
              <a:cxnLst>
                <a:cxn ang="0">
                  <a:pos x="connsiteX0" y="connsiteY0"/>
                </a:cxn>
                <a:cxn ang="0">
                  <a:pos x="connsiteX1" y="connsiteY1"/>
                </a:cxn>
                <a:cxn ang="0">
                  <a:pos x="connsiteX2" y="connsiteY2"/>
                </a:cxn>
              </a:cxnLst>
              <a:rect l="l" t="t" r="r" b="b"/>
              <a:pathLst>
                <a:path w="10477" h="98174">
                  <a:moveTo>
                    <a:pt x="0" y="0"/>
                  </a:moveTo>
                  <a:lnTo>
                    <a:pt x="0" y="98174"/>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8" name="Freeform: Shape 47">
              <a:extLst>
                <a:ext uri="{FF2B5EF4-FFF2-40B4-BE49-F238E27FC236}">
                  <a16:creationId xmlns:a16="http://schemas.microsoft.com/office/drawing/2014/main" id="{8BEFD8BA-83DF-43C0-98C7-9A0A8FC65EA4}"/>
                </a:ext>
              </a:extLst>
            </p:cNvPr>
            <p:cNvSpPr/>
            <p:nvPr/>
          </p:nvSpPr>
          <p:spPr>
            <a:xfrm>
              <a:off x="6497601" y="2003607"/>
              <a:ext cx="10477" cy="176650"/>
            </a:xfrm>
            <a:custGeom>
              <a:avLst/>
              <a:gdLst>
                <a:gd name="connsiteX0" fmla="*/ 0 w 10477"/>
                <a:gd name="connsiteY0" fmla="*/ 0 h 176650"/>
                <a:gd name="connsiteX1" fmla="*/ 0 w 10477"/>
                <a:gd name="connsiteY1" fmla="*/ 176651 h 176650"/>
                <a:gd name="connsiteX2" fmla="*/ 0 w 10477"/>
                <a:gd name="connsiteY2" fmla="*/ 0 h 176650"/>
              </a:gdLst>
              <a:ahLst/>
              <a:cxnLst>
                <a:cxn ang="0">
                  <a:pos x="connsiteX0" y="connsiteY0"/>
                </a:cxn>
                <a:cxn ang="0">
                  <a:pos x="connsiteX1" y="connsiteY1"/>
                </a:cxn>
                <a:cxn ang="0">
                  <a:pos x="connsiteX2" y="connsiteY2"/>
                </a:cxn>
              </a:cxnLst>
              <a:rect l="l" t="t" r="r" b="b"/>
              <a:pathLst>
                <a:path w="10477" h="176650">
                  <a:moveTo>
                    <a:pt x="0" y="0"/>
                  </a:moveTo>
                  <a:lnTo>
                    <a:pt x="0" y="176651"/>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9" name="Freeform: Shape 48">
              <a:extLst>
                <a:ext uri="{FF2B5EF4-FFF2-40B4-BE49-F238E27FC236}">
                  <a16:creationId xmlns:a16="http://schemas.microsoft.com/office/drawing/2014/main" id="{CD5CF861-1D20-402B-8891-0253F48C1281}"/>
                </a:ext>
              </a:extLst>
            </p:cNvPr>
            <p:cNvSpPr/>
            <p:nvPr/>
          </p:nvSpPr>
          <p:spPr>
            <a:xfrm>
              <a:off x="6105009" y="1945430"/>
              <a:ext cx="104984" cy="117059"/>
            </a:xfrm>
            <a:custGeom>
              <a:avLst/>
              <a:gdLst>
                <a:gd name="connsiteX0" fmla="*/ 104985 w 104984"/>
                <a:gd name="connsiteY0" fmla="*/ 5998 h 117059"/>
                <a:gd name="connsiteX1" fmla="*/ 83296 w 104984"/>
                <a:gd name="connsiteY1" fmla="*/ 550 h 117059"/>
                <a:gd name="connsiteX2" fmla="*/ 73762 w 104984"/>
                <a:gd name="connsiteY2" fmla="*/ 550 h 117059"/>
                <a:gd name="connsiteX3" fmla="*/ 14878 w 104984"/>
                <a:gd name="connsiteY3" fmla="*/ 15219 h 117059"/>
                <a:gd name="connsiteX4" fmla="*/ 0 w 104984"/>
                <a:gd name="connsiteY4" fmla="*/ 34288 h 117059"/>
                <a:gd name="connsiteX5" fmla="*/ 0 w 104984"/>
                <a:gd name="connsiteY5" fmla="*/ 117060 h 117059"/>
                <a:gd name="connsiteX6" fmla="*/ 0 w 104984"/>
                <a:gd name="connsiteY6" fmla="*/ 34288 h 117059"/>
                <a:gd name="connsiteX7" fmla="*/ 14878 w 104984"/>
                <a:gd name="connsiteY7" fmla="*/ 15219 h 117059"/>
                <a:gd name="connsiteX8" fmla="*/ 73762 w 104984"/>
                <a:gd name="connsiteY8" fmla="*/ 550 h 117059"/>
                <a:gd name="connsiteX9" fmla="*/ 83296 w 104984"/>
                <a:gd name="connsiteY9" fmla="*/ 550 h 117059"/>
                <a:gd name="connsiteX10" fmla="*/ 104985 w 104984"/>
                <a:gd name="connsiteY10" fmla="*/ 5998 h 11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984" h="117059">
                  <a:moveTo>
                    <a:pt x="104985" y="5998"/>
                  </a:moveTo>
                  <a:lnTo>
                    <a:pt x="83296" y="550"/>
                  </a:lnTo>
                  <a:cubicBezTo>
                    <a:pt x="80153" y="-183"/>
                    <a:pt x="76905" y="-183"/>
                    <a:pt x="73762" y="550"/>
                  </a:cubicBezTo>
                  <a:lnTo>
                    <a:pt x="14878" y="15219"/>
                  </a:lnTo>
                  <a:cubicBezTo>
                    <a:pt x="6182" y="17419"/>
                    <a:pt x="0" y="25277"/>
                    <a:pt x="0" y="34288"/>
                  </a:cubicBezTo>
                  <a:lnTo>
                    <a:pt x="0" y="117060"/>
                  </a:lnTo>
                  <a:lnTo>
                    <a:pt x="0" y="34288"/>
                  </a:lnTo>
                  <a:cubicBezTo>
                    <a:pt x="0" y="25277"/>
                    <a:pt x="6182" y="17419"/>
                    <a:pt x="14878" y="15219"/>
                  </a:cubicBezTo>
                  <a:lnTo>
                    <a:pt x="73762" y="550"/>
                  </a:lnTo>
                  <a:cubicBezTo>
                    <a:pt x="76905" y="-183"/>
                    <a:pt x="80153" y="-183"/>
                    <a:pt x="83296" y="550"/>
                  </a:cubicBezTo>
                  <a:lnTo>
                    <a:pt x="104985" y="5998"/>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0" name="Freeform: Shape 49">
              <a:extLst>
                <a:ext uri="{FF2B5EF4-FFF2-40B4-BE49-F238E27FC236}">
                  <a16:creationId xmlns:a16="http://schemas.microsoft.com/office/drawing/2014/main" id="{BB43918D-719D-4DA2-8DB7-62579032D490}"/>
                </a:ext>
              </a:extLst>
            </p:cNvPr>
            <p:cNvSpPr/>
            <p:nvPr/>
          </p:nvSpPr>
          <p:spPr>
            <a:xfrm>
              <a:off x="6183486" y="2082188"/>
              <a:ext cx="10477" cy="98174"/>
            </a:xfrm>
            <a:custGeom>
              <a:avLst/>
              <a:gdLst>
                <a:gd name="connsiteX0" fmla="*/ 0 w 10477"/>
                <a:gd name="connsiteY0" fmla="*/ 0 h 98174"/>
                <a:gd name="connsiteX1" fmla="*/ 0 w 10477"/>
                <a:gd name="connsiteY1" fmla="*/ 98174 h 98174"/>
                <a:gd name="connsiteX2" fmla="*/ 0 w 10477"/>
                <a:gd name="connsiteY2" fmla="*/ 0 h 98174"/>
              </a:gdLst>
              <a:ahLst/>
              <a:cxnLst>
                <a:cxn ang="0">
                  <a:pos x="connsiteX0" y="connsiteY0"/>
                </a:cxn>
                <a:cxn ang="0">
                  <a:pos x="connsiteX1" y="connsiteY1"/>
                </a:cxn>
                <a:cxn ang="0">
                  <a:pos x="connsiteX2" y="connsiteY2"/>
                </a:cxn>
              </a:cxnLst>
              <a:rect l="l" t="t" r="r" b="b"/>
              <a:pathLst>
                <a:path w="10477" h="98174">
                  <a:moveTo>
                    <a:pt x="0" y="0"/>
                  </a:moveTo>
                  <a:lnTo>
                    <a:pt x="0" y="98174"/>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1" name="Freeform: Shape 50">
              <a:extLst>
                <a:ext uri="{FF2B5EF4-FFF2-40B4-BE49-F238E27FC236}">
                  <a16:creationId xmlns:a16="http://schemas.microsoft.com/office/drawing/2014/main" id="{081C865E-1BB5-41FE-800F-70D1B779866A}"/>
                </a:ext>
              </a:extLst>
            </p:cNvPr>
            <p:cNvSpPr/>
            <p:nvPr/>
          </p:nvSpPr>
          <p:spPr>
            <a:xfrm>
              <a:off x="6144300" y="2003607"/>
              <a:ext cx="10477" cy="176650"/>
            </a:xfrm>
            <a:custGeom>
              <a:avLst/>
              <a:gdLst>
                <a:gd name="connsiteX0" fmla="*/ 0 w 10477"/>
                <a:gd name="connsiteY0" fmla="*/ 0 h 176650"/>
                <a:gd name="connsiteX1" fmla="*/ 0 w 10477"/>
                <a:gd name="connsiteY1" fmla="*/ 176651 h 176650"/>
                <a:gd name="connsiteX2" fmla="*/ 0 w 10477"/>
                <a:gd name="connsiteY2" fmla="*/ 0 h 176650"/>
              </a:gdLst>
              <a:ahLst/>
              <a:cxnLst>
                <a:cxn ang="0">
                  <a:pos x="connsiteX0" y="connsiteY0"/>
                </a:cxn>
                <a:cxn ang="0">
                  <a:pos x="connsiteX1" y="connsiteY1"/>
                </a:cxn>
                <a:cxn ang="0">
                  <a:pos x="connsiteX2" y="connsiteY2"/>
                </a:cxn>
              </a:cxnLst>
              <a:rect l="l" t="t" r="r" b="b"/>
              <a:pathLst>
                <a:path w="10477" h="176650">
                  <a:moveTo>
                    <a:pt x="0" y="0"/>
                  </a:moveTo>
                  <a:lnTo>
                    <a:pt x="0" y="176651"/>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52" name="Graphic 255">
              <a:extLst>
                <a:ext uri="{FF2B5EF4-FFF2-40B4-BE49-F238E27FC236}">
                  <a16:creationId xmlns:a16="http://schemas.microsoft.com/office/drawing/2014/main" id="{8ED18EAE-2A90-4903-8CFB-E71165418CED}"/>
                </a:ext>
              </a:extLst>
            </p:cNvPr>
            <p:cNvGrpSpPr/>
            <p:nvPr/>
          </p:nvGrpSpPr>
          <p:grpSpPr>
            <a:xfrm>
              <a:off x="6157606" y="1724905"/>
              <a:ext cx="326898" cy="184613"/>
              <a:chOff x="6157606" y="1724905"/>
              <a:chExt cx="326898" cy="184613"/>
            </a:xfrm>
            <a:noFill/>
          </p:grpSpPr>
          <p:sp>
            <p:nvSpPr>
              <p:cNvPr id="53" name="Freeform: Shape 52">
                <a:extLst>
                  <a:ext uri="{FF2B5EF4-FFF2-40B4-BE49-F238E27FC236}">
                    <a16:creationId xmlns:a16="http://schemas.microsoft.com/office/drawing/2014/main" id="{080B6C53-A918-412F-B1AE-BADF571D20E2}"/>
                  </a:ext>
                </a:extLst>
              </p:cNvPr>
              <p:cNvSpPr/>
              <p:nvPr/>
            </p:nvSpPr>
            <p:spPr>
              <a:xfrm>
                <a:off x="6292976" y="1819412"/>
                <a:ext cx="53435" cy="53435"/>
              </a:xfrm>
              <a:custGeom>
                <a:avLst/>
                <a:gdLst>
                  <a:gd name="connsiteX0" fmla="*/ 53435 w 53435"/>
                  <a:gd name="connsiteY0" fmla="*/ 26718 h 53435"/>
                  <a:gd name="connsiteX1" fmla="*/ 26718 w 53435"/>
                  <a:gd name="connsiteY1" fmla="*/ 53435 h 53435"/>
                  <a:gd name="connsiteX2" fmla="*/ 0 w 53435"/>
                  <a:gd name="connsiteY2" fmla="*/ 26718 h 53435"/>
                  <a:gd name="connsiteX3" fmla="*/ 26718 w 53435"/>
                  <a:gd name="connsiteY3" fmla="*/ 0 h 53435"/>
                  <a:gd name="connsiteX4" fmla="*/ 53435 w 53435"/>
                  <a:gd name="connsiteY4" fmla="*/ 26718 h 5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5" h="53435">
                    <a:moveTo>
                      <a:pt x="53435" y="26718"/>
                    </a:moveTo>
                    <a:cubicBezTo>
                      <a:pt x="53435" y="41473"/>
                      <a:pt x="41473" y="53435"/>
                      <a:pt x="26718" y="53435"/>
                    </a:cubicBezTo>
                    <a:cubicBezTo>
                      <a:pt x="11962" y="53435"/>
                      <a:pt x="0" y="41473"/>
                      <a:pt x="0" y="26718"/>
                    </a:cubicBezTo>
                    <a:cubicBezTo>
                      <a:pt x="0" y="11962"/>
                      <a:pt x="11962" y="0"/>
                      <a:pt x="26718" y="0"/>
                    </a:cubicBezTo>
                    <a:cubicBezTo>
                      <a:pt x="41473" y="0"/>
                      <a:pt x="53435" y="11962"/>
                      <a:pt x="53435" y="26718"/>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54" name="Freeform: Shape 53">
                <a:extLst>
                  <a:ext uri="{FF2B5EF4-FFF2-40B4-BE49-F238E27FC236}">
                    <a16:creationId xmlns:a16="http://schemas.microsoft.com/office/drawing/2014/main" id="{6988CEBC-5CB3-49E4-B60A-FDDDCFB69E5F}"/>
                  </a:ext>
                </a:extLst>
              </p:cNvPr>
              <p:cNvSpPr/>
              <p:nvPr/>
            </p:nvSpPr>
            <p:spPr>
              <a:xfrm>
                <a:off x="6292976" y="1724905"/>
                <a:ext cx="53435" cy="53435"/>
              </a:xfrm>
              <a:custGeom>
                <a:avLst/>
                <a:gdLst>
                  <a:gd name="connsiteX0" fmla="*/ 53435 w 53435"/>
                  <a:gd name="connsiteY0" fmla="*/ 26718 h 53435"/>
                  <a:gd name="connsiteX1" fmla="*/ 26718 w 53435"/>
                  <a:gd name="connsiteY1" fmla="*/ 53435 h 53435"/>
                  <a:gd name="connsiteX2" fmla="*/ 0 w 53435"/>
                  <a:gd name="connsiteY2" fmla="*/ 26718 h 53435"/>
                  <a:gd name="connsiteX3" fmla="*/ 26718 w 53435"/>
                  <a:gd name="connsiteY3" fmla="*/ 0 h 53435"/>
                  <a:gd name="connsiteX4" fmla="*/ 53435 w 53435"/>
                  <a:gd name="connsiteY4" fmla="*/ 26718 h 5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5" h="53435">
                    <a:moveTo>
                      <a:pt x="53435" y="26718"/>
                    </a:moveTo>
                    <a:cubicBezTo>
                      <a:pt x="53435" y="41491"/>
                      <a:pt x="41491" y="53435"/>
                      <a:pt x="26718" y="53435"/>
                    </a:cubicBezTo>
                    <a:cubicBezTo>
                      <a:pt x="11944" y="53435"/>
                      <a:pt x="0" y="41491"/>
                      <a:pt x="0" y="26718"/>
                    </a:cubicBezTo>
                    <a:cubicBezTo>
                      <a:pt x="0" y="11944"/>
                      <a:pt x="11944" y="0"/>
                      <a:pt x="26718" y="0"/>
                    </a:cubicBezTo>
                    <a:cubicBezTo>
                      <a:pt x="41491" y="0"/>
                      <a:pt x="53435" y="11944"/>
                      <a:pt x="53435" y="26718"/>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5" name="Freeform: Shape 54">
                <a:extLst>
                  <a:ext uri="{FF2B5EF4-FFF2-40B4-BE49-F238E27FC236}">
                    <a16:creationId xmlns:a16="http://schemas.microsoft.com/office/drawing/2014/main" id="{D93B29A7-C943-4B60-9430-50640A663BDE}"/>
                  </a:ext>
                </a:extLst>
              </p:cNvPr>
              <p:cNvSpPr/>
              <p:nvPr/>
            </p:nvSpPr>
            <p:spPr>
              <a:xfrm>
                <a:off x="6205174" y="1771111"/>
                <a:ext cx="53435" cy="53435"/>
              </a:xfrm>
              <a:custGeom>
                <a:avLst/>
                <a:gdLst>
                  <a:gd name="connsiteX0" fmla="*/ 53435 w 53435"/>
                  <a:gd name="connsiteY0" fmla="*/ 26718 h 53435"/>
                  <a:gd name="connsiteX1" fmla="*/ 26718 w 53435"/>
                  <a:gd name="connsiteY1" fmla="*/ 53435 h 53435"/>
                  <a:gd name="connsiteX2" fmla="*/ 0 w 53435"/>
                  <a:gd name="connsiteY2" fmla="*/ 26718 h 53435"/>
                  <a:gd name="connsiteX3" fmla="*/ 26718 w 53435"/>
                  <a:gd name="connsiteY3" fmla="*/ 0 h 53435"/>
                  <a:gd name="connsiteX4" fmla="*/ 53435 w 53435"/>
                  <a:gd name="connsiteY4" fmla="*/ 26718 h 5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5" h="53435">
                    <a:moveTo>
                      <a:pt x="53435" y="26718"/>
                    </a:moveTo>
                    <a:cubicBezTo>
                      <a:pt x="53435" y="41473"/>
                      <a:pt x="41473" y="53435"/>
                      <a:pt x="26718" y="53435"/>
                    </a:cubicBezTo>
                    <a:cubicBezTo>
                      <a:pt x="11962" y="53435"/>
                      <a:pt x="0" y="41473"/>
                      <a:pt x="0" y="26718"/>
                    </a:cubicBezTo>
                    <a:cubicBezTo>
                      <a:pt x="0" y="11962"/>
                      <a:pt x="11962" y="0"/>
                      <a:pt x="26718" y="0"/>
                    </a:cubicBezTo>
                    <a:cubicBezTo>
                      <a:pt x="41473" y="0"/>
                      <a:pt x="53435" y="11962"/>
                      <a:pt x="53435" y="26718"/>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6" name="Freeform: Shape 55">
                <a:extLst>
                  <a:ext uri="{FF2B5EF4-FFF2-40B4-BE49-F238E27FC236}">
                    <a16:creationId xmlns:a16="http://schemas.microsoft.com/office/drawing/2014/main" id="{1083863F-9AF3-4CA9-BC5E-668B2B6212F2}"/>
                  </a:ext>
                </a:extLst>
              </p:cNvPr>
              <p:cNvSpPr/>
              <p:nvPr/>
            </p:nvSpPr>
            <p:spPr>
              <a:xfrm>
                <a:off x="6157606" y="1856084"/>
                <a:ext cx="53435" cy="53435"/>
              </a:xfrm>
              <a:custGeom>
                <a:avLst/>
                <a:gdLst>
                  <a:gd name="connsiteX0" fmla="*/ 53435 w 53435"/>
                  <a:gd name="connsiteY0" fmla="*/ 26718 h 53435"/>
                  <a:gd name="connsiteX1" fmla="*/ 26718 w 53435"/>
                  <a:gd name="connsiteY1" fmla="*/ 53435 h 53435"/>
                  <a:gd name="connsiteX2" fmla="*/ 0 w 53435"/>
                  <a:gd name="connsiteY2" fmla="*/ 26718 h 53435"/>
                  <a:gd name="connsiteX3" fmla="*/ 26718 w 53435"/>
                  <a:gd name="connsiteY3" fmla="*/ 0 h 53435"/>
                  <a:gd name="connsiteX4" fmla="*/ 53435 w 53435"/>
                  <a:gd name="connsiteY4" fmla="*/ 26718 h 5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5" h="53435">
                    <a:moveTo>
                      <a:pt x="53435" y="26718"/>
                    </a:moveTo>
                    <a:cubicBezTo>
                      <a:pt x="53435" y="41473"/>
                      <a:pt x="41473" y="53435"/>
                      <a:pt x="26718" y="53435"/>
                    </a:cubicBezTo>
                    <a:cubicBezTo>
                      <a:pt x="11962" y="53435"/>
                      <a:pt x="0" y="41473"/>
                      <a:pt x="0" y="26718"/>
                    </a:cubicBezTo>
                    <a:cubicBezTo>
                      <a:pt x="0" y="11962"/>
                      <a:pt x="11962" y="0"/>
                      <a:pt x="26718" y="0"/>
                    </a:cubicBezTo>
                    <a:cubicBezTo>
                      <a:pt x="41473" y="0"/>
                      <a:pt x="53435" y="11962"/>
                      <a:pt x="53435" y="26718"/>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7" name="Freeform: Shape 56">
                <a:extLst>
                  <a:ext uri="{FF2B5EF4-FFF2-40B4-BE49-F238E27FC236}">
                    <a16:creationId xmlns:a16="http://schemas.microsoft.com/office/drawing/2014/main" id="{C3EA3A8B-58F0-459B-ACEA-EB7DDA43C927}"/>
                  </a:ext>
                </a:extLst>
              </p:cNvPr>
              <p:cNvSpPr/>
              <p:nvPr/>
            </p:nvSpPr>
            <p:spPr>
              <a:xfrm>
                <a:off x="6431069" y="1856084"/>
                <a:ext cx="53435" cy="53435"/>
              </a:xfrm>
              <a:custGeom>
                <a:avLst/>
                <a:gdLst>
                  <a:gd name="connsiteX0" fmla="*/ 53435 w 53435"/>
                  <a:gd name="connsiteY0" fmla="*/ 26718 h 53435"/>
                  <a:gd name="connsiteX1" fmla="*/ 26718 w 53435"/>
                  <a:gd name="connsiteY1" fmla="*/ 53435 h 53435"/>
                  <a:gd name="connsiteX2" fmla="*/ 0 w 53435"/>
                  <a:gd name="connsiteY2" fmla="*/ 26718 h 53435"/>
                  <a:gd name="connsiteX3" fmla="*/ 26718 w 53435"/>
                  <a:gd name="connsiteY3" fmla="*/ 0 h 53435"/>
                  <a:gd name="connsiteX4" fmla="*/ 53435 w 53435"/>
                  <a:gd name="connsiteY4" fmla="*/ 26718 h 5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5" h="53435">
                    <a:moveTo>
                      <a:pt x="53435" y="26718"/>
                    </a:moveTo>
                    <a:cubicBezTo>
                      <a:pt x="53435" y="41473"/>
                      <a:pt x="41473" y="53435"/>
                      <a:pt x="26718" y="53435"/>
                    </a:cubicBezTo>
                    <a:cubicBezTo>
                      <a:pt x="11962" y="53435"/>
                      <a:pt x="0" y="41473"/>
                      <a:pt x="0" y="26718"/>
                    </a:cubicBezTo>
                    <a:cubicBezTo>
                      <a:pt x="0" y="11962"/>
                      <a:pt x="11962" y="0"/>
                      <a:pt x="26718" y="0"/>
                    </a:cubicBezTo>
                    <a:cubicBezTo>
                      <a:pt x="41473" y="0"/>
                      <a:pt x="53435" y="11962"/>
                      <a:pt x="53435" y="26718"/>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8" name="Freeform: Shape 57">
                <a:extLst>
                  <a:ext uri="{FF2B5EF4-FFF2-40B4-BE49-F238E27FC236}">
                    <a16:creationId xmlns:a16="http://schemas.microsoft.com/office/drawing/2014/main" id="{53E4C92C-181C-452B-8C17-602027CDAE3F}"/>
                  </a:ext>
                </a:extLst>
              </p:cNvPr>
              <p:cNvSpPr/>
              <p:nvPr/>
            </p:nvSpPr>
            <p:spPr>
              <a:xfrm>
                <a:off x="6381930" y="1771111"/>
                <a:ext cx="53435" cy="53435"/>
              </a:xfrm>
              <a:custGeom>
                <a:avLst/>
                <a:gdLst>
                  <a:gd name="connsiteX0" fmla="*/ 53435 w 53435"/>
                  <a:gd name="connsiteY0" fmla="*/ 26718 h 53435"/>
                  <a:gd name="connsiteX1" fmla="*/ 26718 w 53435"/>
                  <a:gd name="connsiteY1" fmla="*/ 53435 h 53435"/>
                  <a:gd name="connsiteX2" fmla="*/ 0 w 53435"/>
                  <a:gd name="connsiteY2" fmla="*/ 26718 h 53435"/>
                  <a:gd name="connsiteX3" fmla="*/ 26718 w 53435"/>
                  <a:gd name="connsiteY3" fmla="*/ 0 h 53435"/>
                  <a:gd name="connsiteX4" fmla="*/ 53435 w 53435"/>
                  <a:gd name="connsiteY4" fmla="*/ 26718 h 5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5" h="53435">
                    <a:moveTo>
                      <a:pt x="53435" y="26718"/>
                    </a:moveTo>
                    <a:cubicBezTo>
                      <a:pt x="53435" y="41473"/>
                      <a:pt x="41473" y="53435"/>
                      <a:pt x="26718" y="53435"/>
                    </a:cubicBezTo>
                    <a:cubicBezTo>
                      <a:pt x="11962" y="53435"/>
                      <a:pt x="0" y="41473"/>
                      <a:pt x="0" y="26718"/>
                    </a:cubicBezTo>
                    <a:cubicBezTo>
                      <a:pt x="0" y="11962"/>
                      <a:pt x="11962" y="0"/>
                      <a:pt x="26718" y="0"/>
                    </a:cubicBezTo>
                    <a:cubicBezTo>
                      <a:pt x="41473" y="0"/>
                      <a:pt x="53435" y="11962"/>
                      <a:pt x="53435" y="26718"/>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40" name="Group 39">
            <a:extLst>
              <a:ext uri="{FF2B5EF4-FFF2-40B4-BE49-F238E27FC236}">
                <a16:creationId xmlns:a16="http://schemas.microsoft.com/office/drawing/2014/main" id="{30CB80D0-37C5-45F0-B010-8C57300F68A2}"/>
              </a:ext>
            </a:extLst>
          </p:cNvPr>
          <p:cNvGrpSpPr/>
          <p:nvPr/>
        </p:nvGrpSpPr>
        <p:grpSpPr>
          <a:xfrm>
            <a:off x="6063565" y="3903739"/>
            <a:ext cx="514550" cy="506587"/>
            <a:chOff x="6063565" y="3963624"/>
            <a:chExt cx="514550" cy="506587"/>
          </a:xfrm>
        </p:grpSpPr>
        <p:sp>
          <p:nvSpPr>
            <p:cNvPr id="11" name="Freeform: Shape 10">
              <a:extLst>
                <a:ext uri="{FF2B5EF4-FFF2-40B4-BE49-F238E27FC236}">
                  <a16:creationId xmlns:a16="http://schemas.microsoft.com/office/drawing/2014/main" id="{0B6CB15A-2F22-40BD-AFBE-89A06B49DA83}"/>
                </a:ext>
              </a:extLst>
            </p:cNvPr>
            <p:cNvSpPr/>
            <p:nvPr/>
          </p:nvSpPr>
          <p:spPr>
            <a:xfrm>
              <a:off x="6454062" y="4210155"/>
              <a:ext cx="124053" cy="91054"/>
            </a:xfrm>
            <a:custGeom>
              <a:avLst/>
              <a:gdLst>
                <a:gd name="connsiteX0" fmla="*/ 124054 w 124053"/>
                <a:gd name="connsiteY0" fmla="*/ 54698 h 91054"/>
                <a:gd name="connsiteX1" fmla="*/ 47044 w 124053"/>
                <a:gd name="connsiteY1" fmla="*/ 1262 h 91054"/>
                <a:gd name="connsiteX2" fmla="*/ 0 w 124053"/>
                <a:gd name="connsiteY2" fmla="*/ 91055 h 91054"/>
                <a:gd name="connsiteX3" fmla="*/ 47044 w 124053"/>
                <a:gd name="connsiteY3" fmla="*/ 1262 h 91054"/>
                <a:gd name="connsiteX4" fmla="*/ 124054 w 124053"/>
                <a:gd name="connsiteY4" fmla="*/ 54698 h 9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53" h="91054">
                  <a:moveTo>
                    <a:pt x="124054" y="54698"/>
                  </a:moveTo>
                  <a:cubicBezTo>
                    <a:pt x="8592" y="94303"/>
                    <a:pt x="0" y="-12673"/>
                    <a:pt x="47044" y="1262"/>
                  </a:cubicBezTo>
                  <a:cubicBezTo>
                    <a:pt x="81410" y="11426"/>
                    <a:pt x="72714" y="91055"/>
                    <a:pt x="0" y="91055"/>
                  </a:cubicBezTo>
                  <a:cubicBezTo>
                    <a:pt x="72714" y="91055"/>
                    <a:pt x="81410" y="11426"/>
                    <a:pt x="47044" y="1262"/>
                  </a:cubicBezTo>
                  <a:cubicBezTo>
                    <a:pt x="0" y="-12673"/>
                    <a:pt x="8592" y="94198"/>
                    <a:pt x="124054" y="54698"/>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25" name="Group 24">
              <a:extLst>
                <a:ext uri="{FF2B5EF4-FFF2-40B4-BE49-F238E27FC236}">
                  <a16:creationId xmlns:a16="http://schemas.microsoft.com/office/drawing/2014/main" id="{1A675DA6-8E8E-489C-A5FD-69E06EE630AD}"/>
                </a:ext>
              </a:extLst>
            </p:cNvPr>
            <p:cNvGrpSpPr/>
            <p:nvPr/>
          </p:nvGrpSpPr>
          <p:grpSpPr>
            <a:xfrm>
              <a:off x="6063565" y="3963624"/>
              <a:ext cx="443931" cy="506587"/>
              <a:chOff x="6063565" y="3963624"/>
              <a:chExt cx="443931" cy="506587"/>
            </a:xfrm>
          </p:grpSpPr>
          <p:sp>
            <p:nvSpPr>
              <p:cNvPr id="12" name="Freeform: Shape 11">
                <a:extLst>
                  <a:ext uri="{FF2B5EF4-FFF2-40B4-BE49-F238E27FC236}">
                    <a16:creationId xmlns:a16="http://schemas.microsoft.com/office/drawing/2014/main" id="{3A665EE7-ADD2-466D-ACFF-4C566ED4E72D}"/>
                  </a:ext>
                </a:extLst>
              </p:cNvPr>
              <p:cNvSpPr/>
              <p:nvPr/>
            </p:nvSpPr>
            <p:spPr>
              <a:xfrm>
                <a:off x="6075929" y="4140799"/>
                <a:ext cx="378132" cy="319039"/>
              </a:xfrm>
              <a:custGeom>
                <a:avLst/>
                <a:gdLst>
                  <a:gd name="connsiteX0" fmla="*/ 153391 w 378132"/>
                  <a:gd name="connsiteY0" fmla="*/ 23051 h 319039"/>
                  <a:gd name="connsiteX1" fmla="*/ 136208 w 378132"/>
                  <a:gd name="connsiteY1" fmla="*/ 28918 h 319039"/>
                  <a:gd name="connsiteX2" fmla="*/ 84658 w 378132"/>
                  <a:gd name="connsiteY2" fmla="*/ 0 h 319039"/>
                  <a:gd name="connsiteX3" fmla="*/ 84658 w 378132"/>
                  <a:gd name="connsiteY3" fmla="*/ 60036 h 319039"/>
                  <a:gd name="connsiteX4" fmla="*/ 46101 w 378132"/>
                  <a:gd name="connsiteY4" fmla="*/ 119443 h 319039"/>
                  <a:gd name="connsiteX5" fmla="*/ 14669 w 378132"/>
                  <a:gd name="connsiteY5" fmla="*/ 119443 h 319039"/>
                  <a:gd name="connsiteX6" fmla="*/ 0 w 378132"/>
                  <a:gd name="connsiteY6" fmla="*/ 134112 h 319039"/>
                  <a:gd name="connsiteX7" fmla="*/ 0 w 378132"/>
                  <a:gd name="connsiteY7" fmla="*/ 173507 h 319039"/>
                  <a:gd name="connsiteX8" fmla="*/ 14669 w 378132"/>
                  <a:gd name="connsiteY8" fmla="*/ 188176 h 319039"/>
                  <a:gd name="connsiteX9" fmla="*/ 49244 w 378132"/>
                  <a:gd name="connsiteY9" fmla="*/ 188176 h 319039"/>
                  <a:gd name="connsiteX10" fmla="*/ 100374 w 378132"/>
                  <a:gd name="connsiteY10" fmla="*/ 250203 h 319039"/>
                  <a:gd name="connsiteX11" fmla="*/ 100374 w 378132"/>
                  <a:gd name="connsiteY11" fmla="*/ 319040 h 319039"/>
                  <a:gd name="connsiteX12" fmla="*/ 157058 w 378132"/>
                  <a:gd name="connsiteY12" fmla="*/ 319040 h 319039"/>
                  <a:gd name="connsiteX13" fmla="*/ 157058 w 378132"/>
                  <a:gd name="connsiteY13" fmla="*/ 275873 h 319039"/>
                  <a:gd name="connsiteX14" fmla="*/ 209969 w 378132"/>
                  <a:gd name="connsiteY14" fmla="*/ 282683 h 319039"/>
                  <a:gd name="connsiteX15" fmla="*/ 262880 w 378132"/>
                  <a:gd name="connsiteY15" fmla="*/ 275873 h 319039"/>
                  <a:gd name="connsiteX16" fmla="*/ 262880 w 378132"/>
                  <a:gd name="connsiteY16" fmla="*/ 319040 h 319039"/>
                  <a:gd name="connsiteX17" fmla="*/ 319564 w 378132"/>
                  <a:gd name="connsiteY17" fmla="*/ 319040 h 319039"/>
                  <a:gd name="connsiteX18" fmla="*/ 319564 w 378132"/>
                  <a:gd name="connsiteY18" fmla="*/ 250203 h 319039"/>
                  <a:gd name="connsiteX19" fmla="*/ 378133 w 378132"/>
                  <a:gd name="connsiteY19" fmla="*/ 148885 h 319039"/>
                  <a:gd name="connsiteX20" fmla="*/ 291694 w 378132"/>
                  <a:gd name="connsiteY20" fmla="*/ 31956 h 319039"/>
                  <a:gd name="connsiteX21" fmla="*/ 378133 w 378132"/>
                  <a:gd name="connsiteY21" fmla="*/ 148885 h 319039"/>
                  <a:gd name="connsiteX22" fmla="*/ 319564 w 378132"/>
                  <a:gd name="connsiteY22" fmla="*/ 250203 h 319039"/>
                  <a:gd name="connsiteX23" fmla="*/ 319564 w 378132"/>
                  <a:gd name="connsiteY23" fmla="*/ 319040 h 319039"/>
                  <a:gd name="connsiteX24" fmla="*/ 262880 w 378132"/>
                  <a:gd name="connsiteY24" fmla="*/ 319040 h 319039"/>
                  <a:gd name="connsiteX25" fmla="*/ 262880 w 378132"/>
                  <a:gd name="connsiteY25" fmla="*/ 275873 h 319039"/>
                  <a:gd name="connsiteX26" fmla="*/ 209969 w 378132"/>
                  <a:gd name="connsiteY26" fmla="*/ 282683 h 319039"/>
                  <a:gd name="connsiteX27" fmla="*/ 157058 w 378132"/>
                  <a:gd name="connsiteY27" fmla="*/ 275873 h 319039"/>
                  <a:gd name="connsiteX28" fmla="*/ 157058 w 378132"/>
                  <a:gd name="connsiteY28" fmla="*/ 319040 h 319039"/>
                  <a:gd name="connsiteX29" fmla="*/ 100374 w 378132"/>
                  <a:gd name="connsiteY29" fmla="*/ 319040 h 319039"/>
                  <a:gd name="connsiteX30" fmla="*/ 100374 w 378132"/>
                  <a:gd name="connsiteY30" fmla="*/ 250203 h 319039"/>
                  <a:gd name="connsiteX31" fmla="*/ 49244 w 378132"/>
                  <a:gd name="connsiteY31" fmla="*/ 188176 h 319039"/>
                  <a:gd name="connsiteX32" fmla="*/ 14669 w 378132"/>
                  <a:gd name="connsiteY32" fmla="*/ 188176 h 319039"/>
                  <a:gd name="connsiteX33" fmla="*/ 0 w 378132"/>
                  <a:gd name="connsiteY33" fmla="*/ 173507 h 319039"/>
                  <a:gd name="connsiteX34" fmla="*/ 0 w 378132"/>
                  <a:gd name="connsiteY34" fmla="*/ 134112 h 319039"/>
                  <a:gd name="connsiteX35" fmla="*/ 14669 w 378132"/>
                  <a:gd name="connsiteY35" fmla="*/ 119443 h 319039"/>
                  <a:gd name="connsiteX36" fmla="*/ 46101 w 378132"/>
                  <a:gd name="connsiteY36" fmla="*/ 119443 h 319039"/>
                  <a:gd name="connsiteX37" fmla="*/ 84658 w 378132"/>
                  <a:gd name="connsiteY37" fmla="*/ 60036 h 319039"/>
                  <a:gd name="connsiteX38" fmla="*/ 84658 w 378132"/>
                  <a:gd name="connsiteY38" fmla="*/ 0 h 319039"/>
                  <a:gd name="connsiteX39" fmla="*/ 136208 w 378132"/>
                  <a:gd name="connsiteY39" fmla="*/ 28918 h 319039"/>
                  <a:gd name="connsiteX40" fmla="*/ 153391 w 378132"/>
                  <a:gd name="connsiteY40" fmla="*/ 23051 h 3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78132" h="319039">
                    <a:moveTo>
                      <a:pt x="153391" y="23051"/>
                    </a:moveTo>
                    <a:cubicBezTo>
                      <a:pt x="147523" y="24727"/>
                      <a:pt x="141761" y="26718"/>
                      <a:pt x="136208" y="28918"/>
                    </a:cubicBezTo>
                    <a:lnTo>
                      <a:pt x="84658" y="0"/>
                    </a:lnTo>
                    <a:lnTo>
                      <a:pt x="84658" y="60036"/>
                    </a:lnTo>
                    <a:cubicBezTo>
                      <a:pt x="66008" y="76695"/>
                      <a:pt x="52492" y="96917"/>
                      <a:pt x="46101" y="119443"/>
                    </a:cubicBezTo>
                    <a:lnTo>
                      <a:pt x="14669" y="119443"/>
                    </a:lnTo>
                    <a:cubicBezTo>
                      <a:pt x="6601" y="119443"/>
                      <a:pt x="0" y="126044"/>
                      <a:pt x="0" y="134112"/>
                    </a:cubicBezTo>
                    <a:lnTo>
                      <a:pt x="0" y="173507"/>
                    </a:lnTo>
                    <a:cubicBezTo>
                      <a:pt x="0" y="181575"/>
                      <a:pt x="6601" y="188176"/>
                      <a:pt x="14669" y="188176"/>
                    </a:cubicBezTo>
                    <a:lnTo>
                      <a:pt x="49244" y="188176"/>
                    </a:lnTo>
                    <a:cubicBezTo>
                      <a:pt x="58674" y="212588"/>
                      <a:pt x="76695" y="233963"/>
                      <a:pt x="100374" y="250203"/>
                    </a:cubicBezTo>
                    <a:lnTo>
                      <a:pt x="100374" y="319040"/>
                    </a:lnTo>
                    <a:lnTo>
                      <a:pt x="157058" y="319040"/>
                    </a:lnTo>
                    <a:lnTo>
                      <a:pt x="157058" y="275873"/>
                    </a:lnTo>
                    <a:cubicBezTo>
                      <a:pt x="173717" y="280273"/>
                      <a:pt x="191424" y="282683"/>
                      <a:pt x="209969" y="282683"/>
                    </a:cubicBezTo>
                    <a:cubicBezTo>
                      <a:pt x="228514" y="282683"/>
                      <a:pt x="246221" y="280168"/>
                      <a:pt x="262880" y="275873"/>
                    </a:cubicBezTo>
                    <a:lnTo>
                      <a:pt x="262880" y="319040"/>
                    </a:lnTo>
                    <a:lnTo>
                      <a:pt x="319564" y="319040"/>
                    </a:lnTo>
                    <a:lnTo>
                      <a:pt x="319564" y="250203"/>
                    </a:lnTo>
                    <a:cubicBezTo>
                      <a:pt x="355292" y="225685"/>
                      <a:pt x="378133" y="189433"/>
                      <a:pt x="378133" y="148885"/>
                    </a:cubicBezTo>
                    <a:cubicBezTo>
                      <a:pt x="378133" y="98593"/>
                      <a:pt x="343243" y="54797"/>
                      <a:pt x="291694" y="31956"/>
                    </a:cubicBezTo>
                    <a:cubicBezTo>
                      <a:pt x="343243" y="54797"/>
                      <a:pt x="378133" y="98593"/>
                      <a:pt x="378133" y="148885"/>
                    </a:cubicBezTo>
                    <a:cubicBezTo>
                      <a:pt x="378133" y="189433"/>
                      <a:pt x="355397" y="225685"/>
                      <a:pt x="319564" y="250203"/>
                    </a:cubicBezTo>
                    <a:lnTo>
                      <a:pt x="319564" y="319040"/>
                    </a:lnTo>
                    <a:lnTo>
                      <a:pt x="262880" y="319040"/>
                    </a:lnTo>
                    <a:lnTo>
                      <a:pt x="262880" y="275873"/>
                    </a:lnTo>
                    <a:cubicBezTo>
                      <a:pt x="246221" y="280273"/>
                      <a:pt x="228514" y="282683"/>
                      <a:pt x="209969" y="282683"/>
                    </a:cubicBezTo>
                    <a:cubicBezTo>
                      <a:pt x="191424" y="282683"/>
                      <a:pt x="173717" y="280168"/>
                      <a:pt x="157058" y="275873"/>
                    </a:cubicBezTo>
                    <a:lnTo>
                      <a:pt x="157058" y="319040"/>
                    </a:lnTo>
                    <a:lnTo>
                      <a:pt x="100374" y="319040"/>
                    </a:lnTo>
                    <a:lnTo>
                      <a:pt x="100374" y="250203"/>
                    </a:lnTo>
                    <a:cubicBezTo>
                      <a:pt x="76695" y="233963"/>
                      <a:pt x="58674" y="212588"/>
                      <a:pt x="49244" y="188176"/>
                    </a:cubicBezTo>
                    <a:lnTo>
                      <a:pt x="14669" y="188176"/>
                    </a:lnTo>
                    <a:cubicBezTo>
                      <a:pt x="6601" y="188176"/>
                      <a:pt x="0" y="181575"/>
                      <a:pt x="0" y="173507"/>
                    </a:cubicBezTo>
                    <a:lnTo>
                      <a:pt x="0" y="134112"/>
                    </a:lnTo>
                    <a:cubicBezTo>
                      <a:pt x="0" y="126044"/>
                      <a:pt x="6601" y="119443"/>
                      <a:pt x="14669" y="119443"/>
                    </a:cubicBezTo>
                    <a:lnTo>
                      <a:pt x="46101" y="119443"/>
                    </a:lnTo>
                    <a:cubicBezTo>
                      <a:pt x="52492" y="96917"/>
                      <a:pt x="66008" y="76695"/>
                      <a:pt x="84658" y="60036"/>
                    </a:cubicBezTo>
                    <a:lnTo>
                      <a:pt x="84658" y="0"/>
                    </a:lnTo>
                    <a:lnTo>
                      <a:pt x="136208" y="28918"/>
                    </a:lnTo>
                    <a:cubicBezTo>
                      <a:pt x="141761" y="26718"/>
                      <a:pt x="147418" y="24727"/>
                      <a:pt x="153391" y="23051"/>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3" name="Freeform: Shape 12">
                <a:extLst>
                  <a:ext uri="{FF2B5EF4-FFF2-40B4-BE49-F238E27FC236}">
                    <a16:creationId xmlns:a16="http://schemas.microsoft.com/office/drawing/2014/main" id="{3DDBA98C-0DD0-4A57-814B-AF7B63690E87}"/>
                  </a:ext>
                </a:extLst>
              </p:cNvPr>
              <p:cNvSpPr/>
              <p:nvPr/>
            </p:nvSpPr>
            <p:spPr>
              <a:xfrm>
                <a:off x="6248284" y="4191824"/>
                <a:ext cx="101212" cy="13411"/>
              </a:xfrm>
              <a:custGeom>
                <a:avLst/>
                <a:gdLst>
                  <a:gd name="connsiteX0" fmla="*/ 0 w 101212"/>
                  <a:gd name="connsiteY0" fmla="*/ 4401 h 13411"/>
                  <a:gd name="connsiteX1" fmla="*/ 37614 w 101212"/>
                  <a:gd name="connsiteY1" fmla="*/ 0 h 13411"/>
                  <a:gd name="connsiteX2" fmla="*/ 101213 w 101212"/>
                  <a:gd name="connsiteY2" fmla="*/ 13411 h 13411"/>
                  <a:gd name="connsiteX3" fmla="*/ 37614 w 101212"/>
                  <a:gd name="connsiteY3" fmla="*/ 0 h 13411"/>
                  <a:gd name="connsiteX4" fmla="*/ 0 w 101212"/>
                  <a:gd name="connsiteY4" fmla="*/ 4401 h 13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12" h="13411">
                    <a:moveTo>
                      <a:pt x="0" y="4401"/>
                    </a:moveTo>
                    <a:cubicBezTo>
                      <a:pt x="11840" y="1467"/>
                      <a:pt x="24517" y="0"/>
                      <a:pt x="37614" y="0"/>
                    </a:cubicBezTo>
                    <a:cubicBezTo>
                      <a:pt x="60770" y="0"/>
                      <a:pt x="82563" y="4924"/>
                      <a:pt x="101213" y="13411"/>
                    </a:cubicBezTo>
                    <a:cubicBezTo>
                      <a:pt x="82563" y="4820"/>
                      <a:pt x="60770" y="0"/>
                      <a:pt x="37614" y="0"/>
                    </a:cubicBezTo>
                    <a:cubicBezTo>
                      <a:pt x="24413" y="0"/>
                      <a:pt x="11840" y="1572"/>
                      <a:pt x="0" y="4401"/>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4" name="Freeform: Shape 13">
                <a:extLst>
                  <a:ext uri="{FF2B5EF4-FFF2-40B4-BE49-F238E27FC236}">
                    <a16:creationId xmlns:a16="http://schemas.microsoft.com/office/drawing/2014/main" id="{FAA1988C-5C0E-4F41-BE23-6402229919DA}"/>
                  </a:ext>
                </a:extLst>
              </p:cNvPr>
              <p:cNvSpPr/>
              <p:nvPr/>
            </p:nvSpPr>
            <p:spPr>
              <a:xfrm>
                <a:off x="6250903" y="4111671"/>
                <a:ext cx="95764" cy="85810"/>
              </a:xfrm>
              <a:custGeom>
                <a:avLst/>
                <a:gdLst>
                  <a:gd name="connsiteX0" fmla="*/ 14040 w 95764"/>
                  <a:gd name="connsiteY0" fmla="*/ 81725 h 85810"/>
                  <a:gd name="connsiteX1" fmla="*/ 0 w 95764"/>
                  <a:gd name="connsiteY1" fmla="*/ 47882 h 85810"/>
                  <a:gd name="connsiteX2" fmla="*/ 47882 w 95764"/>
                  <a:gd name="connsiteY2" fmla="*/ 0 h 85810"/>
                  <a:gd name="connsiteX3" fmla="*/ 95764 w 95764"/>
                  <a:gd name="connsiteY3" fmla="*/ 47882 h 85810"/>
                  <a:gd name="connsiteX4" fmla="*/ 77114 w 95764"/>
                  <a:gd name="connsiteY4" fmla="*/ 85811 h 85810"/>
                  <a:gd name="connsiteX5" fmla="*/ 95764 w 95764"/>
                  <a:gd name="connsiteY5" fmla="*/ 47882 h 85810"/>
                  <a:gd name="connsiteX6" fmla="*/ 47882 w 95764"/>
                  <a:gd name="connsiteY6" fmla="*/ 0 h 85810"/>
                  <a:gd name="connsiteX7" fmla="*/ 0 w 95764"/>
                  <a:gd name="connsiteY7" fmla="*/ 47882 h 85810"/>
                  <a:gd name="connsiteX8" fmla="*/ 14040 w 95764"/>
                  <a:gd name="connsiteY8" fmla="*/ 81725 h 8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764" h="85810">
                    <a:moveTo>
                      <a:pt x="14040" y="81725"/>
                    </a:moveTo>
                    <a:cubicBezTo>
                      <a:pt x="5344" y="73028"/>
                      <a:pt x="0" y="61084"/>
                      <a:pt x="0" y="47882"/>
                    </a:cubicBezTo>
                    <a:cubicBezTo>
                      <a:pt x="0" y="21374"/>
                      <a:pt x="21479" y="0"/>
                      <a:pt x="47882" y="0"/>
                    </a:cubicBezTo>
                    <a:cubicBezTo>
                      <a:pt x="74390" y="0"/>
                      <a:pt x="95764" y="21479"/>
                      <a:pt x="95764" y="47882"/>
                    </a:cubicBezTo>
                    <a:cubicBezTo>
                      <a:pt x="95764" y="63284"/>
                      <a:pt x="88430" y="77010"/>
                      <a:pt x="77114" y="85811"/>
                    </a:cubicBezTo>
                    <a:cubicBezTo>
                      <a:pt x="88430" y="77010"/>
                      <a:pt x="95764" y="63284"/>
                      <a:pt x="95764" y="47882"/>
                    </a:cubicBezTo>
                    <a:cubicBezTo>
                      <a:pt x="95764" y="21374"/>
                      <a:pt x="74285" y="0"/>
                      <a:pt x="47882" y="0"/>
                    </a:cubicBezTo>
                    <a:cubicBezTo>
                      <a:pt x="21374" y="0"/>
                      <a:pt x="0" y="21479"/>
                      <a:pt x="0" y="47882"/>
                    </a:cubicBezTo>
                    <a:cubicBezTo>
                      <a:pt x="0" y="61084"/>
                      <a:pt x="5448" y="73133"/>
                      <a:pt x="14040" y="81725"/>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5" name="Freeform: Shape 14">
                <a:extLst>
                  <a:ext uri="{FF2B5EF4-FFF2-40B4-BE49-F238E27FC236}">
                    <a16:creationId xmlns:a16="http://schemas.microsoft.com/office/drawing/2014/main" id="{C8A5ABAB-2106-4682-B034-0F4FFA45DDC5}"/>
                  </a:ext>
                </a:extLst>
              </p:cNvPr>
              <p:cNvSpPr/>
              <p:nvPr/>
            </p:nvSpPr>
            <p:spPr>
              <a:xfrm>
                <a:off x="6298471" y="3963624"/>
                <a:ext cx="419" cy="101422"/>
              </a:xfrm>
              <a:custGeom>
                <a:avLst/>
                <a:gdLst>
                  <a:gd name="connsiteX0" fmla="*/ 0 w 419"/>
                  <a:gd name="connsiteY0" fmla="*/ 0 h 101422"/>
                  <a:gd name="connsiteX1" fmla="*/ 419 w 419"/>
                  <a:gd name="connsiteY1" fmla="*/ 101422 h 101422"/>
                  <a:gd name="connsiteX2" fmla="*/ 0 w 419"/>
                  <a:gd name="connsiteY2" fmla="*/ 0 h 101422"/>
                </a:gdLst>
                <a:ahLst/>
                <a:cxnLst>
                  <a:cxn ang="0">
                    <a:pos x="connsiteX0" y="connsiteY0"/>
                  </a:cxn>
                  <a:cxn ang="0">
                    <a:pos x="connsiteX1" y="connsiteY1"/>
                  </a:cxn>
                  <a:cxn ang="0">
                    <a:pos x="connsiteX2" y="connsiteY2"/>
                  </a:cxn>
                </a:cxnLst>
                <a:rect l="l" t="t" r="r" b="b"/>
                <a:pathLst>
                  <a:path w="419" h="101422">
                    <a:moveTo>
                      <a:pt x="0" y="0"/>
                    </a:moveTo>
                    <a:lnTo>
                      <a:pt x="419" y="101422"/>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6" name="Freeform: Shape 15">
                <a:extLst>
                  <a:ext uri="{FF2B5EF4-FFF2-40B4-BE49-F238E27FC236}">
                    <a16:creationId xmlns:a16="http://schemas.microsoft.com/office/drawing/2014/main" id="{752497B1-CDAA-4A89-B757-7756EE0B5694}"/>
                  </a:ext>
                </a:extLst>
              </p:cNvPr>
              <p:cNvSpPr/>
              <p:nvPr/>
            </p:nvSpPr>
            <p:spPr>
              <a:xfrm rot="18900000">
                <a:off x="6272699" y="4020420"/>
                <a:ext cx="52282" cy="52282"/>
              </a:xfrm>
              <a:custGeom>
                <a:avLst/>
                <a:gdLst>
                  <a:gd name="connsiteX0" fmla="*/ 0 w 52282"/>
                  <a:gd name="connsiteY0" fmla="*/ 0 h 52282"/>
                  <a:gd name="connsiteX1" fmla="*/ 52282 w 52282"/>
                  <a:gd name="connsiteY1" fmla="*/ 0 h 52282"/>
                  <a:gd name="connsiteX2" fmla="*/ 52282 w 52282"/>
                  <a:gd name="connsiteY2" fmla="*/ 52282 h 52282"/>
                  <a:gd name="connsiteX3" fmla="*/ 0 w 52282"/>
                  <a:gd name="connsiteY3" fmla="*/ 52282 h 52282"/>
                  <a:gd name="connsiteX0" fmla="*/ 52282 w 143722"/>
                  <a:gd name="connsiteY0" fmla="*/ 0 h 91440"/>
                  <a:gd name="connsiteX1" fmla="*/ 52282 w 143722"/>
                  <a:gd name="connsiteY1" fmla="*/ 52282 h 91440"/>
                  <a:gd name="connsiteX2" fmla="*/ 0 w 143722"/>
                  <a:gd name="connsiteY2" fmla="*/ 52282 h 91440"/>
                  <a:gd name="connsiteX3" fmla="*/ 0 w 143722"/>
                  <a:gd name="connsiteY3" fmla="*/ 0 h 91440"/>
                  <a:gd name="connsiteX4" fmla="*/ 143722 w 143722"/>
                  <a:gd name="connsiteY4" fmla="*/ 91440 h 91440"/>
                  <a:gd name="connsiteX0" fmla="*/ 52282 w 143722"/>
                  <a:gd name="connsiteY0" fmla="*/ 52282 h 91440"/>
                  <a:gd name="connsiteX1" fmla="*/ 0 w 143722"/>
                  <a:gd name="connsiteY1" fmla="*/ 52282 h 91440"/>
                  <a:gd name="connsiteX2" fmla="*/ 0 w 143722"/>
                  <a:gd name="connsiteY2" fmla="*/ 0 h 91440"/>
                  <a:gd name="connsiteX3" fmla="*/ 143722 w 143722"/>
                  <a:gd name="connsiteY3" fmla="*/ 91440 h 91440"/>
                  <a:gd name="connsiteX0" fmla="*/ 52282 w 52282"/>
                  <a:gd name="connsiteY0" fmla="*/ 52282 h 52282"/>
                  <a:gd name="connsiteX1" fmla="*/ 0 w 52282"/>
                  <a:gd name="connsiteY1" fmla="*/ 52282 h 52282"/>
                  <a:gd name="connsiteX2" fmla="*/ 0 w 52282"/>
                  <a:gd name="connsiteY2" fmla="*/ 0 h 52282"/>
                </a:gdLst>
                <a:ahLst/>
                <a:cxnLst>
                  <a:cxn ang="0">
                    <a:pos x="connsiteX0" y="connsiteY0"/>
                  </a:cxn>
                  <a:cxn ang="0">
                    <a:pos x="connsiteX1" y="connsiteY1"/>
                  </a:cxn>
                  <a:cxn ang="0">
                    <a:pos x="connsiteX2" y="connsiteY2"/>
                  </a:cxn>
                </a:cxnLst>
                <a:rect l="l" t="t" r="r" b="b"/>
                <a:pathLst>
                  <a:path w="52282" h="52282">
                    <a:moveTo>
                      <a:pt x="52282" y="52282"/>
                    </a:moveTo>
                    <a:lnTo>
                      <a:pt x="0" y="52282"/>
                    </a:ln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 name="Freeform: Shape 16">
                <a:extLst>
                  <a:ext uri="{FF2B5EF4-FFF2-40B4-BE49-F238E27FC236}">
                    <a16:creationId xmlns:a16="http://schemas.microsoft.com/office/drawing/2014/main" id="{B3224424-202F-47EA-B49B-DC0FDD1ED0EB}"/>
                  </a:ext>
                </a:extLst>
              </p:cNvPr>
              <p:cNvSpPr/>
              <p:nvPr/>
            </p:nvSpPr>
            <p:spPr>
              <a:xfrm>
                <a:off x="6170017" y="4232372"/>
                <a:ext cx="47519" cy="41652"/>
              </a:xfrm>
              <a:custGeom>
                <a:avLst/>
                <a:gdLst>
                  <a:gd name="connsiteX0" fmla="*/ 0 w 47519"/>
                  <a:gd name="connsiteY0" fmla="*/ 30804 h 41652"/>
                  <a:gd name="connsiteX1" fmla="*/ 36671 w 47519"/>
                  <a:gd name="connsiteY1" fmla="*/ 36671 h 41652"/>
                  <a:gd name="connsiteX2" fmla="*/ 42539 w 47519"/>
                  <a:gd name="connsiteY2" fmla="*/ 0 h 41652"/>
                  <a:gd name="connsiteX3" fmla="*/ 36671 w 47519"/>
                  <a:gd name="connsiteY3" fmla="*/ 36671 h 41652"/>
                  <a:gd name="connsiteX4" fmla="*/ 0 w 47519"/>
                  <a:gd name="connsiteY4" fmla="*/ 30804 h 4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19" h="41652">
                    <a:moveTo>
                      <a:pt x="0" y="30804"/>
                    </a:moveTo>
                    <a:cubicBezTo>
                      <a:pt x="8487" y="42539"/>
                      <a:pt x="24936" y="45158"/>
                      <a:pt x="36671" y="36671"/>
                    </a:cubicBezTo>
                    <a:cubicBezTo>
                      <a:pt x="48406" y="28184"/>
                      <a:pt x="51025" y="11735"/>
                      <a:pt x="42539" y="0"/>
                    </a:cubicBezTo>
                    <a:cubicBezTo>
                      <a:pt x="51025" y="11735"/>
                      <a:pt x="48406" y="28184"/>
                      <a:pt x="36671" y="36671"/>
                    </a:cubicBezTo>
                    <a:cubicBezTo>
                      <a:pt x="24936" y="45158"/>
                      <a:pt x="8487" y="42539"/>
                      <a:pt x="0" y="30804"/>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 name="Freeform: Shape 17">
                <a:extLst>
                  <a:ext uri="{FF2B5EF4-FFF2-40B4-BE49-F238E27FC236}">
                    <a16:creationId xmlns:a16="http://schemas.microsoft.com/office/drawing/2014/main" id="{CBEB8EDB-3455-486D-AA5A-986ADEC45C99}"/>
                  </a:ext>
                </a:extLst>
              </p:cNvPr>
              <p:cNvSpPr/>
              <p:nvPr/>
            </p:nvSpPr>
            <p:spPr>
              <a:xfrm>
                <a:off x="6063565" y="4459734"/>
                <a:ext cx="443931" cy="10477"/>
              </a:xfrm>
              <a:custGeom>
                <a:avLst/>
                <a:gdLst>
                  <a:gd name="connsiteX0" fmla="*/ 0 w 443931"/>
                  <a:gd name="connsiteY0" fmla="*/ 0 h 10477"/>
                  <a:gd name="connsiteX1" fmla="*/ 443932 w 443931"/>
                  <a:gd name="connsiteY1" fmla="*/ 0 h 10477"/>
                  <a:gd name="connsiteX2" fmla="*/ 0 w 443931"/>
                  <a:gd name="connsiteY2" fmla="*/ 0 h 10477"/>
                </a:gdLst>
                <a:ahLst/>
                <a:cxnLst>
                  <a:cxn ang="0">
                    <a:pos x="connsiteX0" y="connsiteY0"/>
                  </a:cxn>
                  <a:cxn ang="0">
                    <a:pos x="connsiteX1" y="connsiteY1"/>
                  </a:cxn>
                  <a:cxn ang="0">
                    <a:pos x="connsiteX2" y="connsiteY2"/>
                  </a:cxn>
                </a:cxnLst>
                <a:rect l="l" t="t" r="r" b="b"/>
                <a:pathLst>
                  <a:path w="443931" h="10477">
                    <a:moveTo>
                      <a:pt x="0" y="0"/>
                    </a:moveTo>
                    <a:lnTo>
                      <a:pt x="443932"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 name="Freeform: Shape 18">
                <a:extLst>
                  <a:ext uri="{FF2B5EF4-FFF2-40B4-BE49-F238E27FC236}">
                    <a16:creationId xmlns:a16="http://schemas.microsoft.com/office/drawing/2014/main" id="{B3687E34-FA7C-4C69-A7F9-24997662C981}"/>
                  </a:ext>
                </a:extLst>
              </p:cNvPr>
              <p:cNvSpPr/>
              <p:nvPr/>
            </p:nvSpPr>
            <p:spPr>
              <a:xfrm>
                <a:off x="6230472" y="4368580"/>
                <a:ext cx="110013" cy="11629"/>
              </a:xfrm>
              <a:custGeom>
                <a:avLst/>
                <a:gdLst>
                  <a:gd name="connsiteX0" fmla="*/ 0 w 110013"/>
                  <a:gd name="connsiteY0" fmla="*/ 0 h 11629"/>
                  <a:gd name="connsiteX1" fmla="*/ 55007 w 110013"/>
                  <a:gd name="connsiteY1" fmla="*/ 11630 h 11629"/>
                  <a:gd name="connsiteX2" fmla="*/ 110014 w 110013"/>
                  <a:gd name="connsiteY2" fmla="*/ 0 h 11629"/>
                  <a:gd name="connsiteX3" fmla="*/ 55007 w 110013"/>
                  <a:gd name="connsiteY3" fmla="*/ 11630 h 11629"/>
                  <a:gd name="connsiteX4" fmla="*/ 0 w 110013"/>
                  <a:gd name="connsiteY4" fmla="*/ 0 h 1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13" h="11629">
                    <a:moveTo>
                      <a:pt x="0" y="0"/>
                    </a:moveTo>
                    <a:cubicBezTo>
                      <a:pt x="14040" y="7229"/>
                      <a:pt x="33528" y="11630"/>
                      <a:pt x="55007" y="11630"/>
                    </a:cubicBezTo>
                    <a:cubicBezTo>
                      <a:pt x="76486" y="11630"/>
                      <a:pt x="95974" y="7229"/>
                      <a:pt x="110014" y="0"/>
                    </a:cubicBezTo>
                    <a:cubicBezTo>
                      <a:pt x="95974" y="7229"/>
                      <a:pt x="76486" y="11630"/>
                      <a:pt x="55007" y="11630"/>
                    </a:cubicBezTo>
                    <a:cubicBezTo>
                      <a:pt x="33528" y="11630"/>
                      <a:pt x="14145" y="7229"/>
                      <a:pt x="0" y="0"/>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59" name="Graphic 299">
            <a:extLst>
              <a:ext uri="{FF2B5EF4-FFF2-40B4-BE49-F238E27FC236}">
                <a16:creationId xmlns:a16="http://schemas.microsoft.com/office/drawing/2014/main" id="{7FEF84E7-5506-4C5C-A8BC-D43FF43F5DDC}"/>
              </a:ext>
            </a:extLst>
          </p:cNvPr>
          <p:cNvGrpSpPr/>
          <p:nvPr/>
        </p:nvGrpSpPr>
        <p:grpSpPr>
          <a:xfrm>
            <a:off x="6169229" y="5228226"/>
            <a:ext cx="290017" cy="486631"/>
            <a:chOff x="6169229" y="5275884"/>
            <a:chExt cx="290017" cy="486631"/>
          </a:xfrm>
          <a:noFill/>
        </p:grpSpPr>
        <p:sp>
          <p:nvSpPr>
            <p:cNvPr id="60" name="Freeform: Shape 59">
              <a:extLst>
                <a:ext uri="{FF2B5EF4-FFF2-40B4-BE49-F238E27FC236}">
                  <a16:creationId xmlns:a16="http://schemas.microsoft.com/office/drawing/2014/main" id="{EA11BA6E-5965-44A0-A3D8-A6EA3D711F6C}"/>
                </a:ext>
              </a:extLst>
            </p:cNvPr>
            <p:cNvSpPr/>
            <p:nvPr/>
          </p:nvSpPr>
          <p:spPr>
            <a:xfrm>
              <a:off x="6264156" y="5578320"/>
              <a:ext cx="70199" cy="117348"/>
            </a:xfrm>
            <a:custGeom>
              <a:avLst/>
              <a:gdLst>
                <a:gd name="connsiteX0" fmla="*/ 0 w 70199"/>
                <a:gd name="connsiteY0" fmla="*/ 88011 h 117348"/>
                <a:gd name="connsiteX1" fmla="*/ 35100 w 70199"/>
                <a:gd name="connsiteY1" fmla="*/ 117348 h 117348"/>
                <a:gd name="connsiteX2" fmla="*/ 70199 w 70199"/>
                <a:gd name="connsiteY2" fmla="*/ 88011 h 117348"/>
                <a:gd name="connsiteX3" fmla="*/ 35100 w 70199"/>
                <a:gd name="connsiteY3" fmla="*/ 58674 h 117348"/>
                <a:gd name="connsiteX4" fmla="*/ 0 w 70199"/>
                <a:gd name="connsiteY4" fmla="*/ 29337 h 117348"/>
                <a:gd name="connsiteX5" fmla="*/ 35100 w 70199"/>
                <a:gd name="connsiteY5" fmla="*/ 0 h 117348"/>
                <a:gd name="connsiteX6" fmla="*/ 70199 w 70199"/>
                <a:gd name="connsiteY6" fmla="*/ 29337 h 117348"/>
                <a:gd name="connsiteX7" fmla="*/ 35100 w 70199"/>
                <a:gd name="connsiteY7" fmla="*/ 0 h 117348"/>
                <a:gd name="connsiteX8" fmla="*/ 0 w 70199"/>
                <a:gd name="connsiteY8" fmla="*/ 29337 h 117348"/>
                <a:gd name="connsiteX9" fmla="*/ 35100 w 70199"/>
                <a:gd name="connsiteY9" fmla="*/ 58674 h 117348"/>
                <a:gd name="connsiteX10" fmla="*/ 70199 w 70199"/>
                <a:gd name="connsiteY10" fmla="*/ 88011 h 117348"/>
                <a:gd name="connsiteX11" fmla="*/ 35100 w 70199"/>
                <a:gd name="connsiteY11" fmla="*/ 117348 h 117348"/>
                <a:gd name="connsiteX12" fmla="*/ 0 w 70199"/>
                <a:gd name="connsiteY12" fmla="*/ 88011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199" h="117348">
                  <a:moveTo>
                    <a:pt x="0" y="88011"/>
                  </a:moveTo>
                  <a:cubicBezTo>
                    <a:pt x="0" y="104251"/>
                    <a:pt x="15716" y="117348"/>
                    <a:pt x="35100" y="117348"/>
                  </a:cubicBezTo>
                  <a:cubicBezTo>
                    <a:pt x="54483" y="117348"/>
                    <a:pt x="70199" y="104146"/>
                    <a:pt x="70199" y="88011"/>
                  </a:cubicBezTo>
                  <a:cubicBezTo>
                    <a:pt x="70199" y="71771"/>
                    <a:pt x="57836" y="58674"/>
                    <a:pt x="35100" y="58674"/>
                  </a:cubicBezTo>
                  <a:cubicBezTo>
                    <a:pt x="11630" y="58674"/>
                    <a:pt x="0" y="45472"/>
                    <a:pt x="0" y="29337"/>
                  </a:cubicBezTo>
                  <a:cubicBezTo>
                    <a:pt x="0" y="13097"/>
                    <a:pt x="15716" y="0"/>
                    <a:pt x="35100" y="0"/>
                  </a:cubicBezTo>
                  <a:cubicBezTo>
                    <a:pt x="54483" y="0"/>
                    <a:pt x="70199" y="13202"/>
                    <a:pt x="70199" y="29337"/>
                  </a:cubicBezTo>
                  <a:cubicBezTo>
                    <a:pt x="70199" y="13097"/>
                    <a:pt x="54483" y="0"/>
                    <a:pt x="35100" y="0"/>
                  </a:cubicBezTo>
                  <a:cubicBezTo>
                    <a:pt x="15716" y="0"/>
                    <a:pt x="0" y="13202"/>
                    <a:pt x="0" y="29337"/>
                  </a:cubicBezTo>
                  <a:cubicBezTo>
                    <a:pt x="0" y="45577"/>
                    <a:pt x="11630" y="58674"/>
                    <a:pt x="35100" y="58674"/>
                  </a:cubicBezTo>
                  <a:cubicBezTo>
                    <a:pt x="57836" y="58674"/>
                    <a:pt x="70199" y="71876"/>
                    <a:pt x="70199" y="88011"/>
                  </a:cubicBezTo>
                  <a:cubicBezTo>
                    <a:pt x="70199" y="104251"/>
                    <a:pt x="54483" y="117348"/>
                    <a:pt x="35100" y="117348"/>
                  </a:cubicBezTo>
                  <a:cubicBezTo>
                    <a:pt x="15716" y="117348"/>
                    <a:pt x="0" y="104146"/>
                    <a:pt x="0" y="88011"/>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1" name="Freeform: Shape 60">
              <a:extLst>
                <a:ext uri="{FF2B5EF4-FFF2-40B4-BE49-F238E27FC236}">
                  <a16:creationId xmlns:a16="http://schemas.microsoft.com/office/drawing/2014/main" id="{C013B5A4-B4CB-455D-B88B-6A8FC0D665C8}"/>
                </a:ext>
              </a:extLst>
            </p:cNvPr>
            <p:cNvSpPr/>
            <p:nvPr/>
          </p:nvSpPr>
          <p:spPr>
            <a:xfrm>
              <a:off x="6299255" y="5559461"/>
              <a:ext cx="10477" cy="18440"/>
            </a:xfrm>
            <a:custGeom>
              <a:avLst/>
              <a:gdLst>
                <a:gd name="connsiteX0" fmla="*/ 0 w 10477"/>
                <a:gd name="connsiteY0" fmla="*/ 18440 h 18440"/>
                <a:gd name="connsiteX1" fmla="*/ 0 w 10477"/>
                <a:gd name="connsiteY1" fmla="*/ 0 h 18440"/>
                <a:gd name="connsiteX2" fmla="*/ 0 w 10477"/>
                <a:gd name="connsiteY2" fmla="*/ 18440 h 18440"/>
              </a:gdLst>
              <a:ahLst/>
              <a:cxnLst>
                <a:cxn ang="0">
                  <a:pos x="connsiteX0" y="connsiteY0"/>
                </a:cxn>
                <a:cxn ang="0">
                  <a:pos x="connsiteX1" y="connsiteY1"/>
                </a:cxn>
                <a:cxn ang="0">
                  <a:pos x="connsiteX2" y="connsiteY2"/>
                </a:cxn>
              </a:cxnLst>
              <a:rect l="l" t="t" r="r" b="b"/>
              <a:pathLst>
                <a:path w="10477" h="18440">
                  <a:moveTo>
                    <a:pt x="0" y="18440"/>
                  </a:moveTo>
                  <a:lnTo>
                    <a:pt x="0" y="0"/>
                  </a:lnTo>
                  <a:lnTo>
                    <a:pt x="0" y="1844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2" name="Freeform: Shape 61">
              <a:extLst>
                <a:ext uri="{FF2B5EF4-FFF2-40B4-BE49-F238E27FC236}">
                  <a16:creationId xmlns:a16="http://schemas.microsoft.com/office/drawing/2014/main" id="{17409D19-04FD-4650-BA80-5722CF1F9F5E}"/>
                </a:ext>
              </a:extLst>
            </p:cNvPr>
            <p:cNvSpPr/>
            <p:nvPr/>
          </p:nvSpPr>
          <p:spPr>
            <a:xfrm>
              <a:off x="6299255" y="5695983"/>
              <a:ext cx="10477" cy="18440"/>
            </a:xfrm>
            <a:custGeom>
              <a:avLst/>
              <a:gdLst>
                <a:gd name="connsiteX0" fmla="*/ 0 w 10477"/>
                <a:gd name="connsiteY0" fmla="*/ 18440 h 18440"/>
                <a:gd name="connsiteX1" fmla="*/ 0 w 10477"/>
                <a:gd name="connsiteY1" fmla="*/ 0 h 18440"/>
                <a:gd name="connsiteX2" fmla="*/ 0 w 10477"/>
                <a:gd name="connsiteY2" fmla="*/ 18440 h 18440"/>
              </a:gdLst>
              <a:ahLst/>
              <a:cxnLst>
                <a:cxn ang="0">
                  <a:pos x="connsiteX0" y="connsiteY0"/>
                </a:cxn>
                <a:cxn ang="0">
                  <a:pos x="connsiteX1" y="connsiteY1"/>
                </a:cxn>
                <a:cxn ang="0">
                  <a:pos x="connsiteX2" y="connsiteY2"/>
                </a:cxn>
              </a:cxnLst>
              <a:rect l="l" t="t" r="r" b="b"/>
              <a:pathLst>
                <a:path w="10477" h="18440">
                  <a:moveTo>
                    <a:pt x="0" y="18440"/>
                  </a:moveTo>
                  <a:lnTo>
                    <a:pt x="0" y="0"/>
                  </a:lnTo>
                  <a:lnTo>
                    <a:pt x="0" y="1844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3" name="Freeform: Shape 62">
              <a:extLst>
                <a:ext uri="{FF2B5EF4-FFF2-40B4-BE49-F238E27FC236}">
                  <a16:creationId xmlns:a16="http://schemas.microsoft.com/office/drawing/2014/main" id="{557583D9-2276-4C1A-842F-9958ADA4EB2A}"/>
                </a:ext>
              </a:extLst>
            </p:cNvPr>
            <p:cNvSpPr/>
            <p:nvPr/>
          </p:nvSpPr>
          <p:spPr>
            <a:xfrm>
              <a:off x="6173630" y="5511264"/>
              <a:ext cx="251250" cy="251250"/>
            </a:xfrm>
            <a:custGeom>
              <a:avLst/>
              <a:gdLst>
                <a:gd name="connsiteX0" fmla="*/ 251251 w 251250"/>
                <a:gd name="connsiteY0" fmla="*/ 125625 h 251250"/>
                <a:gd name="connsiteX1" fmla="*/ 125625 w 251250"/>
                <a:gd name="connsiteY1" fmla="*/ 251251 h 251250"/>
                <a:gd name="connsiteX2" fmla="*/ 0 w 251250"/>
                <a:gd name="connsiteY2" fmla="*/ 125625 h 251250"/>
                <a:gd name="connsiteX3" fmla="*/ 125625 w 251250"/>
                <a:gd name="connsiteY3" fmla="*/ 0 h 251250"/>
                <a:gd name="connsiteX4" fmla="*/ 251251 w 251250"/>
                <a:gd name="connsiteY4" fmla="*/ 125625 h 251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250" h="251250">
                  <a:moveTo>
                    <a:pt x="251251" y="125625"/>
                  </a:moveTo>
                  <a:cubicBezTo>
                    <a:pt x="251251" y="195006"/>
                    <a:pt x="195006" y="251251"/>
                    <a:pt x="125625" y="251251"/>
                  </a:cubicBezTo>
                  <a:cubicBezTo>
                    <a:pt x="56244" y="251251"/>
                    <a:pt x="0" y="195006"/>
                    <a:pt x="0" y="125625"/>
                  </a:cubicBezTo>
                  <a:cubicBezTo>
                    <a:pt x="0" y="56244"/>
                    <a:pt x="56244" y="0"/>
                    <a:pt x="125625" y="0"/>
                  </a:cubicBezTo>
                  <a:cubicBezTo>
                    <a:pt x="195006" y="0"/>
                    <a:pt x="251251" y="56244"/>
                    <a:pt x="251251" y="125625"/>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64" name="Freeform: Shape 63">
              <a:extLst>
                <a:ext uri="{FF2B5EF4-FFF2-40B4-BE49-F238E27FC236}">
                  <a16:creationId xmlns:a16="http://schemas.microsoft.com/office/drawing/2014/main" id="{8F7ECC5F-E4D1-479B-9A88-64E7E8AA5313}"/>
                </a:ext>
              </a:extLst>
            </p:cNvPr>
            <p:cNvSpPr/>
            <p:nvPr/>
          </p:nvSpPr>
          <p:spPr>
            <a:xfrm>
              <a:off x="6299255" y="5405022"/>
              <a:ext cx="10477" cy="106241"/>
            </a:xfrm>
            <a:custGeom>
              <a:avLst/>
              <a:gdLst>
                <a:gd name="connsiteX0" fmla="*/ 0 w 10477"/>
                <a:gd name="connsiteY0" fmla="*/ 106242 h 106241"/>
                <a:gd name="connsiteX1" fmla="*/ 0 w 10477"/>
                <a:gd name="connsiteY1" fmla="*/ 0 h 106241"/>
                <a:gd name="connsiteX2" fmla="*/ 0 w 10477"/>
                <a:gd name="connsiteY2" fmla="*/ 106242 h 106241"/>
              </a:gdLst>
              <a:ahLst/>
              <a:cxnLst>
                <a:cxn ang="0">
                  <a:pos x="connsiteX0" y="connsiteY0"/>
                </a:cxn>
                <a:cxn ang="0">
                  <a:pos x="connsiteX1" y="connsiteY1"/>
                </a:cxn>
                <a:cxn ang="0">
                  <a:pos x="connsiteX2" y="connsiteY2"/>
                </a:cxn>
              </a:cxnLst>
              <a:rect l="l" t="t" r="r" b="b"/>
              <a:pathLst>
                <a:path w="10477" h="106241">
                  <a:moveTo>
                    <a:pt x="0" y="106242"/>
                  </a:moveTo>
                  <a:lnTo>
                    <a:pt x="0" y="0"/>
                  </a:lnTo>
                  <a:lnTo>
                    <a:pt x="0" y="106242"/>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5" name="Freeform: Shape 64">
              <a:extLst>
                <a:ext uri="{FF2B5EF4-FFF2-40B4-BE49-F238E27FC236}">
                  <a16:creationId xmlns:a16="http://schemas.microsoft.com/office/drawing/2014/main" id="{61C78C93-6D9E-40B6-8500-4BE731D97660}"/>
                </a:ext>
              </a:extLst>
            </p:cNvPr>
            <p:cNvSpPr/>
            <p:nvPr/>
          </p:nvSpPr>
          <p:spPr>
            <a:xfrm>
              <a:off x="6299150" y="5275884"/>
              <a:ext cx="160096" cy="134062"/>
            </a:xfrm>
            <a:custGeom>
              <a:avLst/>
              <a:gdLst>
                <a:gd name="connsiteX0" fmla="*/ 160096 w 160096"/>
                <a:gd name="connsiteY0" fmla="*/ 6028 h 134062"/>
                <a:gd name="connsiteX1" fmla="*/ 118186 w 160096"/>
                <a:gd name="connsiteY1" fmla="*/ 789 h 134062"/>
                <a:gd name="connsiteX2" fmla="*/ 0 w 160096"/>
                <a:gd name="connsiteY2" fmla="*/ 105355 h 134062"/>
                <a:gd name="connsiteX3" fmla="*/ 0 w 160096"/>
                <a:gd name="connsiteY3" fmla="*/ 134063 h 134062"/>
                <a:gd name="connsiteX4" fmla="*/ 54797 w 160096"/>
                <a:gd name="connsiteY4" fmla="*/ 134063 h 134062"/>
                <a:gd name="connsiteX5" fmla="*/ 160096 w 160096"/>
                <a:gd name="connsiteY5" fmla="*/ 28764 h 134062"/>
                <a:gd name="connsiteX6" fmla="*/ 160096 w 160096"/>
                <a:gd name="connsiteY6" fmla="*/ 6028 h 1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96" h="134062">
                  <a:moveTo>
                    <a:pt x="160096" y="6028"/>
                  </a:moveTo>
                  <a:lnTo>
                    <a:pt x="118186" y="789"/>
                  </a:lnTo>
                  <a:cubicBezTo>
                    <a:pt x="55426" y="-6860"/>
                    <a:pt x="0" y="42070"/>
                    <a:pt x="0" y="105355"/>
                  </a:cubicBezTo>
                  <a:lnTo>
                    <a:pt x="0" y="134063"/>
                  </a:lnTo>
                  <a:lnTo>
                    <a:pt x="54797" y="134063"/>
                  </a:lnTo>
                  <a:cubicBezTo>
                    <a:pt x="112948" y="134063"/>
                    <a:pt x="160096" y="86914"/>
                    <a:pt x="160096" y="28764"/>
                  </a:cubicBezTo>
                  <a:lnTo>
                    <a:pt x="160096" y="6028"/>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6" name="Freeform: Shape 65">
              <a:extLst>
                <a:ext uri="{FF2B5EF4-FFF2-40B4-BE49-F238E27FC236}">
                  <a16:creationId xmlns:a16="http://schemas.microsoft.com/office/drawing/2014/main" id="{1298FB57-784A-40AC-95C2-75C350647C08}"/>
                </a:ext>
              </a:extLst>
            </p:cNvPr>
            <p:cNvSpPr/>
            <p:nvPr/>
          </p:nvSpPr>
          <p:spPr>
            <a:xfrm>
              <a:off x="6169229" y="5360989"/>
              <a:ext cx="129816" cy="108678"/>
            </a:xfrm>
            <a:custGeom>
              <a:avLst/>
              <a:gdLst>
                <a:gd name="connsiteX0" fmla="*/ 0 w 129816"/>
                <a:gd name="connsiteY0" fmla="*/ 4847 h 108678"/>
                <a:gd name="connsiteX1" fmla="*/ 33947 w 129816"/>
                <a:gd name="connsiteY1" fmla="*/ 656 h 108678"/>
                <a:gd name="connsiteX2" fmla="*/ 129816 w 129816"/>
                <a:gd name="connsiteY2" fmla="*/ 85419 h 108678"/>
                <a:gd name="connsiteX3" fmla="*/ 129816 w 129816"/>
                <a:gd name="connsiteY3" fmla="*/ 108679 h 108678"/>
                <a:gd name="connsiteX4" fmla="*/ 85392 w 129816"/>
                <a:gd name="connsiteY4" fmla="*/ 108679 h 108678"/>
                <a:gd name="connsiteX5" fmla="*/ 0 w 129816"/>
                <a:gd name="connsiteY5" fmla="*/ 23287 h 108678"/>
                <a:gd name="connsiteX6" fmla="*/ 0 w 129816"/>
                <a:gd name="connsiteY6" fmla="*/ 4847 h 10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816" h="108678">
                  <a:moveTo>
                    <a:pt x="0" y="4847"/>
                  </a:moveTo>
                  <a:lnTo>
                    <a:pt x="33947" y="656"/>
                  </a:lnTo>
                  <a:cubicBezTo>
                    <a:pt x="84868" y="-5631"/>
                    <a:pt x="129816" y="34079"/>
                    <a:pt x="129816" y="85419"/>
                  </a:cubicBezTo>
                  <a:lnTo>
                    <a:pt x="129816" y="108679"/>
                  </a:lnTo>
                  <a:lnTo>
                    <a:pt x="85392" y="108679"/>
                  </a:lnTo>
                  <a:cubicBezTo>
                    <a:pt x="38243" y="108679"/>
                    <a:pt x="0" y="70436"/>
                    <a:pt x="0" y="23287"/>
                  </a:cubicBezTo>
                  <a:lnTo>
                    <a:pt x="0" y="4847"/>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7" name="Freeform: Shape 66">
              <a:extLst>
                <a:ext uri="{FF2B5EF4-FFF2-40B4-BE49-F238E27FC236}">
                  <a16:creationId xmlns:a16="http://schemas.microsoft.com/office/drawing/2014/main" id="{0339141C-7EB4-44ED-909B-E93424EC6883}"/>
                </a:ext>
              </a:extLst>
            </p:cNvPr>
            <p:cNvSpPr/>
            <p:nvPr/>
          </p:nvSpPr>
          <p:spPr>
            <a:xfrm>
              <a:off x="6299150" y="5324241"/>
              <a:ext cx="101212" cy="85706"/>
            </a:xfrm>
            <a:custGeom>
              <a:avLst/>
              <a:gdLst>
                <a:gd name="connsiteX0" fmla="*/ 0 w 101212"/>
                <a:gd name="connsiteY0" fmla="*/ 85706 h 85706"/>
                <a:gd name="connsiteX1" fmla="*/ 101213 w 101212"/>
                <a:gd name="connsiteY1" fmla="*/ 0 h 85706"/>
                <a:gd name="connsiteX2" fmla="*/ 0 w 101212"/>
                <a:gd name="connsiteY2" fmla="*/ 85706 h 85706"/>
              </a:gdLst>
              <a:ahLst/>
              <a:cxnLst>
                <a:cxn ang="0">
                  <a:pos x="connsiteX0" y="connsiteY0"/>
                </a:cxn>
                <a:cxn ang="0">
                  <a:pos x="connsiteX1" y="connsiteY1"/>
                </a:cxn>
                <a:cxn ang="0">
                  <a:pos x="connsiteX2" y="connsiteY2"/>
                </a:cxn>
              </a:cxnLst>
              <a:rect l="l" t="t" r="r" b="b"/>
              <a:pathLst>
                <a:path w="101212" h="85706">
                  <a:moveTo>
                    <a:pt x="0" y="85706"/>
                  </a:moveTo>
                  <a:lnTo>
                    <a:pt x="101213" y="0"/>
                  </a:lnTo>
                  <a:lnTo>
                    <a:pt x="0" y="85706"/>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8" name="Freeform: Shape 67">
              <a:extLst>
                <a:ext uri="{FF2B5EF4-FFF2-40B4-BE49-F238E27FC236}">
                  <a16:creationId xmlns:a16="http://schemas.microsoft.com/office/drawing/2014/main" id="{BF557AEB-E122-4201-95C6-D264F2793492}"/>
                </a:ext>
              </a:extLst>
            </p:cNvPr>
            <p:cNvSpPr/>
            <p:nvPr/>
          </p:nvSpPr>
          <p:spPr>
            <a:xfrm>
              <a:off x="6222245" y="5407118"/>
              <a:ext cx="76904" cy="62550"/>
            </a:xfrm>
            <a:custGeom>
              <a:avLst/>
              <a:gdLst>
                <a:gd name="connsiteX0" fmla="*/ 76905 w 76904"/>
                <a:gd name="connsiteY0" fmla="*/ 62551 h 62550"/>
                <a:gd name="connsiteX1" fmla="*/ 0 w 76904"/>
                <a:gd name="connsiteY1" fmla="*/ 0 h 62550"/>
                <a:gd name="connsiteX2" fmla="*/ 76905 w 76904"/>
                <a:gd name="connsiteY2" fmla="*/ 62551 h 62550"/>
              </a:gdLst>
              <a:ahLst/>
              <a:cxnLst>
                <a:cxn ang="0">
                  <a:pos x="connsiteX0" y="connsiteY0"/>
                </a:cxn>
                <a:cxn ang="0">
                  <a:pos x="connsiteX1" y="connsiteY1"/>
                </a:cxn>
                <a:cxn ang="0">
                  <a:pos x="connsiteX2" y="connsiteY2"/>
                </a:cxn>
              </a:cxnLst>
              <a:rect l="l" t="t" r="r" b="b"/>
              <a:pathLst>
                <a:path w="76904" h="62550">
                  <a:moveTo>
                    <a:pt x="76905" y="62551"/>
                  </a:moveTo>
                  <a:lnTo>
                    <a:pt x="0" y="0"/>
                  </a:lnTo>
                  <a:lnTo>
                    <a:pt x="76905" y="62551"/>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8" name="Graphic 26">
            <a:extLst>
              <a:ext uri="{FF2B5EF4-FFF2-40B4-BE49-F238E27FC236}">
                <a16:creationId xmlns:a16="http://schemas.microsoft.com/office/drawing/2014/main" id="{4D9FD9F3-C36D-48B9-9DA3-6EDE4BEF22B0}"/>
              </a:ext>
            </a:extLst>
          </p:cNvPr>
          <p:cNvGrpSpPr/>
          <p:nvPr/>
        </p:nvGrpSpPr>
        <p:grpSpPr>
          <a:xfrm>
            <a:off x="6096798" y="2584425"/>
            <a:ext cx="431275" cy="524860"/>
            <a:chOff x="6096798" y="2584425"/>
            <a:chExt cx="431275" cy="524860"/>
          </a:xfrm>
          <a:noFill/>
        </p:grpSpPr>
        <p:sp>
          <p:nvSpPr>
            <p:cNvPr id="29" name="Freeform: Shape 28">
              <a:extLst>
                <a:ext uri="{FF2B5EF4-FFF2-40B4-BE49-F238E27FC236}">
                  <a16:creationId xmlns:a16="http://schemas.microsoft.com/office/drawing/2014/main" id="{13D649D3-9569-4151-957B-422D2E0E5C33}"/>
                </a:ext>
              </a:extLst>
            </p:cNvPr>
            <p:cNvSpPr/>
            <p:nvPr/>
          </p:nvSpPr>
          <p:spPr>
            <a:xfrm>
              <a:off x="6206749" y="2584425"/>
              <a:ext cx="211373" cy="256897"/>
            </a:xfrm>
            <a:custGeom>
              <a:avLst/>
              <a:gdLst>
                <a:gd name="connsiteX0" fmla="*/ 211373 w 211373"/>
                <a:gd name="connsiteY0" fmla="*/ 256898 h 256897"/>
                <a:gd name="connsiteX1" fmla="*/ 0 w 211373"/>
                <a:gd name="connsiteY1" fmla="*/ 256898 h 256897"/>
                <a:gd name="connsiteX2" fmla="*/ 0 w 211373"/>
                <a:gd name="connsiteY2" fmla="*/ 29044 h 256897"/>
                <a:gd name="connsiteX3" fmla="*/ 29044 w 211373"/>
                <a:gd name="connsiteY3" fmla="*/ 0 h 256897"/>
                <a:gd name="connsiteX4" fmla="*/ 182330 w 211373"/>
                <a:gd name="connsiteY4" fmla="*/ 0 h 256897"/>
                <a:gd name="connsiteX5" fmla="*/ 211373 w 211373"/>
                <a:gd name="connsiteY5" fmla="*/ 29044 h 256897"/>
                <a:gd name="connsiteX6" fmla="*/ 211373 w 211373"/>
                <a:gd name="connsiteY6" fmla="*/ 256898 h 25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373" h="256897">
                  <a:moveTo>
                    <a:pt x="211373" y="256898"/>
                  </a:moveTo>
                  <a:lnTo>
                    <a:pt x="0" y="256898"/>
                  </a:lnTo>
                  <a:lnTo>
                    <a:pt x="0" y="29044"/>
                  </a:lnTo>
                  <a:cubicBezTo>
                    <a:pt x="0" y="13024"/>
                    <a:pt x="13024" y="0"/>
                    <a:pt x="29044" y="0"/>
                  </a:cubicBezTo>
                  <a:lnTo>
                    <a:pt x="182330" y="0"/>
                  </a:lnTo>
                  <a:cubicBezTo>
                    <a:pt x="198350" y="0"/>
                    <a:pt x="211373" y="13024"/>
                    <a:pt x="211373" y="29044"/>
                  </a:cubicBezTo>
                  <a:lnTo>
                    <a:pt x="211373" y="256898"/>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1" name="Freeform: Shape 30">
              <a:extLst>
                <a:ext uri="{FF2B5EF4-FFF2-40B4-BE49-F238E27FC236}">
                  <a16:creationId xmlns:a16="http://schemas.microsoft.com/office/drawing/2014/main" id="{64BCB1AF-B510-4AE8-8268-D6202DD8D5DB}"/>
                </a:ext>
              </a:extLst>
            </p:cNvPr>
            <p:cNvSpPr/>
            <p:nvPr/>
          </p:nvSpPr>
          <p:spPr>
            <a:xfrm>
              <a:off x="6463763" y="2755114"/>
              <a:ext cx="41490" cy="109028"/>
            </a:xfrm>
            <a:custGeom>
              <a:avLst/>
              <a:gdLst>
                <a:gd name="connsiteX0" fmla="*/ 0 w 41490"/>
                <a:gd name="connsiteY0" fmla="*/ 109029 h 109028"/>
                <a:gd name="connsiteX1" fmla="*/ 0 w 41490"/>
                <a:gd name="connsiteY1" fmla="*/ 15559 h 109028"/>
                <a:gd name="connsiteX2" fmla="*/ 15559 w 41490"/>
                <a:gd name="connsiteY2" fmla="*/ 0 h 109028"/>
                <a:gd name="connsiteX3" fmla="*/ 41491 w 41490"/>
                <a:gd name="connsiteY3" fmla="*/ 0 h 109028"/>
              </a:gdLst>
              <a:ahLst/>
              <a:cxnLst>
                <a:cxn ang="0">
                  <a:pos x="connsiteX0" y="connsiteY0"/>
                </a:cxn>
                <a:cxn ang="0">
                  <a:pos x="connsiteX1" y="connsiteY1"/>
                </a:cxn>
                <a:cxn ang="0">
                  <a:pos x="connsiteX2" y="connsiteY2"/>
                </a:cxn>
                <a:cxn ang="0">
                  <a:pos x="connsiteX3" y="connsiteY3"/>
                </a:cxn>
              </a:cxnLst>
              <a:rect l="l" t="t" r="r" b="b"/>
              <a:pathLst>
                <a:path w="41490" h="109028">
                  <a:moveTo>
                    <a:pt x="0" y="109029"/>
                  </a:moveTo>
                  <a:lnTo>
                    <a:pt x="0" y="15559"/>
                  </a:lnTo>
                  <a:cubicBezTo>
                    <a:pt x="0" y="7030"/>
                    <a:pt x="6915" y="0"/>
                    <a:pt x="15559" y="0"/>
                  </a:cubicBezTo>
                  <a:lnTo>
                    <a:pt x="41491"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2" name="Freeform: Shape 31">
              <a:extLst>
                <a:ext uri="{FF2B5EF4-FFF2-40B4-BE49-F238E27FC236}">
                  <a16:creationId xmlns:a16="http://schemas.microsoft.com/office/drawing/2014/main" id="{5AF46B0F-08FB-4B60-BCD7-1551B94AA4EC}"/>
                </a:ext>
              </a:extLst>
            </p:cNvPr>
            <p:cNvSpPr/>
            <p:nvPr/>
          </p:nvSpPr>
          <p:spPr>
            <a:xfrm>
              <a:off x="6119618" y="2755114"/>
              <a:ext cx="41375" cy="109028"/>
            </a:xfrm>
            <a:custGeom>
              <a:avLst/>
              <a:gdLst>
                <a:gd name="connsiteX0" fmla="*/ 41376 w 41375"/>
                <a:gd name="connsiteY0" fmla="*/ 109029 h 109028"/>
                <a:gd name="connsiteX1" fmla="*/ 41376 w 41375"/>
                <a:gd name="connsiteY1" fmla="*/ 15559 h 109028"/>
                <a:gd name="connsiteX2" fmla="*/ 25817 w 41375"/>
                <a:gd name="connsiteY2" fmla="*/ 0 h 109028"/>
                <a:gd name="connsiteX3" fmla="*/ 0 w 41375"/>
                <a:gd name="connsiteY3" fmla="*/ 0 h 109028"/>
              </a:gdLst>
              <a:ahLst/>
              <a:cxnLst>
                <a:cxn ang="0">
                  <a:pos x="connsiteX0" y="connsiteY0"/>
                </a:cxn>
                <a:cxn ang="0">
                  <a:pos x="connsiteX1" y="connsiteY1"/>
                </a:cxn>
                <a:cxn ang="0">
                  <a:pos x="connsiteX2" y="connsiteY2"/>
                </a:cxn>
                <a:cxn ang="0">
                  <a:pos x="connsiteX3" y="connsiteY3"/>
                </a:cxn>
              </a:cxnLst>
              <a:rect l="l" t="t" r="r" b="b"/>
              <a:pathLst>
                <a:path w="41375" h="109028">
                  <a:moveTo>
                    <a:pt x="41376" y="109029"/>
                  </a:moveTo>
                  <a:lnTo>
                    <a:pt x="41376" y="15559"/>
                  </a:lnTo>
                  <a:cubicBezTo>
                    <a:pt x="41376" y="7030"/>
                    <a:pt x="34461" y="0"/>
                    <a:pt x="25817" y="0"/>
                  </a:cubicBez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3" name="Freeform: Shape 32">
              <a:extLst>
                <a:ext uri="{FF2B5EF4-FFF2-40B4-BE49-F238E27FC236}">
                  <a16:creationId xmlns:a16="http://schemas.microsoft.com/office/drawing/2014/main" id="{4A2C9C46-198C-451E-BA8D-9366496A5BB6}"/>
                </a:ext>
              </a:extLst>
            </p:cNvPr>
            <p:cNvSpPr/>
            <p:nvPr/>
          </p:nvSpPr>
          <p:spPr>
            <a:xfrm>
              <a:off x="6268179" y="2909783"/>
              <a:ext cx="89205" cy="44602"/>
            </a:xfrm>
            <a:custGeom>
              <a:avLst/>
              <a:gdLst>
                <a:gd name="connsiteX0" fmla="*/ 89206 w 89205"/>
                <a:gd name="connsiteY0" fmla="*/ 0 h 44602"/>
                <a:gd name="connsiteX1" fmla="*/ 44603 w 89205"/>
                <a:gd name="connsiteY1" fmla="*/ 44603 h 44602"/>
                <a:gd name="connsiteX2" fmla="*/ 0 w 89205"/>
                <a:gd name="connsiteY2" fmla="*/ 0 h 44602"/>
              </a:gdLst>
              <a:ahLst/>
              <a:cxnLst>
                <a:cxn ang="0">
                  <a:pos x="connsiteX0" y="connsiteY0"/>
                </a:cxn>
                <a:cxn ang="0">
                  <a:pos x="connsiteX1" y="connsiteY1"/>
                </a:cxn>
                <a:cxn ang="0">
                  <a:pos x="connsiteX2" y="connsiteY2"/>
                </a:cxn>
              </a:cxnLst>
              <a:rect l="l" t="t" r="r" b="b"/>
              <a:pathLst>
                <a:path w="89205" h="44602">
                  <a:moveTo>
                    <a:pt x="89206" y="0"/>
                  </a:moveTo>
                  <a:cubicBezTo>
                    <a:pt x="89206" y="24664"/>
                    <a:pt x="69267" y="44603"/>
                    <a:pt x="44603" y="44603"/>
                  </a:cubicBezTo>
                  <a:cubicBezTo>
                    <a:pt x="19939" y="44603"/>
                    <a:pt x="0" y="24664"/>
                    <a:pt x="0" y="0"/>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4" name="Freeform: Shape 33">
              <a:extLst>
                <a:ext uri="{FF2B5EF4-FFF2-40B4-BE49-F238E27FC236}">
                  <a16:creationId xmlns:a16="http://schemas.microsoft.com/office/drawing/2014/main" id="{A354AC72-384B-4E95-828D-998B765394A2}"/>
                </a:ext>
              </a:extLst>
            </p:cNvPr>
            <p:cNvSpPr/>
            <p:nvPr/>
          </p:nvSpPr>
          <p:spPr>
            <a:xfrm>
              <a:off x="6312782" y="2954386"/>
              <a:ext cx="11525" cy="106608"/>
            </a:xfrm>
            <a:custGeom>
              <a:avLst/>
              <a:gdLst>
                <a:gd name="connsiteX0" fmla="*/ 0 w 11525"/>
                <a:gd name="connsiteY0" fmla="*/ 0 h 106608"/>
                <a:gd name="connsiteX1" fmla="*/ 0 w 11525"/>
                <a:gd name="connsiteY1" fmla="*/ 106609 h 106608"/>
              </a:gdLst>
              <a:ahLst/>
              <a:cxnLst>
                <a:cxn ang="0">
                  <a:pos x="connsiteX0" y="connsiteY0"/>
                </a:cxn>
                <a:cxn ang="0">
                  <a:pos x="connsiteX1" y="connsiteY1"/>
                </a:cxn>
              </a:cxnLst>
              <a:rect l="l" t="t" r="r" b="b"/>
              <a:pathLst>
                <a:path w="11525" h="106608">
                  <a:moveTo>
                    <a:pt x="0" y="0"/>
                  </a:moveTo>
                  <a:lnTo>
                    <a:pt x="0" y="106609"/>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5" name="Freeform: Shape 34">
              <a:extLst>
                <a:ext uri="{FF2B5EF4-FFF2-40B4-BE49-F238E27FC236}">
                  <a16:creationId xmlns:a16="http://schemas.microsoft.com/office/drawing/2014/main" id="{FD6823D1-566C-45A1-A1EB-C7954AD5835A}"/>
                </a:ext>
              </a:extLst>
            </p:cNvPr>
            <p:cNvSpPr/>
            <p:nvPr/>
          </p:nvSpPr>
          <p:spPr>
            <a:xfrm>
              <a:off x="6201909" y="2990921"/>
              <a:ext cx="221861" cy="70073"/>
            </a:xfrm>
            <a:custGeom>
              <a:avLst/>
              <a:gdLst>
                <a:gd name="connsiteX0" fmla="*/ 0 w 221861"/>
                <a:gd name="connsiteY0" fmla="*/ 70074 h 70073"/>
                <a:gd name="connsiteX1" fmla="*/ 0 w 221861"/>
                <a:gd name="connsiteY1" fmla="*/ 28813 h 70073"/>
                <a:gd name="connsiteX2" fmla="*/ 110873 w 221861"/>
                <a:gd name="connsiteY2" fmla="*/ 0 h 70073"/>
                <a:gd name="connsiteX3" fmla="*/ 221861 w 221861"/>
                <a:gd name="connsiteY3" fmla="*/ 28813 h 70073"/>
                <a:gd name="connsiteX4" fmla="*/ 221861 w 221861"/>
                <a:gd name="connsiteY4" fmla="*/ 70074 h 70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861" h="70073">
                  <a:moveTo>
                    <a:pt x="0" y="70074"/>
                  </a:moveTo>
                  <a:lnTo>
                    <a:pt x="0" y="28813"/>
                  </a:lnTo>
                  <a:lnTo>
                    <a:pt x="110873" y="0"/>
                  </a:lnTo>
                  <a:lnTo>
                    <a:pt x="221861" y="28813"/>
                  </a:lnTo>
                  <a:lnTo>
                    <a:pt x="221861" y="70074"/>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6" name="Freeform: Shape 35">
              <a:extLst>
                <a:ext uri="{FF2B5EF4-FFF2-40B4-BE49-F238E27FC236}">
                  <a16:creationId xmlns:a16="http://schemas.microsoft.com/office/drawing/2014/main" id="{16D194F6-38CB-483F-8C79-899A8859567A}"/>
                </a:ext>
              </a:extLst>
            </p:cNvPr>
            <p:cNvSpPr/>
            <p:nvPr/>
          </p:nvSpPr>
          <p:spPr>
            <a:xfrm>
              <a:off x="6175400" y="3056268"/>
              <a:ext cx="53016" cy="53017"/>
            </a:xfrm>
            <a:custGeom>
              <a:avLst/>
              <a:gdLst>
                <a:gd name="connsiteX0" fmla="*/ 53016 w 53016"/>
                <a:gd name="connsiteY0" fmla="*/ 26509 h 53017"/>
                <a:gd name="connsiteX1" fmla="*/ 26508 w 53016"/>
                <a:gd name="connsiteY1" fmla="*/ 53017 h 53017"/>
                <a:gd name="connsiteX2" fmla="*/ 0 w 53016"/>
                <a:gd name="connsiteY2" fmla="*/ 26509 h 53017"/>
                <a:gd name="connsiteX3" fmla="*/ 26508 w 53016"/>
                <a:gd name="connsiteY3" fmla="*/ 1 h 53017"/>
                <a:gd name="connsiteX4" fmla="*/ 53016 w 53016"/>
                <a:gd name="connsiteY4" fmla="*/ 26509 h 53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16" h="53017">
                  <a:moveTo>
                    <a:pt x="53016" y="26509"/>
                  </a:moveTo>
                  <a:cubicBezTo>
                    <a:pt x="53016" y="41146"/>
                    <a:pt x="41145" y="53017"/>
                    <a:pt x="26508" y="53017"/>
                  </a:cubicBezTo>
                  <a:cubicBezTo>
                    <a:pt x="11871" y="53017"/>
                    <a:pt x="0" y="41146"/>
                    <a:pt x="0" y="26509"/>
                  </a:cubicBezTo>
                  <a:cubicBezTo>
                    <a:pt x="0" y="11872"/>
                    <a:pt x="11871" y="1"/>
                    <a:pt x="26508" y="1"/>
                  </a:cubicBezTo>
                  <a:cubicBezTo>
                    <a:pt x="41145" y="-114"/>
                    <a:pt x="53016" y="11872"/>
                    <a:pt x="53016" y="26509"/>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7" name="Freeform: Shape 36">
              <a:extLst>
                <a:ext uri="{FF2B5EF4-FFF2-40B4-BE49-F238E27FC236}">
                  <a16:creationId xmlns:a16="http://schemas.microsoft.com/office/drawing/2014/main" id="{9CE9E579-ED84-438C-9CE8-22263FE3399B}"/>
                </a:ext>
              </a:extLst>
            </p:cNvPr>
            <p:cNvSpPr/>
            <p:nvPr/>
          </p:nvSpPr>
          <p:spPr>
            <a:xfrm>
              <a:off x="6286389" y="3056268"/>
              <a:ext cx="53016" cy="53017"/>
            </a:xfrm>
            <a:custGeom>
              <a:avLst/>
              <a:gdLst>
                <a:gd name="connsiteX0" fmla="*/ 53016 w 53016"/>
                <a:gd name="connsiteY0" fmla="*/ 26509 h 53017"/>
                <a:gd name="connsiteX1" fmla="*/ 26508 w 53016"/>
                <a:gd name="connsiteY1" fmla="*/ 53017 h 53017"/>
                <a:gd name="connsiteX2" fmla="*/ 0 w 53016"/>
                <a:gd name="connsiteY2" fmla="*/ 26509 h 53017"/>
                <a:gd name="connsiteX3" fmla="*/ 26508 w 53016"/>
                <a:gd name="connsiteY3" fmla="*/ 1 h 53017"/>
                <a:gd name="connsiteX4" fmla="*/ 53016 w 53016"/>
                <a:gd name="connsiteY4" fmla="*/ 26509 h 53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16" h="53017">
                  <a:moveTo>
                    <a:pt x="53016" y="26509"/>
                  </a:moveTo>
                  <a:cubicBezTo>
                    <a:pt x="53016" y="41146"/>
                    <a:pt x="41145" y="53017"/>
                    <a:pt x="26508" y="53017"/>
                  </a:cubicBezTo>
                  <a:cubicBezTo>
                    <a:pt x="11871" y="53017"/>
                    <a:pt x="0" y="41146"/>
                    <a:pt x="0" y="26509"/>
                  </a:cubicBezTo>
                  <a:cubicBezTo>
                    <a:pt x="0" y="11872"/>
                    <a:pt x="11871" y="1"/>
                    <a:pt x="26508" y="1"/>
                  </a:cubicBezTo>
                  <a:cubicBezTo>
                    <a:pt x="41145" y="-114"/>
                    <a:pt x="53016" y="11872"/>
                    <a:pt x="53016" y="26509"/>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8" name="Freeform: Shape 37">
              <a:extLst>
                <a:ext uri="{FF2B5EF4-FFF2-40B4-BE49-F238E27FC236}">
                  <a16:creationId xmlns:a16="http://schemas.microsoft.com/office/drawing/2014/main" id="{84B743AD-204C-4210-B2DE-7943871B8679}"/>
                </a:ext>
              </a:extLst>
            </p:cNvPr>
            <p:cNvSpPr/>
            <p:nvPr/>
          </p:nvSpPr>
          <p:spPr>
            <a:xfrm>
              <a:off x="6397262" y="3056269"/>
              <a:ext cx="53016" cy="53016"/>
            </a:xfrm>
            <a:custGeom>
              <a:avLst/>
              <a:gdLst>
                <a:gd name="connsiteX0" fmla="*/ 53016 w 53016"/>
                <a:gd name="connsiteY0" fmla="*/ 26508 h 53016"/>
                <a:gd name="connsiteX1" fmla="*/ 26508 w 53016"/>
                <a:gd name="connsiteY1" fmla="*/ 53016 h 53016"/>
                <a:gd name="connsiteX2" fmla="*/ 0 w 53016"/>
                <a:gd name="connsiteY2" fmla="*/ 26508 h 53016"/>
                <a:gd name="connsiteX3" fmla="*/ 26508 w 53016"/>
                <a:gd name="connsiteY3" fmla="*/ 0 h 53016"/>
                <a:gd name="connsiteX4" fmla="*/ 53016 w 53016"/>
                <a:gd name="connsiteY4" fmla="*/ 26508 h 53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16" h="53016">
                  <a:moveTo>
                    <a:pt x="53016" y="26508"/>
                  </a:moveTo>
                  <a:cubicBezTo>
                    <a:pt x="53016" y="41148"/>
                    <a:pt x="41148" y="53016"/>
                    <a:pt x="26508" y="53016"/>
                  </a:cubicBezTo>
                  <a:cubicBezTo>
                    <a:pt x="11868" y="53016"/>
                    <a:pt x="0" y="41148"/>
                    <a:pt x="0" y="26508"/>
                  </a:cubicBezTo>
                  <a:cubicBezTo>
                    <a:pt x="0" y="11868"/>
                    <a:pt x="11868" y="0"/>
                    <a:pt x="26508" y="0"/>
                  </a:cubicBezTo>
                  <a:cubicBezTo>
                    <a:pt x="41148" y="0"/>
                    <a:pt x="53016" y="11868"/>
                    <a:pt x="53016" y="26508"/>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9" name="Freeform: Shape 38">
              <a:extLst>
                <a:ext uri="{FF2B5EF4-FFF2-40B4-BE49-F238E27FC236}">
                  <a16:creationId xmlns:a16="http://schemas.microsoft.com/office/drawing/2014/main" id="{F4F00AA8-145C-4041-8049-4B95FD196F9B}"/>
                </a:ext>
              </a:extLst>
            </p:cNvPr>
            <p:cNvSpPr/>
            <p:nvPr/>
          </p:nvSpPr>
          <p:spPr>
            <a:xfrm>
              <a:off x="6096798" y="3109285"/>
              <a:ext cx="431275" cy="11525"/>
            </a:xfrm>
            <a:custGeom>
              <a:avLst/>
              <a:gdLst>
                <a:gd name="connsiteX0" fmla="*/ 0 w 431275"/>
                <a:gd name="connsiteY0" fmla="*/ 0 h 11525"/>
                <a:gd name="connsiteX1" fmla="*/ 431275 w 431275"/>
                <a:gd name="connsiteY1" fmla="*/ 0 h 11525"/>
              </a:gdLst>
              <a:ahLst/>
              <a:cxnLst>
                <a:cxn ang="0">
                  <a:pos x="connsiteX0" y="connsiteY0"/>
                </a:cxn>
                <a:cxn ang="0">
                  <a:pos x="connsiteX1" y="connsiteY1"/>
                </a:cxn>
              </a:cxnLst>
              <a:rect l="l" t="t" r="r" b="b"/>
              <a:pathLst>
                <a:path w="431275" h="11525">
                  <a:moveTo>
                    <a:pt x="0" y="0"/>
                  </a:moveTo>
                  <a:lnTo>
                    <a:pt x="431275"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0" name="Freeform: Shape 29">
              <a:extLst>
                <a:ext uri="{FF2B5EF4-FFF2-40B4-BE49-F238E27FC236}">
                  <a16:creationId xmlns:a16="http://schemas.microsoft.com/office/drawing/2014/main" id="{CB933B22-F6AC-4CF7-912B-677DAF18D9F4}"/>
                </a:ext>
              </a:extLst>
            </p:cNvPr>
            <p:cNvSpPr/>
            <p:nvPr/>
          </p:nvSpPr>
          <p:spPr>
            <a:xfrm>
              <a:off x="6160994" y="2841208"/>
              <a:ext cx="302768" cy="68575"/>
            </a:xfrm>
            <a:custGeom>
              <a:avLst/>
              <a:gdLst>
                <a:gd name="connsiteX0" fmla="*/ 278450 w 302768"/>
                <a:gd name="connsiteY0" fmla="*/ 68575 h 68575"/>
                <a:gd name="connsiteX1" fmla="*/ 24318 w 302768"/>
                <a:gd name="connsiteY1" fmla="*/ 68575 h 68575"/>
                <a:gd name="connsiteX2" fmla="*/ 0 w 302768"/>
                <a:gd name="connsiteY2" fmla="*/ 44257 h 68575"/>
                <a:gd name="connsiteX3" fmla="*/ 0 w 302768"/>
                <a:gd name="connsiteY3" fmla="*/ 0 h 68575"/>
                <a:gd name="connsiteX4" fmla="*/ 302769 w 302768"/>
                <a:gd name="connsiteY4" fmla="*/ 0 h 68575"/>
                <a:gd name="connsiteX5" fmla="*/ 302769 w 302768"/>
                <a:gd name="connsiteY5" fmla="*/ 44257 h 68575"/>
                <a:gd name="connsiteX6" fmla="*/ 278450 w 302768"/>
                <a:gd name="connsiteY6" fmla="*/ 68575 h 6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768" h="68575">
                  <a:moveTo>
                    <a:pt x="278450" y="68575"/>
                  </a:moveTo>
                  <a:lnTo>
                    <a:pt x="24318" y="68575"/>
                  </a:lnTo>
                  <a:cubicBezTo>
                    <a:pt x="10834" y="68575"/>
                    <a:pt x="0" y="57742"/>
                    <a:pt x="0" y="44257"/>
                  </a:cubicBezTo>
                  <a:lnTo>
                    <a:pt x="0" y="0"/>
                  </a:lnTo>
                  <a:lnTo>
                    <a:pt x="302769" y="0"/>
                  </a:lnTo>
                  <a:lnTo>
                    <a:pt x="302769" y="44257"/>
                  </a:lnTo>
                  <a:cubicBezTo>
                    <a:pt x="302769" y="57742"/>
                    <a:pt x="291935" y="68575"/>
                    <a:pt x="278450" y="68575"/>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sp>
        <p:nvSpPr>
          <p:cNvPr id="78" name="Marcador de pie de página 1">
            <a:extLst>
              <a:ext uri="{FF2B5EF4-FFF2-40B4-BE49-F238E27FC236}">
                <a16:creationId xmlns:a16="http://schemas.microsoft.com/office/drawing/2014/main" id="{D998ADC4-DB03-4A4E-910A-BFDD255E8FC5}"/>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tx2"/>
                </a:solidFill>
                <a:latin typeface="Segoe UI" panose="020B0502040204020203" pitchFamily="34" charset="0"/>
              </a:rPr>
              <a:t>p. </a:t>
            </a:r>
            <a:fld id="{C55AD5FC-D658-4668-AADB-0A3BDC5470A2}" type="slidenum">
              <a:rPr lang="es-ES" sz="900" smtClean="0">
                <a:solidFill>
                  <a:schemeClr val="tx2"/>
                </a:solidFill>
                <a:latin typeface="Segoe UI" panose="020B0502040204020203" pitchFamily="34" charset="0"/>
              </a:rPr>
              <a:pPr algn="l"/>
              <a:t>18</a:t>
            </a:fld>
            <a:endParaRPr lang="es-ES" sz="900" dirty="0">
              <a:solidFill>
                <a:schemeClr val="tx2"/>
              </a:solidFill>
              <a:latin typeface="Segoe UI" panose="020B0502040204020203" pitchFamily="34" charset="0"/>
            </a:endParaRPr>
          </a:p>
        </p:txBody>
      </p:sp>
    </p:spTree>
    <p:extLst>
      <p:ext uri="{BB962C8B-B14F-4D97-AF65-F5344CB8AC3E}">
        <p14:creationId xmlns:p14="http://schemas.microsoft.com/office/powerpoint/2010/main" val="421354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Picture 343">
            <a:extLst>
              <a:ext uri="{FF2B5EF4-FFF2-40B4-BE49-F238E27FC236}">
                <a16:creationId xmlns:a16="http://schemas.microsoft.com/office/drawing/2014/main" id="{1AA0C1C8-3874-4B30-BE00-4665332B306B}"/>
              </a:ext>
            </a:extLst>
          </p:cNvPr>
          <p:cNvPicPr>
            <a:picLocks noChangeAspect="1"/>
          </p:cNvPicPr>
          <p:nvPr/>
        </p:nvPicPr>
        <p:blipFill>
          <a:blip r:embed="rId3">
            <a:extLst>
              <a:ext uri="{28A0092B-C50C-407E-A947-70E740481C1C}">
                <a14:useLocalDpi xmlns:a14="http://schemas.microsoft.com/office/drawing/2010/main" val="0"/>
              </a:ext>
            </a:extLst>
          </a:blip>
          <a:srcRect t="17524" b="17524"/>
          <a:stretch/>
        </p:blipFill>
        <p:spPr>
          <a:xfrm>
            <a:off x="0" y="1575163"/>
            <a:ext cx="12192000" cy="5026233"/>
          </a:xfrm>
          <a:prstGeom prst="rect">
            <a:avLst/>
          </a:prstGeom>
        </p:spPr>
      </p:pic>
      <p:sp>
        <p:nvSpPr>
          <p:cNvPr id="342" name="Text Placeholder 6">
            <a:extLst>
              <a:ext uri="{FF2B5EF4-FFF2-40B4-BE49-F238E27FC236}">
                <a16:creationId xmlns:a16="http://schemas.microsoft.com/office/drawing/2014/main" id="{DE4E6510-F997-4D05-8135-2D3B5E717AB1}"/>
              </a:ext>
            </a:extLst>
          </p:cNvPr>
          <p:cNvSpPr txBox="1">
            <a:spLocks/>
          </p:cNvSpPr>
          <p:nvPr/>
        </p:nvSpPr>
        <p:spPr>
          <a:xfrm>
            <a:off x="0" y="1575163"/>
            <a:ext cx="12192002" cy="5026233"/>
          </a:xfrm>
          <a:prstGeom prst="rect">
            <a:avLst/>
          </a:prstGeom>
          <a:gradFill flip="none" rotWithShape="1">
            <a:gsLst>
              <a:gs pos="18000">
                <a:schemeClr val="accent2">
                  <a:alpha val="8000"/>
                </a:schemeClr>
              </a:gs>
              <a:gs pos="87000">
                <a:schemeClr val="accent1">
                  <a:alpha val="52000"/>
                </a:schemeClr>
              </a:gs>
              <a:gs pos="71000">
                <a:schemeClr val="accent1">
                  <a:alpha val="47000"/>
                </a:schemeClr>
              </a:gs>
              <a:gs pos="100000">
                <a:schemeClr val="accent1">
                  <a:alpha val="84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a:t>.</a:t>
            </a:r>
          </a:p>
        </p:txBody>
      </p:sp>
      <p:sp>
        <p:nvSpPr>
          <p:cNvPr id="343" name="Rectángulo 14">
            <a:extLst>
              <a:ext uri="{FF2B5EF4-FFF2-40B4-BE49-F238E27FC236}">
                <a16:creationId xmlns:a16="http://schemas.microsoft.com/office/drawing/2014/main" id="{233825A5-2BFB-4E73-98C7-254F346C6FBE}"/>
              </a:ext>
            </a:extLst>
          </p:cNvPr>
          <p:cNvSpPr/>
          <p:nvPr/>
        </p:nvSpPr>
        <p:spPr>
          <a:xfrm>
            <a:off x="0" y="1548723"/>
            <a:ext cx="10276994" cy="4903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87" name="Straight Connector 38">
            <a:extLst>
              <a:ext uri="{FF2B5EF4-FFF2-40B4-BE49-F238E27FC236}">
                <a16:creationId xmlns:a16="http://schemas.microsoft.com/office/drawing/2014/main" id="{EA9021B0-FD89-45AF-B1BA-9E5D471232D7}"/>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88" name="Rectángulo 245">
            <a:extLst>
              <a:ext uri="{FF2B5EF4-FFF2-40B4-BE49-F238E27FC236}">
                <a16:creationId xmlns:a16="http://schemas.microsoft.com/office/drawing/2014/main" id="{E4B8B30B-F5ED-4DE6-A744-DBA6F36F9065}"/>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61" name="Titular">
            <a:extLst>
              <a:ext uri="{FF2B5EF4-FFF2-40B4-BE49-F238E27FC236}">
                <a16:creationId xmlns:a16="http://schemas.microsoft.com/office/drawing/2014/main" id="{6BE2F45A-114F-45F8-BE83-A9A3AE81DF85}"/>
              </a:ext>
            </a:extLst>
          </p:cNvPr>
          <p:cNvSpPr txBox="1">
            <a:spLocks/>
          </p:cNvSpPr>
          <p:nvPr/>
        </p:nvSpPr>
        <p:spPr>
          <a:xfrm>
            <a:off x="752739" y="740459"/>
            <a:ext cx="7740160"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08. </a:t>
            </a:r>
            <a:r>
              <a:rPr lang="da-DK"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rPr>
              <a:t>LA </a:t>
            </a:r>
            <a:r>
              <a:rPr lang="da-DK"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rPr>
              <a:t>RESCISIÓN</a:t>
            </a:r>
            <a:endParaRPr lang="es-ES"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endParaRPr>
          </a:p>
        </p:txBody>
      </p:sp>
      <p:sp>
        <p:nvSpPr>
          <p:cNvPr id="162" name="Marcador de texto 5">
            <a:extLst>
              <a:ext uri="{FF2B5EF4-FFF2-40B4-BE49-F238E27FC236}">
                <a16:creationId xmlns:a16="http://schemas.microsoft.com/office/drawing/2014/main" id="{CF8403C0-C08A-42D7-9A57-89B108F0108C}"/>
              </a:ext>
            </a:extLst>
          </p:cNvPr>
          <p:cNvSpPr txBox="1">
            <a:spLocks/>
          </p:cNvSpPr>
          <p:nvPr/>
        </p:nvSpPr>
        <p:spPr>
          <a:xfrm>
            <a:off x="755275" y="1510813"/>
            <a:ext cx="8141459" cy="266758"/>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spc="600" dirty="0">
                <a:solidFill>
                  <a:schemeClr val="accent1"/>
                </a:solidFill>
                <a:latin typeface="Segoe UI Semibold" panose="020B0702040204020203" pitchFamily="34" charset="0"/>
                <a:cs typeface="Segoe UI Semibold" panose="020B0702040204020203" pitchFamily="34" charset="0"/>
              </a:rPr>
              <a:t>FINALIZACIÓN DE LA RELACIÓN LABORAL</a:t>
            </a:r>
          </a:p>
        </p:txBody>
      </p:sp>
      <p:sp>
        <p:nvSpPr>
          <p:cNvPr id="151" name="Elipse 23">
            <a:extLst>
              <a:ext uri="{FF2B5EF4-FFF2-40B4-BE49-F238E27FC236}">
                <a16:creationId xmlns:a16="http://schemas.microsoft.com/office/drawing/2014/main" id="{19E36A0A-B95E-4A44-8FE5-44545FCC32DD}"/>
              </a:ext>
            </a:extLst>
          </p:cNvPr>
          <p:cNvSpPr/>
          <p:nvPr/>
        </p:nvSpPr>
        <p:spPr>
          <a:xfrm>
            <a:off x="1731288" y="2004758"/>
            <a:ext cx="898575" cy="89857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152" name="Conector recto 230">
            <a:extLst>
              <a:ext uri="{FF2B5EF4-FFF2-40B4-BE49-F238E27FC236}">
                <a16:creationId xmlns:a16="http://schemas.microsoft.com/office/drawing/2014/main" id="{46667AB7-F041-4BE8-8DC4-FC71E61DA1ED}"/>
              </a:ext>
            </a:extLst>
          </p:cNvPr>
          <p:cNvCxnSpPr>
            <a:cxnSpLocks/>
          </p:cNvCxnSpPr>
          <p:nvPr/>
        </p:nvCxnSpPr>
        <p:spPr>
          <a:xfrm flipV="1">
            <a:off x="1915009" y="2443901"/>
            <a:ext cx="0" cy="374400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53" name="Marcador de texto 5">
            <a:extLst>
              <a:ext uri="{FF2B5EF4-FFF2-40B4-BE49-F238E27FC236}">
                <a16:creationId xmlns:a16="http://schemas.microsoft.com/office/drawing/2014/main" id="{339952E0-E165-4F7C-9C2C-43BEEEFA30B9}"/>
              </a:ext>
            </a:extLst>
          </p:cNvPr>
          <p:cNvSpPr txBox="1">
            <a:spLocks/>
          </p:cNvSpPr>
          <p:nvPr/>
        </p:nvSpPr>
        <p:spPr>
          <a:xfrm>
            <a:off x="2302606" y="2304494"/>
            <a:ext cx="1841366" cy="417548"/>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dirty="0">
                <a:solidFill>
                  <a:schemeClr val="tx1"/>
                </a:solidFill>
                <a:latin typeface="Segoe UI Semibold" panose="020B0702040204020203" pitchFamily="34" charset="0"/>
                <a:ea typeface="Open Sans SemiBold" panose="020B0706030804020204" pitchFamily="34" charset="0"/>
                <a:cs typeface="Segoe UI Semibold" panose="020B0702040204020203" pitchFamily="34" charset="0"/>
              </a:rPr>
              <a:t>Tipos:</a:t>
            </a:r>
          </a:p>
        </p:txBody>
      </p:sp>
      <p:sp>
        <p:nvSpPr>
          <p:cNvPr id="193" name="Elipse 296">
            <a:extLst>
              <a:ext uri="{FF2B5EF4-FFF2-40B4-BE49-F238E27FC236}">
                <a16:creationId xmlns:a16="http://schemas.microsoft.com/office/drawing/2014/main" id="{04953460-1C03-4F35-9CD4-F6ABDA4848E5}"/>
              </a:ext>
            </a:extLst>
          </p:cNvPr>
          <p:cNvSpPr/>
          <p:nvPr/>
        </p:nvSpPr>
        <p:spPr>
          <a:xfrm>
            <a:off x="2478999" y="3185682"/>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292" name="Elipse 296">
            <a:extLst>
              <a:ext uri="{FF2B5EF4-FFF2-40B4-BE49-F238E27FC236}">
                <a16:creationId xmlns:a16="http://schemas.microsoft.com/office/drawing/2014/main" id="{5A12A207-51EB-48C9-81B4-F460900A0FD8}"/>
              </a:ext>
            </a:extLst>
          </p:cNvPr>
          <p:cNvSpPr/>
          <p:nvPr/>
        </p:nvSpPr>
        <p:spPr>
          <a:xfrm>
            <a:off x="5207684" y="3185682"/>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293" name="CuadroTexto 297">
            <a:extLst>
              <a:ext uri="{FF2B5EF4-FFF2-40B4-BE49-F238E27FC236}">
                <a16:creationId xmlns:a16="http://schemas.microsoft.com/office/drawing/2014/main" id="{74A03DA2-248B-4DD9-9643-4767739A3468}"/>
              </a:ext>
            </a:extLst>
          </p:cNvPr>
          <p:cNvSpPr txBox="1"/>
          <p:nvPr/>
        </p:nvSpPr>
        <p:spPr>
          <a:xfrm>
            <a:off x="5465229" y="3028069"/>
            <a:ext cx="1504779" cy="276999"/>
          </a:xfrm>
          <a:prstGeom prst="rect">
            <a:avLst/>
          </a:prstGeom>
          <a:noFill/>
        </p:spPr>
        <p:txBody>
          <a:bodyPr wrap="square" lIns="0" tIns="0" rIns="0" bIns="0" rtlCol="0">
            <a:spAutoFit/>
          </a:bodyPr>
          <a:lstStyle/>
          <a:p>
            <a:r>
              <a:rPr lang="es-ES" dirty="0">
                <a:latin typeface="Segoe UI Semibold" panose="020B0702040204020203" pitchFamily="34" charset="0"/>
                <a:ea typeface="Open Sans SemiBold" panose="020B0706030804020204" pitchFamily="34" charset="0"/>
                <a:cs typeface="Segoe UI Semibold" panose="020B0702040204020203" pitchFamily="34" charset="0"/>
              </a:rPr>
              <a:t>Voluntaria</a:t>
            </a:r>
            <a:endParaRPr lang="es-ES" sz="1400" dirty="0">
              <a:latin typeface="Segoe UI Semibold" panose="020B0702040204020203" pitchFamily="34" charset="0"/>
              <a:ea typeface="Open Sans SemiBold" panose="020B0706030804020204" pitchFamily="34" charset="0"/>
              <a:cs typeface="Segoe UI Semibold" panose="020B0702040204020203" pitchFamily="34" charset="0"/>
            </a:endParaRPr>
          </a:p>
        </p:txBody>
      </p:sp>
      <p:grpSp>
        <p:nvGrpSpPr>
          <p:cNvPr id="283" name="Group 282">
            <a:extLst>
              <a:ext uri="{FF2B5EF4-FFF2-40B4-BE49-F238E27FC236}">
                <a16:creationId xmlns:a16="http://schemas.microsoft.com/office/drawing/2014/main" id="{5EB6C874-83EF-4D6D-B335-BE424A1BEC55}"/>
              </a:ext>
            </a:extLst>
          </p:cNvPr>
          <p:cNvGrpSpPr/>
          <p:nvPr/>
        </p:nvGrpSpPr>
        <p:grpSpPr>
          <a:xfrm>
            <a:off x="5027916" y="3276096"/>
            <a:ext cx="326164" cy="500092"/>
            <a:chOff x="9298031" y="2851688"/>
            <a:chExt cx="326164" cy="500092"/>
          </a:xfrm>
        </p:grpSpPr>
        <p:sp>
          <p:nvSpPr>
            <p:cNvPr id="284" name="Freeform: Shape 283">
              <a:extLst>
                <a:ext uri="{FF2B5EF4-FFF2-40B4-BE49-F238E27FC236}">
                  <a16:creationId xmlns:a16="http://schemas.microsoft.com/office/drawing/2014/main" id="{F51C692F-EAC6-4E28-9DE9-2CAB3E095579}"/>
                </a:ext>
              </a:extLst>
            </p:cNvPr>
            <p:cNvSpPr/>
            <p:nvPr/>
          </p:nvSpPr>
          <p:spPr>
            <a:xfrm>
              <a:off x="9475101" y="3157212"/>
              <a:ext cx="87487" cy="101422"/>
            </a:xfrm>
            <a:custGeom>
              <a:avLst/>
              <a:gdLst>
                <a:gd name="connsiteX0" fmla="*/ 0 w 87487"/>
                <a:gd name="connsiteY0" fmla="*/ 101422 h 101422"/>
                <a:gd name="connsiteX1" fmla="*/ 45158 w 87487"/>
                <a:gd name="connsiteY1" fmla="*/ 86754 h 101422"/>
                <a:gd name="connsiteX2" fmla="*/ 53645 w 87487"/>
                <a:gd name="connsiteY2" fmla="*/ 53959 h 101422"/>
                <a:gd name="connsiteX3" fmla="*/ 81201 w 87487"/>
                <a:gd name="connsiteY3" fmla="*/ 48301 h 101422"/>
                <a:gd name="connsiteX4" fmla="*/ 87487 w 87487"/>
                <a:gd name="connsiteY4" fmla="*/ 0 h 101422"/>
                <a:gd name="connsiteX5" fmla="*/ 81201 w 87487"/>
                <a:gd name="connsiteY5" fmla="*/ 48301 h 101422"/>
                <a:gd name="connsiteX6" fmla="*/ 53645 w 87487"/>
                <a:gd name="connsiteY6" fmla="*/ 53959 h 101422"/>
                <a:gd name="connsiteX7" fmla="*/ 45158 w 87487"/>
                <a:gd name="connsiteY7" fmla="*/ 86754 h 10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87" h="101422">
                  <a:moveTo>
                    <a:pt x="0" y="101422"/>
                  </a:moveTo>
                  <a:lnTo>
                    <a:pt x="45158" y="86754"/>
                  </a:lnTo>
                  <a:lnTo>
                    <a:pt x="53645" y="53959"/>
                  </a:lnTo>
                  <a:lnTo>
                    <a:pt x="81201" y="48301"/>
                  </a:lnTo>
                  <a:lnTo>
                    <a:pt x="87487" y="0"/>
                  </a:lnTo>
                  <a:lnTo>
                    <a:pt x="81201" y="48301"/>
                  </a:lnTo>
                  <a:lnTo>
                    <a:pt x="53645" y="53959"/>
                  </a:lnTo>
                  <a:lnTo>
                    <a:pt x="45158" y="86754"/>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85" name="Freeform: Shape 284">
              <a:extLst>
                <a:ext uri="{FF2B5EF4-FFF2-40B4-BE49-F238E27FC236}">
                  <a16:creationId xmlns:a16="http://schemas.microsoft.com/office/drawing/2014/main" id="{C905CB3B-7A0E-42BD-8454-79C0E517CB09}"/>
                </a:ext>
              </a:extLst>
            </p:cNvPr>
            <p:cNvSpPr/>
            <p:nvPr/>
          </p:nvSpPr>
          <p:spPr>
            <a:xfrm>
              <a:off x="9359639" y="3157212"/>
              <a:ext cx="88849" cy="101736"/>
            </a:xfrm>
            <a:custGeom>
              <a:avLst/>
              <a:gdLst>
                <a:gd name="connsiteX0" fmla="*/ 0 w 88849"/>
                <a:gd name="connsiteY0" fmla="*/ 0 h 101736"/>
                <a:gd name="connsiteX1" fmla="*/ 6286 w 88849"/>
                <a:gd name="connsiteY1" fmla="*/ 48301 h 101736"/>
                <a:gd name="connsiteX2" fmla="*/ 33947 w 88849"/>
                <a:gd name="connsiteY2" fmla="*/ 53959 h 101736"/>
                <a:gd name="connsiteX3" fmla="*/ 42434 w 88849"/>
                <a:gd name="connsiteY3" fmla="*/ 86754 h 101736"/>
                <a:gd name="connsiteX4" fmla="*/ 88849 w 88849"/>
                <a:gd name="connsiteY4" fmla="*/ 101737 h 101736"/>
                <a:gd name="connsiteX5" fmla="*/ 42434 w 88849"/>
                <a:gd name="connsiteY5" fmla="*/ 86754 h 101736"/>
                <a:gd name="connsiteX6" fmla="*/ 33947 w 88849"/>
                <a:gd name="connsiteY6" fmla="*/ 53959 h 101736"/>
                <a:gd name="connsiteX7" fmla="*/ 6286 w 88849"/>
                <a:gd name="connsiteY7" fmla="*/ 48301 h 10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849" h="101736">
                  <a:moveTo>
                    <a:pt x="0" y="0"/>
                  </a:moveTo>
                  <a:lnTo>
                    <a:pt x="6286" y="48301"/>
                  </a:lnTo>
                  <a:lnTo>
                    <a:pt x="33947" y="53959"/>
                  </a:lnTo>
                  <a:lnTo>
                    <a:pt x="42434" y="86754"/>
                  </a:lnTo>
                  <a:lnTo>
                    <a:pt x="88849" y="101737"/>
                  </a:lnTo>
                  <a:lnTo>
                    <a:pt x="42434" y="86754"/>
                  </a:lnTo>
                  <a:lnTo>
                    <a:pt x="33947" y="53959"/>
                  </a:lnTo>
                  <a:lnTo>
                    <a:pt x="6286" y="48301"/>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86" name="Freeform: Shape 285">
              <a:extLst>
                <a:ext uri="{FF2B5EF4-FFF2-40B4-BE49-F238E27FC236}">
                  <a16:creationId xmlns:a16="http://schemas.microsoft.com/office/drawing/2014/main" id="{41BDC1F7-7A83-4B5B-B846-778133EAC199}"/>
                </a:ext>
              </a:extLst>
            </p:cNvPr>
            <p:cNvSpPr/>
            <p:nvPr/>
          </p:nvSpPr>
          <p:spPr>
            <a:xfrm>
              <a:off x="9298031" y="3147259"/>
              <a:ext cx="326164" cy="204521"/>
            </a:xfrm>
            <a:custGeom>
              <a:avLst/>
              <a:gdLst>
                <a:gd name="connsiteX0" fmla="*/ 0 w 326164"/>
                <a:gd name="connsiteY0" fmla="*/ 204521 h 204521"/>
                <a:gd name="connsiteX1" fmla="*/ 0 w 326164"/>
                <a:gd name="connsiteY1" fmla="*/ 56474 h 204521"/>
                <a:gd name="connsiteX2" fmla="*/ 35938 w 326164"/>
                <a:gd name="connsiteY2" fmla="*/ 15297 h 204521"/>
                <a:gd name="connsiteX3" fmla="*/ 109176 w 326164"/>
                <a:gd name="connsiteY3" fmla="*/ 0 h 204521"/>
                <a:gd name="connsiteX4" fmla="*/ 163763 w 326164"/>
                <a:gd name="connsiteY4" fmla="*/ 148047 h 204521"/>
                <a:gd name="connsiteX5" fmla="*/ 216989 w 326164"/>
                <a:gd name="connsiteY5" fmla="*/ 0 h 204521"/>
                <a:gd name="connsiteX6" fmla="*/ 290227 w 326164"/>
                <a:gd name="connsiteY6" fmla="*/ 15297 h 204521"/>
                <a:gd name="connsiteX7" fmla="*/ 326165 w 326164"/>
                <a:gd name="connsiteY7" fmla="*/ 56474 h 204521"/>
                <a:gd name="connsiteX8" fmla="*/ 326165 w 326164"/>
                <a:gd name="connsiteY8" fmla="*/ 204521 h 204521"/>
                <a:gd name="connsiteX9" fmla="*/ 326165 w 326164"/>
                <a:gd name="connsiteY9" fmla="*/ 56474 h 204521"/>
                <a:gd name="connsiteX10" fmla="*/ 290227 w 326164"/>
                <a:gd name="connsiteY10" fmla="*/ 15297 h 204521"/>
                <a:gd name="connsiteX11" fmla="*/ 216989 w 326164"/>
                <a:gd name="connsiteY11" fmla="*/ 0 h 204521"/>
                <a:gd name="connsiteX12" fmla="*/ 163763 w 326164"/>
                <a:gd name="connsiteY12" fmla="*/ 148047 h 204521"/>
                <a:gd name="connsiteX13" fmla="*/ 109176 w 326164"/>
                <a:gd name="connsiteY13" fmla="*/ 0 h 204521"/>
                <a:gd name="connsiteX14" fmla="*/ 35938 w 326164"/>
                <a:gd name="connsiteY14" fmla="*/ 15297 h 204521"/>
                <a:gd name="connsiteX15" fmla="*/ 0 w 326164"/>
                <a:gd name="connsiteY15" fmla="*/ 56474 h 204521"/>
                <a:gd name="connsiteX16" fmla="*/ 0 w 326164"/>
                <a:gd name="connsiteY16" fmla="*/ 204521 h 20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6164" h="204521">
                  <a:moveTo>
                    <a:pt x="0" y="204521"/>
                  </a:moveTo>
                  <a:lnTo>
                    <a:pt x="0" y="56474"/>
                  </a:lnTo>
                  <a:cubicBezTo>
                    <a:pt x="0" y="35728"/>
                    <a:pt x="15402" y="18126"/>
                    <a:pt x="35938" y="15297"/>
                  </a:cubicBezTo>
                  <a:lnTo>
                    <a:pt x="109176" y="0"/>
                  </a:lnTo>
                  <a:lnTo>
                    <a:pt x="163763" y="148047"/>
                  </a:lnTo>
                  <a:lnTo>
                    <a:pt x="216989" y="0"/>
                  </a:lnTo>
                  <a:lnTo>
                    <a:pt x="290227" y="15297"/>
                  </a:lnTo>
                  <a:cubicBezTo>
                    <a:pt x="310867" y="18021"/>
                    <a:pt x="326165" y="35624"/>
                    <a:pt x="326165" y="56474"/>
                  </a:cubicBezTo>
                  <a:lnTo>
                    <a:pt x="326165" y="204521"/>
                  </a:lnTo>
                  <a:lnTo>
                    <a:pt x="326165" y="56474"/>
                  </a:lnTo>
                  <a:cubicBezTo>
                    <a:pt x="326165" y="35728"/>
                    <a:pt x="310763" y="18126"/>
                    <a:pt x="290227" y="15297"/>
                  </a:cubicBezTo>
                  <a:lnTo>
                    <a:pt x="216989" y="0"/>
                  </a:lnTo>
                  <a:lnTo>
                    <a:pt x="163763" y="148047"/>
                  </a:lnTo>
                  <a:lnTo>
                    <a:pt x="109176" y="0"/>
                  </a:lnTo>
                  <a:lnTo>
                    <a:pt x="35938" y="15297"/>
                  </a:lnTo>
                  <a:cubicBezTo>
                    <a:pt x="15402" y="18126"/>
                    <a:pt x="0" y="35728"/>
                    <a:pt x="0" y="56474"/>
                  </a:cubicBezTo>
                  <a:lnTo>
                    <a:pt x="0" y="204521"/>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87" name="Freeform: Shape 286">
              <a:extLst>
                <a:ext uri="{FF2B5EF4-FFF2-40B4-BE49-F238E27FC236}">
                  <a16:creationId xmlns:a16="http://schemas.microsoft.com/office/drawing/2014/main" id="{5022189E-A32B-48B8-952E-24A441C8295F}"/>
                </a:ext>
              </a:extLst>
            </p:cNvPr>
            <p:cNvSpPr/>
            <p:nvPr/>
          </p:nvSpPr>
          <p:spPr>
            <a:xfrm>
              <a:off x="9331874" y="2851688"/>
              <a:ext cx="259946" cy="158734"/>
            </a:xfrm>
            <a:custGeom>
              <a:avLst/>
              <a:gdLst>
                <a:gd name="connsiteX0" fmla="*/ 27765 w 259946"/>
                <a:gd name="connsiteY0" fmla="*/ 157687 h 158734"/>
                <a:gd name="connsiteX1" fmla="*/ 0 w 259946"/>
                <a:gd name="connsiteY1" fmla="*/ 113262 h 158734"/>
                <a:gd name="connsiteX2" fmla="*/ 49349 w 259946"/>
                <a:gd name="connsiteY2" fmla="*/ 63913 h 158734"/>
                <a:gd name="connsiteX3" fmla="*/ 49349 w 259946"/>
                <a:gd name="connsiteY3" fmla="*/ 63913 h 158734"/>
                <a:gd name="connsiteX4" fmla="*/ 113262 w 259946"/>
                <a:gd name="connsiteY4" fmla="*/ 0 h 158734"/>
                <a:gd name="connsiteX5" fmla="*/ 146685 w 259946"/>
                <a:gd name="connsiteY5" fmla="*/ 0 h 158734"/>
                <a:gd name="connsiteX6" fmla="*/ 210598 w 259946"/>
                <a:gd name="connsiteY6" fmla="*/ 63913 h 158734"/>
                <a:gd name="connsiteX7" fmla="*/ 210598 w 259946"/>
                <a:gd name="connsiteY7" fmla="*/ 63913 h 158734"/>
                <a:gd name="connsiteX8" fmla="*/ 259947 w 259946"/>
                <a:gd name="connsiteY8" fmla="*/ 113262 h 158734"/>
                <a:gd name="connsiteX9" fmla="*/ 229772 w 259946"/>
                <a:gd name="connsiteY9" fmla="*/ 158734 h 158734"/>
                <a:gd name="connsiteX10" fmla="*/ 259947 w 259946"/>
                <a:gd name="connsiteY10" fmla="*/ 113262 h 158734"/>
                <a:gd name="connsiteX11" fmla="*/ 210598 w 259946"/>
                <a:gd name="connsiteY11" fmla="*/ 63913 h 158734"/>
                <a:gd name="connsiteX12" fmla="*/ 210598 w 259946"/>
                <a:gd name="connsiteY12" fmla="*/ 63913 h 158734"/>
                <a:gd name="connsiteX13" fmla="*/ 146685 w 259946"/>
                <a:gd name="connsiteY13" fmla="*/ 0 h 158734"/>
                <a:gd name="connsiteX14" fmla="*/ 113262 w 259946"/>
                <a:gd name="connsiteY14" fmla="*/ 0 h 158734"/>
                <a:gd name="connsiteX15" fmla="*/ 49349 w 259946"/>
                <a:gd name="connsiteY15" fmla="*/ 63913 h 158734"/>
                <a:gd name="connsiteX16" fmla="*/ 49349 w 259946"/>
                <a:gd name="connsiteY16" fmla="*/ 63913 h 158734"/>
                <a:gd name="connsiteX17" fmla="*/ 0 w 259946"/>
                <a:gd name="connsiteY17" fmla="*/ 113262 h 158734"/>
                <a:gd name="connsiteX18" fmla="*/ 27765 w 259946"/>
                <a:gd name="connsiteY18" fmla="*/ 157687 h 15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9946" h="158734">
                  <a:moveTo>
                    <a:pt x="27765" y="157687"/>
                  </a:moveTo>
                  <a:cubicBezTo>
                    <a:pt x="11316" y="149724"/>
                    <a:pt x="0" y="132855"/>
                    <a:pt x="0" y="113262"/>
                  </a:cubicBezTo>
                  <a:cubicBezTo>
                    <a:pt x="0" y="86020"/>
                    <a:pt x="22108" y="63913"/>
                    <a:pt x="49349" y="63913"/>
                  </a:cubicBezTo>
                  <a:lnTo>
                    <a:pt x="49349" y="63913"/>
                  </a:lnTo>
                  <a:cubicBezTo>
                    <a:pt x="49349" y="28604"/>
                    <a:pt x="77953" y="0"/>
                    <a:pt x="113262" y="0"/>
                  </a:cubicBezTo>
                  <a:lnTo>
                    <a:pt x="146685" y="0"/>
                  </a:lnTo>
                  <a:cubicBezTo>
                    <a:pt x="181994" y="0"/>
                    <a:pt x="210598" y="28604"/>
                    <a:pt x="210598" y="63913"/>
                  </a:cubicBezTo>
                  <a:lnTo>
                    <a:pt x="210598" y="63913"/>
                  </a:lnTo>
                  <a:cubicBezTo>
                    <a:pt x="237839" y="63913"/>
                    <a:pt x="259947" y="86020"/>
                    <a:pt x="259947" y="113262"/>
                  </a:cubicBezTo>
                  <a:cubicBezTo>
                    <a:pt x="259947" y="133693"/>
                    <a:pt x="247479" y="151190"/>
                    <a:pt x="229772" y="158734"/>
                  </a:cubicBezTo>
                  <a:cubicBezTo>
                    <a:pt x="247479" y="151295"/>
                    <a:pt x="259947" y="133693"/>
                    <a:pt x="259947" y="113262"/>
                  </a:cubicBezTo>
                  <a:cubicBezTo>
                    <a:pt x="259947" y="86020"/>
                    <a:pt x="237839" y="63913"/>
                    <a:pt x="210598" y="63913"/>
                  </a:cubicBezTo>
                  <a:lnTo>
                    <a:pt x="210598" y="63913"/>
                  </a:lnTo>
                  <a:cubicBezTo>
                    <a:pt x="210598" y="28604"/>
                    <a:pt x="181994" y="0"/>
                    <a:pt x="146685" y="0"/>
                  </a:cubicBezTo>
                  <a:lnTo>
                    <a:pt x="113262" y="0"/>
                  </a:lnTo>
                  <a:cubicBezTo>
                    <a:pt x="77953" y="0"/>
                    <a:pt x="49349" y="28604"/>
                    <a:pt x="49349" y="63913"/>
                  </a:cubicBezTo>
                  <a:lnTo>
                    <a:pt x="49349" y="63913"/>
                  </a:lnTo>
                  <a:cubicBezTo>
                    <a:pt x="22108" y="63913"/>
                    <a:pt x="0" y="86020"/>
                    <a:pt x="0" y="113262"/>
                  </a:cubicBezTo>
                  <a:cubicBezTo>
                    <a:pt x="0" y="132750"/>
                    <a:pt x="11316" y="149724"/>
                    <a:pt x="27765" y="157687"/>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88" name="Freeform: Shape 287">
              <a:extLst>
                <a:ext uri="{FF2B5EF4-FFF2-40B4-BE49-F238E27FC236}">
                  <a16:creationId xmlns:a16="http://schemas.microsoft.com/office/drawing/2014/main" id="{7FAEF843-1374-4338-B047-42F36E3E1341}"/>
                </a:ext>
              </a:extLst>
            </p:cNvPr>
            <p:cNvSpPr/>
            <p:nvPr/>
          </p:nvSpPr>
          <p:spPr>
            <a:xfrm>
              <a:off x="9336798" y="3000993"/>
              <a:ext cx="56054" cy="80257"/>
            </a:xfrm>
            <a:custGeom>
              <a:avLst/>
              <a:gdLst>
                <a:gd name="connsiteX0" fmla="*/ 10792 w 56054"/>
                <a:gd name="connsiteY0" fmla="*/ 0 h 80257"/>
                <a:gd name="connsiteX1" fmla="*/ 0 w 56054"/>
                <a:gd name="connsiteY1" fmla="*/ 30909 h 80257"/>
                <a:gd name="connsiteX2" fmla="*/ 56055 w 56054"/>
                <a:gd name="connsiteY2" fmla="*/ 80258 h 80257"/>
                <a:gd name="connsiteX3" fmla="*/ 0 w 56054"/>
                <a:gd name="connsiteY3" fmla="*/ 30909 h 80257"/>
                <a:gd name="connsiteX4" fmla="*/ 10792 w 56054"/>
                <a:gd name="connsiteY4" fmla="*/ 0 h 8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54" h="80257">
                  <a:moveTo>
                    <a:pt x="10792" y="0"/>
                  </a:moveTo>
                  <a:cubicBezTo>
                    <a:pt x="4086" y="8487"/>
                    <a:pt x="0" y="19174"/>
                    <a:pt x="0" y="30909"/>
                  </a:cubicBezTo>
                  <a:cubicBezTo>
                    <a:pt x="0" y="58150"/>
                    <a:pt x="28813" y="80258"/>
                    <a:pt x="56055" y="80258"/>
                  </a:cubicBezTo>
                  <a:cubicBezTo>
                    <a:pt x="28813" y="80258"/>
                    <a:pt x="0" y="58150"/>
                    <a:pt x="0" y="30909"/>
                  </a:cubicBezTo>
                  <a:cubicBezTo>
                    <a:pt x="0" y="19174"/>
                    <a:pt x="4086" y="8487"/>
                    <a:pt x="10792" y="0"/>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89" name="Freeform: Shape 288">
              <a:extLst>
                <a:ext uri="{FF2B5EF4-FFF2-40B4-BE49-F238E27FC236}">
                  <a16:creationId xmlns:a16="http://schemas.microsoft.com/office/drawing/2014/main" id="{B0216631-DBB5-4626-8CD0-1ACA6E1615C2}"/>
                </a:ext>
              </a:extLst>
            </p:cNvPr>
            <p:cNvSpPr/>
            <p:nvPr/>
          </p:nvSpPr>
          <p:spPr>
            <a:xfrm>
              <a:off x="9530841" y="3001098"/>
              <a:ext cx="56159" cy="80152"/>
            </a:xfrm>
            <a:custGeom>
              <a:avLst/>
              <a:gdLst>
                <a:gd name="connsiteX0" fmla="*/ 0 w 56159"/>
                <a:gd name="connsiteY0" fmla="*/ 80153 h 80152"/>
                <a:gd name="connsiteX1" fmla="*/ 56159 w 56159"/>
                <a:gd name="connsiteY1" fmla="*/ 30804 h 80152"/>
                <a:gd name="connsiteX2" fmla="*/ 45368 w 56159"/>
                <a:gd name="connsiteY2" fmla="*/ 0 h 80152"/>
                <a:gd name="connsiteX3" fmla="*/ 56159 w 56159"/>
                <a:gd name="connsiteY3" fmla="*/ 30804 h 80152"/>
                <a:gd name="connsiteX4" fmla="*/ 0 w 56159"/>
                <a:gd name="connsiteY4" fmla="*/ 80153 h 80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9" h="80152">
                  <a:moveTo>
                    <a:pt x="0" y="80153"/>
                  </a:moveTo>
                  <a:cubicBezTo>
                    <a:pt x="27242" y="80153"/>
                    <a:pt x="56159" y="58045"/>
                    <a:pt x="56159" y="30804"/>
                  </a:cubicBezTo>
                  <a:cubicBezTo>
                    <a:pt x="56159" y="19174"/>
                    <a:pt x="52073" y="8382"/>
                    <a:pt x="45368" y="0"/>
                  </a:cubicBezTo>
                  <a:cubicBezTo>
                    <a:pt x="52178" y="8487"/>
                    <a:pt x="56159" y="19174"/>
                    <a:pt x="56159" y="30804"/>
                  </a:cubicBezTo>
                  <a:cubicBezTo>
                    <a:pt x="56055" y="58045"/>
                    <a:pt x="27242" y="80153"/>
                    <a:pt x="0" y="80153"/>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90" name="Freeform: Shape 289">
              <a:extLst>
                <a:ext uri="{FF2B5EF4-FFF2-40B4-BE49-F238E27FC236}">
                  <a16:creationId xmlns:a16="http://schemas.microsoft.com/office/drawing/2014/main" id="{98488472-E58C-4F4E-8347-3DD632F91F4B}"/>
                </a:ext>
              </a:extLst>
            </p:cNvPr>
            <p:cNvSpPr/>
            <p:nvPr/>
          </p:nvSpPr>
          <p:spPr>
            <a:xfrm>
              <a:off x="9388557" y="2951329"/>
              <a:ext cx="146580" cy="179584"/>
            </a:xfrm>
            <a:custGeom>
              <a:avLst/>
              <a:gdLst>
                <a:gd name="connsiteX0" fmla="*/ 146580 w 146580"/>
                <a:gd name="connsiteY0" fmla="*/ 53331 h 179584"/>
                <a:gd name="connsiteX1" fmla="*/ 146580 w 146580"/>
                <a:gd name="connsiteY1" fmla="*/ 104461 h 179584"/>
                <a:gd name="connsiteX2" fmla="*/ 124368 w 146580"/>
                <a:gd name="connsiteY2" fmla="*/ 158315 h 179584"/>
                <a:gd name="connsiteX3" fmla="*/ 124368 w 146580"/>
                <a:gd name="connsiteY3" fmla="*/ 158315 h 179584"/>
                <a:gd name="connsiteX4" fmla="*/ 73238 w 146580"/>
                <a:gd name="connsiteY4" fmla="*/ 179585 h 179584"/>
                <a:gd name="connsiteX5" fmla="*/ 73238 w 146580"/>
                <a:gd name="connsiteY5" fmla="*/ 179585 h 179584"/>
                <a:gd name="connsiteX6" fmla="*/ 22003 w 146580"/>
                <a:gd name="connsiteY6" fmla="*/ 158210 h 179584"/>
                <a:gd name="connsiteX7" fmla="*/ 22003 w 146580"/>
                <a:gd name="connsiteY7" fmla="*/ 158210 h 179584"/>
                <a:gd name="connsiteX8" fmla="*/ 0 w 146580"/>
                <a:gd name="connsiteY8" fmla="*/ 104670 h 179584"/>
                <a:gd name="connsiteX9" fmla="*/ 0 w 146580"/>
                <a:gd name="connsiteY9" fmla="*/ 53331 h 179584"/>
                <a:gd name="connsiteX10" fmla="*/ 73238 w 146580"/>
                <a:gd name="connsiteY10" fmla="*/ 0 h 179584"/>
                <a:gd name="connsiteX11" fmla="*/ 146580 w 146580"/>
                <a:gd name="connsiteY11" fmla="*/ 53331 h 1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80" h="179584">
                  <a:moveTo>
                    <a:pt x="146580" y="53331"/>
                  </a:moveTo>
                  <a:lnTo>
                    <a:pt x="146580" y="104461"/>
                  </a:lnTo>
                  <a:cubicBezTo>
                    <a:pt x="146580" y="124682"/>
                    <a:pt x="138617" y="144066"/>
                    <a:pt x="124368" y="158315"/>
                  </a:cubicBezTo>
                  <a:lnTo>
                    <a:pt x="124368" y="158315"/>
                  </a:lnTo>
                  <a:cubicBezTo>
                    <a:pt x="110852" y="171936"/>
                    <a:pt x="92412" y="179585"/>
                    <a:pt x="73238" y="179585"/>
                  </a:cubicBezTo>
                  <a:lnTo>
                    <a:pt x="73238" y="179585"/>
                  </a:lnTo>
                  <a:cubicBezTo>
                    <a:pt x="53959" y="179585"/>
                    <a:pt x="35519" y="171936"/>
                    <a:pt x="22003" y="158210"/>
                  </a:cubicBezTo>
                  <a:lnTo>
                    <a:pt x="22003" y="158210"/>
                  </a:lnTo>
                  <a:cubicBezTo>
                    <a:pt x="7858" y="143961"/>
                    <a:pt x="0" y="124682"/>
                    <a:pt x="0" y="104670"/>
                  </a:cubicBezTo>
                  <a:lnTo>
                    <a:pt x="0" y="53331"/>
                  </a:lnTo>
                  <a:cubicBezTo>
                    <a:pt x="0" y="53331"/>
                    <a:pt x="64541" y="51025"/>
                    <a:pt x="73238" y="0"/>
                  </a:cubicBezTo>
                  <a:cubicBezTo>
                    <a:pt x="73342" y="0"/>
                    <a:pt x="95450" y="51130"/>
                    <a:pt x="146580" y="53331"/>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291" name="Freeform: Shape 290">
              <a:extLst>
                <a:ext uri="{FF2B5EF4-FFF2-40B4-BE49-F238E27FC236}">
                  <a16:creationId xmlns:a16="http://schemas.microsoft.com/office/drawing/2014/main" id="{D61E44A1-BFB8-4143-8A17-90C8714BF04A}"/>
                </a:ext>
              </a:extLst>
            </p:cNvPr>
            <p:cNvSpPr/>
            <p:nvPr/>
          </p:nvSpPr>
          <p:spPr>
            <a:xfrm>
              <a:off x="9461899" y="3295306"/>
              <a:ext cx="10477" cy="56473"/>
            </a:xfrm>
            <a:custGeom>
              <a:avLst/>
              <a:gdLst>
                <a:gd name="connsiteX0" fmla="*/ 0 w 10477"/>
                <a:gd name="connsiteY0" fmla="*/ 0 h 56473"/>
                <a:gd name="connsiteX1" fmla="*/ 0 w 10477"/>
                <a:gd name="connsiteY1" fmla="*/ 56474 h 56473"/>
                <a:gd name="connsiteX2" fmla="*/ 0 w 10477"/>
                <a:gd name="connsiteY2" fmla="*/ 0 h 56473"/>
              </a:gdLst>
              <a:ahLst/>
              <a:cxnLst>
                <a:cxn ang="0">
                  <a:pos x="connsiteX0" y="connsiteY0"/>
                </a:cxn>
                <a:cxn ang="0">
                  <a:pos x="connsiteX1" y="connsiteY1"/>
                </a:cxn>
                <a:cxn ang="0">
                  <a:pos x="connsiteX2" y="connsiteY2"/>
                </a:cxn>
              </a:cxnLst>
              <a:rect l="l" t="t" r="r" b="b"/>
              <a:pathLst>
                <a:path w="10477" h="56473">
                  <a:moveTo>
                    <a:pt x="0" y="0"/>
                  </a:moveTo>
                  <a:lnTo>
                    <a:pt x="0" y="56474"/>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300" name="Grupo 295">
            <a:extLst>
              <a:ext uri="{FF2B5EF4-FFF2-40B4-BE49-F238E27FC236}">
                <a16:creationId xmlns:a16="http://schemas.microsoft.com/office/drawing/2014/main" id="{7BD73944-CF39-4C10-A05E-CAA91B906770}"/>
              </a:ext>
            </a:extLst>
          </p:cNvPr>
          <p:cNvGrpSpPr/>
          <p:nvPr/>
        </p:nvGrpSpPr>
        <p:grpSpPr>
          <a:xfrm>
            <a:off x="7945413" y="2915862"/>
            <a:ext cx="1762324" cy="389206"/>
            <a:chOff x="6713534" y="1874585"/>
            <a:chExt cx="1762324" cy="389206"/>
          </a:xfrm>
        </p:grpSpPr>
        <p:sp>
          <p:nvSpPr>
            <p:cNvPr id="310" name="Elipse 296">
              <a:extLst>
                <a:ext uri="{FF2B5EF4-FFF2-40B4-BE49-F238E27FC236}">
                  <a16:creationId xmlns:a16="http://schemas.microsoft.com/office/drawing/2014/main" id="{C006FA82-914B-44E5-9AA9-97BC5DF2FB40}"/>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311" name="CuadroTexto 297">
              <a:extLst>
                <a:ext uri="{FF2B5EF4-FFF2-40B4-BE49-F238E27FC236}">
                  <a16:creationId xmlns:a16="http://schemas.microsoft.com/office/drawing/2014/main" id="{E59ADB71-145A-4A64-B0B8-14A4DE2EB099}"/>
                </a:ext>
              </a:extLst>
            </p:cNvPr>
            <p:cNvSpPr txBox="1"/>
            <p:nvPr/>
          </p:nvSpPr>
          <p:spPr>
            <a:xfrm>
              <a:off x="6971079" y="1986792"/>
              <a:ext cx="1504779" cy="276999"/>
            </a:xfrm>
            <a:prstGeom prst="rect">
              <a:avLst/>
            </a:prstGeom>
            <a:noFill/>
          </p:spPr>
          <p:txBody>
            <a:bodyPr wrap="square" lIns="0" tIns="0" rIns="0" bIns="0" rtlCol="0">
              <a:spAutoFit/>
            </a:bodyPr>
            <a:lstStyle/>
            <a:p>
              <a:r>
                <a:rPr lang="es-ES" dirty="0">
                  <a:latin typeface="Segoe UI" panose="020B0502040204020203" pitchFamily="34" charset="0"/>
                  <a:ea typeface="Open Sans SemiBold" panose="020B0706030804020204" pitchFamily="34" charset="0"/>
                  <a:cs typeface="Segoe UI Semibold" panose="020B0702040204020203" pitchFamily="34" charset="0"/>
                </a:rPr>
                <a:t>Por </a:t>
              </a:r>
              <a:r>
                <a:rPr lang="es-ES" dirty="0">
                  <a:latin typeface="Segoe UI Semibold" panose="020B0702040204020203" pitchFamily="34" charset="0"/>
                  <a:ea typeface="Open Sans SemiBold" panose="020B0706030804020204" pitchFamily="34" charset="0"/>
                  <a:cs typeface="Segoe UI Semibold" panose="020B0702040204020203" pitchFamily="34" charset="0"/>
                </a:rPr>
                <a:t>despido</a:t>
              </a:r>
            </a:p>
          </p:txBody>
        </p:sp>
      </p:grpSp>
      <p:grpSp>
        <p:nvGrpSpPr>
          <p:cNvPr id="4" name="Graphic 96">
            <a:extLst>
              <a:ext uri="{FF2B5EF4-FFF2-40B4-BE49-F238E27FC236}">
                <a16:creationId xmlns:a16="http://schemas.microsoft.com/office/drawing/2014/main" id="{04384FCD-185D-4BB7-8266-E87CA239A954}"/>
              </a:ext>
            </a:extLst>
          </p:cNvPr>
          <p:cNvGrpSpPr/>
          <p:nvPr/>
        </p:nvGrpSpPr>
        <p:grpSpPr>
          <a:xfrm>
            <a:off x="868559" y="2221841"/>
            <a:ext cx="842863" cy="742462"/>
            <a:chOff x="868559" y="2221841"/>
            <a:chExt cx="842863" cy="742462"/>
          </a:xfrm>
          <a:noFill/>
        </p:grpSpPr>
        <p:grpSp>
          <p:nvGrpSpPr>
            <p:cNvPr id="5" name="Graphic 96">
              <a:extLst>
                <a:ext uri="{FF2B5EF4-FFF2-40B4-BE49-F238E27FC236}">
                  <a16:creationId xmlns:a16="http://schemas.microsoft.com/office/drawing/2014/main" id="{26CA419B-D3CD-4D6D-AC7E-6AB112688E79}"/>
                </a:ext>
              </a:extLst>
            </p:cNvPr>
            <p:cNvGrpSpPr/>
            <p:nvPr/>
          </p:nvGrpSpPr>
          <p:grpSpPr>
            <a:xfrm>
              <a:off x="1021270" y="2221841"/>
              <a:ext cx="472475" cy="742462"/>
              <a:chOff x="1021270" y="2221841"/>
              <a:chExt cx="472475" cy="742462"/>
            </a:xfrm>
            <a:noFill/>
          </p:grpSpPr>
          <p:sp>
            <p:nvSpPr>
              <p:cNvPr id="6" name="Freeform: Shape 5">
                <a:extLst>
                  <a:ext uri="{FF2B5EF4-FFF2-40B4-BE49-F238E27FC236}">
                    <a16:creationId xmlns:a16="http://schemas.microsoft.com/office/drawing/2014/main" id="{7CD58441-01DE-4682-9FDD-428B9F21A358}"/>
                  </a:ext>
                </a:extLst>
              </p:cNvPr>
              <p:cNvSpPr/>
              <p:nvPr/>
            </p:nvSpPr>
            <p:spPr>
              <a:xfrm>
                <a:off x="1021270" y="2221841"/>
                <a:ext cx="472475" cy="202489"/>
              </a:xfrm>
              <a:custGeom>
                <a:avLst/>
                <a:gdLst>
                  <a:gd name="connsiteX0" fmla="*/ 0 w 472475"/>
                  <a:gd name="connsiteY0" fmla="*/ 0 h 202489"/>
                  <a:gd name="connsiteX1" fmla="*/ 472476 w 472475"/>
                  <a:gd name="connsiteY1" fmla="*/ 0 h 202489"/>
                  <a:gd name="connsiteX2" fmla="*/ 472476 w 472475"/>
                  <a:gd name="connsiteY2" fmla="*/ 202490 h 202489"/>
                  <a:gd name="connsiteX3" fmla="*/ 0 w 472475"/>
                  <a:gd name="connsiteY3" fmla="*/ 202490 h 202489"/>
                </a:gdLst>
                <a:ahLst/>
                <a:cxnLst>
                  <a:cxn ang="0">
                    <a:pos x="connsiteX0" y="connsiteY0"/>
                  </a:cxn>
                  <a:cxn ang="0">
                    <a:pos x="connsiteX1" y="connsiteY1"/>
                  </a:cxn>
                  <a:cxn ang="0">
                    <a:pos x="connsiteX2" y="connsiteY2"/>
                  </a:cxn>
                  <a:cxn ang="0">
                    <a:pos x="connsiteX3" y="connsiteY3"/>
                  </a:cxn>
                </a:cxnLst>
                <a:rect l="l" t="t" r="r" b="b"/>
                <a:pathLst>
                  <a:path w="472475" h="202489">
                    <a:moveTo>
                      <a:pt x="0" y="0"/>
                    </a:moveTo>
                    <a:lnTo>
                      <a:pt x="472476" y="0"/>
                    </a:lnTo>
                    <a:lnTo>
                      <a:pt x="472476" y="202490"/>
                    </a:lnTo>
                    <a:lnTo>
                      <a:pt x="0" y="20249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 name="Freeform: Shape 6">
                <a:extLst>
                  <a:ext uri="{FF2B5EF4-FFF2-40B4-BE49-F238E27FC236}">
                    <a16:creationId xmlns:a16="http://schemas.microsoft.com/office/drawing/2014/main" id="{CBF2800E-2468-43F5-852A-1EB008A10EC1}"/>
                  </a:ext>
                </a:extLst>
              </p:cNvPr>
              <p:cNvSpPr/>
              <p:nvPr/>
            </p:nvSpPr>
            <p:spPr>
              <a:xfrm>
                <a:off x="1021270" y="2491827"/>
                <a:ext cx="472475" cy="269986"/>
              </a:xfrm>
              <a:custGeom>
                <a:avLst/>
                <a:gdLst>
                  <a:gd name="connsiteX0" fmla="*/ 201308 w 472475"/>
                  <a:gd name="connsiteY0" fmla="*/ 269987 h 269986"/>
                  <a:gd name="connsiteX1" fmla="*/ 0 w 472475"/>
                  <a:gd name="connsiteY1" fmla="*/ 269987 h 269986"/>
                  <a:gd name="connsiteX2" fmla="*/ 0 w 472475"/>
                  <a:gd name="connsiteY2" fmla="*/ 0 h 269986"/>
                  <a:gd name="connsiteX3" fmla="*/ 472476 w 472475"/>
                  <a:gd name="connsiteY3" fmla="*/ 0 h 269986"/>
                  <a:gd name="connsiteX4" fmla="*/ 472476 w 472475"/>
                  <a:gd name="connsiteY4" fmla="*/ 117613 h 269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75" h="269986">
                    <a:moveTo>
                      <a:pt x="201308" y="269987"/>
                    </a:moveTo>
                    <a:lnTo>
                      <a:pt x="0" y="269987"/>
                    </a:lnTo>
                    <a:lnTo>
                      <a:pt x="0" y="0"/>
                    </a:lnTo>
                    <a:lnTo>
                      <a:pt x="472476" y="0"/>
                    </a:lnTo>
                    <a:lnTo>
                      <a:pt x="472476" y="117613"/>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8" name="Freeform: Shape 7">
                <a:extLst>
                  <a:ext uri="{FF2B5EF4-FFF2-40B4-BE49-F238E27FC236}">
                    <a16:creationId xmlns:a16="http://schemas.microsoft.com/office/drawing/2014/main" id="{8428C5DB-361A-402E-AE4D-2DB4D798DCD8}"/>
                  </a:ext>
                </a:extLst>
              </p:cNvPr>
              <p:cNvSpPr/>
              <p:nvPr/>
            </p:nvSpPr>
            <p:spPr>
              <a:xfrm>
                <a:off x="1122514" y="2593072"/>
                <a:ext cx="269986" cy="16874"/>
              </a:xfrm>
              <a:custGeom>
                <a:avLst/>
                <a:gdLst>
                  <a:gd name="connsiteX0" fmla="*/ 0 w 269986"/>
                  <a:gd name="connsiteY0" fmla="*/ 0 h 16874"/>
                  <a:gd name="connsiteX1" fmla="*/ 269986 w 269986"/>
                  <a:gd name="connsiteY1" fmla="*/ 0 h 16874"/>
                </a:gdLst>
                <a:ahLst/>
                <a:cxnLst>
                  <a:cxn ang="0">
                    <a:pos x="connsiteX0" y="connsiteY0"/>
                  </a:cxn>
                  <a:cxn ang="0">
                    <a:pos x="connsiteX1" y="connsiteY1"/>
                  </a:cxn>
                </a:cxnLst>
                <a:rect l="l" t="t" r="r" b="b"/>
                <a:pathLst>
                  <a:path w="269986" h="16874">
                    <a:moveTo>
                      <a:pt x="0" y="0"/>
                    </a:moveTo>
                    <a:lnTo>
                      <a:pt x="269986"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 name="Freeform: Shape 8">
                <a:extLst>
                  <a:ext uri="{FF2B5EF4-FFF2-40B4-BE49-F238E27FC236}">
                    <a16:creationId xmlns:a16="http://schemas.microsoft.com/office/drawing/2014/main" id="{3CD033D3-95D7-4DF1-992B-F132A4FFAFE1}"/>
                  </a:ext>
                </a:extLst>
              </p:cNvPr>
              <p:cNvSpPr/>
              <p:nvPr/>
            </p:nvSpPr>
            <p:spPr>
              <a:xfrm>
                <a:off x="1122514" y="2660569"/>
                <a:ext cx="134993" cy="16874"/>
              </a:xfrm>
              <a:custGeom>
                <a:avLst/>
                <a:gdLst>
                  <a:gd name="connsiteX0" fmla="*/ 0 w 134993"/>
                  <a:gd name="connsiteY0" fmla="*/ 0 h 16874"/>
                  <a:gd name="connsiteX1" fmla="*/ 134993 w 134993"/>
                  <a:gd name="connsiteY1" fmla="*/ 0 h 16874"/>
                </a:gdLst>
                <a:ahLst/>
                <a:cxnLst>
                  <a:cxn ang="0">
                    <a:pos x="connsiteX0" y="connsiteY0"/>
                  </a:cxn>
                  <a:cxn ang="0">
                    <a:pos x="connsiteX1" y="connsiteY1"/>
                  </a:cxn>
                </a:cxnLst>
                <a:rect l="l" t="t" r="r" b="b"/>
                <a:pathLst>
                  <a:path w="134993" h="16874">
                    <a:moveTo>
                      <a:pt x="0" y="0"/>
                    </a:moveTo>
                    <a:lnTo>
                      <a:pt x="13499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 name="Freeform: Shape 9">
                <a:extLst>
                  <a:ext uri="{FF2B5EF4-FFF2-40B4-BE49-F238E27FC236}">
                    <a16:creationId xmlns:a16="http://schemas.microsoft.com/office/drawing/2014/main" id="{A4170E2C-6AAC-4367-A318-CAA84EA5FE26}"/>
                  </a:ext>
                </a:extLst>
              </p:cNvPr>
              <p:cNvSpPr/>
              <p:nvPr/>
            </p:nvSpPr>
            <p:spPr>
              <a:xfrm>
                <a:off x="1021270" y="2829310"/>
                <a:ext cx="313183" cy="134993"/>
              </a:xfrm>
              <a:custGeom>
                <a:avLst/>
                <a:gdLst>
                  <a:gd name="connsiteX0" fmla="*/ 313184 w 313183"/>
                  <a:gd name="connsiteY0" fmla="*/ 134993 h 134993"/>
                  <a:gd name="connsiteX1" fmla="*/ 0 w 313183"/>
                  <a:gd name="connsiteY1" fmla="*/ 134993 h 134993"/>
                  <a:gd name="connsiteX2" fmla="*/ 0 w 313183"/>
                  <a:gd name="connsiteY2" fmla="*/ 0 h 134993"/>
                  <a:gd name="connsiteX3" fmla="*/ 201308 w 313183"/>
                  <a:gd name="connsiteY3" fmla="*/ 0 h 134993"/>
                </a:gdLst>
                <a:ahLst/>
                <a:cxnLst>
                  <a:cxn ang="0">
                    <a:pos x="connsiteX0" y="connsiteY0"/>
                  </a:cxn>
                  <a:cxn ang="0">
                    <a:pos x="connsiteX1" y="connsiteY1"/>
                  </a:cxn>
                  <a:cxn ang="0">
                    <a:pos x="connsiteX2" y="connsiteY2"/>
                  </a:cxn>
                  <a:cxn ang="0">
                    <a:pos x="connsiteX3" y="connsiteY3"/>
                  </a:cxn>
                </a:cxnLst>
                <a:rect l="l" t="t" r="r" b="b"/>
                <a:pathLst>
                  <a:path w="313183" h="134993">
                    <a:moveTo>
                      <a:pt x="313184" y="134993"/>
                    </a:moveTo>
                    <a:lnTo>
                      <a:pt x="0" y="134993"/>
                    </a:lnTo>
                    <a:lnTo>
                      <a:pt x="0" y="0"/>
                    </a:lnTo>
                    <a:lnTo>
                      <a:pt x="201308"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1" name="Freeform: Shape 10">
              <a:extLst>
                <a:ext uri="{FF2B5EF4-FFF2-40B4-BE49-F238E27FC236}">
                  <a16:creationId xmlns:a16="http://schemas.microsoft.com/office/drawing/2014/main" id="{9985C743-F734-4AD3-8833-9804870151FB}"/>
                </a:ext>
              </a:extLst>
            </p:cNvPr>
            <p:cNvSpPr/>
            <p:nvPr/>
          </p:nvSpPr>
          <p:spPr>
            <a:xfrm>
              <a:off x="868559" y="2301318"/>
              <a:ext cx="92807" cy="57203"/>
            </a:xfrm>
            <a:custGeom>
              <a:avLst/>
              <a:gdLst>
                <a:gd name="connsiteX0" fmla="*/ 92808 w 92807"/>
                <a:gd name="connsiteY0" fmla="*/ 0 h 57203"/>
                <a:gd name="connsiteX1" fmla="*/ 35604 w 92807"/>
                <a:gd name="connsiteY1" fmla="*/ 57203 h 57203"/>
                <a:gd name="connsiteX2" fmla="*/ 0 w 92807"/>
                <a:gd name="connsiteY2" fmla="*/ 21768 h 57203"/>
              </a:gdLst>
              <a:ahLst/>
              <a:cxnLst>
                <a:cxn ang="0">
                  <a:pos x="connsiteX0" y="connsiteY0"/>
                </a:cxn>
                <a:cxn ang="0">
                  <a:pos x="connsiteX1" y="connsiteY1"/>
                </a:cxn>
                <a:cxn ang="0">
                  <a:pos x="connsiteX2" y="connsiteY2"/>
                </a:cxn>
              </a:cxnLst>
              <a:rect l="l" t="t" r="r" b="b"/>
              <a:pathLst>
                <a:path w="92807" h="57203">
                  <a:moveTo>
                    <a:pt x="92808" y="0"/>
                  </a:moveTo>
                  <a:lnTo>
                    <a:pt x="35604" y="57203"/>
                  </a:lnTo>
                  <a:lnTo>
                    <a:pt x="0" y="21768"/>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 name="Freeform: Shape 11">
              <a:extLst>
                <a:ext uri="{FF2B5EF4-FFF2-40B4-BE49-F238E27FC236}">
                  <a16:creationId xmlns:a16="http://schemas.microsoft.com/office/drawing/2014/main" id="{7E71DD26-B435-499B-905C-0977308AD232}"/>
                </a:ext>
              </a:extLst>
            </p:cNvPr>
            <p:cNvSpPr/>
            <p:nvPr/>
          </p:nvSpPr>
          <p:spPr>
            <a:xfrm>
              <a:off x="868559" y="2598134"/>
              <a:ext cx="92807" cy="57372"/>
            </a:xfrm>
            <a:custGeom>
              <a:avLst/>
              <a:gdLst>
                <a:gd name="connsiteX0" fmla="*/ 92808 w 92807"/>
                <a:gd name="connsiteY0" fmla="*/ 0 h 57372"/>
                <a:gd name="connsiteX1" fmla="*/ 35604 w 92807"/>
                <a:gd name="connsiteY1" fmla="*/ 57372 h 57372"/>
                <a:gd name="connsiteX2" fmla="*/ 0 w 92807"/>
                <a:gd name="connsiteY2" fmla="*/ 21768 h 57372"/>
              </a:gdLst>
              <a:ahLst/>
              <a:cxnLst>
                <a:cxn ang="0">
                  <a:pos x="connsiteX0" y="connsiteY0"/>
                </a:cxn>
                <a:cxn ang="0">
                  <a:pos x="connsiteX1" y="connsiteY1"/>
                </a:cxn>
                <a:cxn ang="0">
                  <a:pos x="connsiteX2" y="connsiteY2"/>
                </a:cxn>
              </a:cxnLst>
              <a:rect l="l" t="t" r="r" b="b"/>
              <a:pathLst>
                <a:path w="92807" h="57372">
                  <a:moveTo>
                    <a:pt x="92808" y="0"/>
                  </a:moveTo>
                  <a:lnTo>
                    <a:pt x="35604" y="57372"/>
                  </a:lnTo>
                  <a:lnTo>
                    <a:pt x="0" y="21768"/>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3" name="Freeform: Shape 12">
              <a:extLst>
                <a:ext uri="{FF2B5EF4-FFF2-40B4-BE49-F238E27FC236}">
                  <a16:creationId xmlns:a16="http://schemas.microsoft.com/office/drawing/2014/main" id="{DC6190A7-B95B-4EB6-95AF-EC1B3014BDAB}"/>
                </a:ext>
              </a:extLst>
            </p:cNvPr>
            <p:cNvSpPr/>
            <p:nvPr/>
          </p:nvSpPr>
          <p:spPr>
            <a:xfrm>
              <a:off x="868559" y="2877570"/>
              <a:ext cx="92807" cy="57203"/>
            </a:xfrm>
            <a:custGeom>
              <a:avLst/>
              <a:gdLst>
                <a:gd name="connsiteX0" fmla="*/ 92808 w 92807"/>
                <a:gd name="connsiteY0" fmla="*/ 0 h 57203"/>
                <a:gd name="connsiteX1" fmla="*/ 35604 w 92807"/>
                <a:gd name="connsiteY1" fmla="*/ 57203 h 57203"/>
                <a:gd name="connsiteX2" fmla="*/ 0 w 92807"/>
                <a:gd name="connsiteY2" fmla="*/ 21768 h 57203"/>
              </a:gdLst>
              <a:ahLst/>
              <a:cxnLst>
                <a:cxn ang="0">
                  <a:pos x="connsiteX0" y="connsiteY0"/>
                </a:cxn>
                <a:cxn ang="0">
                  <a:pos x="connsiteX1" y="connsiteY1"/>
                </a:cxn>
                <a:cxn ang="0">
                  <a:pos x="connsiteX2" y="connsiteY2"/>
                </a:cxn>
              </a:cxnLst>
              <a:rect l="l" t="t" r="r" b="b"/>
              <a:pathLst>
                <a:path w="92807" h="57203">
                  <a:moveTo>
                    <a:pt x="92808" y="0"/>
                  </a:moveTo>
                  <a:lnTo>
                    <a:pt x="35604" y="57203"/>
                  </a:lnTo>
                  <a:lnTo>
                    <a:pt x="0" y="21768"/>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14" name="Graphic 96">
              <a:extLst>
                <a:ext uri="{FF2B5EF4-FFF2-40B4-BE49-F238E27FC236}">
                  <a16:creationId xmlns:a16="http://schemas.microsoft.com/office/drawing/2014/main" id="{FFC97ADE-AE1E-40EB-ABE9-2785968AF1B4}"/>
                </a:ext>
              </a:extLst>
            </p:cNvPr>
            <p:cNvGrpSpPr/>
            <p:nvPr/>
          </p:nvGrpSpPr>
          <p:grpSpPr>
            <a:xfrm>
              <a:off x="1276069" y="2660400"/>
              <a:ext cx="435352" cy="303903"/>
              <a:chOff x="1276069" y="2660400"/>
              <a:chExt cx="435352" cy="303903"/>
            </a:xfrm>
            <a:noFill/>
          </p:grpSpPr>
          <p:sp>
            <p:nvSpPr>
              <p:cNvPr id="15" name="Freeform: Shape 14">
                <a:extLst>
                  <a:ext uri="{FF2B5EF4-FFF2-40B4-BE49-F238E27FC236}">
                    <a16:creationId xmlns:a16="http://schemas.microsoft.com/office/drawing/2014/main" id="{D8C4C3B8-8D3E-4182-A4C9-9DA9C67E3C4E}"/>
                  </a:ext>
                </a:extLst>
              </p:cNvPr>
              <p:cNvSpPr/>
              <p:nvPr/>
            </p:nvSpPr>
            <p:spPr>
              <a:xfrm>
                <a:off x="1561242" y="2787968"/>
                <a:ext cx="150179" cy="75090"/>
              </a:xfrm>
              <a:custGeom>
                <a:avLst/>
                <a:gdLst>
                  <a:gd name="connsiteX0" fmla="*/ 150180 w 150179"/>
                  <a:gd name="connsiteY0" fmla="*/ 0 h 75090"/>
                  <a:gd name="connsiteX1" fmla="*/ 75090 w 150179"/>
                  <a:gd name="connsiteY1" fmla="*/ 75090 h 75090"/>
                  <a:gd name="connsiteX2" fmla="*/ 0 w 150179"/>
                  <a:gd name="connsiteY2" fmla="*/ 0 h 75090"/>
                  <a:gd name="connsiteX3" fmla="*/ 150180 w 150179"/>
                  <a:gd name="connsiteY3" fmla="*/ 0 h 75090"/>
                </a:gdLst>
                <a:ahLst/>
                <a:cxnLst>
                  <a:cxn ang="0">
                    <a:pos x="connsiteX0" y="connsiteY0"/>
                  </a:cxn>
                  <a:cxn ang="0">
                    <a:pos x="connsiteX1" y="connsiteY1"/>
                  </a:cxn>
                  <a:cxn ang="0">
                    <a:pos x="connsiteX2" y="connsiteY2"/>
                  </a:cxn>
                  <a:cxn ang="0">
                    <a:pos x="connsiteX3" y="connsiteY3"/>
                  </a:cxn>
                </a:cxnLst>
                <a:rect l="l" t="t" r="r" b="b"/>
                <a:pathLst>
                  <a:path w="150179" h="75090">
                    <a:moveTo>
                      <a:pt x="150180" y="0"/>
                    </a:moveTo>
                    <a:cubicBezTo>
                      <a:pt x="150180" y="41510"/>
                      <a:pt x="116600" y="75090"/>
                      <a:pt x="75090" y="75090"/>
                    </a:cubicBezTo>
                    <a:cubicBezTo>
                      <a:pt x="33580" y="75090"/>
                      <a:pt x="0" y="41510"/>
                      <a:pt x="0" y="0"/>
                    </a:cubicBezTo>
                    <a:lnTo>
                      <a:pt x="15018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6" name="Freeform: Shape 15">
                <a:extLst>
                  <a:ext uri="{FF2B5EF4-FFF2-40B4-BE49-F238E27FC236}">
                    <a16:creationId xmlns:a16="http://schemas.microsoft.com/office/drawing/2014/main" id="{8DBFE8A6-F4C3-4A21-B142-BD6D290E1F3B}"/>
                  </a:ext>
                </a:extLst>
              </p:cNvPr>
              <p:cNvSpPr/>
              <p:nvPr/>
            </p:nvSpPr>
            <p:spPr>
              <a:xfrm>
                <a:off x="1276069" y="2787968"/>
                <a:ext cx="150179" cy="75090"/>
              </a:xfrm>
              <a:custGeom>
                <a:avLst/>
                <a:gdLst>
                  <a:gd name="connsiteX0" fmla="*/ 150180 w 150179"/>
                  <a:gd name="connsiteY0" fmla="*/ 0 h 75090"/>
                  <a:gd name="connsiteX1" fmla="*/ 75090 w 150179"/>
                  <a:gd name="connsiteY1" fmla="*/ 75090 h 75090"/>
                  <a:gd name="connsiteX2" fmla="*/ 0 w 150179"/>
                  <a:gd name="connsiteY2" fmla="*/ 0 h 75090"/>
                  <a:gd name="connsiteX3" fmla="*/ 150180 w 150179"/>
                  <a:gd name="connsiteY3" fmla="*/ 0 h 75090"/>
                </a:gdLst>
                <a:ahLst/>
                <a:cxnLst>
                  <a:cxn ang="0">
                    <a:pos x="connsiteX0" y="connsiteY0"/>
                  </a:cxn>
                  <a:cxn ang="0">
                    <a:pos x="connsiteX1" y="connsiteY1"/>
                  </a:cxn>
                  <a:cxn ang="0">
                    <a:pos x="connsiteX2" y="connsiteY2"/>
                  </a:cxn>
                  <a:cxn ang="0">
                    <a:pos x="connsiteX3" y="connsiteY3"/>
                  </a:cxn>
                </a:cxnLst>
                <a:rect l="l" t="t" r="r" b="b"/>
                <a:pathLst>
                  <a:path w="150179" h="75090">
                    <a:moveTo>
                      <a:pt x="150180" y="0"/>
                    </a:moveTo>
                    <a:cubicBezTo>
                      <a:pt x="150180" y="41510"/>
                      <a:pt x="116600" y="75090"/>
                      <a:pt x="75090" y="75090"/>
                    </a:cubicBezTo>
                    <a:cubicBezTo>
                      <a:pt x="33580" y="75090"/>
                      <a:pt x="0" y="41510"/>
                      <a:pt x="0" y="0"/>
                    </a:cubicBezTo>
                    <a:lnTo>
                      <a:pt x="15018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 name="Freeform: Shape 16">
                <a:extLst>
                  <a:ext uri="{FF2B5EF4-FFF2-40B4-BE49-F238E27FC236}">
                    <a16:creationId xmlns:a16="http://schemas.microsoft.com/office/drawing/2014/main" id="{5689BEFB-1E57-4731-9A6B-DF187E4E3CFD}"/>
                  </a:ext>
                </a:extLst>
              </p:cNvPr>
              <p:cNvSpPr/>
              <p:nvPr/>
            </p:nvSpPr>
            <p:spPr>
              <a:xfrm>
                <a:off x="1493745" y="2660400"/>
                <a:ext cx="16874" cy="303903"/>
              </a:xfrm>
              <a:custGeom>
                <a:avLst/>
                <a:gdLst>
                  <a:gd name="connsiteX0" fmla="*/ 0 w 16874"/>
                  <a:gd name="connsiteY0" fmla="*/ 0 h 303903"/>
                  <a:gd name="connsiteX1" fmla="*/ 0 w 16874"/>
                  <a:gd name="connsiteY1" fmla="*/ 303904 h 303903"/>
                </a:gdLst>
                <a:ahLst/>
                <a:cxnLst>
                  <a:cxn ang="0">
                    <a:pos x="connsiteX0" y="connsiteY0"/>
                  </a:cxn>
                  <a:cxn ang="0">
                    <a:pos x="connsiteX1" y="connsiteY1"/>
                  </a:cxn>
                </a:cxnLst>
                <a:rect l="l" t="t" r="r" b="b"/>
                <a:pathLst>
                  <a:path w="16874" h="303903">
                    <a:moveTo>
                      <a:pt x="0" y="0"/>
                    </a:moveTo>
                    <a:lnTo>
                      <a:pt x="0" y="303904"/>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 name="Freeform: Shape 17">
                <a:extLst>
                  <a:ext uri="{FF2B5EF4-FFF2-40B4-BE49-F238E27FC236}">
                    <a16:creationId xmlns:a16="http://schemas.microsoft.com/office/drawing/2014/main" id="{35289375-A282-4575-A90D-D2C01BC08D3E}"/>
                  </a:ext>
                </a:extLst>
              </p:cNvPr>
              <p:cNvSpPr/>
              <p:nvPr/>
            </p:nvSpPr>
            <p:spPr>
              <a:xfrm>
                <a:off x="1283831" y="2686724"/>
                <a:ext cx="134993" cy="101244"/>
              </a:xfrm>
              <a:custGeom>
                <a:avLst/>
                <a:gdLst>
                  <a:gd name="connsiteX0" fmla="*/ 134993 w 134993"/>
                  <a:gd name="connsiteY0" fmla="*/ 101245 h 101244"/>
                  <a:gd name="connsiteX1" fmla="*/ 67497 w 134993"/>
                  <a:gd name="connsiteY1" fmla="*/ 0 h 101244"/>
                  <a:gd name="connsiteX2" fmla="*/ 0 w 134993"/>
                  <a:gd name="connsiteY2" fmla="*/ 101245 h 101244"/>
                </a:gdLst>
                <a:ahLst/>
                <a:cxnLst>
                  <a:cxn ang="0">
                    <a:pos x="connsiteX0" y="connsiteY0"/>
                  </a:cxn>
                  <a:cxn ang="0">
                    <a:pos x="connsiteX1" y="connsiteY1"/>
                  </a:cxn>
                  <a:cxn ang="0">
                    <a:pos x="connsiteX2" y="connsiteY2"/>
                  </a:cxn>
                </a:cxnLst>
                <a:rect l="l" t="t" r="r" b="b"/>
                <a:pathLst>
                  <a:path w="134993" h="101244">
                    <a:moveTo>
                      <a:pt x="134993" y="101245"/>
                    </a:moveTo>
                    <a:lnTo>
                      <a:pt x="67497" y="0"/>
                    </a:lnTo>
                    <a:lnTo>
                      <a:pt x="0" y="101245"/>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 name="Freeform: Shape 18">
                <a:extLst>
                  <a:ext uri="{FF2B5EF4-FFF2-40B4-BE49-F238E27FC236}">
                    <a16:creationId xmlns:a16="http://schemas.microsoft.com/office/drawing/2014/main" id="{B24035C0-7007-444A-9E5D-0B858F87B9AF}"/>
                  </a:ext>
                </a:extLst>
              </p:cNvPr>
              <p:cNvSpPr/>
              <p:nvPr/>
            </p:nvSpPr>
            <p:spPr>
              <a:xfrm>
                <a:off x="1568835" y="2686724"/>
                <a:ext cx="134993" cy="101244"/>
              </a:xfrm>
              <a:custGeom>
                <a:avLst/>
                <a:gdLst>
                  <a:gd name="connsiteX0" fmla="*/ 134993 w 134993"/>
                  <a:gd name="connsiteY0" fmla="*/ 101245 h 101244"/>
                  <a:gd name="connsiteX1" fmla="*/ 67497 w 134993"/>
                  <a:gd name="connsiteY1" fmla="*/ 0 h 101244"/>
                  <a:gd name="connsiteX2" fmla="*/ 0 w 134993"/>
                  <a:gd name="connsiteY2" fmla="*/ 101245 h 101244"/>
                </a:gdLst>
                <a:ahLst/>
                <a:cxnLst>
                  <a:cxn ang="0">
                    <a:pos x="connsiteX0" y="connsiteY0"/>
                  </a:cxn>
                  <a:cxn ang="0">
                    <a:pos x="connsiteX1" y="connsiteY1"/>
                  </a:cxn>
                  <a:cxn ang="0">
                    <a:pos x="connsiteX2" y="connsiteY2"/>
                  </a:cxn>
                </a:cxnLst>
                <a:rect l="l" t="t" r="r" b="b"/>
                <a:pathLst>
                  <a:path w="134993" h="101244">
                    <a:moveTo>
                      <a:pt x="134993" y="101245"/>
                    </a:moveTo>
                    <a:lnTo>
                      <a:pt x="67497" y="0"/>
                    </a:lnTo>
                    <a:lnTo>
                      <a:pt x="0" y="101245"/>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0" name="Freeform: Shape 19">
                <a:extLst>
                  <a:ext uri="{FF2B5EF4-FFF2-40B4-BE49-F238E27FC236}">
                    <a16:creationId xmlns:a16="http://schemas.microsoft.com/office/drawing/2014/main" id="{37E77CF8-7973-4CAE-8308-EE018FE0F509}"/>
                  </a:ext>
                </a:extLst>
              </p:cNvPr>
              <p:cNvSpPr/>
              <p:nvPr/>
            </p:nvSpPr>
            <p:spPr>
              <a:xfrm>
                <a:off x="1357402" y="2694148"/>
                <a:ext cx="272854" cy="16874"/>
              </a:xfrm>
              <a:custGeom>
                <a:avLst/>
                <a:gdLst>
                  <a:gd name="connsiteX0" fmla="*/ 0 w 272854"/>
                  <a:gd name="connsiteY0" fmla="*/ 0 h 16874"/>
                  <a:gd name="connsiteX1" fmla="*/ 272855 w 272854"/>
                  <a:gd name="connsiteY1" fmla="*/ 0 h 16874"/>
                </a:gdLst>
                <a:ahLst/>
                <a:cxnLst>
                  <a:cxn ang="0">
                    <a:pos x="connsiteX0" y="connsiteY0"/>
                  </a:cxn>
                  <a:cxn ang="0">
                    <a:pos x="connsiteX1" y="connsiteY1"/>
                  </a:cxn>
                </a:cxnLst>
                <a:rect l="l" t="t" r="r" b="b"/>
                <a:pathLst>
                  <a:path w="272854" h="16874">
                    <a:moveTo>
                      <a:pt x="0" y="0"/>
                    </a:moveTo>
                    <a:lnTo>
                      <a:pt x="272855"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1" name="Freeform: Shape 20">
                <a:extLst>
                  <a:ext uri="{FF2B5EF4-FFF2-40B4-BE49-F238E27FC236}">
                    <a16:creationId xmlns:a16="http://schemas.microsoft.com/office/drawing/2014/main" id="{1F19289C-7553-413D-AD12-FF64F2203C74}"/>
                  </a:ext>
                </a:extLst>
              </p:cNvPr>
              <p:cNvSpPr/>
              <p:nvPr/>
            </p:nvSpPr>
            <p:spPr>
              <a:xfrm>
                <a:off x="1385076" y="2964303"/>
                <a:ext cx="217507" cy="16874"/>
              </a:xfrm>
              <a:custGeom>
                <a:avLst/>
                <a:gdLst>
                  <a:gd name="connsiteX0" fmla="*/ 0 w 217507"/>
                  <a:gd name="connsiteY0" fmla="*/ 0 h 16874"/>
                  <a:gd name="connsiteX1" fmla="*/ 217508 w 217507"/>
                  <a:gd name="connsiteY1" fmla="*/ 0 h 16874"/>
                </a:gdLst>
                <a:ahLst/>
                <a:cxnLst>
                  <a:cxn ang="0">
                    <a:pos x="connsiteX0" y="connsiteY0"/>
                  </a:cxn>
                  <a:cxn ang="0">
                    <a:pos x="connsiteX1" y="connsiteY1"/>
                  </a:cxn>
                </a:cxnLst>
                <a:rect l="l" t="t" r="r" b="b"/>
                <a:pathLst>
                  <a:path w="217507" h="16874">
                    <a:moveTo>
                      <a:pt x="0" y="0"/>
                    </a:moveTo>
                    <a:lnTo>
                      <a:pt x="21750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112" name="Graphic 117">
            <a:extLst>
              <a:ext uri="{FF2B5EF4-FFF2-40B4-BE49-F238E27FC236}">
                <a16:creationId xmlns:a16="http://schemas.microsoft.com/office/drawing/2014/main" id="{4C8B3866-7EC1-406D-91FF-08735ED1369C}"/>
              </a:ext>
            </a:extLst>
          </p:cNvPr>
          <p:cNvGrpSpPr/>
          <p:nvPr/>
        </p:nvGrpSpPr>
        <p:grpSpPr>
          <a:xfrm>
            <a:off x="2226614" y="3321800"/>
            <a:ext cx="434921" cy="464677"/>
            <a:chOff x="2226614" y="3321800"/>
            <a:chExt cx="434921" cy="464677"/>
          </a:xfrm>
          <a:noFill/>
        </p:grpSpPr>
        <p:grpSp>
          <p:nvGrpSpPr>
            <p:cNvPr id="113" name="Graphic 117">
              <a:extLst>
                <a:ext uri="{FF2B5EF4-FFF2-40B4-BE49-F238E27FC236}">
                  <a16:creationId xmlns:a16="http://schemas.microsoft.com/office/drawing/2014/main" id="{09213CDC-DB9B-4265-BE6B-ED74D46305D1}"/>
                </a:ext>
              </a:extLst>
            </p:cNvPr>
            <p:cNvGrpSpPr/>
            <p:nvPr/>
          </p:nvGrpSpPr>
          <p:grpSpPr>
            <a:xfrm>
              <a:off x="2226614" y="3321800"/>
              <a:ext cx="336432" cy="439426"/>
              <a:chOff x="2226614" y="3321800"/>
              <a:chExt cx="336432" cy="439426"/>
            </a:xfrm>
            <a:noFill/>
          </p:grpSpPr>
          <p:grpSp>
            <p:nvGrpSpPr>
              <p:cNvPr id="114" name="Graphic 117">
                <a:extLst>
                  <a:ext uri="{FF2B5EF4-FFF2-40B4-BE49-F238E27FC236}">
                    <a16:creationId xmlns:a16="http://schemas.microsoft.com/office/drawing/2014/main" id="{5F05B2D0-3BFB-4B37-B280-AE200CDDA1A8}"/>
                  </a:ext>
                </a:extLst>
              </p:cNvPr>
              <p:cNvGrpSpPr/>
              <p:nvPr/>
            </p:nvGrpSpPr>
            <p:grpSpPr>
              <a:xfrm>
                <a:off x="2226614" y="3321800"/>
                <a:ext cx="336432" cy="439426"/>
                <a:chOff x="2226614" y="3321800"/>
                <a:chExt cx="336432" cy="439426"/>
              </a:xfrm>
              <a:noFill/>
            </p:grpSpPr>
            <p:sp>
              <p:nvSpPr>
                <p:cNvPr id="115" name="Freeform: Shape 114">
                  <a:extLst>
                    <a:ext uri="{FF2B5EF4-FFF2-40B4-BE49-F238E27FC236}">
                      <a16:creationId xmlns:a16="http://schemas.microsoft.com/office/drawing/2014/main" id="{38A24A71-0921-45BD-9A27-7D61186D8A64}"/>
                    </a:ext>
                  </a:extLst>
                </p:cNvPr>
                <p:cNvSpPr/>
                <p:nvPr/>
              </p:nvSpPr>
              <p:spPr>
                <a:xfrm>
                  <a:off x="2226614" y="3321800"/>
                  <a:ext cx="336432" cy="439426"/>
                </a:xfrm>
                <a:custGeom>
                  <a:avLst/>
                  <a:gdLst>
                    <a:gd name="connsiteX0" fmla="*/ 254080 w 336432"/>
                    <a:gd name="connsiteY0" fmla="*/ 439427 h 439426"/>
                    <a:gd name="connsiteX1" fmla="*/ 0 w 336432"/>
                    <a:gd name="connsiteY1" fmla="*/ 439427 h 439426"/>
                    <a:gd name="connsiteX2" fmla="*/ 0 w 336432"/>
                    <a:gd name="connsiteY2" fmla="*/ 86544 h 439426"/>
                    <a:gd name="connsiteX3" fmla="*/ 86544 w 336432"/>
                    <a:gd name="connsiteY3" fmla="*/ 0 h 439426"/>
                    <a:gd name="connsiteX4" fmla="*/ 336433 w 336432"/>
                    <a:gd name="connsiteY4" fmla="*/ 0 h 439426"/>
                    <a:gd name="connsiteX5" fmla="*/ 336433 w 336432"/>
                    <a:gd name="connsiteY5" fmla="*/ 308248 h 43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432" h="439426">
                      <a:moveTo>
                        <a:pt x="254080" y="439427"/>
                      </a:moveTo>
                      <a:lnTo>
                        <a:pt x="0" y="439427"/>
                      </a:lnTo>
                      <a:lnTo>
                        <a:pt x="0" y="86544"/>
                      </a:lnTo>
                      <a:lnTo>
                        <a:pt x="86544" y="0"/>
                      </a:lnTo>
                      <a:lnTo>
                        <a:pt x="336433" y="0"/>
                      </a:lnTo>
                      <a:lnTo>
                        <a:pt x="336433" y="308248"/>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6" name="Freeform: Shape 115">
                  <a:extLst>
                    <a:ext uri="{FF2B5EF4-FFF2-40B4-BE49-F238E27FC236}">
                      <a16:creationId xmlns:a16="http://schemas.microsoft.com/office/drawing/2014/main" id="{DB2F5A87-DDE7-4BA0-BA8A-60B604AEC514}"/>
                    </a:ext>
                  </a:extLst>
                </p:cNvPr>
                <p:cNvSpPr/>
                <p:nvPr/>
              </p:nvSpPr>
              <p:spPr>
                <a:xfrm>
                  <a:off x="2226614" y="3321800"/>
                  <a:ext cx="86963" cy="87172"/>
                </a:xfrm>
                <a:custGeom>
                  <a:avLst/>
                  <a:gdLst>
                    <a:gd name="connsiteX0" fmla="*/ 86963 w 86963"/>
                    <a:gd name="connsiteY0" fmla="*/ 0 h 87172"/>
                    <a:gd name="connsiteX1" fmla="*/ 86963 w 86963"/>
                    <a:gd name="connsiteY1" fmla="*/ 87173 h 87172"/>
                    <a:gd name="connsiteX2" fmla="*/ 0 w 86963"/>
                    <a:gd name="connsiteY2" fmla="*/ 87173 h 87172"/>
                  </a:gdLst>
                  <a:ahLst/>
                  <a:cxnLst>
                    <a:cxn ang="0">
                      <a:pos x="connsiteX0" y="connsiteY0"/>
                    </a:cxn>
                    <a:cxn ang="0">
                      <a:pos x="connsiteX1" y="connsiteY1"/>
                    </a:cxn>
                    <a:cxn ang="0">
                      <a:pos x="connsiteX2" y="connsiteY2"/>
                    </a:cxn>
                  </a:cxnLst>
                  <a:rect l="l" t="t" r="r" b="b"/>
                  <a:pathLst>
                    <a:path w="86963" h="87172">
                      <a:moveTo>
                        <a:pt x="86963" y="0"/>
                      </a:moveTo>
                      <a:lnTo>
                        <a:pt x="86963" y="87173"/>
                      </a:lnTo>
                      <a:lnTo>
                        <a:pt x="0" y="87173"/>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17" name="Freeform: Shape 116">
                <a:extLst>
                  <a:ext uri="{FF2B5EF4-FFF2-40B4-BE49-F238E27FC236}">
                    <a16:creationId xmlns:a16="http://schemas.microsoft.com/office/drawing/2014/main" id="{92CD0C11-5314-4E97-A868-B897D4D3C7B9}"/>
                  </a:ext>
                </a:extLst>
              </p:cNvPr>
              <p:cNvSpPr/>
              <p:nvPr/>
            </p:nvSpPr>
            <p:spPr>
              <a:xfrm>
                <a:off x="2289689" y="3469009"/>
                <a:ext cx="190271" cy="99850"/>
              </a:xfrm>
              <a:custGeom>
                <a:avLst/>
                <a:gdLst>
                  <a:gd name="connsiteX0" fmla="*/ 190272 w 190271"/>
                  <a:gd name="connsiteY0" fmla="*/ 99851 h 99850"/>
                  <a:gd name="connsiteX1" fmla="*/ 0 w 190271"/>
                  <a:gd name="connsiteY1" fmla="*/ 99851 h 99850"/>
                  <a:gd name="connsiteX2" fmla="*/ 0 w 190271"/>
                  <a:gd name="connsiteY2" fmla="*/ 0 h 99850"/>
                  <a:gd name="connsiteX3" fmla="*/ 190272 w 190271"/>
                  <a:gd name="connsiteY3" fmla="*/ 0 h 99850"/>
                </a:gdLst>
                <a:ahLst/>
                <a:cxnLst>
                  <a:cxn ang="0">
                    <a:pos x="connsiteX0" y="connsiteY0"/>
                  </a:cxn>
                  <a:cxn ang="0">
                    <a:pos x="connsiteX1" y="connsiteY1"/>
                  </a:cxn>
                  <a:cxn ang="0">
                    <a:pos x="connsiteX2" y="connsiteY2"/>
                  </a:cxn>
                  <a:cxn ang="0">
                    <a:pos x="connsiteX3" y="connsiteY3"/>
                  </a:cxn>
                </a:cxnLst>
                <a:rect l="l" t="t" r="r" b="b"/>
                <a:pathLst>
                  <a:path w="190271" h="99850">
                    <a:moveTo>
                      <a:pt x="190272" y="99851"/>
                    </a:moveTo>
                    <a:lnTo>
                      <a:pt x="0" y="99851"/>
                    </a:lnTo>
                    <a:lnTo>
                      <a:pt x="0" y="0"/>
                    </a:lnTo>
                    <a:lnTo>
                      <a:pt x="190272"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9" name="Freeform: Shape 118">
                <a:extLst>
                  <a:ext uri="{FF2B5EF4-FFF2-40B4-BE49-F238E27FC236}">
                    <a16:creationId xmlns:a16="http://schemas.microsoft.com/office/drawing/2014/main" id="{CC4EB9E4-B646-4B55-8825-0D8922AA3924}"/>
                  </a:ext>
                </a:extLst>
              </p:cNvPr>
              <p:cNvSpPr/>
              <p:nvPr/>
            </p:nvSpPr>
            <p:spPr>
              <a:xfrm>
                <a:off x="2376757" y="3426994"/>
                <a:ext cx="123320" cy="10477"/>
              </a:xfrm>
              <a:custGeom>
                <a:avLst/>
                <a:gdLst>
                  <a:gd name="connsiteX0" fmla="*/ 0 w 123320"/>
                  <a:gd name="connsiteY0" fmla="*/ 0 h 10477"/>
                  <a:gd name="connsiteX1" fmla="*/ 123320 w 123320"/>
                  <a:gd name="connsiteY1" fmla="*/ 0 h 10477"/>
                </a:gdLst>
                <a:ahLst/>
                <a:cxnLst>
                  <a:cxn ang="0">
                    <a:pos x="connsiteX0" y="connsiteY0"/>
                  </a:cxn>
                  <a:cxn ang="0">
                    <a:pos x="connsiteX1" y="connsiteY1"/>
                  </a:cxn>
                </a:cxnLst>
                <a:rect l="l" t="t" r="r" b="b"/>
                <a:pathLst>
                  <a:path w="123320" h="10477">
                    <a:moveTo>
                      <a:pt x="0" y="0"/>
                    </a:moveTo>
                    <a:lnTo>
                      <a:pt x="12332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0" name="Freeform: Shape 119">
                <a:extLst>
                  <a:ext uri="{FF2B5EF4-FFF2-40B4-BE49-F238E27FC236}">
                    <a16:creationId xmlns:a16="http://schemas.microsoft.com/office/drawing/2014/main" id="{5CA88860-2346-4555-8410-6D05C7D3772F}"/>
                  </a:ext>
                </a:extLst>
              </p:cNvPr>
              <p:cNvSpPr/>
              <p:nvPr/>
            </p:nvSpPr>
            <p:spPr>
              <a:xfrm>
                <a:off x="2376757" y="3384875"/>
                <a:ext cx="123320" cy="10477"/>
              </a:xfrm>
              <a:custGeom>
                <a:avLst/>
                <a:gdLst>
                  <a:gd name="connsiteX0" fmla="*/ 0 w 123320"/>
                  <a:gd name="connsiteY0" fmla="*/ 0 h 10477"/>
                  <a:gd name="connsiteX1" fmla="*/ 123320 w 123320"/>
                  <a:gd name="connsiteY1" fmla="*/ 0 h 10477"/>
                </a:gdLst>
                <a:ahLst/>
                <a:cxnLst>
                  <a:cxn ang="0">
                    <a:pos x="connsiteX0" y="connsiteY0"/>
                  </a:cxn>
                  <a:cxn ang="0">
                    <a:pos x="connsiteX1" y="connsiteY1"/>
                  </a:cxn>
                </a:cxnLst>
                <a:rect l="l" t="t" r="r" b="b"/>
                <a:pathLst>
                  <a:path w="123320" h="10477">
                    <a:moveTo>
                      <a:pt x="0" y="0"/>
                    </a:moveTo>
                    <a:lnTo>
                      <a:pt x="12332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2" name="Freeform: Shape 121">
                <a:extLst>
                  <a:ext uri="{FF2B5EF4-FFF2-40B4-BE49-F238E27FC236}">
                    <a16:creationId xmlns:a16="http://schemas.microsoft.com/office/drawing/2014/main" id="{21362003-34E4-4CF4-8766-8517CF225063}"/>
                  </a:ext>
                </a:extLst>
              </p:cNvPr>
              <p:cNvSpPr/>
              <p:nvPr/>
            </p:nvSpPr>
            <p:spPr>
              <a:xfrm>
                <a:off x="2289689" y="3610875"/>
                <a:ext cx="190585" cy="87172"/>
              </a:xfrm>
              <a:custGeom>
                <a:avLst/>
                <a:gdLst>
                  <a:gd name="connsiteX0" fmla="*/ 190586 w 190585"/>
                  <a:gd name="connsiteY0" fmla="*/ 0 h 87172"/>
                  <a:gd name="connsiteX1" fmla="*/ 0 w 190585"/>
                  <a:gd name="connsiteY1" fmla="*/ 0 h 87172"/>
                  <a:gd name="connsiteX2" fmla="*/ 0 w 190585"/>
                  <a:gd name="connsiteY2" fmla="*/ 87173 h 87172"/>
                  <a:gd name="connsiteX3" fmla="*/ 133379 w 190585"/>
                  <a:gd name="connsiteY3" fmla="*/ 87173 h 87172"/>
                </a:gdLst>
                <a:ahLst/>
                <a:cxnLst>
                  <a:cxn ang="0">
                    <a:pos x="connsiteX0" y="connsiteY0"/>
                  </a:cxn>
                  <a:cxn ang="0">
                    <a:pos x="connsiteX1" y="connsiteY1"/>
                  </a:cxn>
                  <a:cxn ang="0">
                    <a:pos x="connsiteX2" y="connsiteY2"/>
                  </a:cxn>
                  <a:cxn ang="0">
                    <a:pos x="connsiteX3" y="connsiteY3"/>
                  </a:cxn>
                </a:cxnLst>
                <a:rect l="l" t="t" r="r" b="b"/>
                <a:pathLst>
                  <a:path w="190585" h="87172">
                    <a:moveTo>
                      <a:pt x="190586" y="0"/>
                    </a:moveTo>
                    <a:lnTo>
                      <a:pt x="0" y="0"/>
                    </a:lnTo>
                    <a:lnTo>
                      <a:pt x="0" y="87173"/>
                    </a:lnTo>
                    <a:lnTo>
                      <a:pt x="133379" y="87173"/>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3" name="Freeform: Shape 122">
                <a:extLst>
                  <a:ext uri="{FF2B5EF4-FFF2-40B4-BE49-F238E27FC236}">
                    <a16:creationId xmlns:a16="http://schemas.microsoft.com/office/drawing/2014/main" id="{94BBB094-7C4D-4AF2-868F-644E91381E99}"/>
                  </a:ext>
                </a:extLst>
              </p:cNvPr>
              <p:cNvSpPr/>
              <p:nvPr/>
            </p:nvSpPr>
            <p:spPr>
              <a:xfrm>
                <a:off x="2331808" y="3518882"/>
                <a:ext cx="105298" cy="10477"/>
              </a:xfrm>
              <a:custGeom>
                <a:avLst/>
                <a:gdLst>
                  <a:gd name="connsiteX0" fmla="*/ 0 w 105298"/>
                  <a:gd name="connsiteY0" fmla="*/ 0 h 10477"/>
                  <a:gd name="connsiteX1" fmla="*/ 105299 w 105298"/>
                  <a:gd name="connsiteY1" fmla="*/ 0 h 10477"/>
                </a:gdLst>
                <a:ahLst/>
                <a:cxnLst>
                  <a:cxn ang="0">
                    <a:pos x="connsiteX0" y="connsiteY0"/>
                  </a:cxn>
                  <a:cxn ang="0">
                    <a:pos x="connsiteX1" y="connsiteY1"/>
                  </a:cxn>
                </a:cxnLst>
                <a:rect l="l" t="t" r="r" b="b"/>
                <a:pathLst>
                  <a:path w="105298" h="10477">
                    <a:moveTo>
                      <a:pt x="0" y="0"/>
                    </a:moveTo>
                    <a:lnTo>
                      <a:pt x="105299"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25" name="Freeform: Shape 124">
              <a:extLst>
                <a:ext uri="{FF2B5EF4-FFF2-40B4-BE49-F238E27FC236}">
                  <a16:creationId xmlns:a16="http://schemas.microsoft.com/office/drawing/2014/main" id="{05A3832F-3E73-4B0E-BAED-B36CE20B36EB}"/>
                </a:ext>
              </a:extLst>
            </p:cNvPr>
            <p:cNvSpPr/>
            <p:nvPr/>
          </p:nvSpPr>
          <p:spPr>
            <a:xfrm>
              <a:off x="2464559" y="3469009"/>
              <a:ext cx="196977" cy="317468"/>
            </a:xfrm>
            <a:custGeom>
              <a:avLst/>
              <a:gdLst>
                <a:gd name="connsiteX0" fmla="*/ 57836 w 196977"/>
                <a:gd name="connsiteY0" fmla="*/ 0 h 317468"/>
                <a:gd name="connsiteX1" fmla="*/ 57836 w 196977"/>
                <a:gd name="connsiteY1" fmla="*/ 213846 h 317468"/>
                <a:gd name="connsiteX2" fmla="*/ 0 w 196977"/>
                <a:gd name="connsiteY2" fmla="*/ 213846 h 317468"/>
                <a:gd name="connsiteX3" fmla="*/ 98489 w 196977"/>
                <a:gd name="connsiteY3" fmla="*/ 317469 h 317468"/>
                <a:gd name="connsiteX4" fmla="*/ 196977 w 196977"/>
                <a:gd name="connsiteY4" fmla="*/ 213846 h 317468"/>
                <a:gd name="connsiteX5" fmla="*/ 139141 w 196977"/>
                <a:gd name="connsiteY5" fmla="*/ 213846 h 317468"/>
                <a:gd name="connsiteX6" fmla="*/ 139141 w 196977"/>
                <a:gd name="connsiteY6" fmla="*/ 99851 h 31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77" h="317468">
                  <a:moveTo>
                    <a:pt x="57836" y="0"/>
                  </a:moveTo>
                  <a:lnTo>
                    <a:pt x="57836" y="213846"/>
                  </a:lnTo>
                  <a:lnTo>
                    <a:pt x="0" y="213846"/>
                  </a:lnTo>
                  <a:lnTo>
                    <a:pt x="98489" y="317469"/>
                  </a:lnTo>
                  <a:lnTo>
                    <a:pt x="196977" y="213846"/>
                  </a:lnTo>
                  <a:lnTo>
                    <a:pt x="139141" y="213846"/>
                  </a:lnTo>
                  <a:lnTo>
                    <a:pt x="139141" y="99851"/>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grpSp>
        <p:nvGrpSpPr>
          <p:cNvPr id="74" name="Graphic 120">
            <a:extLst>
              <a:ext uri="{FF2B5EF4-FFF2-40B4-BE49-F238E27FC236}">
                <a16:creationId xmlns:a16="http://schemas.microsoft.com/office/drawing/2014/main" id="{AE394D7E-D019-4703-BC4F-A35421EAC1B4}"/>
              </a:ext>
            </a:extLst>
          </p:cNvPr>
          <p:cNvGrpSpPr/>
          <p:nvPr/>
        </p:nvGrpSpPr>
        <p:grpSpPr>
          <a:xfrm>
            <a:off x="7579564" y="2973504"/>
            <a:ext cx="553212" cy="523362"/>
            <a:chOff x="7579564" y="3243324"/>
            <a:chExt cx="553212" cy="523362"/>
          </a:xfrm>
          <a:noFill/>
        </p:grpSpPr>
        <p:grpSp>
          <p:nvGrpSpPr>
            <p:cNvPr id="75" name="Graphic 120">
              <a:extLst>
                <a:ext uri="{FF2B5EF4-FFF2-40B4-BE49-F238E27FC236}">
                  <a16:creationId xmlns:a16="http://schemas.microsoft.com/office/drawing/2014/main" id="{9CC18C9E-E170-407C-A042-D238404BBAEB}"/>
                </a:ext>
              </a:extLst>
            </p:cNvPr>
            <p:cNvGrpSpPr/>
            <p:nvPr/>
          </p:nvGrpSpPr>
          <p:grpSpPr>
            <a:xfrm>
              <a:off x="7951023" y="3435565"/>
              <a:ext cx="170804" cy="170804"/>
              <a:chOff x="7951023" y="3435565"/>
              <a:chExt cx="170804" cy="170804"/>
            </a:xfrm>
            <a:noFill/>
          </p:grpSpPr>
          <p:sp>
            <p:nvSpPr>
              <p:cNvPr id="76" name="Freeform: Shape 75">
                <a:extLst>
                  <a:ext uri="{FF2B5EF4-FFF2-40B4-BE49-F238E27FC236}">
                    <a16:creationId xmlns:a16="http://schemas.microsoft.com/office/drawing/2014/main" id="{64F5C962-A25C-4E36-B362-68E61923F479}"/>
                  </a:ext>
                </a:extLst>
              </p:cNvPr>
              <p:cNvSpPr/>
              <p:nvPr/>
            </p:nvSpPr>
            <p:spPr>
              <a:xfrm>
                <a:off x="7951023" y="3435565"/>
                <a:ext cx="170804" cy="170804"/>
              </a:xfrm>
              <a:custGeom>
                <a:avLst/>
                <a:gdLst>
                  <a:gd name="connsiteX0" fmla="*/ 170804 w 170804"/>
                  <a:gd name="connsiteY0" fmla="*/ 85402 h 170804"/>
                  <a:gd name="connsiteX1" fmla="*/ 85402 w 170804"/>
                  <a:gd name="connsiteY1" fmla="*/ 170804 h 170804"/>
                  <a:gd name="connsiteX2" fmla="*/ 0 w 170804"/>
                  <a:gd name="connsiteY2" fmla="*/ 85402 h 170804"/>
                  <a:gd name="connsiteX3" fmla="*/ 85402 w 170804"/>
                  <a:gd name="connsiteY3" fmla="*/ 0 h 170804"/>
                  <a:gd name="connsiteX4" fmla="*/ 170804 w 170804"/>
                  <a:gd name="connsiteY4" fmla="*/ 85402 h 170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04" h="170804">
                    <a:moveTo>
                      <a:pt x="170804" y="85402"/>
                    </a:moveTo>
                    <a:cubicBezTo>
                      <a:pt x="170804" y="132569"/>
                      <a:pt x="132569" y="170804"/>
                      <a:pt x="85402" y="170804"/>
                    </a:cubicBezTo>
                    <a:cubicBezTo>
                      <a:pt x="38236" y="170804"/>
                      <a:pt x="0" y="132569"/>
                      <a:pt x="0" y="85402"/>
                    </a:cubicBezTo>
                    <a:cubicBezTo>
                      <a:pt x="0" y="38236"/>
                      <a:pt x="38236" y="0"/>
                      <a:pt x="85402" y="0"/>
                    </a:cubicBezTo>
                    <a:cubicBezTo>
                      <a:pt x="132569" y="0"/>
                      <a:pt x="170804" y="38236"/>
                      <a:pt x="170804" y="85402"/>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77" name="Graphic 120">
                <a:extLst>
                  <a:ext uri="{FF2B5EF4-FFF2-40B4-BE49-F238E27FC236}">
                    <a16:creationId xmlns:a16="http://schemas.microsoft.com/office/drawing/2014/main" id="{F4675923-0794-4CAE-9E87-A159BF204001}"/>
                  </a:ext>
                </a:extLst>
              </p:cNvPr>
              <p:cNvGrpSpPr/>
              <p:nvPr/>
            </p:nvGrpSpPr>
            <p:grpSpPr>
              <a:xfrm>
                <a:off x="8004385" y="3488812"/>
                <a:ext cx="64080" cy="64195"/>
                <a:chOff x="8004385" y="3488812"/>
                <a:chExt cx="64080" cy="64195"/>
              </a:xfrm>
            </p:grpSpPr>
            <p:sp>
              <p:nvSpPr>
                <p:cNvPr id="78" name="Freeform: Shape 77">
                  <a:extLst>
                    <a:ext uri="{FF2B5EF4-FFF2-40B4-BE49-F238E27FC236}">
                      <a16:creationId xmlns:a16="http://schemas.microsoft.com/office/drawing/2014/main" id="{F82C56EF-C1BE-456C-9343-46E908781FA0}"/>
                    </a:ext>
                  </a:extLst>
                </p:cNvPr>
                <p:cNvSpPr/>
                <p:nvPr/>
              </p:nvSpPr>
              <p:spPr>
                <a:xfrm>
                  <a:off x="8004385" y="3488812"/>
                  <a:ext cx="64080" cy="64195"/>
                </a:xfrm>
                <a:custGeom>
                  <a:avLst/>
                  <a:gdLst>
                    <a:gd name="connsiteX0" fmla="*/ 64080 w 64080"/>
                    <a:gd name="connsiteY0" fmla="*/ 0 h 64195"/>
                    <a:gd name="connsiteX1" fmla="*/ 0 w 64080"/>
                    <a:gd name="connsiteY1" fmla="*/ 64196 h 64195"/>
                  </a:gdLst>
                  <a:ahLst/>
                  <a:cxnLst>
                    <a:cxn ang="0">
                      <a:pos x="connsiteX0" y="connsiteY0"/>
                    </a:cxn>
                    <a:cxn ang="0">
                      <a:pos x="connsiteX1" y="connsiteY1"/>
                    </a:cxn>
                  </a:cxnLst>
                  <a:rect l="l" t="t" r="r" b="b"/>
                  <a:pathLst>
                    <a:path w="64080" h="64195">
                      <a:moveTo>
                        <a:pt x="64080" y="0"/>
                      </a:moveTo>
                      <a:lnTo>
                        <a:pt x="0" y="64196"/>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9" name="Freeform: Shape 78">
                  <a:extLst>
                    <a:ext uri="{FF2B5EF4-FFF2-40B4-BE49-F238E27FC236}">
                      <a16:creationId xmlns:a16="http://schemas.microsoft.com/office/drawing/2014/main" id="{88A5A08F-1A59-4D7C-9764-5D5D28F30E42}"/>
                    </a:ext>
                  </a:extLst>
                </p:cNvPr>
                <p:cNvSpPr/>
                <p:nvPr/>
              </p:nvSpPr>
              <p:spPr>
                <a:xfrm>
                  <a:off x="8004385" y="3488812"/>
                  <a:ext cx="64080" cy="64195"/>
                </a:xfrm>
                <a:custGeom>
                  <a:avLst/>
                  <a:gdLst>
                    <a:gd name="connsiteX0" fmla="*/ 0 w 64080"/>
                    <a:gd name="connsiteY0" fmla="*/ 0 h 64195"/>
                    <a:gd name="connsiteX1" fmla="*/ 64080 w 64080"/>
                    <a:gd name="connsiteY1" fmla="*/ 64196 h 64195"/>
                  </a:gdLst>
                  <a:ahLst/>
                  <a:cxnLst>
                    <a:cxn ang="0">
                      <a:pos x="connsiteX0" y="connsiteY0"/>
                    </a:cxn>
                    <a:cxn ang="0">
                      <a:pos x="connsiteX1" y="connsiteY1"/>
                    </a:cxn>
                  </a:cxnLst>
                  <a:rect l="l" t="t" r="r" b="b"/>
                  <a:pathLst>
                    <a:path w="64080" h="64195">
                      <a:moveTo>
                        <a:pt x="0" y="0"/>
                      </a:moveTo>
                      <a:lnTo>
                        <a:pt x="64080" y="64196"/>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80" name="Graphic 120">
              <a:extLst>
                <a:ext uri="{FF2B5EF4-FFF2-40B4-BE49-F238E27FC236}">
                  <a16:creationId xmlns:a16="http://schemas.microsoft.com/office/drawing/2014/main" id="{484BFCD2-F882-4358-859C-B6398B2D4068}"/>
                </a:ext>
              </a:extLst>
            </p:cNvPr>
            <p:cNvGrpSpPr/>
            <p:nvPr/>
          </p:nvGrpSpPr>
          <p:grpSpPr>
            <a:xfrm>
              <a:off x="7579564" y="3243324"/>
              <a:ext cx="553212" cy="523362"/>
              <a:chOff x="7579564" y="3243324"/>
              <a:chExt cx="553212" cy="523362"/>
            </a:xfrm>
            <a:noFill/>
          </p:grpSpPr>
          <p:grpSp>
            <p:nvGrpSpPr>
              <p:cNvPr id="81" name="Graphic 120">
                <a:extLst>
                  <a:ext uri="{FF2B5EF4-FFF2-40B4-BE49-F238E27FC236}">
                    <a16:creationId xmlns:a16="http://schemas.microsoft.com/office/drawing/2014/main" id="{E63C389A-57D6-41F5-9B17-F0C3FB361965}"/>
                  </a:ext>
                </a:extLst>
              </p:cNvPr>
              <p:cNvGrpSpPr/>
              <p:nvPr/>
            </p:nvGrpSpPr>
            <p:grpSpPr>
              <a:xfrm>
                <a:off x="7748640" y="3507022"/>
                <a:ext cx="214946" cy="259664"/>
                <a:chOff x="7748640" y="3507022"/>
                <a:chExt cx="214946" cy="259664"/>
              </a:xfrm>
              <a:noFill/>
            </p:grpSpPr>
            <p:grpSp>
              <p:nvGrpSpPr>
                <p:cNvPr id="82" name="Graphic 120">
                  <a:extLst>
                    <a:ext uri="{FF2B5EF4-FFF2-40B4-BE49-F238E27FC236}">
                      <a16:creationId xmlns:a16="http://schemas.microsoft.com/office/drawing/2014/main" id="{5422DA46-D770-44BA-89C8-D5511E083437}"/>
                    </a:ext>
                  </a:extLst>
                </p:cNvPr>
                <p:cNvGrpSpPr/>
                <p:nvPr/>
              </p:nvGrpSpPr>
              <p:grpSpPr>
                <a:xfrm>
                  <a:off x="7806381" y="3507022"/>
                  <a:ext cx="99578" cy="151096"/>
                  <a:chOff x="7806381" y="3507022"/>
                  <a:chExt cx="99578" cy="151096"/>
                </a:xfrm>
                <a:noFill/>
              </p:grpSpPr>
              <p:grpSp>
                <p:nvGrpSpPr>
                  <p:cNvPr id="83" name="Graphic 120">
                    <a:extLst>
                      <a:ext uri="{FF2B5EF4-FFF2-40B4-BE49-F238E27FC236}">
                        <a16:creationId xmlns:a16="http://schemas.microsoft.com/office/drawing/2014/main" id="{455A6694-C58F-43AC-9CD3-B2B15F2DE756}"/>
                      </a:ext>
                    </a:extLst>
                  </p:cNvPr>
                  <p:cNvGrpSpPr/>
                  <p:nvPr/>
                </p:nvGrpSpPr>
                <p:grpSpPr>
                  <a:xfrm>
                    <a:off x="7806381" y="3507022"/>
                    <a:ext cx="99578" cy="123550"/>
                    <a:chOff x="7806381" y="3507022"/>
                    <a:chExt cx="99578" cy="123550"/>
                  </a:xfrm>
                  <a:noFill/>
                </p:grpSpPr>
                <p:sp>
                  <p:nvSpPr>
                    <p:cNvPr id="84" name="Freeform: Shape 83">
                      <a:extLst>
                        <a:ext uri="{FF2B5EF4-FFF2-40B4-BE49-F238E27FC236}">
                          <a16:creationId xmlns:a16="http://schemas.microsoft.com/office/drawing/2014/main" id="{0CBA888C-2D9A-4654-8A49-C0496108DEE6}"/>
                        </a:ext>
                      </a:extLst>
                    </p:cNvPr>
                    <p:cNvSpPr/>
                    <p:nvPr/>
                  </p:nvSpPr>
                  <p:spPr>
                    <a:xfrm>
                      <a:off x="7806381" y="3553699"/>
                      <a:ext cx="99578" cy="76873"/>
                    </a:xfrm>
                    <a:custGeom>
                      <a:avLst/>
                      <a:gdLst>
                        <a:gd name="connsiteX0" fmla="*/ 99578 w 99578"/>
                        <a:gd name="connsiteY0" fmla="*/ 0 h 76873"/>
                        <a:gd name="connsiteX1" fmla="*/ 99578 w 99578"/>
                        <a:gd name="connsiteY1" fmla="*/ 25817 h 76873"/>
                        <a:gd name="connsiteX2" fmla="*/ 84480 w 99578"/>
                        <a:gd name="connsiteY2" fmla="*/ 62467 h 76873"/>
                        <a:gd name="connsiteX3" fmla="*/ 84480 w 99578"/>
                        <a:gd name="connsiteY3" fmla="*/ 62467 h 76873"/>
                        <a:gd name="connsiteX4" fmla="*/ 49789 w 99578"/>
                        <a:gd name="connsiteY4" fmla="*/ 76873 h 76873"/>
                        <a:gd name="connsiteX5" fmla="*/ 49789 w 99578"/>
                        <a:gd name="connsiteY5" fmla="*/ 76873 h 76873"/>
                        <a:gd name="connsiteX6" fmla="*/ 14983 w 99578"/>
                        <a:gd name="connsiteY6" fmla="*/ 62352 h 76873"/>
                        <a:gd name="connsiteX7" fmla="*/ 14983 w 99578"/>
                        <a:gd name="connsiteY7" fmla="*/ 62352 h 76873"/>
                        <a:gd name="connsiteX8" fmla="*/ 0 w 99578"/>
                        <a:gd name="connsiteY8" fmla="*/ 25932 h 76873"/>
                        <a:gd name="connsiteX9" fmla="*/ 0 w 99578"/>
                        <a:gd name="connsiteY9" fmla="*/ 0 h 7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578" h="76873">
                          <a:moveTo>
                            <a:pt x="99578" y="0"/>
                          </a:moveTo>
                          <a:lnTo>
                            <a:pt x="99578" y="25817"/>
                          </a:lnTo>
                          <a:cubicBezTo>
                            <a:pt x="99578" y="39532"/>
                            <a:pt x="94161" y="52670"/>
                            <a:pt x="84480" y="62467"/>
                          </a:cubicBezTo>
                          <a:lnTo>
                            <a:pt x="84480" y="62467"/>
                          </a:lnTo>
                          <a:cubicBezTo>
                            <a:pt x="75260" y="71687"/>
                            <a:pt x="62813" y="76873"/>
                            <a:pt x="49789" y="76873"/>
                          </a:cubicBezTo>
                          <a:lnTo>
                            <a:pt x="49789" y="76873"/>
                          </a:lnTo>
                          <a:cubicBezTo>
                            <a:pt x="36766" y="76873"/>
                            <a:pt x="24203" y="71687"/>
                            <a:pt x="14983" y="62352"/>
                          </a:cubicBezTo>
                          <a:lnTo>
                            <a:pt x="14983" y="62352"/>
                          </a:lnTo>
                          <a:cubicBezTo>
                            <a:pt x="5417" y="52670"/>
                            <a:pt x="0" y="39532"/>
                            <a:pt x="0" y="25932"/>
                          </a:cubicBez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5" name="Freeform: Shape 84">
                      <a:extLst>
                        <a:ext uri="{FF2B5EF4-FFF2-40B4-BE49-F238E27FC236}">
                          <a16:creationId xmlns:a16="http://schemas.microsoft.com/office/drawing/2014/main" id="{4A31427C-0A96-41B1-9A37-C157DD994986}"/>
                        </a:ext>
                      </a:extLst>
                    </p:cNvPr>
                    <p:cNvSpPr/>
                    <p:nvPr/>
                  </p:nvSpPr>
                  <p:spPr>
                    <a:xfrm>
                      <a:off x="7806381" y="3507022"/>
                      <a:ext cx="99578" cy="46677"/>
                    </a:xfrm>
                    <a:custGeom>
                      <a:avLst/>
                      <a:gdLst>
                        <a:gd name="connsiteX0" fmla="*/ 0 w 99578"/>
                        <a:gd name="connsiteY0" fmla="*/ 46677 h 46677"/>
                        <a:gd name="connsiteX1" fmla="*/ 49789 w 99578"/>
                        <a:gd name="connsiteY1" fmla="*/ 0 h 46677"/>
                        <a:gd name="connsiteX2" fmla="*/ 99578 w 99578"/>
                        <a:gd name="connsiteY2" fmla="*/ 46677 h 46677"/>
                      </a:gdLst>
                      <a:ahLst/>
                      <a:cxnLst>
                        <a:cxn ang="0">
                          <a:pos x="connsiteX0" y="connsiteY0"/>
                        </a:cxn>
                        <a:cxn ang="0">
                          <a:pos x="connsiteX1" y="connsiteY1"/>
                        </a:cxn>
                        <a:cxn ang="0">
                          <a:pos x="connsiteX2" y="connsiteY2"/>
                        </a:cxn>
                      </a:cxnLst>
                      <a:rect l="l" t="t" r="r" b="b"/>
                      <a:pathLst>
                        <a:path w="99578" h="46677">
                          <a:moveTo>
                            <a:pt x="0" y="46677"/>
                          </a:moveTo>
                          <a:cubicBezTo>
                            <a:pt x="0" y="20861"/>
                            <a:pt x="22244" y="0"/>
                            <a:pt x="49789" y="0"/>
                          </a:cubicBezTo>
                          <a:cubicBezTo>
                            <a:pt x="77335" y="0"/>
                            <a:pt x="99578" y="20861"/>
                            <a:pt x="99578" y="46677"/>
                          </a:cubicBez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grpSp>
                <p:nvGrpSpPr>
                  <p:cNvPr id="86" name="Graphic 120">
                    <a:extLst>
                      <a:ext uri="{FF2B5EF4-FFF2-40B4-BE49-F238E27FC236}">
                        <a16:creationId xmlns:a16="http://schemas.microsoft.com/office/drawing/2014/main" id="{FDD44647-073E-42D1-B370-D7C9A748D00E}"/>
                      </a:ext>
                    </a:extLst>
                  </p:cNvPr>
                  <p:cNvGrpSpPr/>
                  <p:nvPr/>
                </p:nvGrpSpPr>
                <p:grpSpPr>
                  <a:xfrm>
                    <a:off x="7826320" y="3622275"/>
                    <a:ext cx="59700" cy="35843"/>
                    <a:chOff x="7826320" y="3622275"/>
                    <a:chExt cx="59700" cy="35843"/>
                  </a:xfrm>
                </p:grpSpPr>
                <p:sp>
                  <p:nvSpPr>
                    <p:cNvPr id="89" name="Freeform: Shape 88">
                      <a:extLst>
                        <a:ext uri="{FF2B5EF4-FFF2-40B4-BE49-F238E27FC236}">
                          <a16:creationId xmlns:a16="http://schemas.microsoft.com/office/drawing/2014/main" id="{C359710B-8919-47FC-BDB4-3C160A08C51D}"/>
                        </a:ext>
                      </a:extLst>
                    </p:cNvPr>
                    <p:cNvSpPr/>
                    <p:nvPr/>
                  </p:nvSpPr>
                  <p:spPr>
                    <a:xfrm>
                      <a:off x="7826320" y="3622275"/>
                      <a:ext cx="11525" cy="35843"/>
                    </a:xfrm>
                    <a:custGeom>
                      <a:avLst/>
                      <a:gdLst>
                        <a:gd name="connsiteX0" fmla="*/ 0 w 11525"/>
                        <a:gd name="connsiteY0" fmla="*/ 0 h 35843"/>
                        <a:gd name="connsiteX1" fmla="*/ 0 w 11525"/>
                        <a:gd name="connsiteY1" fmla="*/ 35844 h 35843"/>
                      </a:gdLst>
                      <a:ahLst/>
                      <a:cxnLst>
                        <a:cxn ang="0">
                          <a:pos x="connsiteX0" y="connsiteY0"/>
                        </a:cxn>
                        <a:cxn ang="0">
                          <a:pos x="connsiteX1" y="connsiteY1"/>
                        </a:cxn>
                      </a:cxnLst>
                      <a:rect l="l" t="t" r="r" b="b"/>
                      <a:pathLst>
                        <a:path w="11525" h="35843">
                          <a:moveTo>
                            <a:pt x="0" y="0"/>
                          </a:moveTo>
                          <a:lnTo>
                            <a:pt x="0" y="35844"/>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0" name="Freeform: Shape 89">
                      <a:extLst>
                        <a:ext uri="{FF2B5EF4-FFF2-40B4-BE49-F238E27FC236}">
                          <a16:creationId xmlns:a16="http://schemas.microsoft.com/office/drawing/2014/main" id="{0CADFD89-C54B-479B-A2D2-729CB1A5DE7E}"/>
                        </a:ext>
                      </a:extLst>
                    </p:cNvPr>
                    <p:cNvSpPr/>
                    <p:nvPr/>
                  </p:nvSpPr>
                  <p:spPr>
                    <a:xfrm>
                      <a:off x="7886021" y="3622275"/>
                      <a:ext cx="11525" cy="35728"/>
                    </a:xfrm>
                    <a:custGeom>
                      <a:avLst/>
                      <a:gdLst>
                        <a:gd name="connsiteX0" fmla="*/ 0 w 11525"/>
                        <a:gd name="connsiteY0" fmla="*/ 0 h 35728"/>
                        <a:gd name="connsiteX1" fmla="*/ 0 w 11525"/>
                        <a:gd name="connsiteY1" fmla="*/ 35728 h 35728"/>
                      </a:gdLst>
                      <a:ahLst/>
                      <a:cxnLst>
                        <a:cxn ang="0">
                          <a:pos x="connsiteX0" y="connsiteY0"/>
                        </a:cxn>
                        <a:cxn ang="0">
                          <a:pos x="connsiteX1" y="connsiteY1"/>
                        </a:cxn>
                      </a:cxnLst>
                      <a:rect l="l" t="t" r="r" b="b"/>
                      <a:pathLst>
                        <a:path w="11525" h="35728">
                          <a:moveTo>
                            <a:pt x="0" y="0"/>
                          </a:moveTo>
                          <a:lnTo>
                            <a:pt x="0" y="35728"/>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91" name="Freeform: Shape 90">
                  <a:extLst>
                    <a:ext uri="{FF2B5EF4-FFF2-40B4-BE49-F238E27FC236}">
                      <a16:creationId xmlns:a16="http://schemas.microsoft.com/office/drawing/2014/main" id="{7A9B89FE-B0A3-4F64-A0F4-132FE99001B0}"/>
                    </a:ext>
                  </a:extLst>
                </p:cNvPr>
                <p:cNvSpPr/>
                <p:nvPr/>
              </p:nvSpPr>
              <p:spPr>
                <a:xfrm>
                  <a:off x="7748640" y="3658118"/>
                  <a:ext cx="214946" cy="108567"/>
                </a:xfrm>
                <a:custGeom>
                  <a:avLst/>
                  <a:gdLst>
                    <a:gd name="connsiteX0" fmla="*/ 0 w 214946"/>
                    <a:gd name="connsiteY0" fmla="*/ 52786 h 108567"/>
                    <a:gd name="connsiteX1" fmla="*/ 77565 w 214946"/>
                    <a:gd name="connsiteY1" fmla="*/ 0 h 108567"/>
                    <a:gd name="connsiteX2" fmla="*/ 81714 w 214946"/>
                    <a:gd name="connsiteY2" fmla="*/ 8529 h 108567"/>
                    <a:gd name="connsiteX3" fmla="*/ 132886 w 214946"/>
                    <a:gd name="connsiteY3" fmla="*/ 8413 h 108567"/>
                    <a:gd name="connsiteX4" fmla="*/ 137266 w 214946"/>
                    <a:gd name="connsiteY4" fmla="*/ 0 h 108567"/>
                    <a:gd name="connsiteX5" fmla="*/ 214831 w 214946"/>
                    <a:gd name="connsiteY5" fmla="*/ 52440 h 108567"/>
                    <a:gd name="connsiteX6" fmla="*/ 214946 w 214946"/>
                    <a:gd name="connsiteY6" fmla="*/ 107992 h 108567"/>
                    <a:gd name="connsiteX7" fmla="*/ 0 w 214946"/>
                    <a:gd name="connsiteY7" fmla="*/ 108568 h 108567"/>
                    <a:gd name="connsiteX8" fmla="*/ 0 w 214946"/>
                    <a:gd name="connsiteY8" fmla="*/ 52786 h 10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46" h="108567">
                      <a:moveTo>
                        <a:pt x="0" y="52786"/>
                      </a:moveTo>
                      <a:cubicBezTo>
                        <a:pt x="0" y="37688"/>
                        <a:pt x="77565" y="0"/>
                        <a:pt x="77565" y="0"/>
                      </a:cubicBezTo>
                      <a:cubicBezTo>
                        <a:pt x="77565" y="0"/>
                        <a:pt x="80446" y="6569"/>
                        <a:pt x="81714" y="8529"/>
                      </a:cubicBezTo>
                      <a:cubicBezTo>
                        <a:pt x="93124" y="25701"/>
                        <a:pt x="121361" y="25471"/>
                        <a:pt x="132886" y="8413"/>
                      </a:cubicBezTo>
                      <a:cubicBezTo>
                        <a:pt x="134154" y="6454"/>
                        <a:pt x="137266" y="0"/>
                        <a:pt x="137266" y="0"/>
                      </a:cubicBezTo>
                      <a:cubicBezTo>
                        <a:pt x="137266" y="0"/>
                        <a:pt x="214831" y="37342"/>
                        <a:pt x="214831" y="52440"/>
                      </a:cubicBezTo>
                      <a:lnTo>
                        <a:pt x="214946" y="107992"/>
                      </a:lnTo>
                      <a:lnTo>
                        <a:pt x="0" y="108568"/>
                      </a:lnTo>
                      <a:lnTo>
                        <a:pt x="0" y="52786"/>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92" name="Freeform: Shape 91">
                <a:extLst>
                  <a:ext uri="{FF2B5EF4-FFF2-40B4-BE49-F238E27FC236}">
                    <a16:creationId xmlns:a16="http://schemas.microsoft.com/office/drawing/2014/main" id="{22B16A64-DD4A-4ED7-BC41-E9610ECBDA8A}"/>
                  </a:ext>
                </a:extLst>
              </p:cNvPr>
              <p:cNvSpPr/>
              <p:nvPr/>
            </p:nvSpPr>
            <p:spPr>
              <a:xfrm>
                <a:off x="7579564" y="3766456"/>
                <a:ext cx="553212" cy="11525"/>
              </a:xfrm>
              <a:custGeom>
                <a:avLst/>
                <a:gdLst>
                  <a:gd name="connsiteX0" fmla="*/ 0 w 553212"/>
                  <a:gd name="connsiteY0" fmla="*/ 0 h 11525"/>
                  <a:gd name="connsiteX1" fmla="*/ 553213 w 553212"/>
                  <a:gd name="connsiteY1" fmla="*/ 0 h 11525"/>
                </a:gdLst>
                <a:ahLst/>
                <a:cxnLst>
                  <a:cxn ang="0">
                    <a:pos x="connsiteX0" y="connsiteY0"/>
                  </a:cxn>
                  <a:cxn ang="0">
                    <a:pos x="connsiteX1" y="connsiteY1"/>
                  </a:cxn>
                </a:cxnLst>
                <a:rect l="l" t="t" r="r" b="b"/>
                <a:pathLst>
                  <a:path w="553212" h="11525">
                    <a:moveTo>
                      <a:pt x="0" y="0"/>
                    </a:moveTo>
                    <a:lnTo>
                      <a:pt x="55321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3" name="Freeform: Shape 92">
                <a:extLst>
                  <a:ext uri="{FF2B5EF4-FFF2-40B4-BE49-F238E27FC236}">
                    <a16:creationId xmlns:a16="http://schemas.microsoft.com/office/drawing/2014/main" id="{35010508-3B7C-4F78-ABBF-BC23AB6661C2}"/>
                  </a:ext>
                </a:extLst>
              </p:cNvPr>
              <p:cNvSpPr/>
              <p:nvPr/>
            </p:nvSpPr>
            <p:spPr>
              <a:xfrm>
                <a:off x="7856171" y="3312476"/>
                <a:ext cx="11525" cy="157550"/>
              </a:xfrm>
              <a:custGeom>
                <a:avLst/>
                <a:gdLst>
                  <a:gd name="connsiteX0" fmla="*/ 0 w 11525"/>
                  <a:gd name="connsiteY0" fmla="*/ 157550 h 157550"/>
                  <a:gd name="connsiteX1" fmla="*/ 0 w 11525"/>
                  <a:gd name="connsiteY1" fmla="*/ 0 h 157550"/>
                </a:gdLst>
                <a:ahLst/>
                <a:cxnLst>
                  <a:cxn ang="0">
                    <a:pos x="connsiteX0" y="connsiteY0"/>
                  </a:cxn>
                  <a:cxn ang="0">
                    <a:pos x="connsiteX1" y="connsiteY1"/>
                  </a:cxn>
                </a:cxnLst>
                <a:rect l="l" t="t" r="r" b="b"/>
                <a:pathLst>
                  <a:path w="11525" h="157550">
                    <a:moveTo>
                      <a:pt x="0" y="15755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4" name="Freeform: Shape 93">
                <a:extLst>
                  <a:ext uri="{FF2B5EF4-FFF2-40B4-BE49-F238E27FC236}">
                    <a16:creationId xmlns:a16="http://schemas.microsoft.com/office/drawing/2014/main" id="{627EFDA3-8916-44AF-92E2-5070431BBF50}"/>
                  </a:ext>
                </a:extLst>
              </p:cNvPr>
              <p:cNvSpPr/>
              <p:nvPr/>
            </p:nvSpPr>
            <p:spPr>
              <a:xfrm>
                <a:off x="7675224" y="3277900"/>
                <a:ext cx="11525" cy="157550"/>
              </a:xfrm>
              <a:custGeom>
                <a:avLst/>
                <a:gdLst>
                  <a:gd name="connsiteX0" fmla="*/ 0 w 11525"/>
                  <a:gd name="connsiteY0" fmla="*/ 157550 h 157550"/>
                  <a:gd name="connsiteX1" fmla="*/ 0 w 11525"/>
                  <a:gd name="connsiteY1" fmla="*/ 0 h 157550"/>
                </a:gdLst>
                <a:ahLst/>
                <a:cxnLst>
                  <a:cxn ang="0">
                    <a:pos x="connsiteX0" y="connsiteY0"/>
                  </a:cxn>
                  <a:cxn ang="0">
                    <a:pos x="connsiteX1" y="connsiteY1"/>
                  </a:cxn>
                </a:cxnLst>
                <a:rect l="l" t="t" r="r" b="b"/>
                <a:pathLst>
                  <a:path w="11525" h="157550">
                    <a:moveTo>
                      <a:pt x="0" y="15755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5" name="Freeform: Shape 94">
                <a:extLst>
                  <a:ext uri="{FF2B5EF4-FFF2-40B4-BE49-F238E27FC236}">
                    <a16:creationId xmlns:a16="http://schemas.microsoft.com/office/drawing/2014/main" id="{1E1E5BC2-065A-4A34-B15C-7C447B10B0B6}"/>
                  </a:ext>
                </a:extLst>
              </p:cNvPr>
              <p:cNvSpPr/>
              <p:nvPr/>
            </p:nvSpPr>
            <p:spPr>
              <a:xfrm>
                <a:off x="8036426" y="3277900"/>
                <a:ext cx="11525" cy="157550"/>
              </a:xfrm>
              <a:custGeom>
                <a:avLst/>
                <a:gdLst>
                  <a:gd name="connsiteX0" fmla="*/ 0 w 11525"/>
                  <a:gd name="connsiteY0" fmla="*/ 157550 h 157550"/>
                  <a:gd name="connsiteX1" fmla="*/ 0 w 11525"/>
                  <a:gd name="connsiteY1" fmla="*/ 0 h 157550"/>
                </a:gdLst>
                <a:ahLst/>
                <a:cxnLst>
                  <a:cxn ang="0">
                    <a:pos x="connsiteX0" y="connsiteY0"/>
                  </a:cxn>
                  <a:cxn ang="0">
                    <a:pos x="connsiteX1" y="connsiteY1"/>
                  </a:cxn>
                </a:cxnLst>
                <a:rect l="l" t="t" r="r" b="b"/>
                <a:pathLst>
                  <a:path w="11525" h="157550">
                    <a:moveTo>
                      <a:pt x="0" y="15755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6" name="Freeform: Shape 95">
                <a:extLst>
                  <a:ext uri="{FF2B5EF4-FFF2-40B4-BE49-F238E27FC236}">
                    <a16:creationId xmlns:a16="http://schemas.microsoft.com/office/drawing/2014/main" id="{9D17C49D-0E7B-4C0F-86E3-C0546206DABB}"/>
                  </a:ext>
                </a:extLst>
              </p:cNvPr>
              <p:cNvSpPr/>
              <p:nvPr/>
            </p:nvSpPr>
            <p:spPr>
              <a:xfrm>
                <a:off x="7821595" y="3243324"/>
                <a:ext cx="69151" cy="69151"/>
              </a:xfrm>
              <a:custGeom>
                <a:avLst/>
                <a:gdLst>
                  <a:gd name="connsiteX0" fmla="*/ 69152 w 69151"/>
                  <a:gd name="connsiteY0" fmla="*/ 34576 h 69151"/>
                  <a:gd name="connsiteX1" fmla="*/ 34576 w 69151"/>
                  <a:gd name="connsiteY1" fmla="*/ 69152 h 69151"/>
                  <a:gd name="connsiteX2" fmla="*/ 0 w 69151"/>
                  <a:gd name="connsiteY2" fmla="*/ 34576 h 69151"/>
                  <a:gd name="connsiteX3" fmla="*/ 34576 w 69151"/>
                  <a:gd name="connsiteY3" fmla="*/ 0 h 69151"/>
                  <a:gd name="connsiteX4" fmla="*/ 69152 w 69151"/>
                  <a:gd name="connsiteY4" fmla="*/ 34576 h 6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51" h="69151">
                    <a:moveTo>
                      <a:pt x="69152" y="34576"/>
                    </a:moveTo>
                    <a:cubicBezTo>
                      <a:pt x="69152" y="53671"/>
                      <a:pt x="53671" y="69152"/>
                      <a:pt x="34576" y="69152"/>
                    </a:cubicBezTo>
                    <a:cubicBezTo>
                      <a:pt x="15480" y="69152"/>
                      <a:pt x="0" y="53671"/>
                      <a:pt x="0" y="34576"/>
                    </a:cubicBezTo>
                    <a:cubicBezTo>
                      <a:pt x="0" y="15480"/>
                      <a:pt x="15480" y="0"/>
                      <a:pt x="34576" y="0"/>
                    </a:cubicBezTo>
                    <a:cubicBezTo>
                      <a:pt x="53671" y="0"/>
                      <a:pt x="69152" y="15480"/>
                      <a:pt x="69152" y="34576"/>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8" name="Freeform: Shape 97">
                <a:extLst>
                  <a:ext uri="{FF2B5EF4-FFF2-40B4-BE49-F238E27FC236}">
                    <a16:creationId xmlns:a16="http://schemas.microsoft.com/office/drawing/2014/main" id="{6AFB6376-A9D9-426F-9A46-8F05FF2D99C6}"/>
                  </a:ext>
                </a:extLst>
              </p:cNvPr>
              <p:cNvSpPr/>
              <p:nvPr/>
            </p:nvSpPr>
            <p:spPr>
              <a:xfrm>
                <a:off x="7890746" y="3277900"/>
                <a:ext cx="230159" cy="11525"/>
              </a:xfrm>
              <a:custGeom>
                <a:avLst/>
                <a:gdLst>
                  <a:gd name="connsiteX0" fmla="*/ 0 w 230159"/>
                  <a:gd name="connsiteY0" fmla="*/ 0 h 11525"/>
                  <a:gd name="connsiteX1" fmla="*/ 230160 w 230159"/>
                  <a:gd name="connsiteY1" fmla="*/ 0 h 11525"/>
                </a:gdLst>
                <a:ahLst/>
                <a:cxnLst>
                  <a:cxn ang="0">
                    <a:pos x="connsiteX0" y="connsiteY0"/>
                  </a:cxn>
                  <a:cxn ang="0">
                    <a:pos x="connsiteX1" y="connsiteY1"/>
                  </a:cxn>
                </a:cxnLst>
                <a:rect l="l" t="t" r="r" b="b"/>
                <a:pathLst>
                  <a:path w="230159" h="11525">
                    <a:moveTo>
                      <a:pt x="0" y="0"/>
                    </a:moveTo>
                    <a:lnTo>
                      <a:pt x="23016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9" name="Freeform: Shape 98">
                <a:extLst>
                  <a:ext uri="{FF2B5EF4-FFF2-40B4-BE49-F238E27FC236}">
                    <a16:creationId xmlns:a16="http://schemas.microsoft.com/office/drawing/2014/main" id="{86C852AA-715A-4740-B262-13DEA58D109F}"/>
                  </a:ext>
                </a:extLst>
              </p:cNvPr>
              <p:cNvSpPr/>
              <p:nvPr/>
            </p:nvSpPr>
            <p:spPr>
              <a:xfrm>
                <a:off x="7590744" y="3277900"/>
                <a:ext cx="230851" cy="11525"/>
              </a:xfrm>
              <a:custGeom>
                <a:avLst/>
                <a:gdLst>
                  <a:gd name="connsiteX0" fmla="*/ 230851 w 230851"/>
                  <a:gd name="connsiteY0" fmla="*/ 0 h 11525"/>
                  <a:gd name="connsiteX1" fmla="*/ 0 w 230851"/>
                  <a:gd name="connsiteY1" fmla="*/ 0 h 11525"/>
                </a:gdLst>
                <a:ahLst/>
                <a:cxnLst>
                  <a:cxn ang="0">
                    <a:pos x="connsiteX0" y="connsiteY0"/>
                  </a:cxn>
                  <a:cxn ang="0">
                    <a:pos x="connsiteX1" y="connsiteY1"/>
                  </a:cxn>
                </a:cxnLst>
                <a:rect l="l" t="t" r="r" b="b"/>
                <a:pathLst>
                  <a:path w="230851" h="11525">
                    <a:moveTo>
                      <a:pt x="230851"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00" name="Graphic 120">
              <a:extLst>
                <a:ext uri="{FF2B5EF4-FFF2-40B4-BE49-F238E27FC236}">
                  <a16:creationId xmlns:a16="http://schemas.microsoft.com/office/drawing/2014/main" id="{6965729F-9E32-4700-90B3-01F25BBF0C70}"/>
                </a:ext>
              </a:extLst>
            </p:cNvPr>
            <p:cNvGrpSpPr/>
            <p:nvPr/>
          </p:nvGrpSpPr>
          <p:grpSpPr>
            <a:xfrm>
              <a:off x="7589822" y="3435565"/>
              <a:ext cx="170804" cy="170804"/>
              <a:chOff x="7589822" y="3435565"/>
              <a:chExt cx="170804" cy="170804"/>
            </a:xfrm>
            <a:noFill/>
          </p:grpSpPr>
          <p:sp>
            <p:nvSpPr>
              <p:cNvPr id="101" name="Freeform: Shape 100">
                <a:extLst>
                  <a:ext uri="{FF2B5EF4-FFF2-40B4-BE49-F238E27FC236}">
                    <a16:creationId xmlns:a16="http://schemas.microsoft.com/office/drawing/2014/main" id="{8BCB105B-2440-44FA-87DA-04500E7D2F47}"/>
                  </a:ext>
                </a:extLst>
              </p:cNvPr>
              <p:cNvSpPr/>
              <p:nvPr/>
            </p:nvSpPr>
            <p:spPr>
              <a:xfrm>
                <a:off x="7589822" y="3435565"/>
                <a:ext cx="170804" cy="170804"/>
              </a:xfrm>
              <a:custGeom>
                <a:avLst/>
                <a:gdLst>
                  <a:gd name="connsiteX0" fmla="*/ 170804 w 170804"/>
                  <a:gd name="connsiteY0" fmla="*/ 85402 h 170804"/>
                  <a:gd name="connsiteX1" fmla="*/ 85402 w 170804"/>
                  <a:gd name="connsiteY1" fmla="*/ 170804 h 170804"/>
                  <a:gd name="connsiteX2" fmla="*/ 0 w 170804"/>
                  <a:gd name="connsiteY2" fmla="*/ 85402 h 170804"/>
                  <a:gd name="connsiteX3" fmla="*/ 85402 w 170804"/>
                  <a:gd name="connsiteY3" fmla="*/ 0 h 170804"/>
                  <a:gd name="connsiteX4" fmla="*/ 170804 w 170804"/>
                  <a:gd name="connsiteY4" fmla="*/ 85402 h 170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04" h="170804">
                    <a:moveTo>
                      <a:pt x="170804" y="85402"/>
                    </a:moveTo>
                    <a:cubicBezTo>
                      <a:pt x="170804" y="132569"/>
                      <a:pt x="132569" y="170804"/>
                      <a:pt x="85402" y="170804"/>
                    </a:cubicBezTo>
                    <a:cubicBezTo>
                      <a:pt x="38236" y="170804"/>
                      <a:pt x="0" y="132569"/>
                      <a:pt x="0" y="85402"/>
                    </a:cubicBezTo>
                    <a:cubicBezTo>
                      <a:pt x="0" y="38236"/>
                      <a:pt x="38236" y="0"/>
                      <a:pt x="85402" y="0"/>
                    </a:cubicBezTo>
                    <a:cubicBezTo>
                      <a:pt x="132569" y="0"/>
                      <a:pt x="170804" y="38236"/>
                      <a:pt x="170804" y="85402"/>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2" name="Freeform: Shape 101">
                <a:extLst>
                  <a:ext uri="{FF2B5EF4-FFF2-40B4-BE49-F238E27FC236}">
                    <a16:creationId xmlns:a16="http://schemas.microsoft.com/office/drawing/2014/main" id="{7AA027DA-1594-4588-A330-CE04169930F1}"/>
                  </a:ext>
                </a:extLst>
              </p:cNvPr>
              <p:cNvSpPr/>
              <p:nvPr/>
            </p:nvSpPr>
            <p:spPr>
              <a:xfrm>
                <a:off x="7633272" y="3493538"/>
                <a:ext cx="83788" cy="54744"/>
              </a:xfrm>
              <a:custGeom>
                <a:avLst/>
                <a:gdLst>
                  <a:gd name="connsiteX0" fmla="*/ 83789 w 83788"/>
                  <a:gd name="connsiteY0" fmla="*/ 0 h 54744"/>
                  <a:gd name="connsiteX1" fmla="*/ 28928 w 83788"/>
                  <a:gd name="connsiteY1" fmla="*/ 54745 h 54744"/>
                  <a:gd name="connsiteX2" fmla="*/ 0 w 83788"/>
                  <a:gd name="connsiteY2" fmla="*/ 25817 h 54744"/>
                </a:gdLst>
                <a:ahLst/>
                <a:cxnLst>
                  <a:cxn ang="0">
                    <a:pos x="connsiteX0" y="connsiteY0"/>
                  </a:cxn>
                  <a:cxn ang="0">
                    <a:pos x="connsiteX1" y="connsiteY1"/>
                  </a:cxn>
                  <a:cxn ang="0">
                    <a:pos x="connsiteX2" y="connsiteY2"/>
                  </a:cxn>
                </a:cxnLst>
                <a:rect l="l" t="t" r="r" b="b"/>
                <a:pathLst>
                  <a:path w="83788" h="54744">
                    <a:moveTo>
                      <a:pt x="83789" y="0"/>
                    </a:moveTo>
                    <a:lnTo>
                      <a:pt x="28928" y="54745"/>
                    </a:lnTo>
                    <a:lnTo>
                      <a:pt x="0" y="25817"/>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145" name="Marcador de pie de página 1">
            <a:extLst>
              <a:ext uri="{FF2B5EF4-FFF2-40B4-BE49-F238E27FC236}">
                <a16:creationId xmlns:a16="http://schemas.microsoft.com/office/drawing/2014/main" id="{EE2D0FCF-92DB-4DBF-B36B-5E8E64B7FCC7}"/>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bg1"/>
                </a:solidFill>
                <a:latin typeface="Segoe UI" panose="020B0502040204020203" pitchFamily="34" charset="0"/>
              </a:rPr>
              <a:t>p. </a:t>
            </a:r>
            <a:fld id="{C55AD5FC-D658-4668-AADB-0A3BDC5470A2}" type="slidenum">
              <a:rPr lang="es-ES" sz="900" smtClean="0">
                <a:solidFill>
                  <a:schemeClr val="bg1"/>
                </a:solidFill>
                <a:latin typeface="Segoe UI" panose="020B0502040204020203" pitchFamily="34" charset="0"/>
              </a:rPr>
              <a:pPr algn="l"/>
              <a:t>19</a:t>
            </a:fld>
            <a:endParaRPr lang="es-ES" sz="900" dirty="0">
              <a:solidFill>
                <a:schemeClr val="bg1"/>
              </a:solidFill>
              <a:latin typeface="Segoe UI" panose="020B0502040204020203" pitchFamily="34" charset="0"/>
            </a:endParaRPr>
          </a:p>
        </p:txBody>
      </p:sp>
      <p:sp>
        <p:nvSpPr>
          <p:cNvPr id="147" name="Text Placeholder 22">
            <a:extLst>
              <a:ext uri="{FF2B5EF4-FFF2-40B4-BE49-F238E27FC236}">
                <a16:creationId xmlns:a16="http://schemas.microsoft.com/office/drawing/2014/main" id="{86E1933E-042A-4806-9442-4BFE8F65E837}"/>
              </a:ext>
            </a:extLst>
          </p:cNvPr>
          <p:cNvSpPr txBox="1">
            <a:spLocks/>
          </p:cNvSpPr>
          <p:nvPr/>
        </p:nvSpPr>
        <p:spPr>
          <a:xfrm>
            <a:off x="2226614" y="5404261"/>
            <a:ext cx="2213804" cy="257716"/>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spc="300" dirty="0">
                <a:solidFill>
                  <a:schemeClr val="tx1"/>
                </a:solidFill>
              </a:rPr>
              <a:t>PREAVISO</a:t>
            </a:r>
          </a:p>
        </p:txBody>
      </p:sp>
      <p:sp>
        <p:nvSpPr>
          <p:cNvPr id="148" name="Text Placeholder 21">
            <a:extLst>
              <a:ext uri="{FF2B5EF4-FFF2-40B4-BE49-F238E27FC236}">
                <a16:creationId xmlns:a16="http://schemas.microsoft.com/office/drawing/2014/main" id="{5A200BEA-0A72-4063-8834-921E85CEA9F7}"/>
              </a:ext>
            </a:extLst>
          </p:cNvPr>
          <p:cNvSpPr txBox="1">
            <a:spLocks/>
          </p:cNvSpPr>
          <p:nvPr/>
        </p:nvSpPr>
        <p:spPr>
          <a:xfrm>
            <a:off x="2073449" y="5796804"/>
            <a:ext cx="2507042" cy="442515"/>
          </a:xfrm>
          <a:prstGeom prst="rect">
            <a:avLst/>
          </a:prstGeom>
        </p:spPr>
        <p:txBody>
          <a:bodyPr numCol="1"/>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5750" marR="0" lvl="0" defTabSz="1219170" rtl="0" eaLnBrk="1" fontAlgn="auto" latinLnBrk="0" hangingPunct="1">
              <a:lnSpc>
                <a:spcPct val="100000"/>
              </a:lnSpc>
              <a:spcBef>
                <a:spcPct val="20000"/>
              </a:spcBef>
              <a:spcAft>
                <a:spcPts val="0"/>
              </a:spcAft>
              <a:buClr>
                <a:schemeClr val="accent1"/>
              </a:buClr>
              <a:buSzTx/>
              <a:tabLst/>
              <a:defRPr/>
            </a:pPr>
            <a:r>
              <a:rPr kumimoji="0" lang="es-ES" sz="1400" b="0" u="none" strike="noStrike" kern="1200" cap="none" spc="0" normalizeH="0" baseline="0" noProof="0" dirty="0">
                <a:ln>
                  <a:noFill/>
                </a:ln>
                <a:solidFill>
                  <a:schemeClr val="tx1"/>
                </a:solidFill>
                <a:effectLst/>
                <a:uLnTx/>
                <a:uFillTx/>
                <a:latin typeface="Segoe UI" panose="020B0502040204020203" pitchFamily="34" charset="0"/>
                <a:ea typeface="+mn-ea"/>
                <a:cs typeface="Arial" pitchFamily="34" charset="0"/>
              </a:rPr>
              <a:t>Según contrato o convenio (≈ 10 a 30 días)</a:t>
            </a:r>
            <a:endParaRPr kumimoji="0" lang="es-ES" sz="1200" b="1" u="none" strike="noStrike" kern="1200" cap="none" spc="0" normalizeH="0" baseline="0" noProof="0" dirty="0">
              <a:ln>
                <a:noFill/>
              </a:ln>
              <a:solidFill>
                <a:schemeClr val="tx1"/>
              </a:solidFill>
              <a:effectLst/>
              <a:uLnTx/>
              <a:uFillTx/>
              <a:latin typeface="Segoe UI" panose="020B0502040204020203" pitchFamily="34" charset="0"/>
              <a:ea typeface="+mn-ea"/>
              <a:cs typeface="+mn-cs"/>
            </a:endParaRPr>
          </a:p>
        </p:txBody>
      </p:sp>
      <p:cxnSp>
        <p:nvCxnSpPr>
          <p:cNvPr id="149" name="Conector recto 186">
            <a:extLst>
              <a:ext uri="{FF2B5EF4-FFF2-40B4-BE49-F238E27FC236}">
                <a16:creationId xmlns:a16="http://schemas.microsoft.com/office/drawing/2014/main" id="{DEE1D8DF-41D6-4CCA-8AE8-B1B5637AD128}"/>
              </a:ext>
            </a:extLst>
          </p:cNvPr>
          <p:cNvCxnSpPr>
            <a:cxnSpLocks/>
          </p:cNvCxnSpPr>
          <p:nvPr/>
        </p:nvCxnSpPr>
        <p:spPr>
          <a:xfrm>
            <a:off x="2228979" y="5737210"/>
            <a:ext cx="198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0" name="Elipse 296">
            <a:extLst>
              <a:ext uri="{FF2B5EF4-FFF2-40B4-BE49-F238E27FC236}">
                <a16:creationId xmlns:a16="http://schemas.microsoft.com/office/drawing/2014/main" id="{6BD3A055-1DED-48EB-97CE-ACA51F35CC45}"/>
              </a:ext>
            </a:extLst>
          </p:cNvPr>
          <p:cNvSpPr/>
          <p:nvPr/>
        </p:nvSpPr>
        <p:spPr>
          <a:xfrm>
            <a:off x="2478999" y="4980499"/>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68" name="Text Placeholder 22">
            <a:extLst>
              <a:ext uri="{FF2B5EF4-FFF2-40B4-BE49-F238E27FC236}">
                <a16:creationId xmlns:a16="http://schemas.microsoft.com/office/drawing/2014/main" id="{56FFA4C1-4BE2-4CB1-8D52-DA42232E62E8}"/>
              </a:ext>
            </a:extLst>
          </p:cNvPr>
          <p:cNvSpPr txBox="1">
            <a:spLocks/>
          </p:cNvSpPr>
          <p:nvPr/>
        </p:nvSpPr>
        <p:spPr>
          <a:xfrm>
            <a:off x="4848219" y="5404261"/>
            <a:ext cx="2213804" cy="257716"/>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spc="300" dirty="0">
                <a:solidFill>
                  <a:schemeClr val="tx1"/>
                </a:solidFill>
              </a:rPr>
              <a:t>EL FINIQUITO</a:t>
            </a:r>
          </a:p>
        </p:txBody>
      </p:sp>
      <p:sp>
        <p:nvSpPr>
          <p:cNvPr id="169" name="Text Placeholder 21">
            <a:extLst>
              <a:ext uri="{FF2B5EF4-FFF2-40B4-BE49-F238E27FC236}">
                <a16:creationId xmlns:a16="http://schemas.microsoft.com/office/drawing/2014/main" id="{EE18AE6F-76B9-45F7-BE06-590D83DFFD9D}"/>
              </a:ext>
            </a:extLst>
          </p:cNvPr>
          <p:cNvSpPr txBox="1">
            <a:spLocks/>
          </p:cNvSpPr>
          <p:nvPr/>
        </p:nvSpPr>
        <p:spPr>
          <a:xfrm>
            <a:off x="4695054" y="5796804"/>
            <a:ext cx="2135530" cy="442515"/>
          </a:xfrm>
          <a:prstGeom prst="rect">
            <a:avLst/>
          </a:prstGeom>
        </p:spPr>
        <p:txBody>
          <a:bodyPr numCol="1"/>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5750" marR="0" lvl="0" defTabSz="1219170" rtl="0" eaLnBrk="1" fontAlgn="auto" latinLnBrk="0" hangingPunct="1">
              <a:lnSpc>
                <a:spcPct val="100000"/>
              </a:lnSpc>
              <a:spcBef>
                <a:spcPct val="20000"/>
              </a:spcBef>
              <a:spcAft>
                <a:spcPts val="0"/>
              </a:spcAft>
              <a:buClr>
                <a:schemeClr val="accent1"/>
              </a:buClr>
              <a:buSzTx/>
              <a:tabLst/>
              <a:defRPr/>
            </a:pPr>
            <a:r>
              <a:rPr kumimoji="0" lang="es-ES" sz="1400" b="0" u="none" strike="noStrike" kern="1200" cap="none" spc="0" normalizeH="0" baseline="0" noProof="0" dirty="0">
                <a:ln>
                  <a:noFill/>
                </a:ln>
                <a:solidFill>
                  <a:schemeClr val="tx1"/>
                </a:solidFill>
                <a:effectLst/>
                <a:uLnTx/>
                <a:uFillTx/>
                <a:latin typeface="Segoe UI" panose="020B0502040204020203" pitchFamily="34" charset="0"/>
                <a:ea typeface="+mn-ea"/>
                <a:cs typeface="Arial" pitchFamily="34" charset="0"/>
              </a:rPr>
              <a:t>(Siempre se tiene derecho a él)</a:t>
            </a:r>
            <a:endParaRPr kumimoji="0" lang="es-ES" sz="1200" b="1" u="none" strike="noStrike" kern="1200" cap="none" spc="0" normalizeH="0" baseline="0" noProof="0" dirty="0">
              <a:ln>
                <a:noFill/>
              </a:ln>
              <a:solidFill>
                <a:schemeClr val="tx1"/>
              </a:solidFill>
              <a:effectLst/>
              <a:uLnTx/>
              <a:uFillTx/>
              <a:latin typeface="Segoe UI" panose="020B0502040204020203" pitchFamily="34" charset="0"/>
              <a:ea typeface="+mn-ea"/>
              <a:cs typeface="+mn-cs"/>
            </a:endParaRPr>
          </a:p>
        </p:txBody>
      </p:sp>
      <p:cxnSp>
        <p:nvCxnSpPr>
          <p:cNvPr id="170" name="Conector recto 186">
            <a:extLst>
              <a:ext uri="{FF2B5EF4-FFF2-40B4-BE49-F238E27FC236}">
                <a16:creationId xmlns:a16="http://schemas.microsoft.com/office/drawing/2014/main" id="{8A7432AD-469D-4009-AB73-A8DE57AC8A64}"/>
              </a:ext>
            </a:extLst>
          </p:cNvPr>
          <p:cNvCxnSpPr>
            <a:cxnSpLocks/>
          </p:cNvCxnSpPr>
          <p:nvPr/>
        </p:nvCxnSpPr>
        <p:spPr>
          <a:xfrm>
            <a:off x="4850584" y="5737210"/>
            <a:ext cx="198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71" name="Elipse 296">
            <a:extLst>
              <a:ext uri="{FF2B5EF4-FFF2-40B4-BE49-F238E27FC236}">
                <a16:creationId xmlns:a16="http://schemas.microsoft.com/office/drawing/2014/main" id="{F8C55700-B24A-4317-8447-EBAF1F71791C}"/>
              </a:ext>
            </a:extLst>
          </p:cNvPr>
          <p:cNvSpPr/>
          <p:nvPr/>
        </p:nvSpPr>
        <p:spPr>
          <a:xfrm>
            <a:off x="5207684" y="4980499"/>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nvGrpSpPr>
          <p:cNvPr id="185" name="Graphic 126">
            <a:extLst>
              <a:ext uri="{FF2B5EF4-FFF2-40B4-BE49-F238E27FC236}">
                <a16:creationId xmlns:a16="http://schemas.microsoft.com/office/drawing/2014/main" id="{EF59984C-F156-498F-B8C0-685EFDE22425}"/>
              </a:ext>
            </a:extLst>
          </p:cNvPr>
          <p:cNvGrpSpPr/>
          <p:nvPr/>
        </p:nvGrpSpPr>
        <p:grpSpPr>
          <a:xfrm>
            <a:off x="2239607" y="4830616"/>
            <a:ext cx="443050" cy="509153"/>
            <a:chOff x="2225197" y="4490722"/>
            <a:chExt cx="402773" cy="462866"/>
          </a:xfrm>
          <a:noFill/>
        </p:grpSpPr>
        <p:sp>
          <p:nvSpPr>
            <p:cNvPr id="186" name="Freeform: Shape 185">
              <a:extLst>
                <a:ext uri="{FF2B5EF4-FFF2-40B4-BE49-F238E27FC236}">
                  <a16:creationId xmlns:a16="http://schemas.microsoft.com/office/drawing/2014/main" id="{E17BF064-6C2E-448E-AD62-C89A381EFE62}"/>
                </a:ext>
              </a:extLst>
            </p:cNvPr>
            <p:cNvSpPr/>
            <p:nvPr/>
          </p:nvSpPr>
          <p:spPr>
            <a:xfrm>
              <a:off x="2225197" y="4490722"/>
              <a:ext cx="402773" cy="462866"/>
            </a:xfrm>
            <a:custGeom>
              <a:avLst/>
              <a:gdLst>
                <a:gd name="connsiteX0" fmla="*/ 250386 w 402773"/>
                <a:gd name="connsiteY0" fmla="*/ 50584 h 462866"/>
                <a:gd name="connsiteX1" fmla="*/ 250386 w 402773"/>
                <a:gd name="connsiteY1" fmla="*/ 0 h 462866"/>
                <a:gd name="connsiteX2" fmla="*/ 254 w 402773"/>
                <a:gd name="connsiteY2" fmla="*/ 0 h 462866"/>
                <a:gd name="connsiteX3" fmla="*/ 254 w 402773"/>
                <a:gd name="connsiteY3" fmla="*/ 302365 h 462866"/>
                <a:gd name="connsiteX4" fmla="*/ 32962 w 402773"/>
                <a:gd name="connsiteY4" fmla="*/ 335074 h 462866"/>
                <a:gd name="connsiteX5" fmla="*/ 32962 w 402773"/>
                <a:gd name="connsiteY5" fmla="*/ 335074 h 462866"/>
                <a:gd name="connsiteX6" fmla="*/ 65671 w 402773"/>
                <a:gd name="connsiteY6" fmla="*/ 302365 h 462866"/>
                <a:gd name="connsiteX7" fmla="*/ 65671 w 402773"/>
                <a:gd name="connsiteY7" fmla="*/ 83166 h 462866"/>
                <a:gd name="connsiteX8" fmla="*/ 98380 w 402773"/>
                <a:gd name="connsiteY8" fmla="*/ 50458 h 462866"/>
                <a:gd name="connsiteX9" fmla="*/ 98380 w 402773"/>
                <a:gd name="connsiteY9" fmla="*/ 50458 h 462866"/>
                <a:gd name="connsiteX10" fmla="*/ 131088 w 402773"/>
                <a:gd name="connsiteY10" fmla="*/ 83166 h 462866"/>
                <a:gd name="connsiteX11" fmla="*/ 131088 w 402773"/>
                <a:gd name="connsiteY11" fmla="*/ 462739 h 462866"/>
                <a:gd name="connsiteX12" fmla="*/ 402773 w 402773"/>
                <a:gd name="connsiteY12" fmla="*/ 462739 h 462866"/>
                <a:gd name="connsiteX13" fmla="*/ 402773 w 402773"/>
                <a:gd name="connsiteY13" fmla="*/ 77715 h 462866"/>
                <a:gd name="connsiteX14" fmla="*/ 375643 w 402773"/>
                <a:gd name="connsiteY14" fmla="*/ 50584 h 462866"/>
                <a:gd name="connsiteX15" fmla="*/ 98253 w 402773"/>
                <a:gd name="connsiteY15" fmla="*/ 50584 h 462866"/>
                <a:gd name="connsiteX16" fmla="*/ 375516 w 402773"/>
                <a:gd name="connsiteY16" fmla="*/ 50584 h 462866"/>
                <a:gd name="connsiteX17" fmla="*/ 402647 w 402773"/>
                <a:gd name="connsiteY17" fmla="*/ 77715 h 462866"/>
                <a:gd name="connsiteX18" fmla="*/ 402647 w 402773"/>
                <a:gd name="connsiteY18" fmla="*/ 462866 h 462866"/>
                <a:gd name="connsiteX19" fmla="*/ 130835 w 402773"/>
                <a:gd name="connsiteY19" fmla="*/ 462866 h 462866"/>
                <a:gd name="connsiteX20" fmla="*/ 130835 w 402773"/>
                <a:gd name="connsiteY20" fmla="*/ 83166 h 462866"/>
                <a:gd name="connsiteX21" fmla="*/ 98126 w 402773"/>
                <a:gd name="connsiteY21" fmla="*/ 50458 h 462866"/>
                <a:gd name="connsiteX22" fmla="*/ 98126 w 402773"/>
                <a:gd name="connsiteY22" fmla="*/ 50458 h 462866"/>
                <a:gd name="connsiteX23" fmla="*/ 65417 w 402773"/>
                <a:gd name="connsiteY23" fmla="*/ 83166 h 462866"/>
                <a:gd name="connsiteX24" fmla="*/ 65417 w 402773"/>
                <a:gd name="connsiteY24" fmla="*/ 302239 h 462866"/>
                <a:gd name="connsiteX25" fmla="*/ 32709 w 402773"/>
                <a:gd name="connsiteY25" fmla="*/ 334947 h 462866"/>
                <a:gd name="connsiteX26" fmla="*/ 32709 w 402773"/>
                <a:gd name="connsiteY26" fmla="*/ 334947 h 462866"/>
                <a:gd name="connsiteX27" fmla="*/ 0 w 402773"/>
                <a:gd name="connsiteY27" fmla="*/ 302239 h 462866"/>
                <a:gd name="connsiteX28" fmla="*/ 0 w 402773"/>
                <a:gd name="connsiteY28" fmla="*/ 0 h 462866"/>
                <a:gd name="connsiteX29" fmla="*/ 250133 w 402773"/>
                <a:gd name="connsiteY29" fmla="*/ 0 h 462866"/>
                <a:gd name="connsiteX30" fmla="*/ 250133 w 402773"/>
                <a:gd name="connsiteY30" fmla="*/ 50584 h 46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2773" h="462866">
                  <a:moveTo>
                    <a:pt x="250386" y="50584"/>
                  </a:moveTo>
                  <a:lnTo>
                    <a:pt x="250386" y="0"/>
                  </a:lnTo>
                  <a:lnTo>
                    <a:pt x="254" y="0"/>
                  </a:lnTo>
                  <a:lnTo>
                    <a:pt x="254" y="302365"/>
                  </a:lnTo>
                  <a:cubicBezTo>
                    <a:pt x="254" y="320368"/>
                    <a:pt x="14833" y="335074"/>
                    <a:pt x="32962" y="335074"/>
                  </a:cubicBezTo>
                  <a:lnTo>
                    <a:pt x="32962" y="335074"/>
                  </a:lnTo>
                  <a:cubicBezTo>
                    <a:pt x="50965" y="335074"/>
                    <a:pt x="65671" y="320495"/>
                    <a:pt x="65671" y="302365"/>
                  </a:cubicBezTo>
                  <a:lnTo>
                    <a:pt x="65671" y="83166"/>
                  </a:lnTo>
                  <a:cubicBezTo>
                    <a:pt x="65671" y="65164"/>
                    <a:pt x="80250" y="50458"/>
                    <a:pt x="98380" y="50458"/>
                  </a:cubicBezTo>
                  <a:lnTo>
                    <a:pt x="98380" y="50458"/>
                  </a:lnTo>
                  <a:cubicBezTo>
                    <a:pt x="116382" y="50458"/>
                    <a:pt x="131088" y="65037"/>
                    <a:pt x="131088" y="83166"/>
                  </a:cubicBezTo>
                  <a:lnTo>
                    <a:pt x="131088" y="462739"/>
                  </a:lnTo>
                  <a:lnTo>
                    <a:pt x="402773" y="462739"/>
                  </a:lnTo>
                  <a:lnTo>
                    <a:pt x="402773" y="77715"/>
                  </a:lnTo>
                  <a:cubicBezTo>
                    <a:pt x="402773" y="62755"/>
                    <a:pt x="390603" y="50584"/>
                    <a:pt x="375643" y="50584"/>
                  </a:cubicBezTo>
                  <a:lnTo>
                    <a:pt x="98253" y="50584"/>
                  </a:lnTo>
                  <a:lnTo>
                    <a:pt x="375516" y="50584"/>
                  </a:lnTo>
                  <a:cubicBezTo>
                    <a:pt x="390476" y="50584"/>
                    <a:pt x="402647" y="62755"/>
                    <a:pt x="402647" y="77715"/>
                  </a:cubicBezTo>
                  <a:lnTo>
                    <a:pt x="402647" y="462866"/>
                  </a:lnTo>
                  <a:lnTo>
                    <a:pt x="130835" y="462866"/>
                  </a:lnTo>
                  <a:lnTo>
                    <a:pt x="130835" y="83166"/>
                  </a:lnTo>
                  <a:cubicBezTo>
                    <a:pt x="130835" y="65164"/>
                    <a:pt x="116255" y="50458"/>
                    <a:pt x="98126" y="50458"/>
                  </a:cubicBezTo>
                  <a:lnTo>
                    <a:pt x="98126" y="50458"/>
                  </a:lnTo>
                  <a:cubicBezTo>
                    <a:pt x="80124" y="50458"/>
                    <a:pt x="65417" y="65037"/>
                    <a:pt x="65417" y="83166"/>
                  </a:cubicBezTo>
                  <a:lnTo>
                    <a:pt x="65417" y="302239"/>
                  </a:lnTo>
                  <a:cubicBezTo>
                    <a:pt x="65417" y="320241"/>
                    <a:pt x="50838" y="334947"/>
                    <a:pt x="32709" y="334947"/>
                  </a:cubicBezTo>
                  <a:lnTo>
                    <a:pt x="32709" y="334947"/>
                  </a:lnTo>
                  <a:cubicBezTo>
                    <a:pt x="14706" y="334947"/>
                    <a:pt x="0" y="320368"/>
                    <a:pt x="0" y="302239"/>
                  </a:cubicBezTo>
                  <a:lnTo>
                    <a:pt x="0" y="0"/>
                  </a:lnTo>
                  <a:lnTo>
                    <a:pt x="250133" y="0"/>
                  </a:lnTo>
                  <a:lnTo>
                    <a:pt x="250133" y="50584"/>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87" name="Freeform: Shape 186">
              <a:extLst>
                <a:ext uri="{FF2B5EF4-FFF2-40B4-BE49-F238E27FC236}">
                  <a16:creationId xmlns:a16="http://schemas.microsoft.com/office/drawing/2014/main" id="{154BE066-E015-439D-B7FA-59B2143D7CBD}"/>
                </a:ext>
              </a:extLst>
            </p:cNvPr>
            <p:cNvSpPr/>
            <p:nvPr/>
          </p:nvSpPr>
          <p:spPr>
            <a:xfrm>
              <a:off x="2258159" y="4825670"/>
              <a:ext cx="97999" cy="12677"/>
            </a:xfrm>
            <a:custGeom>
              <a:avLst/>
              <a:gdLst>
                <a:gd name="connsiteX0" fmla="*/ 0 w 97999"/>
                <a:gd name="connsiteY0" fmla="*/ 0 h 12677"/>
                <a:gd name="connsiteX1" fmla="*/ 97999 w 97999"/>
                <a:gd name="connsiteY1" fmla="*/ 0 h 12677"/>
                <a:gd name="connsiteX2" fmla="*/ 0 w 97999"/>
                <a:gd name="connsiteY2" fmla="*/ 0 h 12677"/>
              </a:gdLst>
              <a:ahLst/>
              <a:cxnLst>
                <a:cxn ang="0">
                  <a:pos x="connsiteX0" y="connsiteY0"/>
                </a:cxn>
                <a:cxn ang="0">
                  <a:pos x="connsiteX1" y="connsiteY1"/>
                </a:cxn>
                <a:cxn ang="0">
                  <a:pos x="connsiteX2" y="connsiteY2"/>
                </a:cxn>
              </a:cxnLst>
              <a:rect l="l" t="t" r="r" b="b"/>
              <a:pathLst>
                <a:path w="97999" h="12677">
                  <a:moveTo>
                    <a:pt x="0" y="0"/>
                  </a:moveTo>
                  <a:lnTo>
                    <a:pt x="97999" y="0"/>
                  </a:lnTo>
                  <a:lnTo>
                    <a:pt x="0" y="0"/>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88" name="Freeform: Shape 187">
              <a:extLst>
                <a:ext uri="{FF2B5EF4-FFF2-40B4-BE49-F238E27FC236}">
                  <a16:creationId xmlns:a16="http://schemas.microsoft.com/office/drawing/2014/main" id="{F22EE65E-631D-4691-8743-DAB192DF1701}"/>
                </a:ext>
              </a:extLst>
            </p:cNvPr>
            <p:cNvSpPr/>
            <p:nvPr/>
          </p:nvSpPr>
          <p:spPr>
            <a:xfrm>
              <a:off x="2415998" y="4624346"/>
              <a:ext cx="147949" cy="12677"/>
            </a:xfrm>
            <a:custGeom>
              <a:avLst/>
              <a:gdLst>
                <a:gd name="connsiteX0" fmla="*/ 0 w 147949"/>
                <a:gd name="connsiteY0" fmla="*/ 0 h 12677"/>
                <a:gd name="connsiteX1" fmla="*/ 147950 w 147949"/>
                <a:gd name="connsiteY1" fmla="*/ 0 h 12677"/>
                <a:gd name="connsiteX2" fmla="*/ 0 w 147949"/>
                <a:gd name="connsiteY2" fmla="*/ 0 h 12677"/>
              </a:gdLst>
              <a:ahLst/>
              <a:cxnLst>
                <a:cxn ang="0">
                  <a:pos x="connsiteX0" y="connsiteY0"/>
                </a:cxn>
                <a:cxn ang="0">
                  <a:pos x="connsiteX1" y="connsiteY1"/>
                </a:cxn>
                <a:cxn ang="0">
                  <a:pos x="connsiteX2" y="connsiteY2"/>
                </a:cxn>
              </a:cxnLst>
              <a:rect l="l" t="t" r="r" b="b"/>
              <a:pathLst>
                <a:path w="147949" h="12677">
                  <a:moveTo>
                    <a:pt x="0" y="0"/>
                  </a:moveTo>
                  <a:lnTo>
                    <a:pt x="147950"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9" name="Freeform: Shape 188">
              <a:extLst>
                <a:ext uri="{FF2B5EF4-FFF2-40B4-BE49-F238E27FC236}">
                  <a16:creationId xmlns:a16="http://schemas.microsoft.com/office/drawing/2014/main" id="{5C4D3D0A-20D9-4297-9350-8A4242BE5F96}"/>
                </a:ext>
              </a:extLst>
            </p:cNvPr>
            <p:cNvSpPr/>
            <p:nvPr/>
          </p:nvSpPr>
          <p:spPr>
            <a:xfrm>
              <a:off x="2415998" y="4674804"/>
              <a:ext cx="131595" cy="12677"/>
            </a:xfrm>
            <a:custGeom>
              <a:avLst/>
              <a:gdLst>
                <a:gd name="connsiteX0" fmla="*/ 0 w 131595"/>
                <a:gd name="connsiteY0" fmla="*/ 0 h 12677"/>
                <a:gd name="connsiteX1" fmla="*/ 131595 w 131595"/>
                <a:gd name="connsiteY1" fmla="*/ 0 h 12677"/>
                <a:gd name="connsiteX2" fmla="*/ 0 w 131595"/>
                <a:gd name="connsiteY2" fmla="*/ 0 h 12677"/>
              </a:gdLst>
              <a:ahLst/>
              <a:cxnLst>
                <a:cxn ang="0">
                  <a:pos x="connsiteX0" y="connsiteY0"/>
                </a:cxn>
                <a:cxn ang="0">
                  <a:pos x="connsiteX1" y="connsiteY1"/>
                </a:cxn>
                <a:cxn ang="0">
                  <a:pos x="connsiteX2" y="connsiteY2"/>
                </a:cxn>
              </a:cxnLst>
              <a:rect l="l" t="t" r="r" b="b"/>
              <a:pathLst>
                <a:path w="131595" h="12677">
                  <a:moveTo>
                    <a:pt x="0" y="0"/>
                  </a:moveTo>
                  <a:lnTo>
                    <a:pt x="131595"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0" name="Freeform: Shape 189">
              <a:extLst>
                <a:ext uri="{FF2B5EF4-FFF2-40B4-BE49-F238E27FC236}">
                  <a16:creationId xmlns:a16="http://schemas.microsoft.com/office/drawing/2014/main" id="{3A8B7505-362E-4389-AEA9-776FF69F02E1}"/>
                </a:ext>
              </a:extLst>
            </p:cNvPr>
            <p:cNvSpPr/>
            <p:nvPr/>
          </p:nvSpPr>
          <p:spPr>
            <a:xfrm>
              <a:off x="2415998" y="4725388"/>
              <a:ext cx="131722" cy="12677"/>
            </a:xfrm>
            <a:custGeom>
              <a:avLst/>
              <a:gdLst>
                <a:gd name="connsiteX0" fmla="*/ 0 w 131722"/>
                <a:gd name="connsiteY0" fmla="*/ 0 h 12677"/>
                <a:gd name="connsiteX1" fmla="*/ 131722 w 131722"/>
                <a:gd name="connsiteY1" fmla="*/ 0 h 12677"/>
                <a:gd name="connsiteX2" fmla="*/ 0 w 131722"/>
                <a:gd name="connsiteY2" fmla="*/ 0 h 12677"/>
              </a:gdLst>
              <a:ahLst/>
              <a:cxnLst>
                <a:cxn ang="0">
                  <a:pos x="connsiteX0" y="connsiteY0"/>
                </a:cxn>
                <a:cxn ang="0">
                  <a:pos x="connsiteX1" y="connsiteY1"/>
                </a:cxn>
                <a:cxn ang="0">
                  <a:pos x="connsiteX2" y="connsiteY2"/>
                </a:cxn>
              </a:cxnLst>
              <a:rect l="l" t="t" r="r" b="b"/>
              <a:pathLst>
                <a:path w="131722" h="12677">
                  <a:moveTo>
                    <a:pt x="0" y="0"/>
                  </a:moveTo>
                  <a:lnTo>
                    <a:pt x="131722"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1" name="Freeform: Shape 190">
              <a:extLst>
                <a:ext uri="{FF2B5EF4-FFF2-40B4-BE49-F238E27FC236}">
                  <a16:creationId xmlns:a16="http://schemas.microsoft.com/office/drawing/2014/main" id="{99406E39-69D5-4E85-8B4D-3A0BF71B449D}"/>
                </a:ext>
              </a:extLst>
            </p:cNvPr>
            <p:cNvSpPr/>
            <p:nvPr/>
          </p:nvSpPr>
          <p:spPr>
            <a:xfrm>
              <a:off x="2415998" y="4775973"/>
              <a:ext cx="146428" cy="12677"/>
            </a:xfrm>
            <a:custGeom>
              <a:avLst/>
              <a:gdLst>
                <a:gd name="connsiteX0" fmla="*/ 0 w 146428"/>
                <a:gd name="connsiteY0" fmla="*/ 0 h 12677"/>
                <a:gd name="connsiteX1" fmla="*/ 146428 w 146428"/>
                <a:gd name="connsiteY1" fmla="*/ 0 h 12677"/>
                <a:gd name="connsiteX2" fmla="*/ 0 w 146428"/>
                <a:gd name="connsiteY2" fmla="*/ 0 h 12677"/>
              </a:gdLst>
              <a:ahLst/>
              <a:cxnLst>
                <a:cxn ang="0">
                  <a:pos x="connsiteX0" y="connsiteY0"/>
                </a:cxn>
                <a:cxn ang="0">
                  <a:pos x="connsiteX1" y="connsiteY1"/>
                </a:cxn>
                <a:cxn ang="0">
                  <a:pos x="connsiteX2" y="connsiteY2"/>
                </a:cxn>
              </a:cxnLst>
              <a:rect l="l" t="t" r="r" b="b"/>
              <a:pathLst>
                <a:path w="146428" h="12677">
                  <a:moveTo>
                    <a:pt x="0" y="0"/>
                  </a:moveTo>
                  <a:lnTo>
                    <a:pt x="146428"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2" name="Freeform: Shape 191">
              <a:extLst>
                <a:ext uri="{FF2B5EF4-FFF2-40B4-BE49-F238E27FC236}">
                  <a16:creationId xmlns:a16="http://schemas.microsoft.com/office/drawing/2014/main" id="{1D4D249E-1407-4153-83EA-D1C642C0E43E}"/>
                </a:ext>
              </a:extLst>
            </p:cNvPr>
            <p:cNvSpPr/>
            <p:nvPr/>
          </p:nvSpPr>
          <p:spPr>
            <a:xfrm>
              <a:off x="2415998" y="4826557"/>
              <a:ext cx="164304" cy="12677"/>
            </a:xfrm>
            <a:custGeom>
              <a:avLst/>
              <a:gdLst>
                <a:gd name="connsiteX0" fmla="*/ 0 w 164304"/>
                <a:gd name="connsiteY0" fmla="*/ 0 h 12677"/>
                <a:gd name="connsiteX1" fmla="*/ 164304 w 164304"/>
                <a:gd name="connsiteY1" fmla="*/ 0 h 12677"/>
                <a:gd name="connsiteX2" fmla="*/ 0 w 164304"/>
                <a:gd name="connsiteY2" fmla="*/ 0 h 12677"/>
              </a:gdLst>
              <a:ahLst/>
              <a:cxnLst>
                <a:cxn ang="0">
                  <a:pos x="connsiteX0" y="connsiteY0"/>
                </a:cxn>
                <a:cxn ang="0">
                  <a:pos x="connsiteX1" y="connsiteY1"/>
                </a:cxn>
                <a:cxn ang="0">
                  <a:pos x="connsiteX2" y="connsiteY2"/>
                </a:cxn>
              </a:cxnLst>
              <a:rect l="l" t="t" r="r" b="b"/>
              <a:pathLst>
                <a:path w="164304" h="12677">
                  <a:moveTo>
                    <a:pt x="0" y="0"/>
                  </a:moveTo>
                  <a:lnTo>
                    <a:pt x="164304"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5" name="Freeform: Shape 194">
              <a:extLst>
                <a:ext uri="{FF2B5EF4-FFF2-40B4-BE49-F238E27FC236}">
                  <a16:creationId xmlns:a16="http://schemas.microsoft.com/office/drawing/2014/main" id="{7D154DF6-614F-4D38-8F54-84249DD7D205}"/>
                </a:ext>
              </a:extLst>
            </p:cNvPr>
            <p:cNvSpPr/>
            <p:nvPr/>
          </p:nvSpPr>
          <p:spPr>
            <a:xfrm>
              <a:off x="2415998" y="4877015"/>
              <a:ext cx="131722" cy="12677"/>
            </a:xfrm>
            <a:custGeom>
              <a:avLst/>
              <a:gdLst>
                <a:gd name="connsiteX0" fmla="*/ 0 w 131722"/>
                <a:gd name="connsiteY0" fmla="*/ 0 h 12677"/>
                <a:gd name="connsiteX1" fmla="*/ 131722 w 131722"/>
                <a:gd name="connsiteY1" fmla="*/ 0 h 12677"/>
                <a:gd name="connsiteX2" fmla="*/ 0 w 131722"/>
                <a:gd name="connsiteY2" fmla="*/ 0 h 12677"/>
              </a:gdLst>
              <a:ahLst/>
              <a:cxnLst>
                <a:cxn ang="0">
                  <a:pos x="connsiteX0" y="connsiteY0"/>
                </a:cxn>
                <a:cxn ang="0">
                  <a:pos x="connsiteX1" y="connsiteY1"/>
                </a:cxn>
                <a:cxn ang="0">
                  <a:pos x="connsiteX2" y="connsiteY2"/>
                </a:cxn>
              </a:cxnLst>
              <a:rect l="l" t="t" r="r" b="b"/>
              <a:pathLst>
                <a:path w="131722" h="12677">
                  <a:moveTo>
                    <a:pt x="0" y="0"/>
                  </a:moveTo>
                  <a:lnTo>
                    <a:pt x="131722"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40" name="Graphic 123">
            <a:extLst>
              <a:ext uri="{FF2B5EF4-FFF2-40B4-BE49-F238E27FC236}">
                <a16:creationId xmlns:a16="http://schemas.microsoft.com/office/drawing/2014/main" id="{26C077A3-A296-4C6D-A4D5-47986619F7ED}"/>
              </a:ext>
            </a:extLst>
          </p:cNvPr>
          <p:cNvGrpSpPr/>
          <p:nvPr/>
        </p:nvGrpSpPr>
        <p:grpSpPr>
          <a:xfrm>
            <a:off x="4893917" y="4810352"/>
            <a:ext cx="553212" cy="542032"/>
            <a:chOff x="4850679" y="4452283"/>
            <a:chExt cx="553212" cy="542032"/>
          </a:xfrm>
          <a:noFill/>
        </p:grpSpPr>
        <p:grpSp>
          <p:nvGrpSpPr>
            <p:cNvPr id="241" name="Graphic 123">
              <a:extLst>
                <a:ext uri="{FF2B5EF4-FFF2-40B4-BE49-F238E27FC236}">
                  <a16:creationId xmlns:a16="http://schemas.microsoft.com/office/drawing/2014/main" id="{887B40B3-2090-4F1F-9B38-5FBC9B569887}"/>
                </a:ext>
              </a:extLst>
            </p:cNvPr>
            <p:cNvGrpSpPr/>
            <p:nvPr/>
          </p:nvGrpSpPr>
          <p:grpSpPr>
            <a:xfrm>
              <a:off x="5005118" y="4771302"/>
              <a:ext cx="250789" cy="223013"/>
              <a:chOff x="5005118" y="4771302"/>
              <a:chExt cx="250789" cy="223013"/>
            </a:xfrm>
            <a:noFill/>
          </p:grpSpPr>
          <p:sp>
            <p:nvSpPr>
              <p:cNvPr id="276" name="Freeform: Shape 275">
                <a:extLst>
                  <a:ext uri="{FF2B5EF4-FFF2-40B4-BE49-F238E27FC236}">
                    <a16:creationId xmlns:a16="http://schemas.microsoft.com/office/drawing/2014/main" id="{ECD0D66E-A430-4E38-BC04-A16D5E20B89E}"/>
                  </a:ext>
                </a:extLst>
              </p:cNvPr>
              <p:cNvSpPr/>
              <p:nvPr/>
            </p:nvSpPr>
            <p:spPr>
              <a:xfrm>
                <a:off x="5005118" y="4771302"/>
                <a:ext cx="250789" cy="11525"/>
              </a:xfrm>
              <a:custGeom>
                <a:avLst/>
                <a:gdLst>
                  <a:gd name="connsiteX0" fmla="*/ 0 w 250789"/>
                  <a:gd name="connsiteY0" fmla="*/ 0 h 11525"/>
                  <a:gd name="connsiteX1" fmla="*/ 250790 w 250789"/>
                  <a:gd name="connsiteY1" fmla="*/ 0 h 11525"/>
                </a:gdLst>
                <a:ahLst/>
                <a:cxnLst>
                  <a:cxn ang="0">
                    <a:pos x="connsiteX0" y="connsiteY0"/>
                  </a:cxn>
                  <a:cxn ang="0">
                    <a:pos x="connsiteX1" y="connsiteY1"/>
                  </a:cxn>
                </a:cxnLst>
                <a:rect l="l" t="t" r="r" b="b"/>
                <a:pathLst>
                  <a:path w="250789" h="11525">
                    <a:moveTo>
                      <a:pt x="0" y="0"/>
                    </a:moveTo>
                    <a:lnTo>
                      <a:pt x="25079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77" name="Freeform: Shape 276">
                <a:extLst>
                  <a:ext uri="{FF2B5EF4-FFF2-40B4-BE49-F238E27FC236}">
                    <a16:creationId xmlns:a16="http://schemas.microsoft.com/office/drawing/2014/main" id="{EEBB4744-4DDA-4F59-9B4C-83B1EF62EDA4}"/>
                  </a:ext>
                </a:extLst>
              </p:cNvPr>
              <p:cNvSpPr/>
              <p:nvPr/>
            </p:nvSpPr>
            <p:spPr>
              <a:xfrm>
                <a:off x="5065164" y="4994316"/>
                <a:ext cx="124242" cy="11525"/>
              </a:xfrm>
              <a:custGeom>
                <a:avLst/>
                <a:gdLst>
                  <a:gd name="connsiteX0" fmla="*/ 124242 w 124242"/>
                  <a:gd name="connsiteY0" fmla="*/ 0 h 11525"/>
                  <a:gd name="connsiteX1" fmla="*/ 0 w 124242"/>
                  <a:gd name="connsiteY1" fmla="*/ 0 h 11525"/>
                </a:gdLst>
                <a:ahLst/>
                <a:cxnLst>
                  <a:cxn ang="0">
                    <a:pos x="connsiteX0" y="connsiteY0"/>
                  </a:cxn>
                  <a:cxn ang="0">
                    <a:pos x="connsiteX1" y="connsiteY1"/>
                  </a:cxn>
                </a:cxnLst>
                <a:rect l="l" t="t" r="r" b="b"/>
                <a:pathLst>
                  <a:path w="124242" h="11525">
                    <a:moveTo>
                      <a:pt x="124242"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278" name="Graphic 123">
                <a:extLst>
                  <a:ext uri="{FF2B5EF4-FFF2-40B4-BE49-F238E27FC236}">
                    <a16:creationId xmlns:a16="http://schemas.microsoft.com/office/drawing/2014/main" id="{1167B961-633B-4EFE-9A87-886A51A6FF23}"/>
                  </a:ext>
                </a:extLst>
              </p:cNvPr>
              <p:cNvGrpSpPr/>
              <p:nvPr/>
            </p:nvGrpSpPr>
            <p:grpSpPr>
              <a:xfrm>
                <a:off x="5029436" y="4831579"/>
                <a:ext cx="195699" cy="106147"/>
                <a:chOff x="5029436" y="4831579"/>
                <a:chExt cx="195699" cy="106147"/>
              </a:xfrm>
              <a:noFill/>
            </p:grpSpPr>
            <p:sp>
              <p:nvSpPr>
                <p:cNvPr id="279" name="Freeform: Shape 278">
                  <a:extLst>
                    <a:ext uri="{FF2B5EF4-FFF2-40B4-BE49-F238E27FC236}">
                      <a16:creationId xmlns:a16="http://schemas.microsoft.com/office/drawing/2014/main" id="{2890581A-555D-41DA-A991-DF1025AAF8A4}"/>
                    </a:ext>
                  </a:extLst>
                </p:cNvPr>
                <p:cNvSpPr/>
                <p:nvPr/>
              </p:nvSpPr>
              <p:spPr>
                <a:xfrm>
                  <a:off x="5107923" y="4851748"/>
                  <a:ext cx="39416" cy="65924"/>
                </a:xfrm>
                <a:custGeom>
                  <a:avLst/>
                  <a:gdLst>
                    <a:gd name="connsiteX0" fmla="*/ 0 w 39416"/>
                    <a:gd name="connsiteY0" fmla="*/ 49443 h 65924"/>
                    <a:gd name="connsiteX1" fmla="*/ 19708 w 39416"/>
                    <a:gd name="connsiteY1" fmla="*/ 65924 h 65924"/>
                    <a:gd name="connsiteX2" fmla="*/ 39416 w 39416"/>
                    <a:gd name="connsiteY2" fmla="*/ 49443 h 65924"/>
                    <a:gd name="connsiteX3" fmla="*/ 19708 w 39416"/>
                    <a:gd name="connsiteY3" fmla="*/ 32962 h 65924"/>
                    <a:gd name="connsiteX4" fmla="*/ 0 w 39416"/>
                    <a:gd name="connsiteY4" fmla="*/ 16481 h 65924"/>
                    <a:gd name="connsiteX5" fmla="*/ 19708 w 39416"/>
                    <a:gd name="connsiteY5" fmla="*/ 0 h 65924"/>
                    <a:gd name="connsiteX6" fmla="*/ 39416 w 39416"/>
                    <a:gd name="connsiteY6" fmla="*/ 16481 h 65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16" h="65924">
                      <a:moveTo>
                        <a:pt x="0" y="49443"/>
                      </a:moveTo>
                      <a:cubicBezTo>
                        <a:pt x="0" y="58548"/>
                        <a:pt x="8874" y="65924"/>
                        <a:pt x="19708" y="65924"/>
                      </a:cubicBezTo>
                      <a:cubicBezTo>
                        <a:pt x="30657" y="65924"/>
                        <a:pt x="39416" y="58548"/>
                        <a:pt x="39416" y="49443"/>
                      </a:cubicBezTo>
                      <a:cubicBezTo>
                        <a:pt x="39416" y="40338"/>
                        <a:pt x="32386" y="32962"/>
                        <a:pt x="19708" y="32962"/>
                      </a:cubicBezTo>
                      <a:cubicBezTo>
                        <a:pt x="6569" y="32962"/>
                        <a:pt x="0" y="25586"/>
                        <a:pt x="0" y="16481"/>
                      </a:cubicBezTo>
                      <a:cubicBezTo>
                        <a:pt x="0" y="7376"/>
                        <a:pt x="8874" y="0"/>
                        <a:pt x="19708" y="0"/>
                      </a:cubicBezTo>
                      <a:cubicBezTo>
                        <a:pt x="30657" y="0"/>
                        <a:pt x="39416" y="7376"/>
                        <a:pt x="39416" y="16481"/>
                      </a:cubicBez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280" name="Freeform: Shape 279">
                  <a:extLst>
                    <a:ext uri="{FF2B5EF4-FFF2-40B4-BE49-F238E27FC236}">
                      <a16:creationId xmlns:a16="http://schemas.microsoft.com/office/drawing/2014/main" id="{C684E198-D92D-44F5-B5A9-CABB4DAB0E45}"/>
                    </a:ext>
                  </a:extLst>
                </p:cNvPr>
                <p:cNvSpPr/>
                <p:nvPr/>
              </p:nvSpPr>
              <p:spPr>
                <a:xfrm>
                  <a:off x="5127631" y="4831579"/>
                  <a:ext cx="11525" cy="11409"/>
                </a:xfrm>
                <a:custGeom>
                  <a:avLst/>
                  <a:gdLst>
                    <a:gd name="connsiteX0" fmla="*/ 0 w 11525"/>
                    <a:gd name="connsiteY0" fmla="*/ 11410 h 11409"/>
                    <a:gd name="connsiteX1" fmla="*/ 0 w 11525"/>
                    <a:gd name="connsiteY1" fmla="*/ 0 h 11409"/>
                  </a:gdLst>
                  <a:ahLst/>
                  <a:cxnLst>
                    <a:cxn ang="0">
                      <a:pos x="connsiteX0" y="connsiteY0"/>
                    </a:cxn>
                    <a:cxn ang="0">
                      <a:pos x="connsiteX1" y="connsiteY1"/>
                    </a:cxn>
                  </a:cxnLst>
                  <a:rect l="l" t="t" r="r" b="b"/>
                  <a:pathLst>
                    <a:path w="11525" h="11409">
                      <a:moveTo>
                        <a:pt x="0" y="11410"/>
                      </a:moveTo>
                      <a:lnTo>
                        <a:pt x="0" y="0"/>
                      </a:lnTo>
                    </a:path>
                  </a:pathLst>
                </a:custGeom>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281" name="Freeform: Shape 280">
                  <a:extLst>
                    <a:ext uri="{FF2B5EF4-FFF2-40B4-BE49-F238E27FC236}">
                      <a16:creationId xmlns:a16="http://schemas.microsoft.com/office/drawing/2014/main" id="{C2B9B4AF-1DEE-4FA9-B4AB-E0A0524D2AA9}"/>
                    </a:ext>
                  </a:extLst>
                </p:cNvPr>
                <p:cNvSpPr/>
                <p:nvPr/>
              </p:nvSpPr>
              <p:spPr>
                <a:xfrm>
                  <a:off x="5127631" y="4926432"/>
                  <a:ext cx="11525" cy="11294"/>
                </a:xfrm>
                <a:custGeom>
                  <a:avLst/>
                  <a:gdLst>
                    <a:gd name="connsiteX0" fmla="*/ 0 w 11525"/>
                    <a:gd name="connsiteY0" fmla="*/ 11295 h 11294"/>
                    <a:gd name="connsiteX1" fmla="*/ 0 w 11525"/>
                    <a:gd name="connsiteY1" fmla="*/ 0 h 11294"/>
                  </a:gdLst>
                  <a:ahLst/>
                  <a:cxnLst>
                    <a:cxn ang="0">
                      <a:pos x="connsiteX0" y="connsiteY0"/>
                    </a:cxn>
                    <a:cxn ang="0">
                      <a:pos x="connsiteX1" y="connsiteY1"/>
                    </a:cxn>
                  </a:cxnLst>
                  <a:rect l="l" t="t" r="r" b="b"/>
                  <a:pathLst>
                    <a:path w="11525" h="11294">
                      <a:moveTo>
                        <a:pt x="0" y="11295"/>
                      </a:moveTo>
                      <a:lnTo>
                        <a:pt x="0" y="0"/>
                      </a:lnTo>
                    </a:path>
                  </a:pathLst>
                </a:custGeom>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294" name="Freeform: Shape 293">
                  <a:extLst>
                    <a:ext uri="{FF2B5EF4-FFF2-40B4-BE49-F238E27FC236}">
                      <a16:creationId xmlns:a16="http://schemas.microsoft.com/office/drawing/2014/main" id="{49F546A7-E6AC-439A-BA3D-EFFCC20C3522}"/>
                    </a:ext>
                  </a:extLst>
                </p:cNvPr>
                <p:cNvSpPr/>
                <p:nvPr/>
              </p:nvSpPr>
              <p:spPr>
                <a:xfrm>
                  <a:off x="5029436" y="4884711"/>
                  <a:ext cx="23050" cy="11525"/>
                </a:xfrm>
                <a:custGeom>
                  <a:avLst/>
                  <a:gdLst>
                    <a:gd name="connsiteX0" fmla="*/ 0 w 23050"/>
                    <a:gd name="connsiteY0" fmla="*/ 0 h 11525"/>
                    <a:gd name="connsiteX1" fmla="*/ 23051 w 23050"/>
                    <a:gd name="connsiteY1" fmla="*/ 0 h 11525"/>
                  </a:gdLst>
                  <a:ahLst/>
                  <a:cxnLst>
                    <a:cxn ang="0">
                      <a:pos x="connsiteX0" y="connsiteY0"/>
                    </a:cxn>
                    <a:cxn ang="0">
                      <a:pos x="connsiteX1" y="connsiteY1"/>
                    </a:cxn>
                  </a:cxnLst>
                  <a:rect l="l" t="t" r="r" b="b"/>
                  <a:pathLst>
                    <a:path w="23050" h="11525">
                      <a:moveTo>
                        <a:pt x="0" y="0"/>
                      </a:moveTo>
                      <a:lnTo>
                        <a:pt x="23051"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95" name="Freeform: Shape 294">
                  <a:extLst>
                    <a:ext uri="{FF2B5EF4-FFF2-40B4-BE49-F238E27FC236}">
                      <a16:creationId xmlns:a16="http://schemas.microsoft.com/office/drawing/2014/main" id="{4AEEBB7B-0071-4D44-A78F-7237A995DD6A}"/>
                    </a:ext>
                  </a:extLst>
                </p:cNvPr>
                <p:cNvSpPr/>
                <p:nvPr/>
              </p:nvSpPr>
              <p:spPr>
                <a:xfrm>
                  <a:off x="5202084" y="4884711"/>
                  <a:ext cx="23050" cy="11525"/>
                </a:xfrm>
                <a:custGeom>
                  <a:avLst/>
                  <a:gdLst>
                    <a:gd name="connsiteX0" fmla="*/ 0 w 23050"/>
                    <a:gd name="connsiteY0" fmla="*/ 0 h 11525"/>
                    <a:gd name="connsiteX1" fmla="*/ 23051 w 23050"/>
                    <a:gd name="connsiteY1" fmla="*/ 0 h 11525"/>
                  </a:gdLst>
                  <a:ahLst/>
                  <a:cxnLst>
                    <a:cxn ang="0">
                      <a:pos x="connsiteX0" y="connsiteY0"/>
                    </a:cxn>
                    <a:cxn ang="0">
                      <a:pos x="connsiteX1" y="connsiteY1"/>
                    </a:cxn>
                  </a:cxnLst>
                  <a:rect l="l" t="t" r="r" b="b"/>
                  <a:pathLst>
                    <a:path w="23050" h="11525">
                      <a:moveTo>
                        <a:pt x="0" y="0"/>
                      </a:moveTo>
                      <a:lnTo>
                        <a:pt x="23051"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242" name="Graphic 123">
              <a:extLst>
                <a:ext uri="{FF2B5EF4-FFF2-40B4-BE49-F238E27FC236}">
                  <a16:creationId xmlns:a16="http://schemas.microsoft.com/office/drawing/2014/main" id="{9DFA5A99-5CEB-4C94-A548-065A6B6A04DE}"/>
                </a:ext>
              </a:extLst>
            </p:cNvPr>
            <p:cNvGrpSpPr/>
            <p:nvPr/>
          </p:nvGrpSpPr>
          <p:grpSpPr>
            <a:xfrm>
              <a:off x="5112187" y="4630809"/>
              <a:ext cx="30196" cy="97734"/>
              <a:chOff x="5112187" y="4630809"/>
              <a:chExt cx="30196" cy="97734"/>
            </a:xfrm>
            <a:noFill/>
          </p:grpSpPr>
          <p:sp>
            <p:nvSpPr>
              <p:cNvPr id="274" name="Freeform: Shape 273">
                <a:extLst>
                  <a:ext uri="{FF2B5EF4-FFF2-40B4-BE49-F238E27FC236}">
                    <a16:creationId xmlns:a16="http://schemas.microsoft.com/office/drawing/2014/main" id="{5EEB289E-8066-4466-A266-0F88395868A8}"/>
                  </a:ext>
                </a:extLst>
              </p:cNvPr>
              <p:cNvSpPr/>
              <p:nvPr/>
            </p:nvSpPr>
            <p:spPr>
              <a:xfrm>
                <a:off x="5112187" y="4630809"/>
                <a:ext cx="30196" cy="15098"/>
              </a:xfrm>
              <a:custGeom>
                <a:avLst/>
                <a:gdLst>
                  <a:gd name="connsiteX0" fmla="*/ 30196 w 30196"/>
                  <a:gd name="connsiteY0" fmla="*/ 15098 h 15098"/>
                  <a:gd name="connsiteX1" fmla="*/ 15098 w 30196"/>
                  <a:gd name="connsiteY1" fmla="*/ 0 h 15098"/>
                  <a:gd name="connsiteX2" fmla="*/ 0 w 30196"/>
                  <a:gd name="connsiteY2" fmla="*/ 15098 h 15098"/>
                </a:gdLst>
                <a:ahLst/>
                <a:cxnLst>
                  <a:cxn ang="0">
                    <a:pos x="connsiteX0" y="connsiteY0"/>
                  </a:cxn>
                  <a:cxn ang="0">
                    <a:pos x="connsiteX1" y="connsiteY1"/>
                  </a:cxn>
                  <a:cxn ang="0">
                    <a:pos x="connsiteX2" y="connsiteY2"/>
                  </a:cxn>
                </a:cxnLst>
                <a:rect l="l" t="t" r="r" b="b"/>
                <a:pathLst>
                  <a:path w="30196" h="15098">
                    <a:moveTo>
                      <a:pt x="30196" y="15098"/>
                    </a:moveTo>
                    <a:lnTo>
                      <a:pt x="15098" y="0"/>
                    </a:lnTo>
                    <a:lnTo>
                      <a:pt x="0" y="15098"/>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75" name="Freeform: Shape 274">
                <a:extLst>
                  <a:ext uri="{FF2B5EF4-FFF2-40B4-BE49-F238E27FC236}">
                    <a16:creationId xmlns:a16="http://schemas.microsoft.com/office/drawing/2014/main" id="{40241D84-BE75-44D7-A3D1-9021C77CC2E2}"/>
                  </a:ext>
                </a:extLst>
              </p:cNvPr>
              <p:cNvSpPr/>
              <p:nvPr/>
            </p:nvSpPr>
            <p:spPr>
              <a:xfrm>
                <a:off x="5127286" y="4641412"/>
                <a:ext cx="11525" cy="87130"/>
              </a:xfrm>
              <a:custGeom>
                <a:avLst/>
                <a:gdLst>
                  <a:gd name="connsiteX0" fmla="*/ 0 w 11525"/>
                  <a:gd name="connsiteY0" fmla="*/ 0 h 87130"/>
                  <a:gd name="connsiteX1" fmla="*/ 0 w 11525"/>
                  <a:gd name="connsiteY1" fmla="*/ 87131 h 87130"/>
                </a:gdLst>
                <a:ahLst/>
                <a:cxnLst>
                  <a:cxn ang="0">
                    <a:pos x="connsiteX0" y="connsiteY0"/>
                  </a:cxn>
                  <a:cxn ang="0">
                    <a:pos x="connsiteX1" y="connsiteY1"/>
                  </a:cxn>
                </a:cxnLst>
                <a:rect l="l" t="t" r="r" b="b"/>
                <a:pathLst>
                  <a:path w="11525" h="87130">
                    <a:moveTo>
                      <a:pt x="0" y="0"/>
                    </a:moveTo>
                    <a:lnTo>
                      <a:pt x="0" y="87131"/>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243" name="Freeform: Shape 242">
              <a:extLst>
                <a:ext uri="{FF2B5EF4-FFF2-40B4-BE49-F238E27FC236}">
                  <a16:creationId xmlns:a16="http://schemas.microsoft.com/office/drawing/2014/main" id="{1246320B-8959-449C-937B-B3814BD58DBC}"/>
                </a:ext>
              </a:extLst>
            </p:cNvPr>
            <p:cNvSpPr/>
            <p:nvPr/>
          </p:nvSpPr>
          <p:spPr>
            <a:xfrm>
              <a:off x="5304544" y="4756089"/>
              <a:ext cx="30311" cy="15213"/>
            </a:xfrm>
            <a:custGeom>
              <a:avLst/>
              <a:gdLst>
                <a:gd name="connsiteX0" fmla="*/ 30311 w 30311"/>
                <a:gd name="connsiteY0" fmla="*/ 0 h 15213"/>
                <a:gd name="connsiteX1" fmla="*/ 15098 w 30311"/>
                <a:gd name="connsiteY1" fmla="*/ 15213 h 15213"/>
                <a:gd name="connsiteX2" fmla="*/ 0 w 30311"/>
                <a:gd name="connsiteY2" fmla="*/ 0 h 15213"/>
              </a:gdLst>
              <a:ahLst/>
              <a:cxnLst>
                <a:cxn ang="0">
                  <a:pos x="connsiteX0" y="connsiteY0"/>
                </a:cxn>
                <a:cxn ang="0">
                  <a:pos x="connsiteX1" y="connsiteY1"/>
                </a:cxn>
                <a:cxn ang="0">
                  <a:pos x="connsiteX2" y="connsiteY2"/>
                </a:cxn>
              </a:cxnLst>
              <a:rect l="l" t="t" r="r" b="b"/>
              <a:pathLst>
                <a:path w="30311" h="15213">
                  <a:moveTo>
                    <a:pt x="30311" y="0"/>
                  </a:moveTo>
                  <a:lnTo>
                    <a:pt x="15098" y="15213"/>
                  </a:ln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44" name="Freeform: Shape 243">
              <a:extLst>
                <a:ext uri="{FF2B5EF4-FFF2-40B4-BE49-F238E27FC236}">
                  <a16:creationId xmlns:a16="http://schemas.microsoft.com/office/drawing/2014/main" id="{7AFCDC7F-9553-4755-9D16-3862C4D2B6B8}"/>
                </a:ext>
              </a:extLst>
            </p:cNvPr>
            <p:cNvSpPr/>
            <p:nvPr/>
          </p:nvSpPr>
          <p:spPr>
            <a:xfrm>
              <a:off x="5204044" y="4682212"/>
              <a:ext cx="115713" cy="81483"/>
            </a:xfrm>
            <a:custGeom>
              <a:avLst/>
              <a:gdLst>
                <a:gd name="connsiteX0" fmla="*/ 0 w 115713"/>
                <a:gd name="connsiteY0" fmla="*/ 46331 h 81483"/>
                <a:gd name="connsiteX1" fmla="*/ 0 w 115713"/>
                <a:gd name="connsiteY1" fmla="*/ 42759 h 81483"/>
                <a:gd name="connsiteX2" fmla="*/ 42759 w 115713"/>
                <a:gd name="connsiteY2" fmla="*/ 0 h 81483"/>
                <a:gd name="connsiteX3" fmla="*/ 72955 w 115713"/>
                <a:gd name="connsiteY3" fmla="*/ 0 h 81483"/>
                <a:gd name="connsiteX4" fmla="*/ 115714 w 115713"/>
                <a:gd name="connsiteY4" fmla="*/ 42759 h 81483"/>
                <a:gd name="connsiteX5" fmla="*/ 115714 w 115713"/>
                <a:gd name="connsiteY5" fmla="*/ 81484 h 8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13" h="81483">
                  <a:moveTo>
                    <a:pt x="0" y="46331"/>
                  </a:moveTo>
                  <a:lnTo>
                    <a:pt x="0" y="42759"/>
                  </a:lnTo>
                  <a:cubicBezTo>
                    <a:pt x="0" y="19132"/>
                    <a:pt x="19132" y="0"/>
                    <a:pt x="42759" y="0"/>
                  </a:cubicBezTo>
                  <a:lnTo>
                    <a:pt x="72955" y="0"/>
                  </a:lnTo>
                  <a:cubicBezTo>
                    <a:pt x="96582" y="0"/>
                    <a:pt x="115714" y="19132"/>
                    <a:pt x="115714" y="42759"/>
                  </a:cubicBezTo>
                  <a:lnTo>
                    <a:pt x="115714" y="81484"/>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245" name="Graphic 123">
              <a:extLst>
                <a:ext uri="{FF2B5EF4-FFF2-40B4-BE49-F238E27FC236}">
                  <a16:creationId xmlns:a16="http://schemas.microsoft.com/office/drawing/2014/main" id="{8A4A29BE-1FF2-4F79-B86E-63AA2379184E}"/>
                </a:ext>
              </a:extLst>
            </p:cNvPr>
            <p:cNvGrpSpPr/>
            <p:nvPr/>
          </p:nvGrpSpPr>
          <p:grpSpPr>
            <a:xfrm>
              <a:off x="5038541" y="4452283"/>
              <a:ext cx="178065" cy="196159"/>
              <a:chOff x="5038541" y="4452283"/>
              <a:chExt cx="178065" cy="196159"/>
            </a:xfrm>
            <a:noFill/>
          </p:grpSpPr>
          <p:grpSp>
            <p:nvGrpSpPr>
              <p:cNvPr id="266" name="Graphic 123">
                <a:extLst>
                  <a:ext uri="{FF2B5EF4-FFF2-40B4-BE49-F238E27FC236}">
                    <a16:creationId xmlns:a16="http://schemas.microsoft.com/office/drawing/2014/main" id="{81E11C49-C8FE-43BE-9C5F-E70236154257}"/>
                  </a:ext>
                </a:extLst>
              </p:cNvPr>
              <p:cNvGrpSpPr/>
              <p:nvPr/>
            </p:nvGrpSpPr>
            <p:grpSpPr>
              <a:xfrm>
                <a:off x="5086256" y="4452283"/>
                <a:ext cx="82636" cy="117672"/>
                <a:chOff x="5086256" y="4452283"/>
                <a:chExt cx="82636" cy="117672"/>
              </a:xfrm>
              <a:noFill/>
            </p:grpSpPr>
            <p:grpSp>
              <p:nvGrpSpPr>
                <p:cNvPr id="268" name="Graphic 123">
                  <a:extLst>
                    <a:ext uri="{FF2B5EF4-FFF2-40B4-BE49-F238E27FC236}">
                      <a16:creationId xmlns:a16="http://schemas.microsoft.com/office/drawing/2014/main" id="{32BF778E-ADB6-43B5-B6D0-9BDDB148AF8A}"/>
                    </a:ext>
                  </a:extLst>
                </p:cNvPr>
                <p:cNvGrpSpPr/>
                <p:nvPr/>
              </p:nvGrpSpPr>
              <p:grpSpPr>
                <a:xfrm>
                  <a:off x="5086256" y="4452283"/>
                  <a:ext cx="82636" cy="94968"/>
                  <a:chOff x="5086256" y="4452283"/>
                  <a:chExt cx="82636" cy="94968"/>
                </a:xfrm>
                <a:noFill/>
              </p:grpSpPr>
              <p:sp>
                <p:nvSpPr>
                  <p:cNvPr id="272" name="Freeform: Shape 271">
                    <a:extLst>
                      <a:ext uri="{FF2B5EF4-FFF2-40B4-BE49-F238E27FC236}">
                        <a16:creationId xmlns:a16="http://schemas.microsoft.com/office/drawing/2014/main" id="{ABE19517-CB59-4A85-A9EE-8D8D443120C6}"/>
                      </a:ext>
                    </a:extLst>
                  </p:cNvPr>
                  <p:cNvSpPr/>
                  <p:nvPr/>
                </p:nvSpPr>
                <p:spPr>
                  <a:xfrm>
                    <a:off x="5086256" y="4491008"/>
                    <a:ext cx="82636" cy="56243"/>
                  </a:xfrm>
                  <a:custGeom>
                    <a:avLst/>
                    <a:gdLst>
                      <a:gd name="connsiteX0" fmla="*/ 82636 w 82636"/>
                      <a:gd name="connsiteY0" fmla="*/ 0 h 56243"/>
                      <a:gd name="connsiteX1" fmla="*/ 82636 w 82636"/>
                      <a:gd name="connsiteY1" fmla="*/ 13946 h 56243"/>
                      <a:gd name="connsiteX2" fmla="*/ 70074 w 82636"/>
                      <a:gd name="connsiteY2" fmla="*/ 44257 h 56243"/>
                      <a:gd name="connsiteX3" fmla="*/ 70074 w 82636"/>
                      <a:gd name="connsiteY3" fmla="*/ 44257 h 56243"/>
                      <a:gd name="connsiteX4" fmla="*/ 41260 w 82636"/>
                      <a:gd name="connsiteY4" fmla="*/ 56243 h 56243"/>
                      <a:gd name="connsiteX5" fmla="*/ 41260 w 82636"/>
                      <a:gd name="connsiteY5" fmla="*/ 56243 h 56243"/>
                      <a:gd name="connsiteX6" fmla="*/ 12447 w 82636"/>
                      <a:gd name="connsiteY6" fmla="*/ 44257 h 56243"/>
                      <a:gd name="connsiteX7" fmla="*/ 12447 w 82636"/>
                      <a:gd name="connsiteY7" fmla="*/ 44257 h 56243"/>
                      <a:gd name="connsiteX8" fmla="*/ 0 w 82636"/>
                      <a:gd name="connsiteY8" fmla="*/ 14061 h 56243"/>
                      <a:gd name="connsiteX9" fmla="*/ 0 w 82636"/>
                      <a:gd name="connsiteY9" fmla="*/ 0 h 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636" h="56243">
                        <a:moveTo>
                          <a:pt x="82636" y="0"/>
                        </a:moveTo>
                        <a:lnTo>
                          <a:pt x="82636" y="13946"/>
                        </a:lnTo>
                        <a:cubicBezTo>
                          <a:pt x="82636" y="25356"/>
                          <a:pt x="78141" y="36189"/>
                          <a:pt x="70074" y="44257"/>
                        </a:cubicBezTo>
                        <a:lnTo>
                          <a:pt x="70074" y="44257"/>
                        </a:lnTo>
                        <a:cubicBezTo>
                          <a:pt x="62467" y="51864"/>
                          <a:pt x="52094" y="56243"/>
                          <a:pt x="41260" y="56243"/>
                        </a:cubicBezTo>
                        <a:lnTo>
                          <a:pt x="41260" y="56243"/>
                        </a:lnTo>
                        <a:cubicBezTo>
                          <a:pt x="30427" y="56243"/>
                          <a:pt x="20054" y="51864"/>
                          <a:pt x="12447" y="44257"/>
                        </a:cubicBezTo>
                        <a:lnTo>
                          <a:pt x="12447" y="44257"/>
                        </a:lnTo>
                        <a:cubicBezTo>
                          <a:pt x="4495" y="36189"/>
                          <a:pt x="0" y="25356"/>
                          <a:pt x="0" y="14061"/>
                        </a:cubicBez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73" name="Freeform: Shape 272">
                    <a:extLst>
                      <a:ext uri="{FF2B5EF4-FFF2-40B4-BE49-F238E27FC236}">
                        <a16:creationId xmlns:a16="http://schemas.microsoft.com/office/drawing/2014/main" id="{0B78275F-2D73-494D-9A5D-14C3B3241D23}"/>
                      </a:ext>
                    </a:extLst>
                  </p:cNvPr>
                  <p:cNvSpPr/>
                  <p:nvPr/>
                </p:nvSpPr>
                <p:spPr>
                  <a:xfrm>
                    <a:off x="5086371" y="4452283"/>
                    <a:ext cx="82520" cy="38724"/>
                  </a:xfrm>
                  <a:custGeom>
                    <a:avLst/>
                    <a:gdLst>
                      <a:gd name="connsiteX0" fmla="*/ 0 w 82520"/>
                      <a:gd name="connsiteY0" fmla="*/ 38725 h 38724"/>
                      <a:gd name="connsiteX1" fmla="*/ 41260 w 82520"/>
                      <a:gd name="connsiteY1" fmla="*/ 0 h 38724"/>
                      <a:gd name="connsiteX2" fmla="*/ 82521 w 82520"/>
                      <a:gd name="connsiteY2" fmla="*/ 38725 h 38724"/>
                    </a:gdLst>
                    <a:ahLst/>
                    <a:cxnLst>
                      <a:cxn ang="0">
                        <a:pos x="connsiteX0" y="connsiteY0"/>
                      </a:cxn>
                      <a:cxn ang="0">
                        <a:pos x="connsiteX1" y="connsiteY1"/>
                      </a:cxn>
                      <a:cxn ang="0">
                        <a:pos x="connsiteX2" y="connsiteY2"/>
                      </a:cxn>
                    </a:cxnLst>
                    <a:rect l="l" t="t" r="r" b="b"/>
                    <a:pathLst>
                      <a:path w="82520" h="38724">
                        <a:moveTo>
                          <a:pt x="0" y="38725"/>
                        </a:moveTo>
                        <a:cubicBezTo>
                          <a:pt x="0" y="17403"/>
                          <a:pt x="18440" y="0"/>
                          <a:pt x="41260" y="0"/>
                        </a:cubicBezTo>
                        <a:cubicBezTo>
                          <a:pt x="64080" y="0"/>
                          <a:pt x="82521" y="17288"/>
                          <a:pt x="82521" y="38725"/>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69" name="Graphic 123">
                  <a:extLst>
                    <a:ext uri="{FF2B5EF4-FFF2-40B4-BE49-F238E27FC236}">
                      <a16:creationId xmlns:a16="http://schemas.microsoft.com/office/drawing/2014/main" id="{0867DF18-AFAC-4EE1-A799-EBD00E18636D}"/>
                    </a:ext>
                  </a:extLst>
                </p:cNvPr>
                <p:cNvGrpSpPr/>
                <p:nvPr/>
              </p:nvGrpSpPr>
              <p:grpSpPr>
                <a:xfrm>
                  <a:off x="5102967" y="4540336"/>
                  <a:ext cx="49443" cy="29619"/>
                  <a:chOff x="5102967" y="4540336"/>
                  <a:chExt cx="49443" cy="29619"/>
                </a:xfrm>
              </p:grpSpPr>
              <p:sp>
                <p:nvSpPr>
                  <p:cNvPr id="270" name="Freeform: Shape 269">
                    <a:extLst>
                      <a:ext uri="{FF2B5EF4-FFF2-40B4-BE49-F238E27FC236}">
                        <a16:creationId xmlns:a16="http://schemas.microsoft.com/office/drawing/2014/main" id="{F75A03AC-D63B-432A-B342-C86B8D1213F3}"/>
                      </a:ext>
                    </a:extLst>
                  </p:cNvPr>
                  <p:cNvSpPr/>
                  <p:nvPr/>
                </p:nvSpPr>
                <p:spPr>
                  <a:xfrm>
                    <a:off x="5102967" y="4540336"/>
                    <a:ext cx="11525" cy="29619"/>
                  </a:xfrm>
                  <a:custGeom>
                    <a:avLst/>
                    <a:gdLst>
                      <a:gd name="connsiteX0" fmla="*/ 0 w 11525"/>
                      <a:gd name="connsiteY0" fmla="*/ 0 h 29619"/>
                      <a:gd name="connsiteX1" fmla="*/ 0 w 11525"/>
                      <a:gd name="connsiteY1" fmla="*/ 29620 h 29619"/>
                    </a:gdLst>
                    <a:ahLst/>
                    <a:cxnLst>
                      <a:cxn ang="0">
                        <a:pos x="connsiteX0" y="connsiteY0"/>
                      </a:cxn>
                      <a:cxn ang="0">
                        <a:pos x="connsiteX1" y="connsiteY1"/>
                      </a:cxn>
                    </a:cxnLst>
                    <a:rect l="l" t="t" r="r" b="b"/>
                    <a:pathLst>
                      <a:path w="11525" h="29619">
                        <a:moveTo>
                          <a:pt x="0" y="0"/>
                        </a:moveTo>
                        <a:lnTo>
                          <a:pt x="0" y="2962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71" name="Freeform: Shape 270">
                    <a:extLst>
                      <a:ext uri="{FF2B5EF4-FFF2-40B4-BE49-F238E27FC236}">
                        <a16:creationId xmlns:a16="http://schemas.microsoft.com/office/drawing/2014/main" id="{56801531-5C7B-4DE8-9E10-73763457F320}"/>
                      </a:ext>
                    </a:extLst>
                  </p:cNvPr>
                  <p:cNvSpPr/>
                  <p:nvPr/>
                </p:nvSpPr>
                <p:spPr>
                  <a:xfrm>
                    <a:off x="5152411" y="4540336"/>
                    <a:ext cx="11525" cy="29504"/>
                  </a:xfrm>
                  <a:custGeom>
                    <a:avLst/>
                    <a:gdLst>
                      <a:gd name="connsiteX0" fmla="*/ 0 w 11525"/>
                      <a:gd name="connsiteY0" fmla="*/ 0 h 29504"/>
                      <a:gd name="connsiteX1" fmla="*/ 0 w 11525"/>
                      <a:gd name="connsiteY1" fmla="*/ 29505 h 29504"/>
                    </a:gdLst>
                    <a:ahLst/>
                    <a:cxnLst>
                      <a:cxn ang="0">
                        <a:pos x="connsiteX0" y="connsiteY0"/>
                      </a:cxn>
                      <a:cxn ang="0">
                        <a:pos x="connsiteX1" y="connsiteY1"/>
                      </a:cxn>
                    </a:cxnLst>
                    <a:rect l="l" t="t" r="r" b="b"/>
                    <a:pathLst>
                      <a:path w="11525" h="29504">
                        <a:moveTo>
                          <a:pt x="0" y="0"/>
                        </a:moveTo>
                        <a:lnTo>
                          <a:pt x="0" y="2950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267" name="Freeform: Shape 266">
                <a:extLst>
                  <a:ext uri="{FF2B5EF4-FFF2-40B4-BE49-F238E27FC236}">
                    <a16:creationId xmlns:a16="http://schemas.microsoft.com/office/drawing/2014/main" id="{C38FB3A5-B818-41D2-8654-7B64E6D3E32B}"/>
                  </a:ext>
                </a:extLst>
              </p:cNvPr>
              <p:cNvSpPr/>
              <p:nvPr/>
            </p:nvSpPr>
            <p:spPr>
              <a:xfrm>
                <a:off x="5038541" y="4569841"/>
                <a:ext cx="178065" cy="78602"/>
              </a:xfrm>
              <a:custGeom>
                <a:avLst/>
                <a:gdLst>
                  <a:gd name="connsiteX0" fmla="*/ 38379 w 178065"/>
                  <a:gd name="connsiteY0" fmla="*/ 78487 h 78602"/>
                  <a:gd name="connsiteX1" fmla="*/ 0 w 178065"/>
                  <a:gd name="connsiteY1" fmla="*/ 78602 h 78602"/>
                  <a:gd name="connsiteX2" fmla="*/ 0 w 178065"/>
                  <a:gd name="connsiteY2" fmla="*/ 43911 h 78602"/>
                  <a:gd name="connsiteX3" fmla="*/ 64311 w 178065"/>
                  <a:gd name="connsiteY3" fmla="*/ 115 h 78602"/>
                  <a:gd name="connsiteX4" fmla="*/ 67769 w 178065"/>
                  <a:gd name="connsiteY4" fmla="*/ 7146 h 78602"/>
                  <a:gd name="connsiteX5" fmla="*/ 110182 w 178065"/>
                  <a:gd name="connsiteY5" fmla="*/ 7030 h 78602"/>
                  <a:gd name="connsiteX6" fmla="*/ 113754 w 178065"/>
                  <a:gd name="connsiteY6" fmla="*/ 0 h 78602"/>
                  <a:gd name="connsiteX7" fmla="*/ 178065 w 178065"/>
                  <a:gd name="connsiteY7" fmla="*/ 43450 h 78602"/>
                  <a:gd name="connsiteX8" fmla="*/ 178065 w 178065"/>
                  <a:gd name="connsiteY8" fmla="*/ 78141 h 78602"/>
                  <a:gd name="connsiteX9" fmla="*/ 139225 w 178065"/>
                  <a:gd name="connsiteY9" fmla="*/ 78256 h 7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065" h="78602">
                    <a:moveTo>
                      <a:pt x="38379" y="78487"/>
                    </a:moveTo>
                    <a:lnTo>
                      <a:pt x="0" y="78602"/>
                    </a:lnTo>
                    <a:lnTo>
                      <a:pt x="0" y="43911"/>
                    </a:lnTo>
                    <a:cubicBezTo>
                      <a:pt x="0" y="31464"/>
                      <a:pt x="64311" y="115"/>
                      <a:pt x="64311" y="115"/>
                    </a:cubicBezTo>
                    <a:cubicBezTo>
                      <a:pt x="64311" y="115"/>
                      <a:pt x="66731" y="5532"/>
                      <a:pt x="67769" y="7146"/>
                    </a:cubicBezTo>
                    <a:cubicBezTo>
                      <a:pt x="77219" y="21437"/>
                      <a:pt x="100616" y="21206"/>
                      <a:pt x="110182" y="7030"/>
                    </a:cubicBezTo>
                    <a:cubicBezTo>
                      <a:pt x="111334" y="5417"/>
                      <a:pt x="113754" y="0"/>
                      <a:pt x="113754" y="0"/>
                    </a:cubicBezTo>
                    <a:cubicBezTo>
                      <a:pt x="113754" y="0"/>
                      <a:pt x="178065" y="31003"/>
                      <a:pt x="178065" y="43450"/>
                    </a:cubicBezTo>
                    <a:lnTo>
                      <a:pt x="178065" y="78141"/>
                    </a:lnTo>
                    <a:lnTo>
                      <a:pt x="139225" y="78256"/>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46" name="Graphic 123">
              <a:extLst>
                <a:ext uri="{FF2B5EF4-FFF2-40B4-BE49-F238E27FC236}">
                  <a16:creationId xmlns:a16="http://schemas.microsoft.com/office/drawing/2014/main" id="{5B324807-8F37-453E-BE83-5D0AE26E5CE1}"/>
                </a:ext>
              </a:extLst>
            </p:cNvPr>
            <p:cNvGrpSpPr/>
            <p:nvPr/>
          </p:nvGrpSpPr>
          <p:grpSpPr>
            <a:xfrm>
              <a:off x="5235508" y="4813369"/>
              <a:ext cx="168384" cy="180946"/>
              <a:chOff x="5235508" y="4813369"/>
              <a:chExt cx="168384" cy="180946"/>
            </a:xfrm>
            <a:noFill/>
          </p:grpSpPr>
          <p:grpSp>
            <p:nvGrpSpPr>
              <p:cNvPr id="258" name="Graphic 123">
                <a:extLst>
                  <a:ext uri="{FF2B5EF4-FFF2-40B4-BE49-F238E27FC236}">
                    <a16:creationId xmlns:a16="http://schemas.microsoft.com/office/drawing/2014/main" id="{3BEE7A0A-1453-4762-AF8E-21052D83C466}"/>
                  </a:ext>
                </a:extLst>
              </p:cNvPr>
              <p:cNvGrpSpPr/>
              <p:nvPr/>
            </p:nvGrpSpPr>
            <p:grpSpPr>
              <a:xfrm>
                <a:off x="5280687" y="4813369"/>
                <a:ext cx="78026" cy="118249"/>
                <a:chOff x="5280687" y="4813369"/>
                <a:chExt cx="78026" cy="118249"/>
              </a:xfrm>
              <a:noFill/>
            </p:grpSpPr>
            <p:grpSp>
              <p:nvGrpSpPr>
                <p:cNvPr id="260" name="Graphic 123">
                  <a:extLst>
                    <a:ext uri="{FF2B5EF4-FFF2-40B4-BE49-F238E27FC236}">
                      <a16:creationId xmlns:a16="http://schemas.microsoft.com/office/drawing/2014/main" id="{8066CD7C-2615-4512-95B3-2952FC304E5E}"/>
                    </a:ext>
                  </a:extLst>
                </p:cNvPr>
                <p:cNvGrpSpPr/>
                <p:nvPr/>
              </p:nvGrpSpPr>
              <p:grpSpPr>
                <a:xfrm>
                  <a:off x="5280687" y="4813369"/>
                  <a:ext cx="78026" cy="96696"/>
                  <a:chOff x="5280687" y="4813369"/>
                  <a:chExt cx="78026" cy="96696"/>
                </a:xfrm>
                <a:noFill/>
              </p:grpSpPr>
              <p:sp>
                <p:nvSpPr>
                  <p:cNvPr id="264" name="Freeform: Shape 263">
                    <a:extLst>
                      <a:ext uri="{FF2B5EF4-FFF2-40B4-BE49-F238E27FC236}">
                        <a16:creationId xmlns:a16="http://schemas.microsoft.com/office/drawing/2014/main" id="{4D3B64A2-1E5B-4C4D-B423-B26DEDC5DE73}"/>
                      </a:ext>
                    </a:extLst>
                  </p:cNvPr>
                  <p:cNvSpPr/>
                  <p:nvPr/>
                </p:nvSpPr>
                <p:spPr>
                  <a:xfrm>
                    <a:off x="5280687" y="4849904"/>
                    <a:ext cx="78026" cy="60161"/>
                  </a:xfrm>
                  <a:custGeom>
                    <a:avLst/>
                    <a:gdLst>
                      <a:gd name="connsiteX0" fmla="*/ 78026 w 78026"/>
                      <a:gd name="connsiteY0" fmla="*/ 0 h 60161"/>
                      <a:gd name="connsiteX1" fmla="*/ 78026 w 78026"/>
                      <a:gd name="connsiteY1" fmla="*/ 20169 h 60161"/>
                      <a:gd name="connsiteX2" fmla="*/ 66155 w 78026"/>
                      <a:gd name="connsiteY2" fmla="*/ 48867 h 60161"/>
                      <a:gd name="connsiteX3" fmla="*/ 66155 w 78026"/>
                      <a:gd name="connsiteY3" fmla="*/ 48867 h 60161"/>
                      <a:gd name="connsiteX4" fmla="*/ 38955 w 78026"/>
                      <a:gd name="connsiteY4" fmla="*/ 60162 h 60161"/>
                      <a:gd name="connsiteX5" fmla="*/ 38955 w 78026"/>
                      <a:gd name="connsiteY5" fmla="*/ 60162 h 60161"/>
                      <a:gd name="connsiteX6" fmla="*/ 11756 w 78026"/>
                      <a:gd name="connsiteY6" fmla="*/ 48752 h 60161"/>
                      <a:gd name="connsiteX7" fmla="*/ 11756 w 78026"/>
                      <a:gd name="connsiteY7" fmla="*/ 48752 h 60161"/>
                      <a:gd name="connsiteX8" fmla="*/ 0 w 78026"/>
                      <a:gd name="connsiteY8" fmla="*/ 20284 h 60161"/>
                      <a:gd name="connsiteX9" fmla="*/ 0 w 78026"/>
                      <a:gd name="connsiteY9" fmla="*/ 0 h 6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026" h="60161">
                        <a:moveTo>
                          <a:pt x="78026" y="0"/>
                        </a:moveTo>
                        <a:lnTo>
                          <a:pt x="78026" y="20169"/>
                        </a:lnTo>
                        <a:cubicBezTo>
                          <a:pt x="78026" y="30888"/>
                          <a:pt x="73762" y="41260"/>
                          <a:pt x="66155" y="48867"/>
                        </a:cubicBezTo>
                        <a:lnTo>
                          <a:pt x="66155" y="48867"/>
                        </a:lnTo>
                        <a:cubicBezTo>
                          <a:pt x="59009" y="56128"/>
                          <a:pt x="49213" y="60162"/>
                          <a:pt x="38955" y="60162"/>
                        </a:cubicBezTo>
                        <a:lnTo>
                          <a:pt x="38955" y="60162"/>
                        </a:lnTo>
                        <a:cubicBezTo>
                          <a:pt x="28698" y="60162"/>
                          <a:pt x="18901" y="56013"/>
                          <a:pt x="11756" y="48752"/>
                        </a:cubicBezTo>
                        <a:lnTo>
                          <a:pt x="11756" y="48752"/>
                        </a:lnTo>
                        <a:cubicBezTo>
                          <a:pt x="4264" y="41145"/>
                          <a:pt x="0" y="30888"/>
                          <a:pt x="0" y="20284"/>
                        </a:cubicBez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65" name="Freeform: Shape 264">
                    <a:extLst>
                      <a:ext uri="{FF2B5EF4-FFF2-40B4-BE49-F238E27FC236}">
                        <a16:creationId xmlns:a16="http://schemas.microsoft.com/office/drawing/2014/main" id="{809F7D2C-9C12-4367-AA82-EBB7BD230F6F}"/>
                      </a:ext>
                    </a:extLst>
                  </p:cNvPr>
                  <p:cNvSpPr/>
                  <p:nvPr/>
                </p:nvSpPr>
                <p:spPr>
                  <a:xfrm>
                    <a:off x="5280687" y="4813369"/>
                    <a:ext cx="77910" cy="36535"/>
                  </a:xfrm>
                  <a:custGeom>
                    <a:avLst/>
                    <a:gdLst>
                      <a:gd name="connsiteX0" fmla="*/ 0 w 77910"/>
                      <a:gd name="connsiteY0" fmla="*/ 36535 h 36535"/>
                      <a:gd name="connsiteX1" fmla="*/ 38955 w 77910"/>
                      <a:gd name="connsiteY1" fmla="*/ 0 h 36535"/>
                      <a:gd name="connsiteX2" fmla="*/ 77911 w 77910"/>
                      <a:gd name="connsiteY2" fmla="*/ 36535 h 36535"/>
                    </a:gdLst>
                    <a:ahLst/>
                    <a:cxnLst>
                      <a:cxn ang="0">
                        <a:pos x="connsiteX0" y="connsiteY0"/>
                      </a:cxn>
                      <a:cxn ang="0">
                        <a:pos x="connsiteX1" y="connsiteY1"/>
                      </a:cxn>
                      <a:cxn ang="0">
                        <a:pos x="connsiteX2" y="connsiteY2"/>
                      </a:cxn>
                    </a:cxnLst>
                    <a:rect l="l" t="t" r="r" b="b"/>
                    <a:pathLst>
                      <a:path w="77910" h="36535">
                        <a:moveTo>
                          <a:pt x="0" y="36535"/>
                        </a:moveTo>
                        <a:cubicBezTo>
                          <a:pt x="0" y="16366"/>
                          <a:pt x="17403" y="0"/>
                          <a:pt x="38955" y="0"/>
                        </a:cubicBezTo>
                        <a:cubicBezTo>
                          <a:pt x="60508" y="0"/>
                          <a:pt x="77911" y="16366"/>
                          <a:pt x="77911" y="36535"/>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61" name="Graphic 123">
                  <a:extLst>
                    <a:ext uri="{FF2B5EF4-FFF2-40B4-BE49-F238E27FC236}">
                      <a16:creationId xmlns:a16="http://schemas.microsoft.com/office/drawing/2014/main" id="{438CDAAA-BE46-4D1E-895C-4B3300F5503F}"/>
                    </a:ext>
                  </a:extLst>
                </p:cNvPr>
                <p:cNvGrpSpPr/>
                <p:nvPr/>
              </p:nvGrpSpPr>
              <p:grpSpPr>
                <a:xfrm>
                  <a:off x="5296361" y="4903612"/>
                  <a:ext cx="46677" cy="28006"/>
                  <a:chOff x="5296361" y="4903612"/>
                  <a:chExt cx="46677" cy="28006"/>
                </a:xfrm>
              </p:grpSpPr>
              <p:sp>
                <p:nvSpPr>
                  <p:cNvPr id="262" name="Freeform: Shape 261">
                    <a:extLst>
                      <a:ext uri="{FF2B5EF4-FFF2-40B4-BE49-F238E27FC236}">
                        <a16:creationId xmlns:a16="http://schemas.microsoft.com/office/drawing/2014/main" id="{792AA722-3E3E-4E42-A4DB-B1EA72E36760}"/>
                      </a:ext>
                    </a:extLst>
                  </p:cNvPr>
                  <p:cNvSpPr/>
                  <p:nvPr/>
                </p:nvSpPr>
                <p:spPr>
                  <a:xfrm>
                    <a:off x="5296361" y="4903612"/>
                    <a:ext cx="11525" cy="28006"/>
                  </a:xfrm>
                  <a:custGeom>
                    <a:avLst/>
                    <a:gdLst>
                      <a:gd name="connsiteX0" fmla="*/ 0 w 11525"/>
                      <a:gd name="connsiteY0" fmla="*/ 0 h 28006"/>
                      <a:gd name="connsiteX1" fmla="*/ 0 w 11525"/>
                      <a:gd name="connsiteY1" fmla="*/ 28006 h 28006"/>
                    </a:gdLst>
                    <a:ahLst/>
                    <a:cxnLst>
                      <a:cxn ang="0">
                        <a:pos x="connsiteX0" y="connsiteY0"/>
                      </a:cxn>
                      <a:cxn ang="0">
                        <a:pos x="connsiteX1" y="connsiteY1"/>
                      </a:cxn>
                    </a:cxnLst>
                    <a:rect l="l" t="t" r="r" b="b"/>
                    <a:pathLst>
                      <a:path w="11525" h="28006">
                        <a:moveTo>
                          <a:pt x="0" y="0"/>
                        </a:moveTo>
                        <a:lnTo>
                          <a:pt x="0" y="28006"/>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63" name="Freeform: Shape 262">
                    <a:extLst>
                      <a:ext uri="{FF2B5EF4-FFF2-40B4-BE49-F238E27FC236}">
                        <a16:creationId xmlns:a16="http://schemas.microsoft.com/office/drawing/2014/main" id="{05723BE1-7A37-46F1-9FF2-4F0DED75C7F3}"/>
                      </a:ext>
                    </a:extLst>
                  </p:cNvPr>
                  <p:cNvSpPr/>
                  <p:nvPr/>
                </p:nvSpPr>
                <p:spPr>
                  <a:xfrm>
                    <a:off x="5343038" y="4903612"/>
                    <a:ext cx="11525" cy="27891"/>
                  </a:xfrm>
                  <a:custGeom>
                    <a:avLst/>
                    <a:gdLst>
                      <a:gd name="connsiteX0" fmla="*/ 0 w 11525"/>
                      <a:gd name="connsiteY0" fmla="*/ 0 h 27891"/>
                      <a:gd name="connsiteX1" fmla="*/ 0 w 11525"/>
                      <a:gd name="connsiteY1" fmla="*/ 27891 h 27891"/>
                    </a:gdLst>
                    <a:ahLst/>
                    <a:cxnLst>
                      <a:cxn ang="0">
                        <a:pos x="connsiteX0" y="connsiteY0"/>
                      </a:cxn>
                      <a:cxn ang="0">
                        <a:pos x="connsiteX1" y="connsiteY1"/>
                      </a:cxn>
                    </a:cxnLst>
                    <a:rect l="l" t="t" r="r" b="b"/>
                    <a:pathLst>
                      <a:path w="11525" h="27891">
                        <a:moveTo>
                          <a:pt x="0" y="0"/>
                        </a:moveTo>
                        <a:lnTo>
                          <a:pt x="0" y="27891"/>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259" name="Freeform: Shape 258">
                <a:extLst>
                  <a:ext uri="{FF2B5EF4-FFF2-40B4-BE49-F238E27FC236}">
                    <a16:creationId xmlns:a16="http://schemas.microsoft.com/office/drawing/2014/main" id="{519037E6-1FC3-4823-AA83-E9D3269B5026}"/>
                  </a:ext>
                </a:extLst>
              </p:cNvPr>
              <p:cNvSpPr/>
              <p:nvPr/>
            </p:nvSpPr>
            <p:spPr>
              <a:xfrm>
                <a:off x="5235508" y="4931503"/>
                <a:ext cx="168384" cy="62812"/>
              </a:xfrm>
              <a:custGeom>
                <a:avLst/>
                <a:gdLst>
                  <a:gd name="connsiteX0" fmla="*/ 0 w 168384"/>
                  <a:gd name="connsiteY0" fmla="*/ 41491 h 62812"/>
                  <a:gd name="connsiteX1" fmla="*/ 60853 w 168384"/>
                  <a:gd name="connsiteY1" fmla="*/ 115 h 62812"/>
                  <a:gd name="connsiteX2" fmla="*/ 64080 w 168384"/>
                  <a:gd name="connsiteY2" fmla="*/ 6800 h 62812"/>
                  <a:gd name="connsiteX3" fmla="*/ 104188 w 168384"/>
                  <a:gd name="connsiteY3" fmla="*/ 6685 h 62812"/>
                  <a:gd name="connsiteX4" fmla="*/ 107646 w 168384"/>
                  <a:gd name="connsiteY4" fmla="*/ 0 h 62812"/>
                  <a:gd name="connsiteX5" fmla="*/ 168384 w 168384"/>
                  <a:gd name="connsiteY5" fmla="*/ 41030 h 62812"/>
                  <a:gd name="connsiteX6" fmla="*/ 168384 w 168384"/>
                  <a:gd name="connsiteY6" fmla="*/ 62352 h 62812"/>
                  <a:gd name="connsiteX7" fmla="*/ 0 w 168384"/>
                  <a:gd name="connsiteY7" fmla="*/ 62813 h 62812"/>
                  <a:gd name="connsiteX8" fmla="*/ 0 w 168384"/>
                  <a:gd name="connsiteY8" fmla="*/ 41491 h 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84" h="62812">
                    <a:moveTo>
                      <a:pt x="0" y="41491"/>
                    </a:moveTo>
                    <a:cubicBezTo>
                      <a:pt x="0" y="29735"/>
                      <a:pt x="60853" y="115"/>
                      <a:pt x="60853" y="115"/>
                    </a:cubicBezTo>
                    <a:cubicBezTo>
                      <a:pt x="60853" y="115"/>
                      <a:pt x="63158" y="5186"/>
                      <a:pt x="64080" y="6800"/>
                    </a:cubicBezTo>
                    <a:cubicBezTo>
                      <a:pt x="73070" y="20284"/>
                      <a:pt x="95083" y="20054"/>
                      <a:pt x="104188" y="6685"/>
                    </a:cubicBezTo>
                    <a:cubicBezTo>
                      <a:pt x="105226" y="5186"/>
                      <a:pt x="107646" y="0"/>
                      <a:pt x="107646" y="0"/>
                    </a:cubicBezTo>
                    <a:cubicBezTo>
                      <a:pt x="107646" y="0"/>
                      <a:pt x="168384" y="29274"/>
                      <a:pt x="168384" y="41030"/>
                    </a:cubicBezTo>
                    <a:lnTo>
                      <a:pt x="168384" y="62352"/>
                    </a:lnTo>
                    <a:lnTo>
                      <a:pt x="0" y="62813"/>
                    </a:lnTo>
                    <a:lnTo>
                      <a:pt x="0" y="41491"/>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47" name="Graphic 123">
              <a:extLst>
                <a:ext uri="{FF2B5EF4-FFF2-40B4-BE49-F238E27FC236}">
                  <a16:creationId xmlns:a16="http://schemas.microsoft.com/office/drawing/2014/main" id="{2C210D1E-6A50-4845-9B09-C59D4DDE1F7C}"/>
                </a:ext>
              </a:extLst>
            </p:cNvPr>
            <p:cNvGrpSpPr/>
            <p:nvPr/>
          </p:nvGrpSpPr>
          <p:grpSpPr>
            <a:xfrm>
              <a:off x="4850679" y="4813369"/>
              <a:ext cx="168384" cy="180946"/>
              <a:chOff x="4850679" y="4813369"/>
              <a:chExt cx="168384" cy="180946"/>
            </a:xfrm>
            <a:noFill/>
          </p:grpSpPr>
          <p:grpSp>
            <p:nvGrpSpPr>
              <p:cNvPr id="250" name="Graphic 123">
                <a:extLst>
                  <a:ext uri="{FF2B5EF4-FFF2-40B4-BE49-F238E27FC236}">
                    <a16:creationId xmlns:a16="http://schemas.microsoft.com/office/drawing/2014/main" id="{81AFFA52-6103-4383-8C2C-3FF23903DFE8}"/>
                  </a:ext>
                </a:extLst>
              </p:cNvPr>
              <p:cNvGrpSpPr/>
              <p:nvPr/>
            </p:nvGrpSpPr>
            <p:grpSpPr>
              <a:xfrm>
                <a:off x="4895858" y="4813369"/>
                <a:ext cx="78026" cy="118249"/>
                <a:chOff x="4895858" y="4813369"/>
                <a:chExt cx="78026" cy="118249"/>
              </a:xfrm>
              <a:noFill/>
            </p:grpSpPr>
            <p:grpSp>
              <p:nvGrpSpPr>
                <p:cNvPr id="252" name="Graphic 123">
                  <a:extLst>
                    <a:ext uri="{FF2B5EF4-FFF2-40B4-BE49-F238E27FC236}">
                      <a16:creationId xmlns:a16="http://schemas.microsoft.com/office/drawing/2014/main" id="{D10F3406-E271-4FAE-AE72-29C7A38969BB}"/>
                    </a:ext>
                  </a:extLst>
                </p:cNvPr>
                <p:cNvGrpSpPr/>
                <p:nvPr/>
              </p:nvGrpSpPr>
              <p:grpSpPr>
                <a:xfrm>
                  <a:off x="4895858" y="4813369"/>
                  <a:ext cx="78026" cy="96696"/>
                  <a:chOff x="4895858" y="4813369"/>
                  <a:chExt cx="78026" cy="96696"/>
                </a:xfrm>
                <a:noFill/>
              </p:grpSpPr>
              <p:sp>
                <p:nvSpPr>
                  <p:cNvPr id="256" name="Freeform: Shape 255">
                    <a:extLst>
                      <a:ext uri="{FF2B5EF4-FFF2-40B4-BE49-F238E27FC236}">
                        <a16:creationId xmlns:a16="http://schemas.microsoft.com/office/drawing/2014/main" id="{59A6309C-978D-4C96-966E-5FADAA6EAF75}"/>
                      </a:ext>
                    </a:extLst>
                  </p:cNvPr>
                  <p:cNvSpPr/>
                  <p:nvPr/>
                </p:nvSpPr>
                <p:spPr>
                  <a:xfrm>
                    <a:off x="4895858" y="4849904"/>
                    <a:ext cx="78026" cy="60161"/>
                  </a:xfrm>
                  <a:custGeom>
                    <a:avLst/>
                    <a:gdLst>
                      <a:gd name="connsiteX0" fmla="*/ 78026 w 78026"/>
                      <a:gd name="connsiteY0" fmla="*/ 0 h 60161"/>
                      <a:gd name="connsiteX1" fmla="*/ 78026 w 78026"/>
                      <a:gd name="connsiteY1" fmla="*/ 20169 h 60161"/>
                      <a:gd name="connsiteX2" fmla="*/ 66155 w 78026"/>
                      <a:gd name="connsiteY2" fmla="*/ 48867 h 60161"/>
                      <a:gd name="connsiteX3" fmla="*/ 66155 w 78026"/>
                      <a:gd name="connsiteY3" fmla="*/ 48867 h 60161"/>
                      <a:gd name="connsiteX4" fmla="*/ 38955 w 78026"/>
                      <a:gd name="connsiteY4" fmla="*/ 60162 h 60161"/>
                      <a:gd name="connsiteX5" fmla="*/ 38955 w 78026"/>
                      <a:gd name="connsiteY5" fmla="*/ 60162 h 60161"/>
                      <a:gd name="connsiteX6" fmla="*/ 11756 w 78026"/>
                      <a:gd name="connsiteY6" fmla="*/ 48752 h 60161"/>
                      <a:gd name="connsiteX7" fmla="*/ 11756 w 78026"/>
                      <a:gd name="connsiteY7" fmla="*/ 48752 h 60161"/>
                      <a:gd name="connsiteX8" fmla="*/ 0 w 78026"/>
                      <a:gd name="connsiteY8" fmla="*/ 20284 h 60161"/>
                      <a:gd name="connsiteX9" fmla="*/ 0 w 78026"/>
                      <a:gd name="connsiteY9" fmla="*/ 0 h 6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026" h="60161">
                        <a:moveTo>
                          <a:pt x="78026" y="0"/>
                        </a:moveTo>
                        <a:lnTo>
                          <a:pt x="78026" y="20169"/>
                        </a:lnTo>
                        <a:cubicBezTo>
                          <a:pt x="78026" y="30888"/>
                          <a:pt x="73762" y="41260"/>
                          <a:pt x="66155" y="48867"/>
                        </a:cubicBezTo>
                        <a:lnTo>
                          <a:pt x="66155" y="48867"/>
                        </a:lnTo>
                        <a:cubicBezTo>
                          <a:pt x="59009" y="56128"/>
                          <a:pt x="49213" y="60162"/>
                          <a:pt x="38955" y="60162"/>
                        </a:cubicBezTo>
                        <a:lnTo>
                          <a:pt x="38955" y="60162"/>
                        </a:lnTo>
                        <a:cubicBezTo>
                          <a:pt x="28698" y="60162"/>
                          <a:pt x="18901" y="56013"/>
                          <a:pt x="11756" y="48752"/>
                        </a:cubicBezTo>
                        <a:lnTo>
                          <a:pt x="11756" y="48752"/>
                        </a:lnTo>
                        <a:cubicBezTo>
                          <a:pt x="4264" y="41145"/>
                          <a:pt x="0" y="30888"/>
                          <a:pt x="0" y="20284"/>
                        </a:cubicBez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57" name="Freeform: Shape 256">
                    <a:extLst>
                      <a:ext uri="{FF2B5EF4-FFF2-40B4-BE49-F238E27FC236}">
                        <a16:creationId xmlns:a16="http://schemas.microsoft.com/office/drawing/2014/main" id="{79E26FB5-AB3F-4DE7-9092-90A2C47E60CA}"/>
                      </a:ext>
                    </a:extLst>
                  </p:cNvPr>
                  <p:cNvSpPr/>
                  <p:nvPr/>
                </p:nvSpPr>
                <p:spPr>
                  <a:xfrm>
                    <a:off x="4895858" y="4813369"/>
                    <a:ext cx="77910" cy="36535"/>
                  </a:xfrm>
                  <a:custGeom>
                    <a:avLst/>
                    <a:gdLst>
                      <a:gd name="connsiteX0" fmla="*/ 0 w 77910"/>
                      <a:gd name="connsiteY0" fmla="*/ 36535 h 36535"/>
                      <a:gd name="connsiteX1" fmla="*/ 38955 w 77910"/>
                      <a:gd name="connsiteY1" fmla="*/ 0 h 36535"/>
                      <a:gd name="connsiteX2" fmla="*/ 77911 w 77910"/>
                      <a:gd name="connsiteY2" fmla="*/ 36535 h 36535"/>
                    </a:gdLst>
                    <a:ahLst/>
                    <a:cxnLst>
                      <a:cxn ang="0">
                        <a:pos x="connsiteX0" y="connsiteY0"/>
                      </a:cxn>
                      <a:cxn ang="0">
                        <a:pos x="connsiteX1" y="connsiteY1"/>
                      </a:cxn>
                      <a:cxn ang="0">
                        <a:pos x="connsiteX2" y="connsiteY2"/>
                      </a:cxn>
                    </a:cxnLst>
                    <a:rect l="l" t="t" r="r" b="b"/>
                    <a:pathLst>
                      <a:path w="77910" h="36535">
                        <a:moveTo>
                          <a:pt x="0" y="36535"/>
                        </a:moveTo>
                        <a:cubicBezTo>
                          <a:pt x="0" y="16366"/>
                          <a:pt x="17403" y="0"/>
                          <a:pt x="38955" y="0"/>
                        </a:cubicBezTo>
                        <a:cubicBezTo>
                          <a:pt x="60508" y="0"/>
                          <a:pt x="77911" y="16366"/>
                          <a:pt x="77911" y="36535"/>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53" name="Graphic 123">
                  <a:extLst>
                    <a:ext uri="{FF2B5EF4-FFF2-40B4-BE49-F238E27FC236}">
                      <a16:creationId xmlns:a16="http://schemas.microsoft.com/office/drawing/2014/main" id="{9B7F94DC-D672-4579-9533-737946FF859A}"/>
                    </a:ext>
                  </a:extLst>
                </p:cNvPr>
                <p:cNvGrpSpPr/>
                <p:nvPr/>
              </p:nvGrpSpPr>
              <p:grpSpPr>
                <a:xfrm>
                  <a:off x="4911533" y="4903612"/>
                  <a:ext cx="46677" cy="28006"/>
                  <a:chOff x="4911533" y="4903612"/>
                  <a:chExt cx="46677" cy="28006"/>
                </a:xfrm>
              </p:grpSpPr>
              <p:sp>
                <p:nvSpPr>
                  <p:cNvPr id="254" name="Freeform: Shape 253">
                    <a:extLst>
                      <a:ext uri="{FF2B5EF4-FFF2-40B4-BE49-F238E27FC236}">
                        <a16:creationId xmlns:a16="http://schemas.microsoft.com/office/drawing/2014/main" id="{2263A617-791E-4E96-92FC-14B4608AD9E5}"/>
                      </a:ext>
                    </a:extLst>
                  </p:cNvPr>
                  <p:cNvSpPr/>
                  <p:nvPr/>
                </p:nvSpPr>
                <p:spPr>
                  <a:xfrm>
                    <a:off x="4911533" y="4903612"/>
                    <a:ext cx="11525" cy="28006"/>
                  </a:xfrm>
                  <a:custGeom>
                    <a:avLst/>
                    <a:gdLst>
                      <a:gd name="connsiteX0" fmla="*/ 0 w 11525"/>
                      <a:gd name="connsiteY0" fmla="*/ 0 h 28006"/>
                      <a:gd name="connsiteX1" fmla="*/ 0 w 11525"/>
                      <a:gd name="connsiteY1" fmla="*/ 28006 h 28006"/>
                    </a:gdLst>
                    <a:ahLst/>
                    <a:cxnLst>
                      <a:cxn ang="0">
                        <a:pos x="connsiteX0" y="connsiteY0"/>
                      </a:cxn>
                      <a:cxn ang="0">
                        <a:pos x="connsiteX1" y="connsiteY1"/>
                      </a:cxn>
                    </a:cxnLst>
                    <a:rect l="l" t="t" r="r" b="b"/>
                    <a:pathLst>
                      <a:path w="11525" h="28006">
                        <a:moveTo>
                          <a:pt x="0" y="0"/>
                        </a:moveTo>
                        <a:lnTo>
                          <a:pt x="0" y="28006"/>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55" name="Freeform: Shape 254">
                    <a:extLst>
                      <a:ext uri="{FF2B5EF4-FFF2-40B4-BE49-F238E27FC236}">
                        <a16:creationId xmlns:a16="http://schemas.microsoft.com/office/drawing/2014/main" id="{420E26B3-2E83-4A55-B96C-7DE53F664ACF}"/>
                      </a:ext>
                    </a:extLst>
                  </p:cNvPr>
                  <p:cNvSpPr/>
                  <p:nvPr/>
                </p:nvSpPr>
                <p:spPr>
                  <a:xfrm>
                    <a:off x="4958210" y="4903612"/>
                    <a:ext cx="11525" cy="27891"/>
                  </a:xfrm>
                  <a:custGeom>
                    <a:avLst/>
                    <a:gdLst>
                      <a:gd name="connsiteX0" fmla="*/ 0 w 11525"/>
                      <a:gd name="connsiteY0" fmla="*/ 0 h 27891"/>
                      <a:gd name="connsiteX1" fmla="*/ 0 w 11525"/>
                      <a:gd name="connsiteY1" fmla="*/ 27891 h 27891"/>
                    </a:gdLst>
                    <a:ahLst/>
                    <a:cxnLst>
                      <a:cxn ang="0">
                        <a:pos x="connsiteX0" y="connsiteY0"/>
                      </a:cxn>
                      <a:cxn ang="0">
                        <a:pos x="connsiteX1" y="connsiteY1"/>
                      </a:cxn>
                    </a:cxnLst>
                    <a:rect l="l" t="t" r="r" b="b"/>
                    <a:pathLst>
                      <a:path w="11525" h="27891">
                        <a:moveTo>
                          <a:pt x="0" y="0"/>
                        </a:moveTo>
                        <a:lnTo>
                          <a:pt x="0" y="27891"/>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251" name="Freeform: Shape 250">
                <a:extLst>
                  <a:ext uri="{FF2B5EF4-FFF2-40B4-BE49-F238E27FC236}">
                    <a16:creationId xmlns:a16="http://schemas.microsoft.com/office/drawing/2014/main" id="{010E9677-C7AD-44A1-A5F1-E982F335812C}"/>
                  </a:ext>
                </a:extLst>
              </p:cNvPr>
              <p:cNvSpPr/>
              <p:nvPr/>
            </p:nvSpPr>
            <p:spPr>
              <a:xfrm>
                <a:off x="4850679" y="4931503"/>
                <a:ext cx="168384" cy="62812"/>
              </a:xfrm>
              <a:custGeom>
                <a:avLst/>
                <a:gdLst>
                  <a:gd name="connsiteX0" fmla="*/ 0 w 168384"/>
                  <a:gd name="connsiteY0" fmla="*/ 41491 h 62812"/>
                  <a:gd name="connsiteX1" fmla="*/ 60853 w 168384"/>
                  <a:gd name="connsiteY1" fmla="*/ 115 h 62812"/>
                  <a:gd name="connsiteX2" fmla="*/ 64080 w 168384"/>
                  <a:gd name="connsiteY2" fmla="*/ 6800 h 62812"/>
                  <a:gd name="connsiteX3" fmla="*/ 104188 w 168384"/>
                  <a:gd name="connsiteY3" fmla="*/ 6685 h 62812"/>
                  <a:gd name="connsiteX4" fmla="*/ 107646 w 168384"/>
                  <a:gd name="connsiteY4" fmla="*/ 0 h 62812"/>
                  <a:gd name="connsiteX5" fmla="*/ 168384 w 168384"/>
                  <a:gd name="connsiteY5" fmla="*/ 41030 h 62812"/>
                  <a:gd name="connsiteX6" fmla="*/ 168384 w 168384"/>
                  <a:gd name="connsiteY6" fmla="*/ 62352 h 62812"/>
                  <a:gd name="connsiteX7" fmla="*/ 0 w 168384"/>
                  <a:gd name="connsiteY7" fmla="*/ 62813 h 62812"/>
                  <a:gd name="connsiteX8" fmla="*/ 0 w 168384"/>
                  <a:gd name="connsiteY8" fmla="*/ 41491 h 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84" h="62812">
                    <a:moveTo>
                      <a:pt x="0" y="41491"/>
                    </a:moveTo>
                    <a:cubicBezTo>
                      <a:pt x="0" y="29735"/>
                      <a:pt x="60853" y="115"/>
                      <a:pt x="60853" y="115"/>
                    </a:cubicBezTo>
                    <a:cubicBezTo>
                      <a:pt x="60853" y="115"/>
                      <a:pt x="63158" y="5186"/>
                      <a:pt x="64080" y="6800"/>
                    </a:cubicBezTo>
                    <a:cubicBezTo>
                      <a:pt x="73070" y="20284"/>
                      <a:pt x="95083" y="20054"/>
                      <a:pt x="104188" y="6685"/>
                    </a:cubicBezTo>
                    <a:cubicBezTo>
                      <a:pt x="105226" y="5186"/>
                      <a:pt x="107646" y="0"/>
                      <a:pt x="107646" y="0"/>
                    </a:cubicBezTo>
                    <a:cubicBezTo>
                      <a:pt x="107646" y="0"/>
                      <a:pt x="168384" y="29274"/>
                      <a:pt x="168384" y="41030"/>
                    </a:cubicBezTo>
                    <a:lnTo>
                      <a:pt x="168384" y="62352"/>
                    </a:lnTo>
                    <a:lnTo>
                      <a:pt x="0" y="62813"/>
                    </a:lnTo>
                    <a:lnTo>
                      <a:pt x="0" y="41491"/>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248" name="Freeform: Shape 247">
              <a:extLst>
                <a:ext uri="{FF2B5EF4-FFF2-40B4-BE49-F238E27FC236}">
                  <a16:creationId xmlns:a16="http://schemas.microsoft.com/office/drawing/2014/main" id="{95769E84-B974-4CC6-8125-3FE412A4BE0D}"/>
                </a:ext>
              </a:extLst>
            </p:cNvPr>
            <p:cNvSpPr/>
            <p:nvPr/>
          </p:nvSpPr>
          <p:spPr>
            <a:xfrm>
              <a:off x="4919715" y="4756089"/>
              <a:ext cx="30311" cy="15213"/>
            </a:xfrm>
            <a:custGeom>
              <a:avLst/>
              <a:gdLst>
                <a:gd name="connsiteX0" fmla="*/ 0 w 30311"/>
                <a:gd name="connsiteY0" fmla="*/ 0 h 15213"/>
                <a:gd name="connsiteX1" fmla="*/ 15213 w 30311"/>
                <a:gd name="connsiteY1" fmla="*/ 15213 h 15213"/>
                <a:gd name="connsiteX2" fmla="*/ 30311 w 30311"/>
                <a:gd name="connsiteY2" fmla="*/ 0 h 15213"/>
              </a:gdLst>
              <a:ahLst/>
              <a:cxnLst>
                <a:cxn ang="0">
                  <a:pos x="connsiteX0" y="connsiteY0"/>
                </a:cxn>
                <a:cxn ang="0">
                  <a:pos x="connsiteX1" y="connsiteY1"/>
                </a:cxn>
                <a:cxn ang="0">
                  <a:pos x="connsiteX2" y="connsiteY2"/>
                </a:cxn>
              </a:cxnLst>
              <a:rect l="l" t="t" r="r" b="b"/>
              <a:pathLst>
                <a:path w="30311" h="15213">
                  <a:moveTo>
                    <a:pt x="0" y="0"/>
                  </a:moveTo>
                  <a:lnTo>
                    <a:pt x="15213" y="15213"/>
                  </a:lnTo>
                  <a:lnTo>
                    <a:pt x="30311"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49" name="Freeform: Shape 248">
              <a:extLst>
                <a:ext uri="{FF2B5EF4-FFF2-40B4-BE49-F238E27FC236}">
                  <a16:creationId xmlns:a16="http://schemas.microsoft.com/office/drawing/2014/main" id="{768EEF60-6ADB-4D61-BABA-1EDF5C6F7BD8}"/>
                </a:ext>
              </a:extLst>
            </p:cNvPr>
            <p:cNvSpPr/>
            <p:nvPr/>
          </p:nvSpPr>
          <p:spPr>
            <a:xfrm>
              <a:off x="4934814" y="4682212"/>
              <a:ext cx="115713" cy="81483"/>
            </a:xfrm>
            <a:custGeom>
              <a:avLst/>
              <a:gdLst>
                <a:gd name="connsiteX0" fmla="*/ 115714 w 115713"/>
                <a:gd name="connsiteY0" fmla="*/ 46331 h 81483"/>
                <a:gd name="connsiteX1" fmla="*/ 115714 w 115713"/>
                <a:gd name="connsiteY1" fmla="*/ 42759 h 81483"/>
                <a:gd name="connsiteX2" fmla="*/ 72955 w 115713"/>
                <a:gd name="connsiteY2" fmla="*/ 0 h 81483"/>
                <a:gd name="connsiteX3" fmla="*/ 42759 w 115713"/>
                <a:gd name="connsiteY3" fmla="*/ 0 h 81483"/>
                <a:gd name="connsiteX4" fmla="*/ 0 w 115713"/>
                <a:gd name="connsiteY4" fmla="*/ 42759 h 81483"/>
                <a:gd name="connsiteX5" fmla="*/ 0 w 115713"/>
                <a:gd name="connsiteY5" fmla="*/ 81484 h 8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13" h="81483">
                  <a:moveTo>
                    <a:pt x="115714" y="46331"/>
                  </a:moveTo>
                  <a:lnTo>
                    <a:pt x="115714" y="42759"/>
                  </a:lnTo>
                  <a:cubicBezTo>
                    <a:pt x="115714" y="19132"/>
                    <a:pt x="96582" y="0"/>
                    <a:pt x="72955" y="0"/>
                  </a:cubicBezTo>
                  <a:lnTo>
                    <a:pt x="42759" y="0"/>
                  </a:lnTo>
                  <a:cubicBezTo>
                    <a:pt x="19132" y="0"/>
                    <a:pt x="0" y="19132"/>
                    <a:pt x="0" y="42759"/>
                  </a:cubicBezTo>
                  <a:lnTo>
                    <a:pt x="0" y="81484"/>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54" name="Marcador de texto 5">
            <a:extLst>
              <a:ext uri="{FF2B5EF4-FFF2-40B4-BE49-F238E27FC236}">
                <a16:creationId xmlns:a16="http://schemas.microsoft.com/office/drawing/2014/main" id="{7D8AD0A7-2758-402B-8889-8340C30424CF}"/>
              </a:ext>
            </a:extLst>
          </p:cNvPr>
          <p:cNvSpPr txBox="1">
            <a:spLocks/>
          </p:cNvSpPr>
          <p:nvPr/>
        </p:nvSpPr>
        <p:spPr>
          <a:xfrm>
            <a:off x="2302606" y="4270646"/>
            <a:ext cx="1841366" cy="417548"/>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dirty="0">
                <a:solidFill>
                  <a:schemeClr val="tx1"/>
                </a:solidFill>
                <a:latin typeface="Segoe UI Semibold" panose="020B0702040204020203" pitchFamily="34" charset="0"/>
                <a:ea typeface="Open Sans SemiBold" panose="020B0706030804020204" pitchFamily="34" charset="0"/>
                <a:cs typeface="Segoe UI Semibold" panose="020B0702040204020203" pitchFamily="34" charset="0"/>
              </a:rPr>
              <a:t>Requisitos:</a:t>
            </a:r>
          </a:p>
        </p:txBody>
      </p:sp>
      <p:sp>
        <p:nvSpPr>
          <p:cNvPr id="155" name="CuadroTexto 297">
            <a:extLst>
              <a:ext uri="{FF2B5EF4-FFF2-40B4-BE49-F238E27FC236}">
                <a16:creationId xmlns:a16="http://schemas.microsoft.com/office/drawing/2014/main" id="{212FC9EB-53AB-4B7E-825A-DBC4FC325D73}"/>
              </a:ext>
            </a:extLst>
          </p:cNvPr>
          <p:cNvSpPr txBox="1"/>
          <p:nvPr/>
        </p:nvSpPr>
        <p:spPr>
          <a:xfrm>
            <a:off x="2705389" y="3074608"/>
            <a:ext cx="1722117" cy="553998"/>
          </a:xfrm>
          <a:prstGeom prst="rect">
            <a:avLst/>
          </a:prstGeom>
          <a:noFill/>
        </p:spPr>
        <p:txBody>
          <a:bodyPr wrap="square" lIns="0" tIns="0" rIns="0" bIns="0" rtlCol="0">
            <a:spAutoFit/>
          </a:bodyPr>
          <a:lstStyle/>
          <a:p>
            <a:r>
              <a:rPr lang="es-ES" dirty="0">
                <a:latin typeface="Segoe UI" panose="020B0502040204020203" pitchFamily="34" charset="0"/>
                <a:ea typeface="Open Sans SemiBold" panose="020B0706030804020204" pitchFamily="34" charset="0"/>
                <a:cs typeface="Segoe UI Semibold" panose="020B0702040204020203" pitchFamily="34" charset="0"/>
              </a:rPr>
              <a:t>Por </a:t>
            </a:r>
            <a:r>
              <a:rPr lang="es-ES" dirty="0">
                <a:latin typeface="Segoe UI Semibold" panose="020B0702040204020203" pitchFamily="34" charset="0"/>
                <a:ea typeface="Open Sans SemiBold" panose="020B0706030804020204" pitchFamily="34" charset="0"/>
                <a:cs typeface="Segoe UI Semibold" panose="020B0702040204020203" pitchFamily="34" charset="0"/>
              </a:rPr>
              <a:t>finalización de contrato</a:t>
            </a:r>
            <a:endParaRPr lang="es-ES" sz="1400" dirty="0">
              <a:latin typeface="Segoe UI Semibold" panose="020B0702040204020203" pitchFamily="34" charset="0"/>
              <a:ea typeface="Open Sans SemiBold" panose="020B0706030804020204" pitchFamily="34" charset="0"/>
              <a:cs typeface="Segoe UI Semibold" panose="020B0702040204020203" pitchFamily="34" charset="0"/>
            </a:endParaRPr>
          </a:p>
        </p:txBody>
      </p:sp>
      <p:grpSp>
        <p:nvGrpSpPr>
          <p:cNvPr id="156" name="Group 282">
            <a:extLst>
              <a:ext uri="{FF2B5EF4-FFF2-40B4-BE49-F238E27FC236}">
                <a16:creationId xmlns:a16="http://schemas.microsoft.com/office/drawing/2014/main" id="{A3397AD2-C2E7-4898-9441-43BE463DC489}"/>
              </a:ext>
            </a:extLst>
          </p:cNvPr>
          <p:cNvGrpSpPr/>
          <p:nvPr/>
        </p:nvGrpSpPr>
        <p:grpSpPr>
          <a:xfrm>
            <a:off x="4996761" y="3052815"/>
            <a:ext cx="326164" cy="500092"/>
            <a:chOff x="9298031" y="2851688"/>
            <a:chExt cx="326164" cy="500092"/>
          </a:xfrm>
        </p:grpSpPr>
        <p:sp>
          <p:nvSpPr>
            <p:cNvPr id="157" name="Freeform: Shape 283">
              <a:extLst>
                <a:ext uri="{FF2B5EF4-FFF2-40B4-BE49-F238E27FC236}">
                  <a16:creationId xmlns:a16="http://schemas.microsoft.com/office/drawing/2014/main" id="{2AA6EAFD-E169-4EBB-93F6-E86035EF2721}"/>
                </a:ext>
              </a:extLst>
            </p:cNvPr>
            <p:cNvSpPr/>
            <p:nvPr/>
          </p:nvSpPr>
          <p:spPr>
            <a:xfrm>
              <a:off x="9475101" y="3157212"/>
              <a:ext cx="87487" cy="101422"/>
            </a:xfrm>
            <a:custGeom>
              <a:avLst/>
              <a:gdLst>
                <a:gd name="connsiteX0" fmla="*/ 0 w 87487"/>
                <a:gd name="connsiteY0" fmla="*/ 101422 h 101422"/>
                <a:gd name="connsiteX1" fmla="*/ 45158 w 87487"/>
                <a:gd name="connsiteY1" fmla="*/ 86754 h 101422"/>
                <a:gd name="connsiteX2" fmla="*/ 53645 w 87487"/>
                <a:gd name="connsiteY2" fmla="*/ 53959 h 101422"/>
                <a:gd name="connsiteX3" fmla="*/ 81201 w 87487"/>
                <a:gd name="connsiteY3" fmla="*/ 48301 h 101422"/>
                <a:gd name="connsiteX4" fmla="*/ 87487 w 87487"/>
                <a:gd name="connsiteY4" fmla="*/ 0 h 101422"/>
                <a:gd name="connsiteX5" fmla="*/ 81201 w 87487"/>
                <a:gd name="connsiteY5" fmla="*/ 48301 h 101422"/>
                <a:gd name="connsiteX6" fmla="*/ 53645 w 87487"/>
                <a:gd name="connsiteY6" fmla="*/ 53959 h 101422"/>
                <a:gd name="connsiteX7" fmla="*/ 45158 w 87487"/>
                <a:gd name="connsiteY7" fmla="*/ 86754 h 10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87" h="101422">
                  <a:moveTo>
                    <a:pt x="0" y="101422"/>
                  </a:moveTo>
                  <a:lnTo>
                    <a:pt x="45158" y="86754"/>
                  </a:lnTo>
                  <a:lnTo>
                    <a:pt x="53645" y="53959"/>
                  </a:lnTo>
                  <a:lnTo>
                    <a:pt x="81201" y="48301"/>
                  </a:lnTo>
                  <a:lnTo>
                    <a:pt x="87487" y="0"/>
                  </a:lnTo>
                  <a:lnTo>
                    <a:pt x="81201" y="48301"/>
                  </a:lnTo>
                  <a:lnTo>
                    <a:pt x="53645" y="53959"/>
                  </a:lnTo>
                  <a:lnTo>
                    <a:pt x="45158" y="86754"/>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8" name="Freeform: Shape 284">
              <a:extLst>
                <a:ext uri="{FF2B5EF4-FFF2-40B4-BE49-F238E27FC236}">
                  <a16:creationId xmlns:a16="http://schemas.microsoft.com/office/drawing/2014/main" id="{70B12DD2-42CC-4304-9610-C8F5666FC823}"/>
                </a:ext>
              </a:extLst>
            </p:cNvPr>
            <p:cNvSpPr/>
            <p:nvPr/>
          </p:nvSpPr>
          <p:spPr>
            <a:xfrm>
              <a:off x="9359639" y="3157212"/>
              <a:ext cx="88849" cy="101736"/>
            </a:xfrm>
            <a:custGeom>
              <a:avLst/>
              <a:gdLst>
                <a:gd name="connsiteX0" fmla="*/ 0 w 88849"/>
                <a:gd name="connsiteY0" fmla="*/ 0 h 101736"/>
                <a:gd name="connsiteX1" fmla="*/ 6286 w 88849"/>
                <a:gd name="connsiteY1" fmla="*/ 48301 h 101736"/>
                <a:gd name="connsiteX2" fmla="*/ 33947 w 88849"/>
                <a:gd name="connsiteY2" fmla="*/ 53959 h 101736"/>
                <a:gd name="connsiteX3" fmla="*/ 42434 w 88849"/>
                <a:gd name="connsiteY3" fmla="*/ 86754 h 101736"/>
                <a:gd name="connsiteX4" fmla="*/ 88849 w 88849"/>
                <a:gd name="connsiteY4" fmla="*/ 101737 h 101736"/>
                <a:gd name="connsiteX5" fmla="*/ 42434 w 88849"/>
                <a:gd name="connsiteY5" fmla="*/ 86754 h 101736"/>
                <a:gd name="connsiteX6" fmla="*/ 33947 w 88849"/>
                <a:gd name="connsiteY6" fmla="*/ 53959 h 101736"/>
                <a:gd name="connsiteX7" fmla="*/ 6286 w 88849"/>
                <a:gd name="connsiteY7" fmla="*/ 48301 h 10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849" h="101736">
                  <a:moveTo>
                    <a:pt x="0" y="0"/>
                  </a:moveTo>
                  <a:lnTo>
                    <a:pt x="6286" y="48301"/>
                  </a:lnTo>
                  <a:lnTo>
                    <a:pt x="33947" y="53959"/>
                  </a:lnTo>
                  <a:lnTo>
                    <a:pt x="42434" y="86754"/>
                  </a:lnTo>
                  <a:lnTo>
                    <a:pt x="88849" y="101737"/>
                  </a:lnTo>
                  <a:lnTo>
                    <a:pt x="42434" y="86754"/>
                  </a:lnTo>
                  <a:lnTo>
                    <a:pt x="33947" y="53959"/>
                  </a:lnTo>
                  <a:lnTo>
                    <a:pt x="6286" y="48301"/>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9" name="Freeform: Shape 285">
              <a:extLst>
                <a:ext uri="{FF2B5EF4-FFF2-40B4-BE49-F238E27FC236}">
                  <a16:creationId xmlns:a16="http://schemas.microsoft.com/office/drawing/2014/main" id="{BD8B8034-0F2F-46A4-B0FD-2FFD899B35A2}"/>
                </a:ext>
              </a:extLst>
            </p:cNvPr>
            <p:cNvSpPr/>
            <p:nvPr/>
          </p:nvSpPr>
          <p:spPr>
            <a:xfrm>
              <a:off x="9298031" y="3147259"/>
              <a:ext cx="326164" cy="204521"/>
            </a:xfrm>
            <a:custGeom>
              <a:avLst/>
              <a:gdLst>
                <a:gd name="connsiteX0" fmla="*/ 0 w 326164"/>
                <a:gd name="connsiteY0" fmla="*/ 204521 h 204521"/>
                <a:gd name="connsiteX1" fmla="*/ 0 w 326164"/>
                <a:gd name="connsiteY1" fmla="*/ 56474 h 204521"/>
                <a:gd name="connsiteX2" fmla="*/ 35938 w 326164"/>
                <a:gd name="connsiteY2" fmla="*/ 15297 h 204521"/>
                <a:gd name="connsiteX3" fmla="*/ 109176 w 326164"/>
                <a:gd name="connsiteY3" fmla="*/ 0 h 204521"/>
                <a:gd name="connsiteX4" fmla="*/ 163763 w 326164"/>
                <a:gd name="connsiteY4" fmla="*/ 148047 h 204521"/>
                <a:gd name="connsiteX5" fmla="*/ 216989 w 326164"/>
                <a:gd name="connsiteY5" fmla="*/ 0 h 204521"/>
                <a:gd name="connsiteX6" fmla="*/ 290227 w 326164"/>
                <a:gd name="connsiteY6" fmla="*/ 15297 h 204521"/>
                <a:gd name="connsiteX7" fmla="*/ 326165 w 326164"/>
                <a:gd name="connsiteY7" fmla="*/ 56474 h 204521"/>
                <a:gd name="connsiteX8" fmla="*/ 326165 w 326164"/>
                <a:gd name="connsiteY8" fmla="*/ 204521 h 204521"/>
                <a:gd name="connsiteX9" fmla="*/ 326165 w 326164"/>
                <a:gd name="connsiteY9" fmla="*/ 56474 h 204521"/>
                <a:gd name="connsiteX10" fmla="*/ 290227 w 326164"/>
                <a:gd name="connsiteY10" fmla="*/ 15297 h 204521"/>
                <a:gd name="connsiteX11" fmla="*/ 216989 w 326164"/>
                <a:gd name="connsiteY11" fmla="*/ 0 h 204521"/>
                <a:gd name="connsiteX12" fmla="*/ 163763 w 326164"/>
                <a:gd name="connsiteY12" fmla="*/ 148047 h 204521"/>
                <a:gd name="connsiteX13" fmla="*/ 109176 w 326164"/>
                <a:gd name="connsiteY13" fmla="*/ 0 h 204521"/>
                <a:gd name="connsiteX14" fmla="*/ 35938 w 326164"/>
                <a:gd name="connsiteY14" fmla="*/ 15297 h 204521"/>
                <a:gd name="connsiteX15" fmla="*/ 0 w 326164"/>
                <a:gd name="connsiteY15" fmla="*/ 56474 h 204521"/>
                <a:gd name="connsiteX16" fmla="*/ 0 w 326164"/>
                <a:gd name="connsiteY16" fmla="*/ 204521 h 20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6164" h="204521">
                  <a:moveTo>
                    <a:pt x="0" y="204521"/>
                  </a:moveTo>
                  <a:lnTo>
                    <a:pt x="0" y="56474"/>
                  </a:lnTo>
                  <a:cubicBezTo>
                    <a:pt x="0" y="35728"/>
                    <a:pt x="15402" y="18126"/>
                    <a:pt x="35938" y="15297"/>
                  </a:cubicBezTo>
                  <a:lnTo>
                    <a:pt x="109176" y="0"/>
                  </a:lnTo>
                  <a:lnTo>
                    <a:pt x="163763" y="148047"/>
                  </a:lnTo>
                  <a:lnTo>
                    <a:pt x="216989" y="0"/>
                  </a:lnTo>
                  <a:lnTo>
                    <a:pt x="290227" y="15297"/>
                  </a:lnTo>
                  <a:cubicBezTo>
                    <a:pt x="310867" y="18021"/>
                    <a:pt x="326165" y="35624"/>
                    <a:pt x="326165" y="56474"/>
                  </a:cubicBezTo>
                  <a:lnTo>
                    <a:pt x="326165" y="204521"/>
                  </a:lnTo>
                  <a:lnTo>
                    <a:pt x="326165" y="56474"/>
                  </a:lnTo>
                  <a:cubicBezTo>
                    <a:pt x="326165" y="35728"/>
                    <a:pt x="310763" y="18126"/>
                    <a:pt x="290227" y="15297"/>
                  </a:cubicBezTo>
                  <a:lnTo>
                    <a:pt x="216989" y="0"/>
                  </a:lnTo>
                  <a:lnTo>
                    <a:pt x="163763" y="148047"/>
                  </a:lnTo>
                  <a:lnTo>
                    <a:pt x="109176" y="0"/>
                  </a:lnTo>
                  <a:lnTo>
                    <a:pt x="35938" y="15297"/>
                  </a:lnTo>
                  <a:cubicBezTo>
                    <a:pt x="15402" y="18126"/>
                    <a:pt x="0" y="35728"/>
                    <a:pt x="0" y="56474"/>
                  </a:cubicBezTo>
                  <a:lnTo>
                    <a:pt x="0" y="204521"/>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60" name="Freeform: Shape 286">
              <a:extLst>
                <a:ext uri="{FF2B5EF4-FFF2-40B4-BE49-F238E27FC236}">
                  <a16:creationId xmlns:a16="http://schemas.microsoft.com/office/drawing/2014/main" id="{391E3C81-0179-4A32-8834-40D199EB9CF1}"/>
                </a:ext>
              </a:extLst>
            </p:cNvPr>
            <p:cNvSpPr/>
            <p:nvPr/>
          </p:nvSpPr>
          <p:spPr>
            <a:xfrm>
              <a:off x="9331874" y="2851688"/>
              <a:ext cx="259946" cy="158734"/>
            </a:xfrm>
            <a:custGeom>
              <a:avLst/>
              <a:gdLst>
                <a:gd name="connsiteX0" fmla="*/ 27765 w 259946"/>
                <a:gd name="connsiteY0" fmla="*/ 157687 h 158734"/>
                <a:gd name="connsiteX1" fmla="*/ 0 w 259946"/>
                <a:gd name="connsiteY1" fmla="*/ 113262 h 158734"/>
                <a:gd name="connsiteX2" fmla="*/ 49349 w 259946"/>
                <a:gd name="connsiteY2" fmla="*/ 63913 h 158734"/>
                <a:gd name="connsiteX3" fmla="*/ 49349 w 259946"/>
                <a:gd name="connsiteY3" fmla="*/ 63913 h 158734"/>
                <a:gd name="connsiteX4" fmla="*/ 113262 w 259946"/>
                <a:gd name="connsiteY4" fmla="*/ 0 h 158734"/>
                <a:gd name="connsiteX5" fmla="*/ 146685 w 259946"/>
                <a:gd name="connsiteY5" fmla="*/ 0 h 158734"/>
                <a:gd name="connsiteX6" fmla="*/ 210598 w 259946"/>
                <a:gd name="connsiteY6" fmla="*/ 63913 h 158734"/>
                <a:gd name="connsiteX7" fmla="*/ 210598 w 259946"/>
                <a:gd name="connsiteY7" fmla="*/ 63913 h 158734"/>
                <a:gd name="connsiteX8" fmla="*/ 259947 w 259946"/>
                <a:gd name="connsiteY8" fmla="*/ 113262 h 158734"/>
                <a:gd name="connsiteX9" fmla="*/ 229772 w 259946"/>
                <a:gd name="connsiteY9" fmla="*/ 158734 h 158734"/>
                <a:gd name="connsiteX10" fmla="*/ 259947 w 259946"/>
                <a:gd name="connsiteY10" fmla="*/ 113262 h 158734"/>
                <a:gd name="connsiteX11" fmla="*/ 210598 w 259946"/>
                <a:gd name="connsiteY11" fmla="*/ 63913 h 158734"/>
                <a:gd name="connsiteX12" fmla="*/ 210598 w 259946"/>
                <a:gd name="connsiteY12" fmla="*/ 63913 h 158734"/>
                <a:gd name="connsiteX13" fmla="*/ 146685 w 259946"/>
                <a:gd name="connsiteY13" fmla="*/ 0 h 158734"/>
                <a:gd name="connsiteX14" fmla="*/ 113262 w 259946"/>
                <a:gd name="connsiteY14" fmla="*/ 0 h 158734"/>
                <a:gd name="connsiteX15" fmla="*/ 49349 w 259946"/>
                <a:gd name="connsiteY15" fmla="*/ 63913 h 158734"/>
                <a:gd name="connsiteX16" fmla="*/ 49349 w 259946"/>
                <a:gd name="connsiteY16" fmla="*/ 63913 h 158734"/>
                <a:gd name="connsiteX17" fmla="*/ 0 w 259946"/>
                <a:gd name="connsiteY17" fmla="*/ 113262 h 158734"/>
                <a:gd name="connsiteX18" fmla="*/ 27765 w 259946"/>
                <a:gd name="connsiteY18" fmla="*/ 157687 h 15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9946" h="158734">
                  <a:moveTo>
                    <a:pt x="27765" y="157687"/>
                  </a:moveTo>
                  <a:cubicBezTo>
                    <a:pt x="11316" y="149724"/>
                    <a:pt x="0" y="132855"/>
                    <a:pt x="0" y="113262"/>
                  </a:cubicBezTo>
                  <a:cubicBezTo>
                    <a:pt x="0" y="86020"/>
                    <a:pt x="22108" y="63913"/>
                    <a:pt x="49349" y="63913"/>
                  </a:cubicBezTo>
                  <a:lnTo>
                    <a:pt x="49349" y="63913"/>
                  </a:lnTo>
                  <a:cubicBezTo>
                    <a:pt x="49349" y="28604"/>
                    <a:pt x="77953" y="0"/>
                    <a:pt x="113262" y="0"/>
                  </a:cubicBezTo>
                  <a:lnTo>
                    <a:pt x="146685" y="0"/>
                  </a:lnTo>
                  <a:cubicBezTo>
                    <a:pt x="181994" y="0"/>
                    <a:pt x="210598" y="28604"/>
                    <a:pt x="210598" y="63913"/>
                  </a:cubicBezTo>
                  <a:lnTo>
                    <a:pt x="210598" y="63913"/>
                  </a:lnTo>
                  <a:cubicBezTo>
                    <a:pt x="237839" y="63913"/>
                    <a:pt x="259947" y="86020"/>
                    <a:pt x="259947" y="113262"/>
                  </a:cubicBezTo>
                  <a:cubicBezTo>
                    <a:pt x="259947" y="133693"/>
                    <a:pt x="247479" y="151190"/>
                    <a:pt x="229772" y="158734"/>
                  </a:cubicBezTo>
                  <a:cubicBezTo>
                    <a:pt x="247479" y="151295"/>
                    <a:pt x="259947" y="133693"/>
                    <a:pt x="259947" y="113262"/>
                  </a:cubicBezTo>
                  <a:cubicBezTo>
                    <a:pt x="259947" y="86020"/>
                    <a:pt x="237839" y="63913"/>
                    <a:pt x="210598" y="63913"/>
                  </a:cubicBezTo>
                  <a:lnTo>
                    <a:pt x="210598" y="63913"/>
                  </a:lnTo>
                  <a:cubicBezTo>
                    <a:pt x="210598" y="28604"/>
                    <a:pt x="181994" y="0"/>
                    <a:pt x="146685" y="0"/>
                  </a:cubicBezTo>
                  <a:lnTo>
                    <a:pt x="113262" y="0"/>
                  </a:lnTo>
                  <a:cubicBezTo>
                    <a:pt x="77953" y="0"/>
                    <a:pt x="49349" y="28604"/>
                    <a:pt x="49349" y="63913"/>
                  </a:cubicBezTo>
                  <a:lnTo>
                    <a:pt x="49349" y="63913"/>
                  </a:lnTo>
                  <a:cubicBezTo>
                    <a:pt x="22108" y="63913"/>
                    <a:pt x="0" y="86020"/>
                    <a:pt x="0" y="113262"/>
                  </a:cubicBezTo>
                  <a:cubicBezTo>
                    <a:pt x="0" y="132750"/>
                    <a:pt x="11316" y="149724"/>
                    <a:pt x="27765" y="157687"/>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63" name="Freeform: Shape 287">
              <a:extLst>
                <a:ext uri="{FF2B5EF4-FFF2-40B4-BE49-F238E27FC236}">
                  <a16:creationId xmlns:a16="http://schemas.microsoft.com/office/drawing/2014/main" id="{49193677-8348-4D4B-AC90-304F79FFD165}"/>
                </a:ext>
              </a:extLst>
            </p:cNvPr>
            <p:cNvSpPr/>
            <p:nvPr/>
          </p:nvSpPr>
          <p:spPr>
            <a:xfrm>
              <a:off x="9336798" y="3000993"/>
              <a:ext cx="56054" cy="80257"/>
            </a:xfrm>
            <a:custGeom>
              <a:avLst/>
              <a:gdLst>
                <a:gd name="connsiteX0" fmla="*/ 10792 w 56054"/>
                <a:gd name="connsiteY0" fmla="*/ 0 h 80257"/>
                <a:gd name="connsiteX1" fmla="*/ 0 w 56054"/>
                <a:gd name="connsiteY1" fmla="*/ 30909 h 80257"/>
                <a:gd name="connsiteX2" fmla="*/ 56055 w 56054"/>
                <a:gd name="connsiteY2" fmla="*/ 80258 h 80257"/>
                <a:gd name="connsiteX3" fmla="*/ 0 w 56054"/>
                <a:gd name="connsiteY3" fmla="*/ 30909 h 80257"/>
                <a:gd name="connsiteX4" fmla="*/ 10792 w 56054"/>
                <a:gd name="connsiteY4" fmla="*/ 0 h 8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54" h="80257">
                  <a:moveTo>
                    <a:pt x="10792" y="0"/>
                  </a:moveTo>
                  <a:cubicBezTo>
                    <a:pt x="4086" y="8487"/>
                    <a:pt x="0" y="19174"/>
                    <a:pt x="0" y="30909"/>
                  </a:cubicBezTo>
                  <a:cubicBezTo>
                    <a:pt x="0" y="58150"/>
                    <a:pt x="28813" y="80258"/>
                    <a:pt x="56055" y="80258"/>
                  </a:cubicBezTo>
                  <a:cubicBezTo>
                    <a:pt x="28813" y="80258"/>
                    <a:pt x="0" y="58150"/>
                    <a:pt x="0" y="30909"/>
                  </a:cubicBezTo>
                  <a:cubicBezTo>
                    <a:pt x="0" y="19174"/>
                    <a:pt x="4086" y="8487"/>
                    <a:pt x="10792" y="0"/>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64" name="Freeform: Shape 288">
              <a:extLst>
                <a:ext uri="{FF2B5EF4-FFF2-40B4-BE49-F238E27FC236}">
                  <a16:creationId xmlns:a16="http://schemas.microsoft.com/office/drawing/2014/main" id="{EA2DFB6D-B553-42D4-82AF-1ECDEF4DB61A}"/>
                </a:ext>
              </a:extLst>
            </p:cNvPr>
            <p:cNvSpPr/>
            <p:nvPr/>
          </p:nvSpPr>
          <p:spPr>
            <a:xfrm>
              <a:off x="9530841" y="3001098"/>
              <a:ext cx="56159" cy="80152"/>
            </a:xfrm>
            <a:custGeom>
              <a:avLst/>
              <a:gdLst>
                <a:gd name="connsiteX0" fmla="*/ 0 w 56159"/>
                <a:gd name="connsiteY0" fmla="*/ 80153 h 80152"/>
                <a:gd name="connsiteX1" fmla="*/ 56159 w 56159"/>
                <a:gd name="connsiteY1" fmla="*/ 30804 h 80152"/>
                <a:gd name="connsiteX2" fmla="*/ 45368 w 56159"/>
                <a:gd name="connsiteY2" fmla="*/ 0 h 80152"/>
                <a:gd name="connsiteX3" fmla="*/ 56159 w 56159"/>
                <a:gd name="connsiteY3" fmla="*/ 30804 h 80152"/>
                <a:gd name="connsiteX4" fmla="*/ 0 w 56159"/>
                <a:gd name="connsiteY4" fmla="*/ 80153 h 80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9" h="80152">
                  <a:moveTo>
                    <a:pt x="0" y="80153"/>
                  </a:moveTo>
                  <a:cubicBezTo>
                    <a:pt x="27242" y="80153"/>
                    <a:pt x="56159" y="58045"/>
                    <a:pt x="56159" y="30804"/>
                  </a:cubicBezTo>
                  <a:cubicBezTo>
                    <a:pt x="56159" y="19174"/>
                    <a:pt x="52073" y="8382"/>
                    <a:pt x="45368" y="0"/>
                  </a:cubicBezTo>
                  <a:cubicBezTo>
                    <a:pt x="52178" y="8487"/>
                    <a:pt x="56159" y="19174"/>
                    <a:pt x="56159" y="30804"/>
                  </a:cubicBezTo>
                  <a:cubicBezTo>
                    <a:pt x="56055" y="58045"/>
                    <a:pt x="27242" y="80153"/>
                    <a:pt x="0" y="80153"/>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65" name="Freeform: Shape 289">
              <a:extLst>
                <a:ext uri="{FF2B5EF4-FFF2-40B4-BE49-F238E27FC236}">
                  <a16:creationId xmlns:a16="http://schemas.microsoft.com/office/drawing/2014/main" id="{9A4F85DD-3AC1-4FB8-BA33-84C9212F89C0}"/>
                </a:ext>
              </a:extLst>
            </p:cNvPr>
            <p:cNvSpPr/>
            <p:nvPr/>
          </p:nvSpPr>
          <p:spPr>
            <a:xfrm>
              <a:off x="9388557" y="2951329"/>
              <a:ext cx="146580" cy="179584"/>
            </a:xfrm>
            <a:custGeom>
              <a:avLst/>
              <a:gdLst>
                <a:gd name="connsiteX0" fmla="*/ 146580 w 146580"/>
                <a:gd name="connsiteY0" fmla="*/ 53331 h 179584"/>
                <a:gd name="connsiteX1" fmla="*/ 146580 w 146580"/>
                <a:gd name="connsiteY1" fmla="*/ 104461 h 179584"/>
                <a:gd name="connsiteX2" fmla="*/ 124368 w 146580"/>
                <a:gd name="connsiteY2" fmla="*/ 158315 h 179584"/>
                <a:gd name="connsiteX3" fmla="*/ 124368 w 146580"/>
                <a:gd name="connsiteY3" fmla="*/ 158315 h 179584"/>
                <a:gd name="connsiteX4" fmla="*/ 73238 w 146580"/>
                <a:gd name="connsiteY4" fmla="*/ 179585 h 179584"/>
                <a:gd name="connsiteX5" fmla="*/ 73238 w 146580"/>
                <a:gd name="connsiteY5" fmla="*/ 179585 h 179584"/>
                <a:gd name="connsiteX6" fmla="*/ 22003 w 146580"/>
                <a:gd name="connsiteY6" fmla="*/ 158210 h 179584"/>
                <a:gd name="connsiteX7" fmla="*/ 22003 w 146580"/>
                <a:gd name="connsiteY7" fmla="*/ 158210 h 179584"/>
                <a:gd name="connsiteX8" fmla="*/ 0 w 146580"/>
                <a:gd name="connsiteY8" fmla="*/ 104670 h 179584"/>
                <a:gd name="connsiteX9" fmla="*/ 0 w 146580"/>
                <a:gd name="connsiteY9" fmla="*/ 53331 h 179584"/>
                <a:gd name="connsiteX10" fmla="*/ 73238 w 146580"/>
                <a:gd name="connsiteY10" fmla="*/ 0 h 179584"/>
                <a:gd name="connsiteX11" fmla="*/ 146580 w 146580"/>
                <a:gd name="connsiteY11" fmla="*/ 53331 h 1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80" h="179584">
                  <a:moveTo>
                    <a:pt x="146580" y="53331"/>
                  </a:moveTo>
                  <a:lnTo>
                    <a:pt x="146580" y="104461"/>
                  </a:lnTo>
                  <a:cubicBezTo>
                    <a:pt x="146580" y="124682"/>
                    <a:pt x="138617" y="144066"/>
                    <a:pt x="124368" y="158315"/>
                  </a:cubicBezTo>
                  <a:lnTo>
                    <a:pt x="124368" y="158315"/>
                  </a:lnTo>
                  <a:cubicBezTo>
                    <a:pt x="110852" y="171936"/>
                    <a:pt x="92412" y="179585"/>
                    <a:pt x="73238" y="179585"/>
                  </a:cubicBezTo>
                  <a:lnTo>
                    <a:pt x="73238" y="179585"/>
                  </a:lnTo>
                  <a:cubicBezTo>
                    <a:pt x="53959" y="179585"/>
                    <a:pt x="35519" y="171936"/>
                    <a:pt x="22003" y="158210"/>
                  </a:cubicBezTo>
                  <a:lnTo>
                    <a:pt x="22003" y="158210"/>
                  </a:lnTo>
                  <a:cubicBezTo>
                    <a:pt x="7858" y="143961"/>
                    <a:pt x="0" y="124682"/>
                    <a:pt x="0" y="104670"/>
                  </a:cubicBezTo>
                  <a:lnTo>
                    <a:pt x="0" y="53331"/>
                  </a:lnTo>
                  <a:cubicBezTo>
                    <a:pt x="0" y="53331"/>
                    <a:pt x="64541" y="51025"/>
                    <a:pt x="73238" y="0"/>
                  </a:cubicBezTo>
                  <a:cubicBezTo>
                    <a:pt x="73342" y="0"/>
                    <a:pt x="95450" y="51130"/>
                    <a:pt x="146580" y="53331"/>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66" name="Freeform: Shape 290">
              <a:extLst>
                <a:ext uri="{FF2B5EF4-FFF2-40B4-BE49-F238E27FC236}">
                  <a16:creationId xmlns:a16="http://schemas.microsoft.com/office/drawing/2014/main" id="{2110C167-3B02-4654-9056-B38840329A6B}"/>
                </a:ext>
              </a:extLst>
            </p:cNvPr>
            <p:cNvSpPr/>
            <p:nvPr/>
          </p:nvSpPr>
          <p:spPr>
            <a:xfrm>
              <a:off x="9461899" y="3295306"/>
              <a:ext cx="10477" cy="56473"/>
            </a:xfrm>
            <a:custGeom>
              <a:avLst/>
              <a:gdLst>
                <a:gd name="connsiteX0" fmla="*/ 0 w 10477"/>
                <a:gd name="connsiteY0" fmla="*/ 0 h 56473"/>
                <a:gd name="connsiteX1" fmla="*/ 0 w 10477"/>
                <a:gd name="connsiteY1" fmla="*/ 56474 h 56473"/>
                <a:gd name="connsiteX2" fmla="*/ 0 w 10477"/>
                <a:gd name="connsiteY2" fmla="*/ 0 h 56473"/>
              </a:gdLst>
              <a:ahLst/>
              <a:cxnLst>
                <a:cxn ang="0">
                  <a:pos x="connsiteX0" y="connsiteY0"/>
                </a:cxn>
                <a:cxn ang="0">
                  <a:pos x="connsiteX1" y="connsiteY1"/>
                </a:cxn>
                <a:cxn ang="0">
                  <a:pos x="connsiteX2" y="connsiteY2"/>
                </a:cxn>
              </a:cxnLst>
              <a:rect l="l" t="t" r="r" b="b"/>
              <a:pathLst>
                <a:path w="10477" h="56473">
                  <a:moveTo>
                    <a:pt x="0" y="0"/>
                  </a:moveTo>
                  <a:lnTo>
                    <a:pt x="0" y="56474"/>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67" name="Graphic 117">
            <a:extLst>
              <a:ext uri="{FF2B5EF4-FFF2-40B4-BE49-F238E27FC236}">
                <a16:creationId xmlns:a16="http://schemas.microsoft.com/office/drawing/2014/main" id="{60219050-3FC3-40AD-B5E0-1B3BF792791F}"/>
              </a:ext>
            </a:extLst>
          </p:cNvPr>
          <p:cNvGrpSpPr/>
          <p:nvPr/>
        </p:nvGrpSpPr>
        <p:grpSpPr>
          <a:xfrm>
            <a:off x="2195459" y="3098519"/>
            <a:ext cx="434921" cy="464677"/>
            <a:chOff x="2226614" y="3321800"/>
            <a:chExt cx="434921" cy="464677"/>
          </a:xfrm>
          <a:noFill/>
        </p:grpSpPr>
        <p:grpSp>
          <p:nvGrpSpPr>
            <p:cNvPr id="172" name="Graphic 117">
              <a:extLst>
                <a:ext uri="{FF2B5EF4-FFF2-40B4-BE49-F238E27FC236}">
                  <a16:creationId xmlns:a16="http://schemas.microsoft.com/office/drawing/2014/main" id="{D13B018B-4E71-483A-8C53-8D404590ECC4}"/>
                </a:ext>
              </a:extLst>
            </p:cNvPr>
            <p:cNvGrpSpPr/>
            <p:nvPr/>
          </p:nvGrpSpPr>
          <p:grpSpPr>
            <a:xfrm>
              <a:off x="2226614" y="3321800"/>
              <a:ext cx="336432" cy="439426"/>
              <a:chOff x="2226614" y="3321800"/>
              <a:chExt cx="336432" cy="439426"/>
            </a:xfrm>
            <a:noFill/>
          </p:grpSpPr>
          <p:grpSp>
            <p:nvGrpSpPr>
              <p:cNvPr id="174" name="Graphic 117">
                <a:extLst>
                  <a:ext uri="{FF2B5EF4-FFF2-40B4-BE49-F238E27FC236}">
                    <a16:creationId xmlns:a16="http://schemas.microsoft.com/office/drawing/2014/main" id="{65025118-2B5F-4FF2-8CFA-9A4E82B0D233}"/>
                  </a:ext>
                </a:extLst>
              </p:cNvPr>
              <p:cNvGrpSpPr/>
              <p:nvPr/>
            </p:nvGrpSpPr>
            <p:grpSpPr>
              <a:xfrm>
                <a:off x="2226614" y="3321800"/>
                <a:ext cx="336432" cy="439426"/>
                <a:chOff x="2226614" y="3321800"/>
                <a:chExt cx="336432" cy="439426"/>
              </a:xfrm>
              <a:noFill/>
            </p:grpSpPr>
            <p:sp>
              <p:nvSpPr>
                <p:cNvPr id="180" name="Freeform: Shape 114">
                  <a:extLst>
                    <a:ext uri="{FF2B5EF4-FFF2-40B4-BE49-F238E27FC236}">
                      <a16:creationId xmlns:a16="http://schemas.microsoft.com/office/drawing/2014/main" id="{2BD1F7DD-E30B-4DE6-AB24-A45A72E60C49}"/>
                    </a:ext>
                  </a:extLst>
                </p:cNvPr>
                <p:cNvSpPr/>
                <p:nvPr/>
              </p:nvSpPr>
              <p:spPr>
                <a:xfrm>
                  <a:off x="2226614" y="3321800"/>
                  <a:ext cx="336432" cy="439426"/>
                </a:xfrm>
                <a:custGeom>
                  <a:avLst/>
                  <a:gdLst>
                    <a:gd name="connsiteX0" fmla="*/ 254080 w 336432"/>
                    <a:gd name="connsiteY0" fmla="*/ 439427 h 439426"/>
                    <a:gd name="connsiteX1" fmla="*/ 0 w 336432"/>
                    <a:gd name="connsiteY1" fmla="*/ 439427 h 439426"/>
                    <a:gd name="connsiteX2" fmla="*/ 0 w 336432"/>
                    <a:gd name="connsiteY2" fmla="*/ 86544 h 439426"/>
                    <a:gd name="connsiteX3" fmla="*/ 86544 w 336432"/>
                    <a:gd name="connsiteY3" fmla="*/ 0 h 439426"/>
                    <a:gd name="connsiteX4" fmla="*/ 336433 w 336432"/>
                    <a:gd name="connsiteY4" fmla="*/ 0 h 439426"/>
                    <a:gd name="connsiteX5" fmla="*/ 336433 w 336432"/>
                    <a:gd name="connsiteY5" fmla="*/ 308248 h 43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432" h="439426">
                      <a:moveTo>
                        <a:pt x="254080" y="439427"/>
                      </a:moveTo>
                      <a:lnTo>
                        <a:pt x="0" y="439427"/>
                      </a:lnTo>
                      <a:lnTo>
                        <a:pt x="0" y="86544"/>
                      </a:lnTo>
                      <a:lnTo>
                        <a:pt x="86544" y="0"/>
                      </a:lnTo>
                      <a:lnTo>
                        <a:pt x="336433" y="0"/>
                      </a:lnTo>
                      <a:lnTo>
                        <a:pt x="336433" y="308248"/>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1" name="Freeform: Shape 115">
                  <a:extLst>
                    <a:ext uri="{FF2B5EF4-FFF2-40B4-BE49-F238E27FC236}">
                      <a16:creationId xmlns:a16="http://schemas.microsoft.com/office/drawing/2014/main" id="{87247A9E-10C9-443A-8F85-9C3CE85F3565}"/>
                    </a:ext>
                  </a:extLst>
                </p:cNvPr>
                <p:cNvSpPr/>
                <p:nvPr/>
              </p:nvSpPr>
              <p:spPr>
                <a:xfrm>
                  <a:off x="2226614" y="3321800"/>
                  <a:ext cx="86963" cy="87172"/>
                </a:xfrm>
                <a:custGeom>
                  <a:avLst/>
                  <a:gdLst>
                    <a:gd name="connsiteX0" fmla="*/ 86963 w 86963"/>
                    <a:gd name="connsiteY0" fmla="*/ 0 h 87172"/>
                    <a:gd name="connsiteX1" fmla="*/ 86963 w 86963"/>
                    <a:gd name="connsiteY1" fmla="*/ 87173 h 87172"/>
                    <a:gd name="connsiteX2" fmla="*/ 0 w 86963"/>
                    <a:gd name="connsiteY2" fmla="*/ 87173 h 87172"/>
                  </a:gdLst>
                  <a:ahLst/>
                  <a:cxnLst>
                    <a:cxn ang="0">
                      <a:pos x="connsiteX0" y="connsiteY0"/>
                    </a:cxn>
                    <a:cxn ang="0">
                      <a:pos x="connsiteX1" y="connsiteY1"/>
                    </a:cxn>
                    <a:cxn ang="0">
                      <a:pos x="connsiteX2" y="connsiteY2"/>
                    </a:cxn>
                  </a:cxnLst>
                  <a:rect l="l" t="t" r="r" b="b"/>
                  <a:pathLst>
                    <a:path w="86963" h="87172">
                      <a:moveTo>
                        <a:pt x="86963" y="0"/>
                      </a:moveTo>
                      <a:lnTo>
                        <a:pt x="86963" y="87173"/>
                      </a:lnTo>
                      <a:lnTo>
                        <a:pt x="0" y="87173"/>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75" name="Freeform: Shape 116">
                <a:extLst>
                  <a:ext uri="{FF2B5EF4-FFF2-40B4-BE49-F238E27FC236}">
                    <a16:creationId xmlns:a16="http://schemas.microsoft.com/office/drawing/2014/main" id="{F24FE195-E873-404F-8085-A678DB88902F}"/>
                  </a:ext>
                </a:extLst>
              </p:cNvPr>
              <p:cNvSpPr/>
              <p:nvPr/>
            </p:nvSpPr>
            <p:spPr>
              <a:xfrm>
                <a:off x="2289689" y="3469009"/>
                <a:ext cx="190271" cy="99850"/>
              </a:xfrm>
              <a:custGeom>
                <a:avLst/>
                <a:gdLst>
                  <a:gd name="connsiteX0" fmla="*/ 190272 w 190271"/>
                  <a:gd name="connsiteY0" fmla="*/ 99851 h 99850"/>
                  <a:gd name="connsiteX1" fmla="*/ 0 w 190271"/>
                  <a:gd name="connsiteY1" fmla="*/ 99851 h 99850"/>
                  <a:gd name="connsiteX2" fmla="*/ 0 w 190271"/>
                  <a:gd name="connsiteY2" fmla="*/ 0 h 99850"/>
                  <a:gd name="connsiteX3" fmla="*/ 190272 w 190271"/>
                  <a:gd name="connsiteY3" fmla="*/ 0 h 99850"/>
                </a:gdLst>
                <a:ahLst/>
                <a:cxnLst>
                  <a:cxn ang="0">
                    <a:pos x="connsiteX0" y="connsiteY0"/>
                  </a:cxn>
                  <a:cxn ang="0">
                    <a:pos x="connsiteX1" y="connsiteY1"/>
                  </a:cxn>
                  <a:cxn ang="0">
                    <a:pos x="connsiteX2" y="connsiteY2"/>
                  </a:cxn>
                  <a:cxn ang="0">
                    <a:pos x="connsiteX3" y="connsiteY3"/>
                  </a:cxn>
                </a:cxnLst>
                <a:rect l="l" t="t" r="r" b="b"/>
                <a:pathLst>
                  <a:path w="190271" h="99850">
                    <a:moveTo>
                      <a:pt x="190272" y="99851"/>
                    </a:moveTo>
                    <a:lnTo>
                      <a:pt x="0" y="99851"/>
                    </a:lnTo>
                    <a:lnTo>
                      <a:pt x="0" y="0"/>
                    </a:lnTo>
                    <a:lnTo>
                      <a:pt x="190272"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6" name="Freeform: Shape 118">
                <a:extLst>
                  <a:ext uri="{FF2B5EF4-FFF2-40B4-BE49-F238E27FC236}">
                    <a16:creationId xmlns:a16="http://schemas.microsoft.com/office/drawing/2014/main" id="{27DF45A1-A2C5-403A-93EB-668184215A5D}"/>
                  </a:ext>
                </a:extLst>
              </p:cNvPr>
              <p:cNvSpPr/>
              <p:nvPr/>
            </p:nvSpPr>
            <p:spPr>
              <a:xfrm>
                <a:off x="2376757" y="3426994"/>
                <a:ext cx="123320" cy="10477"/>
              </a:xfrm>
              <a:custGeom>
                <a:avLst/>
                <a:gdLst>
                  <a:gd name="connsiteX0" fmla="*/ 0 w 123320"/>
                  <a:gd name="connsiteY0" fmla="*/ 0 h 10477"/>
                  <a:gd name="connsiteX1" fmla="*/ 123320 w 123320"/>
                  <a:gd name="connsiteY1" fmla="*/ 0 h 10477"/>
                </a:gdLst>
                <a:ahLst/>
                <a:cxnLst>
                  <a:cxn ang="0">
                    <a:pos x="connsiteX0" y="connsiteY0"/>
                  </a:cxn>
                  <a:cxn ang="0">
                    <a:pos x="connsiteX1" y="connsiteY1"/>
                  </a:cxn>
                </a:cxnLst>
                <a:rect l="l" t="t" r="r" b="b"/>
                <a:pathLst>
                  <a:path w="123320" h="10477">
                    <a:moveTo>
                      <a:pt x="0" y="0"/>
                    </a:moveTo>
                    <a:lnTo>
                      <a:pt x="12332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7" name="Freeform: Shape 119">
                <a:extLst>
                  <a:ext uri="{FF2B5EF4-FFF2-40B4-BE49-F238E27FC236}">
                    <a16:creationId xmlns:a16="http://schemas.microsoft.com/office/drawing/2014/main" id="{8E072214-CF5E-4069-BFA4-37B010B3495F}"/>
                  </a:ext>
                </a:extLst>
              </p:cNvPr>
              <p:cNvSpPr/>
              <p:nvPr/>
            </p:nvSpPr>
            <p:spPr>
              <a:xfrm>
                <a:off x="2376757" y="3384875"/>
                <a:ext cx="123320" cy="10477"/>
              </a:xfrm>
              <a:custGeom>
                <a:avLst/>
                <a:gdLst>
                  <a:gd name="connsiteX0" fmla="*/ 0 w 123320"/>
                  <a:gd name="connsiteY0" fmla="*/ 0 h 10477"/>
                  <a:gd name="connsiteX1" fmla="*/ 123320 w 123320"/>
                  <a:gd name="connsiteY1" fmla="*/ 0 h 10477"/>
                </a:gdLst>
                <a:ahLst/>
                <a:cxnLst>
                  <a:cxn ang="0">
                    <a:pos x="connsiteX0" y="connsiteY0"/>
                  </a:cxn>
                  <a:cxn ang="0">
                    <a:pos x="connsiteX1" y="connsiteY1"/>
                  </a:cxn>
                </a:cxnLst>
                <a:rect l="l" t="t" r="r" b="b"/>
                <a:pathLst>
                  <a:path w="123320" h="10477">
                    <a:moveTo>
                      <a:pt x="0" y="0"/>
                    </a:moveTo>
                    <a:lnTo>
                      <a:pt x="12332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8" name="Freeform: Shape 121">
                <a:extLst>
                  <a:ext uri="{FF2B5EF4-FFF2-40B4-BE49-F238E27FC236}">
                    <a16:creationId xmlns:a16="http://schemas.microsoft.com/office/drawing/2014/main" id="{062A05FA-6E52-453F-A785-DD1A93F62241}"/>
                  </a:ext>
                </a:extLst>
              </p:cNvPr>
              <p:cNvSpPr/>
              <p:nvPr/>
            </p:nvSpPr>
            <p:spPr>
              <a:xfrm>
                <a:off x="2289689" y="3610875"/>
                <a:ext cx="190585" cy="87172"/>
              </a:xfrm>
              <a:custGeom>
                <a:avLst/>
                <a:gdLst>
                  <a:gd name="connsiteX0" fmla="*/ 190586 w 190585"/>
                  <a:gd name="connsiteY0" fmla="*/ 0 h 87172"/>
                  <a:gd name="connsiteX1" fmla="*/ 0 w 190585"/>
                  <a:gd name="connsiteY1" fmla="*/ 0 h 87172"/>
                  <a:gd name="connsiteX2" fmla="*/ 0 w 190585"/>
                  <a:gd name="connsiteY2" fmla="*/ 87173 h 87172"/>
                  <a:gd name="connsiteX3" fmla="*/ 133379 w 190585"/>
                  <a:gd name="connsiteY3" fmla="*/ 87173 h 87172"/>
                </a:gdLst>
                <a:ahLst/>
                <a:cxnLst>
                  <a:cxn ang="0">
                    <a:pos x="connsiteX0" y="connsiteY0"/>
                  </a:cxn>
                  <a:cxn ang="0">
                    <a:pos x="connsiteX1" y="connsiteY1"/>
                  </a:cxn>
                  <a:cxn ang="0">
                    <a:pos x="connsiteX2" y="connsiteY2"/>
                  </a:cxn>
                  <a:cxn ang="0">
                    <a:pos x="connsiteX3" y="connsiteY3"/>
                  </a:cxn>
                </a:cxnLst>
                <a:rect l="l" t="t" r="r" b="b"/>
                <a:pathLst>
                  <a:path w="190585" h="87172">
                    <a:moveTo>
                      <a:pt x="190586" y="0"/>
                    </a:moveTo>
                    <a:lnTo>
                      <a:pt x="0" y="0"/>
                    </a:lnTo>
                    <a:lnTo>
                      <a:pt x="0" y="87173"/>
                    </a:lnTo>
                    <a:lnTo>
                      <a:pt x="133379" y="87173"/>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9" name="Freeform: Shape 122">
                <a:extLst>
                  <a:ext uri="{FF2B5EF4-FFF2-40B4-BE49-F238E27FC236}">
                    <a16:creationId xmlns:a16="http://schemas.microsoft.com/office/drawing/2014/main" id="{1CFBF12B-F4EF-47DE-BA99-4D897B2BF90A}"/>
                  </a:ext>
                </a:extLst>
              </p:cNvPr>
              <p:cNvSpPr/>
              <p:nvPr/>
            </p:nvSpPr>
            <p:spPr>
              <a:xfrm>
                <a:off x="2331808" y="3518882"/>
                <a:ext cx="105298" cy="10477"/>
              </a:xfrm>
              <a:custGeom>
                <a:avLst/>
                <a:gdLst>
                  <a:gd name="connsiteX0" fmla="*/ 0 w 105298"/>
                  <a:gd name="connsiteY0" fmla="*/ 0 h 10477"/>
                  <a:gd name="connsiteX1" fmla="*/ 105299 w 105298"/>
                  <a:gd name="connsiteY1" fmla="*/ 0 h 10477"/>
                </a:gdLst>
                <a:ahLst/>
                <a:cxnLst>
                  <a:cxn ang="0">
                    <a:pos x="connsiteX0" y="connsiteY0"/>
                  </a:cxn>
                  <a:cxn ang="0">
                    <a:pos x="connsiteX1" y="connsiteY1"/>
                  </a:cxn>
                </a:cxnLst>
                <a:rect l="l" t="t" r="r" b="b"/>
                <a:pathLst>
                  <a:path w="105298" h="10477">
                    <a:moveTo>
                      <a:pt x="0" y="0"/>
                    </a:moveTo>
                    <a:lnTo>
                      <a:pt x="105299"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73" name="Freeform: Shape 124">
              <a:extLst>
                <a:ext uri="{FF2B5EF4-FFF2-40B4-BE49-F238E27FC236}">
                  <a16:creationId xmlns:a16="http://schemas.microsoft.com/office/drawing/2014/main" id="{0DA69162-CA0C-4712-B902-90FDA5E11628}"/>
                </a:ext>
              </a:extLst>
            </p:cNvPr>
            <p:cNvSpPr/>
            <p:nvPr/>
          </p:nvSpPr>
          <p:spPr>
            <a:xfrm>
              <a:off x="2464559" y="3469009"/>
              <a:ext cx="196977" cy="317468"/>
            </a:xfrm>
            <a:custGeom>
              <a:avLst/>
              <a:gdLst>
                <a:gd name="connsiteX0" fmla="*/ 57836 w 196977"/>
                <a:gd name="connsiteY0" fmla="*/ 0 h 317468"/>
                <a:gd name="connsiteX1" fmla="*/ 57836 w 196977"/>
                <a:gd name="connsiteY1" fmla="*/ 213846 h 317468"/>
                <a:gd name="connsiteX2" fmla="*/ 0 w 196977"/>
                <a:gd name="connsiteY2" fmla="*/ 213846 h 317468"/>
                <a:gd name="connsiteX3" fmla="*/ 98489 w 196977"/>
                <a:gd name="connsiteY3" fmla="*/ 317469 h 317468"/>
                <a:gd name="connsiteX4" fmla="*/ 196977 w 196977"/>
                <a:gd name="connsiteY4" fmla="*/ 213846 h 317468"/>
                <a:gd name="connsiteX5" fmla="*/ 139141 w 196977"/>
                <a:gd name="connsiteY5" fmla="*/ 213846 h 317468"/>
                <a:gd name="connsiteX6" fmla="*/ 139141 w 196977"/>
                <a:gd name="connsiteY6" fmla="*/ 99851 h 31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77" h="317468">
                  <a:moveTo>
                    <a:pt x="57836" y="0"/>
                  </a:moveTo>
                  <a:lnTo>
                    <a:pt x="57836" y="213846"/>
                  </a:lnTo>
                  <a:lnTo>
                    <a:pt x="0" y="213846"/>
                  </a:lnTo>
                  <a:lnTo>
                    <a:pt x="98489" y="317469"/>
                  </a:lnTo>
                  <a:lnTo>
                    <a:pt x="196977" y="213846"/>
                  </a:lnTo>
                  <a:lnTo>
                    <a:pt x="139141" y="213846"/>
                  </a:lnTo>
                  <a:lnTo>
                    <a:pt x="139141" y="99851"/>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sp>
        <p:nvSpPr>
          <p:cNvPr id="200" name="Elipse 23">
            <a:extLst>
              <a:ext uri="{FF2B5EF4-FFF2-40B4-BE49-F238E27FC236}">
                <a16:creationId xmlns:a16="http://schemas.microsoft.com/office/drawing/2014/main" id="{FDD1CF26-0578-42AD-A752-DBF350180470}"/>
              </a:ext>
            </a:extLst>
          </p:cNvPr>
          <p:cNvSpPr/>
          <p:nvPr/>
        </p:nvSpPr>
        <p:spPr>
          <a:xfrm>
            <a:off x="1733788" y="3925991"/>
            <a:ext cx="898575" cy="89857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Tree>
    <p:extLst>
      <p:ext uri="{BB962C8B-B14F-4D97-AF65-F5344CB8AC3E}">
        <p14:creationId xmlns:p14="http://schemas.microsoft.com/office/powerpoint/2010/main" val="57967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F7294C-57C6-4517-AE90-D3167B82D3B9}"/>
              </a:ext>
            </a:extLst>
          </p:cNvPr>
          <p:cNvPicPr>
            <a:picLocks noChangeAspect="1"/>
          </p:cNvPicPr>
          <p:nvPr/>
        </p:nvPicPr>
        <p:blipFill rotWithShape="1">
          <a:blip r:embed="rId3">
            <a:extLst>
              <a:ext uri="{28A0092B-C50C-407E-A947-70E740481C1C}">
                <a14:useLocalDpi xmlns:a14="http://schemas.microsoft.com/office/drawing/2010/main" val="0"/>
              </a:ext>
            </a:extLst>
          </a:blip>
          <a:srcRect t="14880" r="15344" b="30224"/>
          <a:stretch/>
        </p:blipFill>
        <p:spPr>
          <a:xfrm>
            <a:off x="21715" y="1292532"/>
            <a:ext cx="12192000" cy="5282837"/>
          </a:xfrm>
          <a:prstGeom prst="rect">
            <a:avLst/>
          </a:prstGeom>
        </p:spPr>
      </p:pic>
      <p:sp>
        <p:nvSpPr>
          <p:cNvPr id="43" name="Text Placeholder 6">
            <a:extLst>
              <a:ext uri="{FF2B5EF4-FFF2-40B4-BE49-F238E27FC236}">
                <a16:creationId xmlns:a16="http://schemas.microsoft.com/office/drawing/2014/main" id="{E7FA8373-2B0A-47E6-BD2D-16B8B2BBACCC}"/>
              </a:ext>
            </a:extLst>
          </p:cNvPr>
          <p:cNvSpPr txBox="1">
            <a:spLocks/>
          </p:cNvSpPr>
          <p:nvPr/>
        </p:nvSpPr>
        <p:spPr>
          <a:xfrm>
            <a:off x="0" y="1286477"/>
            <a:ext cx="12192002" cy="5282838"/>
          </a:xfrm>
          <a:prstGeom prst="rect">
            <a:avLst/>
          </a:prstGeom>
          <a:gradFill flip="none" rotWithShape="1">
            <a:gsLst>
              <a:gs pos="18000">
                <a:schemeClr val="accent2">
                  <a:alpha val="8000"/>
                </a:schemeClr>
              </a:gs>
              <a:gs pos="87000">
                <a:schemeClr val="accent1">
                  <a:alpha val="52000"/>
                </a:schemeClr>
              </a:gs>
              <a:gs pos="71000">
                <a:schemeClr val="accent1">
                  <a:alpha val="47000"/>
                </a:schemeClr>
              </a:gs>
              <a:gs pos="100000">
                <a:schemeClr val="accent1">
                  <a:alpha val="84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a:t>.</a:t>
            </a:r>
          </a:p>
        </p:txBody>
      </p:sp>
      <p:sp>
        <p:nvSpPr>
          <p:cNvPr id="15" name="Rectángulo 14">
            <a:extLst>
              <a:ext uri="{FF2B5EF4-FFF2-40B4-BE49-F238E27FC236}">
                <a16:creationId xmlns:a16="http://schemas.microsoft.com/office/drawing/2014/main" id="{49C417DE-85DD-4C2D-9215-8FD3E87E43CB}"/>
              </a:ext>
            </a:extLst>
          </p:cNvPr>
          <p:cNvSpPr/>
          <p:nvPr/>
        </p:nvSpPr>
        <p:spPr>
          <a:xfrm>
            <a:off x="-3" y="1286477"/>
            <a:ext cx="12191995" cy="48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262" name="Marcador de pie de página 1">
            <a:extLst>
              <a:ext uri="{FF2B5EF4-FFF2-40B4-BE49-F238E27FC236}">
                <a16:creationId xmlns:a16="http://schemas.microsoft.com/office/drawing/2014/main" id="{0F2C69AC-E8C0-46FA-8949-771DA4BEA7B0}"/>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tx1"/>
                </a:solidFill>
                <a:latin typeface="Segoe UI" panose="020B0502040204020203" pitchFamily="34" charset="0"/>
              </a:rPr>
              <a:t>p. </a:t>
            </a:r>
            <a:fld id="{C55AD5FC-D658-4668-AADB-0A3BDC5470A2}" type="slidenum">
              <a:rPr lang="es-ES" sz="900" smtClean="0">
                <a:solidFill>
                  <a:schemeClr val="tx1"/>
                </a:solidFill>
                <a:latin typeface="Segoe UI" panose="020B0502040204020203" pitchFamily="34" charset="0"/>
              </a:rPr>
              <a:pPr algn="l"/>
              <a:t>2</a:t>
            </a:fld>
            <a:endParaRPr lang="es-ES" sz="900" dirty="0">
              <a:solidFill>
                <a:schemeClr val="tx1"/>
              </a:solidFill>
              <a:latin typeface="Segoe UI" panose="020B0502040204020203" pitchFamily="34" charset="0"/>
            </a:endParaRPr>
          </a:p>
        </p:txBody>
      </p:sp>
      <p:sp>
        <p:nvSpPr>
          <p:cNvPr id="195" name="Titular">
            <a:extLst>
              <a:ext uri="{FF2B5EF4-FFF2-40B4-BE49-F238E27FC236}">
                <a16:creationId xmlns:a16="http://schemas.microsoft.com/office/drawing/2014/main" id="{C16BE538-CBDD-4002-B197-A013B9C48B2E}"/>
              </a:ext>
            </a:extLst>
          </p:cNvPr>
          <p:cNvSpPr txBox="1">
            <a:spLocks/>
          </p:cNvSpPr>
          <p:nvPr/>
        </p:nvSpPr>
        <p:spPr>
          <a:xfrm>
            <a:off x="752739" y="740459"/>
            <a:ext cx="5343261"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sz="28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ÍNDICE</a:t>
            </a:r>
            <a:endParaRPr lang="es-ES" sz="2000" b="0" i="0" u="none" strike="noStrike" cap="none"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endParaRPr>
          </a:p>
        </p:txBody>
      </p:sp>
      <p:cxnSp>
        <p:nvCxnSpPr>
          <p:cNvPr id="196" name="Straight Connector 38">
            <a:extLst>
              <a:ext uri="{FF2B5EF4-FFF2-40B4-BE49-F238E27FC236}">
                <a16:creationId xmlns:a16="http://schemas.microsoft.com/office/drawing/2014/main" id="{590C8BB5-A6F4-46E5-83CA-97ABFDCC6FFD}"/>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97" name="Rectángulo 245">
            <a:extLst>
              <a:ext uri="{FF2B5EF4-FFF2-40B4-BE49-F238E27FC236}">
                <a16:creationId xmlns:a16="http://schemas.microsoft.com/office/drawing/2014/main" id="{647C14C8-9F2F-4AF9-BDDE-582B014A8BC3}"/>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98" name="Marcador de texto 5">
            <a:extLst>
              <a:ext uri="{FF2B5EF4-FFF2-40B4-BE49-F238E27FC236}">
                <a16:creationId xmlns:a16="http://schemas.microsoft.com/office/drawing/2014/main" id="{F45E1C87-EDCB-43D9-90AF-13176A8E5A86}"/>
              </a:ext>
            </a:extLst>
          </p:cNvPr>
          <p:cNvSpPr txBox="1">
            <a:spLocks/>
          </p:cNvSpPr>
          <p:nvPr/>
        </p:nvSpPr>
        <p:spPr>
          <a:xfrm>
            <a:off x="755276" y="1510813"/>
            <a:ext cx="9066904" cy="266758"/>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spc="600" dirty="0">
                <a:solidFill>
                  <a:schemeClr val="accent1"/>
                </a:solidFill>
                <a:latin typeface="Segoe UI Semibold" panose="020B0702040204020203" pitchFamily="34" charset="0"/>
                <a:cs typeface="Segoe UI Semibold" panose="020B0702040204020203" pitchFamily="34" charset="0"/>
              </a:rPr>
              <a:t>EL CONTRATO LABORAL: DERECHOS Y DEBERES</a:t>
            </a:r>
          </a:p>
        </p:txBody>
      </p:sp>
      <p:grpSp>
        <p:nvGrpSpPr>
          <p:cNvPr id="200" name="Grupo 199">
            <a:extLst>
              <a:ext uri="{FF2B5EF4-FFF2-40B4-BE49-F238E27FC236}">
                <a16:creationId xmlns:a16="http://schemas.microsoft.com/office/drawing/2014/main" id="{3358D12E-5B19-4F64-9DD1-2E2B1447F7B6}"/>
              </a:ext>
            </a:extLst>
          </p:cNvPr>
          <p:cNvGrpSpPr/>
          <p:nvPr/>
        </p:nvGrpSpPr>
        <p:grpSpPr>
          <a:xfrm>
            <a:off x="722198" y="2023581"/>
            <a:ext cx="1214188" cy="1472480"/>
            <a:chOff x="777344" y="1874502"/>
            <a:chExt cx="1214188" cy="1472480"/>
          </a:xfrm>
        </p:grpSpPr>
        <p:sp>
          <p:nvSpPr>
            <p:cNvPr id="201" name="CuadroTexto 200">
              <a:extLst>
                <a:ext uri="{FF2B5EF4-FFF2-40B4-BE49-F238E27FC236}">
                  <a16:creationId xmlns:a16="http://schemas.microsoft.com/office/drawing/2014/main" id="{B291A3B2-FAD1-41A2-869D-97B04AFD04AB}"/>
                </a:ext>
              </a:extLst>
            </p:cNvPr>
            <p:cNvSpPr txBox="1"/>
            <p:nvPr/>
          </p:nvSpPr>
          <p:spPr>
            <a:xfrm>
              <a:off x="777346" y="2916095"/>
              <a:ext cx="1214186" cy="430887"/>
            </a:xfrm>
            <a:prstGeom prst="rect">
              <a:avLst/>
            </a:prstGeom>
            <a:noFill/>
          </p:spPr>
          <p:txBody>
            <a:bodyPr wrap="square" lIns="0" tIns="0" rIns="0" bIns="0" rtlCol="0">
              <a:spAutoFit/>
            </a:bodyPr>
            <a:lstStyle/>
            <a:p>
              <a:r>
                <a:rPr lang="es-ES" sz="1400" dirty="0">
                  <a:latin typeface="Segoe UI" panose="020B0502040204020203" pitchFamily="34" charset="0"/>
                  <a:ea typeface="Open Sans SemiBold" panose="020B0706030804020204" pitchFamily="34" charset="0"/>
                  <a:cs typeface="Segoe UI Semibold" panose="020B0702040204020203" pitchFamily="34" charset="0"/>
                </a:rPr>
                <a:t>Presentación del taller</a:t>
              </a:r>
            </a:p>
          </p:txBody>
        </p:sp>
        <p:grpSp>
          <p:nvGrpSpPr>
            <p:cNvPr id="206" name="Grupo 205">
              <a:extLst>
                <a:ext uri="{FF2B5EF4-FFF2-40B4-BE49-F238E27FC236}">
                  <a16:creationId xmlns:a16="http://schemas.microsoft.com/office/drawing/2014/main" id="{2192909A-976A-4AA8-9D28-606957E3771B}"/>
                </a:ext>
              </a:extLst>
            </p:cNvPr>
            <p:cNvGrpSpPr/>
            <p:nvPr/>
          </p:nvGrpSpPr>
          <p:grpSpPr>
            <a:xfrm>
              <a:off x="777344" y="1874502"/>
              <a:ext cx="1214187" cy="934537"/>
              <a:chOff x="777344" y="1874502"/>
              <a:chExt cx="1214187" cy="934537"/>
            </a:xfrm>
          </p:grpSpPr>
          <p:sp>
            <p:nvSpPr>
              <p:cNvPr id="214" name="CuadroTexto 213">
                <a:extLst>
                  <a:ext uri="{FF2B5EF4-FFF2-40B4-BE49-F238E27FC236}">
                    <a16:creationId xmlns:a16="http://schemas.microsoft.com/office/drawing/2014/main" id="{31D7CFA6-AD83-430C-988B-2C8CB07EA627}"/>
                  </a:ext>
                </a:extLst>
              </p:cNvPr>
              <p:cNvSpPr txBox="1"/>
              <p:nvPr/>
            </p:nvSpPr>
            <p:spPr>
              <a:xfrm>
                <a:off x="777344" y="1874502"/>
                <a:ext cx="1214187" cy="923330"/>
              </a:xfrm>
              <a:prstGeom prst="rect">
                <a:avLst/>
              </a:prstGeom>
              <a:noFill/>
            </p:spPr>
            <p:txBody>
              <a:bodyPr wrap="square" lIns="0" tIns="0" rIns="0" bIns="0" rtlCol="0">
                <a:spAutoFit/>
              </a:bodyPr>
              <a:lstStyle/>
              <a:p>
                <a:r>
                  <a:rPr lang="es-ES" sz="6000" dirty="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01</a:t>
                </a:r>
              </a:p>
            </p:txBody>
          </p:sp>
          <p:cxnSp>
            <p:nvCxnSpPr>
              <p:cNvPr id="215" name="Conector recto 214">
                <a:extLst>
                  <a:ext uri="{FF2B5EF4-FFF2-40B4-BE49-F238E27FC236}">
                    <a16:creationId xmlns:a16="http://schemas.microsoft.com/office/drawing/2014/main" id="{B1BBB9F3-A3EC-44FA-BB38-F25E42DDCC3C}"/>
                  </a:ext>
                </a:extLst>
              </p:cNvPr>
              <p:cNvCxnSpPr>
                <a:cxnSpLocks/>
              </p:cNvCxnSpPr>
              <p:nvPr/>
            </p:nvCxnSpPr>
            <p:spPr>
              <a:xfrm>
                <a:off x="777345" y="2809039"/>
                <a:ext cx="83563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16" name="Elipse 215">
                <a:extLst>
                  <a:ext uri="{FF2B5EF4-FFF2-40B4-BE49-F238E27FC236}">
                    <a16:creationId xmlns:a16="http://schemas.microsoft.com/office/drawing/2014/main" id="{A2FCF46F-1249-4E54-848E-9421C29102C4}"/>
                  </a:ext>
                </a:extLst>
              </p:cNvPr>
              <p:cNvSpPr/>
              <p:nvPr/>
            </p:nvSpPr>
            <p:spPr>
              <a:xfrm>
                <a:off x="1430767" y="1944966"/>
                <a:ext cx="340695" cy="34069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grpSp>
      <p:grpSp>
        <p:nvGrpSpPr>
          <p:cNvPr id="217" name="Grupo 216">
            <a:extLst>
              <a:ext uri="{FF2B5EF4-FFF2-40B4-BE49-F238E27FC236}">
                <a16:creationId xmlns:a16="http://schemas.microsoft.com/office/drawing/2014/main" id="{E614AFEC-DAE0-4C5B-9A5A-900F601452C9}"/>
              </a:ext>
            </a:extLst>
          </p:cNvPr>
          <p:cNvGrpSpPr/>
          <p:nvPr/>
        </p:nvGrpSpPr>
        <p:grpSpPr>
          <a:xfrm>
            <a:off x="2520704" y="2023581"/>
            <a:ext cx="1798500" cy="1687924"/>
            <a:chOff x="3088568" y="1885864"/>
            <a:chExt cx="1798500" cy="1687924"/>
          </a:xfrm>
        </p:grpSpPr>
        <p:sp>
          <p:nvSpPr>
            <p:cNvPr id="218" name="CuadroTexto 217">
              <a:extLst>
                <a:ext uri="{FF2B5EF4-FFF2-40B4-BE49-F238E27FC236}">
                  <a16:creationId xmlns:a16="http://schemas.microsoft.com/office/drawing/2014/main" id="{6ED682D9-EAFD-437F-A882-232302081BAB}"/>
                </a:ext>
              </a:extLst>
            </p:cNvPr>
            <p:cNvSpPr txBox="1"/>
            <p:nvPr/>
          </p:nvSpPr>
          <p:spPr>
            <a:xfrm>
              <a:off x="3088569" y="2927457"/>
              <a:ext cx="1798499" cy="646331"/>
            </a:xfrm>
            <a:prstGeom prst="rect">
              <a:avLst/>
            </a:prstGeom>
            <a:noFill/>
          </p:spPr>
          <p:txBody>
            <a:bodyPr wrap="square" lIns="0" tIns="0" rIns="0" bIns="0" rtlCol="0">
              <a:spAutoFit/>
            </a:bodyPr>
            <a:lstStyle/>
            <a:p>
              <a:r>
                <a:rPr lang="es-ES" sz="1400" dirty="0">
                  <a:latin typeface="Segoe UI" panose="020B0502040204020203" pitchFamily="34" charset="0"/>
                  <a:ea typeface="Open Sans SemiBold" panose="020B0706030804020204" pitchFamily="34" charset="0"/>
                  <a:cs typeface="Segoe UI Semibold" panose="020B0702040204020203" pitchFamily="34" charset="0"/>
                </a:rPr>
                <a:t>La entrevista de trabajo, un paso previo</a:t>
              </a:r>
            </a:p>
          </p:txBody>
        </p:sp>
        <p:sp>
          <p:nvSpPr>
            <p:cNvPr id="219" name="CuadroTexto 218">
              <a:extLst>
                <a:ext uri="{FF2B5EF4-FFF2-40B4-BE49-F238E27FC236}">
                  <a16:creationId xmlns:a16="http://schemas.microsoft.com/office/drawing/2014/main" id="{34F334CA-8404-4D77-A667-CCE4BE87D5F1}"/>
                </a:ext>
              </a:extLst>
            </p:cNvPr>
            <p:cNvSpPr txBox="1"/>
            <p:nvPr/>
          </p:nvSpPr>
          <p:spPr>
            <a:xfrm>
              <a:off x="3088568" y="1885864"/>
              <a:ext cx="1214187" cy="923330"/>
            </a:xfrm>
            <a:prstGeom prst="rect">
              <a:avLst/>
            </a:prstGeom>
            <a:noFill/>
          </p:spPr>
          <p:txBody>
            <a:bodyPr wrap="square" lIns="0" tIns="0" rIns="0" bIns="0" rtlCol="0">
              <a:spAutoFit/>
            </a:bodyPr>
            <a:lstStyle/>
            <a:p>
              <a:r>
                <a:rPr lang="es-ES" sz="6000" dirty="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02</a:t>
              </a:r>
            </a:p>
          </p:txBody>
        </p:sp>
        <p:cxnSp>
          <p:nvCxnSpPr>
            <p:cNvPr id="220" name="Conector recto 219">
              <a:extLst>
                <a:ext uri="{FF2B5EF4-FFF2-40B4-BE49-F238E27FC236}">
                  <a16:creationId xmlns:a16="http://schemas.microsoft.com/office/drawing/2014/main" id="{9F690BB2-A27B-459A-8D81-2FBAE2CF2EAD}"/>
                </a:ext>
              </a:extLst>
            </p:cNvPr>
            <p:cNvCxnSpPr>
              <a:cxnSpLocks/>
            </p:cNvCxnSpPr>
            <p:nvPr/>
          </p:nvCxnSpPr>
          <p:spPr>
            <a:xfrm>
              <a:off x="3088569" y="2820401"/>
              <a:ext cx="83563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1" name="Elipse 220">
              <a:extLst>
                <a:ext uri="{FF2B5EF4-FFF2-40B4-BE49-F238E27FC236}">
                  <a16:creationId xmlns:a16="http://schemas.microsoft.com/office/drawing/2014/main" id="{AF249021-C93E-40E3-B702-AC5D7661CF80}"/>
                </a:ext>
              </a:extLst>
            </p:cNvPr>
            <p:cNvSpPr/>
            <p:nvPr/>
          </p:nvSpPr>
          <p:spPr>
            <a:xfrm>
              <a:off x="3741991" y="1956328"/>
              <a:ext cx="340695" cy="34069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grpSp>
        <p:nvGrpSpPr>
          <p:cNvPr id="222" name="Grupo 221">
            <a:extLst>
              <a:ext uri="{FF2B5EF4-FFF2-40B4-BE49-F238E27FC236}">
                <a16:creationId xmlns:a16="http://schemas.microsoft.com/office/drawing/2014/main" id="{D4625CF4-F82C-4DBE-9782-D0BC121A0FB3}"/>
              </a:ext>
            </a:extLst>
          </p:cNvPr>
          <p:cNvGrpSpPr/>
          <p:nvPr/>
        </p:nvGrpSpPr>
        <p:grpSpPr>
          <a:xfrm>
            <a:off x="4319210" y="2023581"/>
            <a:ext cx="1523405" cy="1687924"/>
            <a:chOff x="5413267" y="1885864"/>
            <a:chExt cx="1523405" cy="1687924"/>
          </a:xfrm>
        </p:grpSpPr>
        <p:sp>
          <p:nvSpPr>
            <p:cNvPr id="223" name="CuadroTexto 222">
              <a:extLst>
                <a:ext uri="{FF2B5EF4-FFF2-40B4-BE49-F238E27FC236}">
                  <a16:creationId xmlns:a16="http://schemas.microsoft.com/office/drawing/2014/main" id="{A4DAF0C7-72CF-4198-95F1-EA5DF2EF2B18}"/>
                </a:ext>
              </a:extLst>
            </p:cNvPr>
            <p:cNvSpPr txBox="1"/>
            <p:nvPr/>
          </p:nvSpPr>
          <p:spPr>
            <a:xfrm>
              <a:off x="5413270" y="2927457"/>
              <a:ext cx="1523402" cy="646331"/>
            </a:xfrm>
            <a:prstGeom prst="rect">
              <a:avLst/>
            </a:prstGeom>
            <a:noFill/>
          </p:spPr>
          <p:txBody>
            <a:bodyPr wrap="square" lIns="0" tIns="0" rIns="0" bIns="0" rtlCol="0">
              <a:spAutoFit/>
            </a:bodyPr>
            <a:lstStyle/>
            <a:p>
              <a:r>
                <a:rPr lang="es-ES" sz="1400" dirty="0">
                  <a:latin typeface="Segoe UI" panose="020B0502040204020203" pitchFamily="34" charset="0"/>
                  <a:ea typeface="Open Sans SemiBold" panose="020B0706030804020204" pitchFamily="34" charset="0"/>
                  <a:cs typeface="Segoe UI Semibold" panose="020B0702040204020203" pitchFamily="34" charset="0"/>
                </a:rPr>
                <a:t>¿Qué es el </a:t>
              </a:r>
              <a:br>
                <a:rPr lang="es-ES" sz="1400" dirty="0">
                  <a:latin typeface="Segoe UI" panose="020B0502040204020203" pitchFamily="34" charset="0"/>
                  <a:ea typeface="Open Sans SemiBold" panose="020B0706030804020204" pitchFamily="34" charset="0"/>
                  <a:cs typeface="Segoe UI Semibold" panose="020B0702040204020203" pitchFamily="34" charset="0"/>
                </a:rPr>
              </a:br>
              <a:r>
                <a:rPr lang="es-ES" sz="1400" dirty="0">
                  <a:latin typeface="Segoe UI" panose="020B0502040204020203" pitchFamily="34" charset="0"/>
                  <a:ea typeface="Open Sans SemiBold" panose="020B0706030804020204" pitchFamily="34" charset="0"/>
                  <a:cs typeface="Segoe UI Semibold" panose="020B0702040204020203" pitchFamily="34" charset="0"/>
                </a:rPr>
                <a:t>Contrato de Trabajo?</a:t>
              </a:r>
            </a:p>
          </p:txBody>
        </p:sp>
        <p:sp>
          <p:nvSpPr>
            <p:cNvPr id="239" name="CuadroTexto 238">
              <a:extLst>
                <a:ext uri="{FF2B5EF4-FFF2-40B4-BE49-F238E27FC236}">
                  <a16:creationId xmlns:a16="http://schemas.microsoft.com/office/drawing/2014/main" id="{827FEF2E-E898-446B-8322-5E7C3D26C496}"/>
                </a:ext>
              </a:extLst>
            </p:cNvPr>
            <p:cNvSpPr txBox="1"/>
            <p:nvPr/>
          </p:nvSpPr>
          <p:spPr>
            <a:xfrm>
              <a:off x="5413267" y="1885864"/>
              <a:ext cx="1214187" cy="923330"/>
            </a:xfrm>
            <a:prstGeom prst="rect">
              <a:avLst/>
            </a:prstGeom>
            <a:noFill/>
          </p:spPr>
          <p:txBody>
            <a:bodyPr wrap="square" lIns="0" tIns="0" rIns="0" bIns="0" rtlCol="0">
              <a:spAutoFit/>
            </a:bodyPr>
            <a:lstStyle/>
            <a:p>
              <a:r>
                <a:rPr lang="es-ES" sz="6000" dirty="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03</a:t>
              </a:r>
            </a:p>
          </p:txBody>
        </p:sp>
        <p:cxnSp>
          <p:nvCxnSpPr>
            <p:cNvPr id="244" name="Conector recto 243">
              <a:extLst>
                <a:ext uri="{FF2B5EF4-FFF2-40B4-BE49-F238E27FC236}">
                  <a16:creationId xmlns:a16="http://schemas.microsoft.com/office/drawing/2014/main" id="{CEDDA52D-A0C7-4418-AFA8-6543324F9304}"/>
                </a:ext>
              </a:extLst>
            </p:cNvPr>
            <p:cNvCxnSpPr>
              <a:cxnSpLocks/>
            </p:cNvCxnSpPr>
            <p:nvPr/>
          </p:nvCxnSpPr>
          <p:spPr>
            <a:xfrm>
              <a:off x="5413268" y="2820401"/>
              <a:ext cx="83563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2" name="Elipse 251">
              <a:extLst>
                <a:ext uri="{FF2B5EF4-FFF2-40B4-BE49-F238E27FC236}">
                  <a16:creationId xmlns:a16="http://schemas.microsoft.com/office/drawing/2014/main" id="{117FA4B4-EB93-4804-8ED9-183ACB7DAD17}"/>
                </a:ext>
              </a:extLst>
            </p:cNvPr>
            <p:cNvSpPr/>
            <p:nvPr/>
          </p:nvSpPr>
          <p:spPr>
            <a:xfrm>
              <a:off x="6066690" y="1956328"/>
              <a:ext cx="340695" cy="34069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grpSp>
        <p:nvGrpSpPr>
          <p:cNvPr id="253" name="Grupo 252">
            <a:extLst>
              <a:ext uri="{FF2B5EF4-FFF2-40B4-BE49-F238E27FC236}">
                <a16:creationId xmlns:a16="http://schemas.microsoft.com/office/drawing/2014/main" id="{0BDF4EE5-DDD3-4B9C-B308-391A6A0FB134}"/>
              </a:ext>
            </a:extLst>
          </p:cNvPr>
          <p:cNvGrpSpPr/>
          <p:nvPr/>
        </p:nvGrpSpPr>
        <p:grpSpPr>
          <a:xfrm>
            <a:off x="9714728" y="2023581"/>
            <a:ext cx="1671276" cy="1472480"/>
            <a:chOff x="777344" y="1874502"/>
            <a:chExt cx="1671276" cy="1472480"/>
          </a:xfrm>
        </p:grpSpPr>
        <p:sp>
          <p:nvSpPr>
            <p:cNvPr id="254" name="CuadroTexto 253">
              <a:extLst>
                <a:ext uri="{FF2B5EF4-FFF2-40B4-BE49-F238E27FC236}">
                  <a16:creationId xmlns:a16="http://schemas.microsoft.com/office/drawing/2014/main" id="{770A56B1-CC4A-4E74-BD46-CA3109208D20}"/>
                </a:ext>
              </a:extLst>
            </p:cNvPr>
            <p:cNvSpPr txBox="1"/>
            <p:nvPr/>
          </p:nvSpPr>
          <p:spPr>
            <a:xfrm>
              <a:off x="777345" y="2916095"/>
              <a:ext cx="1671275" cy="430887"/>
            </a:xfrm>
            <a:prstGeom prst="rect">
              <a:avLst/>
            </a:prstGeom>
            <a:noFill/>
          </p:spPr>
          <p:txBody>
            <a:bodyPr wrap="square" lIns="0" tIns="0" rIns="0" bIns="0" rtlCol="0">
              <a:spAutoFit/>
            </a:bodyPr>
            <a:lstStyle/>
            <a:p>
              <a:r>
                <a:rPr lang="es-ES" sz="1400" dirty="0">
                  <a:latin typeface="Segoe UI" panose="020B0502040204020203" pitchFamily="34" charset="0"/>
                  <a:ea typeface="Open Sans SemiBold" panose="020B0706030804020204" pitchFamily="34" charset="0"/>
                  <a:cs typeface="Segoe UI Semibold" panose="020B0702040204020203" pitchFamily="34" charset="0"/>
                </a:rPr>
                <a:t>Contenido del Contrato</a:t>
              </a:r>
            </a:p>
          </p:txBody>
        </p:sp>
        <p:grpSp>
          <p:nvGrpSpPr>
            <p:cNvPr id="255" name="Grupo 254">
              <a:extLst>
                <a:ext uri="{FF2B5EF4-FFF2-40B4-BE49-F238E27FC236}">
                  <a16:creationId xmlns:a16="http://schemas.microsoft.com/office/drawing/2014/main" id="{EB732EF3-E8DE-46A4-B9FB-95980EC10395}"/>
                </a:ext>
              </a:extLst>
            </p:cNvPr>
            <p:cNvGrpSpPr/>
            <p:nvPr/>
          </p:nvGrpSpPr>
          <p:grpSpPr>
            <a:xfrm>
              <a:off x="777344" y="1874502"/>
              <a:ext cx="1214187" cy="934537"/>
              <a:chOff x="777344" y="1874502"/>
              <a:chExt cx="1214187" cy="934537"/>
            </a:xfrm>
          </p:grpSpPr>
          <p:sp>
            <p:nvSpPr>
              <p:cNvPr id="256" name="CuadroTexto 255">
                <a:extLst>
                  <a:ext uri="{FF2B5EF4-FFF2-40B4-BE49-F238E27FC236}">
                    <a16:creationId xmlns:a16="http://schemas.microsoft.com/office/drawing/2014/main" id="{76B922E6-4D4C-47AB-9736-8EAD4855DFE6}"/>
                  </a:ext>
                </a:extLst>
              </p:cNvPr>
              <p:cNvSpPr txBox="1"/>
              <p:nvPr/>
            </p:nvSpPr>
            <p:spPr>
              <a:xfrm>
                <a:off x="777344" y="1874502"/>
                <a:ext cx="1214187" cy="923330"/>
              </a:xfrm>
              <a:prstGeom prst="rect">
                <a:avLst/>
              </a:prstGeom>
              <a:noFill/>
            </p:spPr>
            <p:txBody>
              <a:bodyPr wrap="square" lIns="0" tIns="0" rIns="0" bIns="0" rtlCol="0">
                <a:spAutoFit/>
              </a:bodyPr>
              <a:lstStyle/>
              <a:p>
                <a:r>
                  <a:rPr lang="es-ES" sz="6000" dirty="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06</a:t>
                </a:r>
              </a:p>
            </p:txBody>
          </p:sp>
          <p:cxnSp>
            <p:nvCxnSpPr>
              <p:cNvPr id="257" name="Conector recto 256">
                <a:extLst>
                  <a:ext uri="{FF2B5EF4-FFF2-40B4-BE49-F238E27FC236}">
                    <a16:creationId xmlns:a16="http://schemas.microsoft.com/office/drawing/2014/main" id="{1801D02F-B8FB-420F-B4F9-ED333B31DF9C}"/>
                  </a:ext>
                </a:extLst>
              </p:cNvPr>
              <p:cNvCxnSpPr>
                <a:cxnSpLocks/>
              </p:cNvCxnSpPr>
              <p:nvPr/>
            </p:nvCxnSpPr>
            <p:spPr>
              <a:xfrm>
                <a:off x="777345" y="2809039"/>
                <a:ext cx="83563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8" name="Elipse 257">
                <a:extLst>
                  <a:ext uri="{FF2B5EF4-FFF2-40B4-BE49-F238E27FC236}">
                    <a16:creationId xmlns:a16="http://schemas.microsoft.com/office/drawing/2014/main" id="{5F230506-D5A3-4B8E-939D-C7A3A903DB96}"/>
                  </a:ext>
                </a:extLst>
              </p:cNvPr>
              <p:cNvSpPr/>
              <p:nvPr/>
            </p:nvSpPr>
            <p:spPr>
              <a:xfrm>
                <a:off x="1430767" y="1944966"/>
                <a:ext cx="340695" cy="34069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grpSp>
      <p:grpSp>
        <p:nvGrpSpPr>
          <p:cNvPr id="259" name="Grupo 258">
            <a:extLst>
              <a:ext uri="{FF2B5EF4-FFF2-40B4-BE49-F238E27FC236}">
                <a16:creationId xmlns:a16="http://schemas.microsoft.com/office/drawing/2014/main" id="{62F0753A-F6F9-4760-841B-50EE0875E9D1}"/>
              </a:ext>
            </a:extLst>
          </p:cNvPr>
          <p:cNvGrpSpPr/>
          <p:nvPr/>
        </p:nvGrpSpPr>
        <p:grpSpPr>
          <a:xfrm>
            <a:off x="722198" y="3890581"/>
            <a:ext cx="1366094" cy="1687924"/>
            <a:chOff x="3088568" y="1885864"/>
            <a:chExt cx="1366094" cy="1687924"/>
          </a:xfrm>
        </p:grpSpPr>
        <p:sp>
          <p:nvSpPr>
            <p:cNvPr id="260" name="CuadroTexto 259">
              <a:extLst>
                <a:ext uri="{FF2B5EF4-FFF2-40B4-BE49-F238E27FC236}">
                  <a16:creationId xmlns:a16="http://schemas.microsoft.com/office/drawing/2014/main" id="{0416B3C8-E030-414C-A186-F1C9D0C6AFA4}"/>
                </a:ext>
              </a:extLst>
            </p:cNvPr>
            <p:cNvSpPr txBox="1"/>
            <p:nvPr/>
          </p:nvSpPr>
          <p:spPr>
            <a:xfrm>
              <a:off x="3088569" y="2927457"/>
              <a:ext cx="1366093" cy="646331"/>
            </a:xfrm>
            <a:prstGeom prst="rect">
              <a:avLst/>
            </a:prstGeom>
            <a:noFill/>
          </p:spPr>
          <p:txBody>
            <a:bodyPr wrap="square" lIns="0" tIns="0" rIns="0" bIns="0" rtlCol="0">
              <a:spAutoFit/>
            </a:bodyPr>
            <a:lstStyle/>
            <a:p>
              <a:r>
                <a:rPr lang="es-ES" sz="1400" dirty="0">
                  <a:latin typeface="Segoe UI" panose="020B0502040204020203" pitchFamily="34" charset="0"/>
                  <a:ea typeface="Open Sans SemiBold" panose="020B0706030804020204" pitchFamily="34" charset="0"/>
                  <a:cs typeface="Segoe UI Semibold" panose="020B0702040204020203" pitchFamily="34" charset="0"/>
                </a:rPr>
                <a:t>El recibo de salario</a:t>
              </a:r>
            </a:p>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3" name="CuadroTexto 262">
              <a:extLst>
                <a:ext uri="{FF2B5EF4-FFF2-40B4-BE49-F238E27FC236}">
                  <a16:creationId xmlns:a16="http://schemas.microsoft.com/office/drawing/2014/main" id="{FF7EA946-63A9-4D89-AB09-648E2B2E3E9B}"/>
                </a:ext>
              </a:extLst>
            </p:cNvPr>
            <p:cNvSpPr txBox="1"/>
            <p:nvPr/>
          </p:nvSpPr>
          <p:spPr>
            <a:xfrm>
              <a:off x="3088568" y="1885864"/>
              <a:ext cx="1214187" cy="923330"/>
            </a:xfrm>
            <a:prstGeom prst="rect">
              <a:avLst/>
            </a:prstGeom>
            <a:noFill/>
          </p:spPr>
          <p:txBody>
            <a:bodyPr wrap="square" lIns="0" tIns="0" rIns="0" bIns="0" rtlCol="0">
              <a:spAutoFit/>
            </a:bodyPr>
            <a:lstStyle/>
            <a:p>
              <a:r>
                <a:rPr lang="es-ES" sz="6000" dirty="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07</a:t>
              </a:r>
            </a:p>
          </p:txBody>
        </p:sp>
        <p:cxnSp>
          <p:nvCxnSpPr>
            <p:cNvPr id="264" name="Conector recto 263">
              <a:extLst>
                <a:ext uri="{FF2B5EF4-FFF2-40B4-BE49-F238E27FC236}">
                  <a16:creationId xmlns:a16="http://schemas.microsoft.com/office/drawing/2014/main" id="{6F9C28D6-E923-4497-9645-2706D5A97564}"/>
                </a:ext>
              </a:extLst>
            </p:cNvPr>
            <p:cNvCxnSpPr>
              <a:cxnSpLocks/>
            </p:cNvCxnSpPr>
            <p:nvPr/>
          </p:nvCxnSpPr>
          <p:spPr>
            <a:xfrm>
              <a:off x="3088569" y="2820401"/>
              <a:ext cx="83563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65" name="Elipse 264">
              <a:extLst>
                <a:ext uri="{FF2B5EF4-FFF2-40B4-BE49-F238E27FC236}">
                  <a16:creationId xmlns:a16="http://schemas.microsoft.com/office/drawing/2014/main" id="{1DCC264F-90AA-4D14-8DEA-7413A926E7DE}"/>
                </a:ext>
              </a:extLst>
            </p:cNvPr>
            <p:cNvSpPr/>
            <p:nvPr/>
          </p:nvSpPr>
          <p:spPr>
            <a:xfrm>
              <a:off x="3741991" y="1956328"/>
              <a:ext cx="340695" cy="34069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grpSp>
        <p:nvGrpSpPr>
          <p:cNvPr id="266" name="Grupo 265">
            <a:extLst>
              <a:ext uri="{FF2B5EF4-FFF2-40B4-BE49-F238E27FC236}">
                <a16:creationId xmlns:a16="http://schemas.microsoft.com/office/drawing/2014/main" id="{E8CC0F7B-50F2-425C-BE9D-853DD0FB1E04}"/>
              </a:ext>
            </a:extLst>
          </p:cNvPr>
          <p:cNvGrpSpPr/>
          <p:nvPr/>
        </p:nvGrpSpPr>
        <p:grpSpPr>
          <a:xfrm>
            <a:off x="2448064" y="3890581"/>
            <a:ext cx="1668684" cy="1257037"/>
            <a:chOff x="5413267" y="1885864"/>
            <a:chExt cx="1668684" cy="1257037"/>
          </a:xfrm>
        </p:grpSpPr>
        <p:sp>
          <p:nvSpPr>
            <p:cNvPr id="267" name="CuadroTexto 266">
              <a:extLst>
                <a:ext uri="{FF2B5EF4-FFF2-40B4-BE49-F238E27FC236}">
                  <a16:creationId xmlns:a16="http://schemas.microsoft.com/office/drawing/2014/main" id="{7FDE0DC3-AA34-4303-B5BF-276A33C038E3}"/>
                </a:ext>
              </a:extLst>
            </p:cNvPr>
            <p:cNvSpPr txBox="1"/>
            <p:nvPr/>
          </p:nvSpPr>
          <p:spPr>
            <a:xfrm>
              <a:off x="5413269" y="2927457"/>
              <a:ext cx="1668682" cy="215444"/>
            </a:xfrm>
            <a:prstGeom prst="rect">
              <a:avLst/>
            </a:prstGeom>
            <a:noFill/>
          </p:spPr>
          <p:txBody>
            <a:bodyPr wrap="square" lIns="0" tIns="0" rIns="0" bIns="0" rtlCol="0">
              <a:spAutoFit/>
            </a:bodyPr>
            <a:lstStyle/>
            <a:p>
              <a:r>
                <a:rPr lang="es-ES" sz="1400" dirty="0">
                  <a:latin typeface="Segoe UI" panose="020B0502040204020203" pitchFamily="34" charset="0"/>
                  <a:ea typeface="Open Sans SemiBold" panose="020B0706030804020204" pitchFamily="34" charset="0"/>
                  <a:cs typeface="Segoe UI Semibold" panose="020B0702040204020203" pitchFamily="34" charset="0"/>
                </a:rPr>
                <a:t>La Rescisión</a:t>
              </a:r>
            </a:p>
          </p:txBody>
        </p:sp>
        <p:sp>
          <p:nvSpPr>
            <p:cNvPr id="268" name="CuadroTexto 267">
              <a:extLst>
                <a:ext uri="{FF2B5EF4-FFF2-40B4-BE49-F238E27FC236}">
                  <a16:creationId xmlns:a16="http://schemas.microsoft.com/office/drawing/2014/main" id="{60B0940D-6AE9-4824-90F2-EBBFE5E2C77F}"/>
                </a:ext>
              </a:extLst>
            </p:cNvPr>
            <p:cNvSpPr txBox="1"/>
            <p:nvPr/>
          </p:nvSpPr>
          <p:spPr>
            <a:xfrm>
              <a:off x="5413267" y="1885864"/>
              <a:ext cx="1214187" cy="923330"/>
            </a:xfrm>
            <a:prstGeom prst="rect">
              <a:avLst/>
            </a:prstGeom>
            <a:noFill/>
          </p:spPr>
          <p:txBody>
            <a:bodyPr wrap="square" lIns="0" tIns="0" rIns="0" bIns="0" rtlCol="0">
              <a:spAutoFit/>
            </a:bodyPr>
            <a:lstStyle/>
            <a:p>
              <a:r>
                <a:rPr lang="es-ES" sz="6000" dirty="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08</a:t>
              </a:r>
            </a:p>
          </p:txBody>
        </p:sp>
        <p:cxnSp>
          <p:nvCxnSpPr>
            <p:cNvPr id="269" name="Conector recto 268">
              <a:extLst>
                <a:ext uri="{FF2B5EF4-FFF2-40B4-BE49-F238E27FC236}">
                  <a16:creationId xmlns:a16="http://schemas.microsoft.com/office/drawing/2014/main" id="{4D6ECAB3-6459-4D45-B62E-3E750C11A67D}"/>
                </a:ext>
              </a:extLst>
            </p:cNvPr>
            <p:cNvCxnSpPr>
              <a:cxnSpLocks/>
            </p:cNvCxnSpPr>
            <p:nvPr/>
          </p:nvCxnSpPr>
          <p:spPr>
            <a:xfrm>
              <a:off x="5413268" y="2820401"/>
              <a:ext cx="83563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70" name="Elipse 269">
              <a:extLst>
                <a:ext uri="{FF2B5EF4-FFF2-40B4-BE49-F238E27FC236}">
                  <a16:creationId xmlns:a16="http://schemas.microsoft.com/office/drawing/2014/main" id="{0AC5A214-25CE-4E22-ABB6-1BCEA1261615}"/>
                </a:ext>
              </a:extLst>
            </p:cNvPr>
            <p:cNvSpPr/>
            <p:nvPr/>
          </p:nvSpPr>
          <p:spPr>
            <a:xfrm>
              <a:off x="6066690" y="1956328"/>
              <a:ext cx="340695" cy="34069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grpSp>
        <p:nvGrpSpPr>
          <p:cNvPr id="271" name="Grupo 3">
            <a:extLst>
              <a:ext uri="{FF2B5EF4-FFF2-40B4-BE49-F238E27FC236}">
                <a16:creationId xmlns:a16="http://schemas.microsoft.com/office/drawing/2014/main" id="{E79D8D2E-BC2D-49A4-BD1D-51D6222ECEBD}"/>
              </a:ext>
            </a:extLst>
          </p:cNvPr>
          <p:cNvGrpSpPr/>
          <p:nvPr/>
        </p:nvGrpSpPr>
        <p:grpSpPr>
          <a:xfrm>
            <a:off x="6117715" y="2023581"/>
            <a:ext cx="1671276" cy="1472480"/>
            <a:chOff x="5413267" y="1885864"/>
            <a:chExt cx="1671276" cy="1472480"/>
          </a:xfrm>
        </p:grpSpPr>
        <p:sp>
          <p:nvSpPr>
            <p:cNvPr id="272" name="CuadroTexto 91">
              <a:extLst>
                <a:ext uri="{FF2B5EF4-FFF2-40B4-BE49-F238E27FC236}">
                  <a16:creationId xmlns:a16="http://schemas.microsoft.com/office/drawing/2014/main" id="{2EA1B048-CB07-4B9A-A930-E3B0F00DACF6}"/>
                </a:ext>
              </a:extLst>
            </p:cNvPr>
            <p:cNvSpPr txBox="1"/>
            <p:nvPr/>
          </p:nvSpPr>
          <p:spPr>
            <a:xfrm>
              <a:off x="5413268" y="2927457"/>
              <a:ext cx="1671275" cy="430887"/>
            </a:xfrm>
            <a:prstGeom prst="rect">
              <a:avLst/>
            </a:prstGeom>
            <a:noFill/>
          </p:spPr>
          <p:txBody>
            <a:bodyPr wrap="square" lIns="0" tIns="0" rIns="0" bIns="0" rtlCol="0">
              <a:spAutoFit/>
            </a:bodyPr>
            <a:lstStyle/>
            <a:p>
              <a:r>
                <a:rPr lang="es-ES" sz="1400" dirty="0">
                  <a:latin typeface="Segoe UI" panose="020B0502040204020203" pitchFamily="34" charset="0"/>
                  <a:ea typeface="Open Sans SemiBold" panose="020B0706030804020204" pitchFamily="34" charset="0"/>
                  <a:cs typeface="Segoe UI Semibold" panose="020B0702040204020203" pitchFamily="34" charset="0"/>
                </a:rPr>
                <a:t>Las partes contratantes</a:t>
              </a:r>
            </a:p>
          </p:txBody>
        </p:sp>
        <p:sp>
          <p:nvSpPr>
            <p:cNvPr id="273" name="CuadroTexto 92">
              <a:extLst>
                <a:ext uri="{FF2B5EF4-FFF2-40B4-BE49-F238E27FC236}">
                  <a16:creationId xmlns:a16="http://schemas.microsoft.com/office/drawing/2014/main" id="{1C275D90-5D8D-4F87-B6AA-C01CDF153CEE}"/>
                </a:ext>
              </a:extLst>
            </p:cNvPr>
            <p:cNvSpPr txBox="1"/>
            <p:nvPr/>
          </p:nvSpPr>
          <p:spPr>
            <a:xfrm>
              <a:off x="5413267" y="1885864"/>
              <a:ext cx="1214187" cy="923330"/>
            </a:xfrm>
            <a:prstGeom prst="rect">
              <a:avLst/>
            </a:prstGeom>
            <a:noFill/>
          </p:spPr>
          <p:txBody>
            <a:bodyPr wrap="square" lIns="0" tIns="0" rIns="0" bIns="0" rtlCol="0">
              <a:spAutoFit/>
            </a:bodyPr>
            <a:lstStyle/>
            <a:p>
              <a:r>
                <a:rPr lang="es-ES" sz="6000" dirty="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04</a:t>
              </a:r>
            </a:p>
          </p:txBody>
        </p:sp>
        <p:cxnSp>
          <p:nvCxnSpPr>
            <p:cNvPr id="274" name="Conector recto 93">
              <a:extLst>
                <a:ext uri="{FF2B5EF4-FFF2-40B4-BE49-F238E27FC236}">
                  <a16:creationId xmlns:a16="http://schemas.microsoft.com/office/drawing/2014/main" id="{74941D0F-D496-4444-86F5-A178F4A4781D}"/>
                </a:ext>
              </a:extLst>
            </p:cNvPr>
            <p:cNvCxnSpPr>
              <a:cxnSpLocks/>
            </p:cNvCxnSpPr>
            <p:nvPr/>
          </p:nvCxnSpPr>
          <p:spPr>
            <a:xfrm>
              <a:off x="5413268" y="2820401"/>
              <a:ext cx="83563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75" name="Elipse 94">
              <a:extLst>
                <a:ext uri="{FF2B5EF4-FFF2-40B4-BE49-F238E27FC236}">
                  <a16:creationId xmlns:a16="http://schemas.microsoft.com/office/drawing/2014/main" id="{DD6116DD-C542-4AEF-A4F0-5EEB94AF0E39}"/>
                </a:ext>
              </a:extLst>
            </p:cNvPr>
            <p:cNvSpPr/>
            <p:nvPr/>
          </p:nvSpPr>
          <p:spPr>
            <a:xfrm>
              <a:off x="6066690" y="1956328"/>
              <a:ext cx="340695" cy="34069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grpSp>
        <p:nvGrpSpPr>
          <p:cNvPr id="276" name="Grupo 122">
            <a:extLst>
              <a:ext uri="{FF2B5EF4-FFF2-40B4-BE49-F238E27FC236}">
                <a16:creationId xmlns:a16="http://schemas.microsoft.com/office/drawing/2014/main" id="{A48A7CF5-6865-48A4-AA37-5043C07C349B}"/>
              </a:ext>
            </a:extLst>
          </p:cNvPr>
          <p:cNvGrpSpPr/>
          <p:nvPr/>
        </p:nvGrpSpPr>
        <p:grpSpPr>
          <a:xfrm>
            <a:off x="4171338" y="3890581"/>
            <a:ext cx="1671276" cy="1257037"/>
            <a:chOff x="5413267" y="1885864"/>
            <a:chExt cx="1671276" cy="1257037"/>
          </a:xfrm>
        </p:grpSpPr>
        <p:sp>
          <p:nvSpPr>
            <p:cNvPr id="277" name="CuadroTexto 123">
              <a:extLst>
                <a:ext uri="{FF2B5EF4-FFF2-40B4-BE49-F238E27FC236}">
                  <a16:creationId xmlns:a16="http://schemas.microsoft.com/office/drawing/2014/main" id="{B042C66C-0BA6-4421-A385-5E43B1898156}"/>
                </a:ext>
              </a:extLst>
            </p:cNvPr>
            <p:cNvSpPr txBox="1"/>
            <p:nvPr/>
          </p:nvSpPr>
          <p:spPr>
            <a:xfrm>
              <a:off x="5413268" y="2927457"/>
              <a:ext cx="1671275" cy="215444"/>
            </a:xfrm>
            <a:prstGeom prst="rect">
              <a:avLst/>
            </a:prstGeom>
            <a:noFill/>
          </p:spPr>
          <p:txBody>
            <a:bodyPr wrap="square" lIns="0" tIns="0" rIns="0" bIns="0" rtlCol="0">
              <a:spAutoFit/>
            </a:bodyPr>
            <a:lstStyle/>
            <a:p>
              <a:r>
                <a:rPr lang="es-ES" sz="1400" dirty="0">
                  <a:latin typeface="Segoe UI" panose="020B0502040204020203" pitchFamily="34" charset="0"/>
                  <a:ea typeface="Open Sans SemiBold" panose="020B0706030804020204" pitchFamily="34" charset="0"/>
                  <a:cs typeface="Segoe UI Semibold" panose="020B0702040204020203" pitchFamily="34" charset="0"/>
                </a:rPr>
                <a:t>El Despido</a:t>
              </a:r>
            </a:p>
          </p:txBody>
        </p:sp>
        <p:sp>
          <p:nvSpPr>
            <p:cNvPr id="278" name="CuadroTexto 124">
              <a:extLst>
                <a:ext uri="{FF2B5EF4-FFF2-40B4-BE49-F238E27FC236}">
                  <a16:creationId xmlns:a16="http://schemas.microsoft.com/office/drawing/2014/main" id="{582699F1-A193-4B1B-9DAC-05308D60CD3E}"/>
                </a:ext>
              </a:extLst>
            </p:cNvPr>
            <p:cNvSpPr txBox="1"/>
            <p:nvPr/>
          </p:nvSpPr>
          <p:spPr>
            <a:xfrm>
              <a:off x="5413267" y="1885864"/>
              <a:ext cx="1214187" cy="923330"/>
            </a:xfrm>
            <a:prstGeom prst="rect">
              <a:avLst/>
            </a:prstGeom>
            <a:noFill/>
          </p:spPr>
          <p:txBody>
            <a:bodyPr wrap="square" lIns="0" tIns="0" rIns="0" bIns="0" rtlCol="0">
              <a:spAutoFit/>
            </a:bodyPr>
            <a:lstStyle/>
            <a:p>
              <a:r>
                <a:rPr lang="es-ES" sz="6000" dirty="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09</a:t>
              </a:r>
            </a:p>
          </p:txBody>
        </p:sp>
        <p:cxnSp>
          <p:nvCxnSpPr>
            <p:cNvPr id="279" name="Conector recto 125">
              <a:extLst>
                <a:ext uri="{FF2B5EF4-FFF2-40B4-BE49-F238E27FC236}">
                  <a16:creationId xmlns:a16="http://schemas.microsoft.com/office/drawing/2014/main" id="{0CC3010D-9BE6-4811-9500-62219055B890}"/>
                </a:ext>
              </a:extLst>
            </p:cNvPr>
            <p:cNvCxnSpPr>
              <a:cxnSpLocks/>
            </p:cNvCxnSpPr>
            <p:nvPr/>
          </p:nvCxnSpPr>
          <p:spPr>
            <a:xfrm>
              <a:off x="5413268" y="2820401"/>
              <a:ext cx="83563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80" name="Elipse 126">
              <a:extLst>
                <a:ext uri="{FF2B5EF4-FFF2-40B4-BE49-F238E27FC236}">
                  <a16:creationId xmlns:a16="http://schemas.microsoft.com/office/drawing/2014/main" id="{1C849F13-EF5C-4E63-9B51-AE71693078F5}"/>
                </a:ext>
              </a:extLst>
            </p:cNvPr>
            <p:cNvSpPr/>
            <p:nvPr/>
          </p:nvSpPr>
          <p:spPr>
            <a:xfrm>
              <a:off x="6066690" y="1956328"/>
              <a:ext cx="340695" cy="34069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grpSp>
        <p:nvGrpSpPr>
          <p:cNvPr id="281" name="Grupo 3">
            <a:extLst>
              <a:ext uri="{FF2B5EF4-FFF2-40B4-BE49-F238E27FC236}">
                <a16:creationId xmlns:a16="http://schemas.microsoft.com/office/drawing/2014/main" id="{09DF9128-58C8-4ECC-892C-96040F64786E}"/>
              </a:ext>
            </a:extLst>
          </p:cNvPr>
          <p:cNvGrpSpPr/>
          <p:nvPr/>
        </p:nvGrpSpPr>
        <p:grpSpPr>
          <a:xfrm>
            <a:off x="7916221" y="2023581"/>
            <a:ext cx="1342080" cy="1472480"/>
            <a:chOff x="5413267" y="1885864"/>
            <a:chExt cx="1342080" cy="1472480"/>
          </a:xfrm>
        </p:grpSpPr>
        <p:sp>
          <p:nvSpPr>
            <p:cNvPr id="282" name="CuadroTexto 91">
              <a:extLst>
                <a:ext uri="{FF2B5EF4-FFF2-40B4-BE49-F238E27FC236}">
                  <a16:creationId xmlns:a16="http://schemas.microsoft.com/office/drawing/2014/main" id="{4EF77955-9082-46D3-A663-179E1D00E16E}"/>
                </a:ext>
              </a:extLst>
            </p:cNvPr>
            <p:cNvSpPr txBox="1"/>
            <p:nvPr/>
          </p:nvSpPr>
          <p:spPr>
            <a:xfrm>
              <a:off x="5413269" y="2927457"/>
              <a:ext cx="1342078" cy="430887"/>
            </a:xfrm>
            <a:prstGeom prst="rect">
              <a:avLst/>
            </a:prstGeom>
            <a:noFill/>
          </p:spPr>
          <p:txBody>
            <a:bodyPr wrap="square" lIns="0" tIns="0" rIns="0" bIns="0" rtlCol="0">
              <a:spAutoFit/>
            </a:bodyPr>
            <a:lstStyle/>
            <a:p>
              <a:r>
                <a:rPr lang="es-ES" sz="1400" dirty="0">
                  <a:latin typeface="Segoe UI" panose="020B0502040204020203" pitchFamily="34" charset="0"/>
                  <a:ea typeface="Open Sans SemiBold" panose="020B0706030804020204" pitchFamily="34" charset="0"/>
                  <a:cs typeface="Segoe UI Semibold" panose="020B0702040204020203" pitchFamily="34" charset="0"/>
                </a:rPr>
                <a:t>Tipos de Contratos</a:t>
              </a:r>
            </a:p>
          </p:txBody>
        </p:sp>
        <p:sp>
          <p:nvSpPr>
            <p:cNvPr id="283" name="CuadroTexto 92">
              <a:extLst>
                <a:ext uri="{FF2B5EF4-FFF2-40B4-BE49-F238E27FC236}">
                  <a16:creationId xmlns:a16="http://schemas.microsoft.com/office/drawing/2014/main" id="{FC4EAB40-6E45-4F97-BAE5-13344BAE1E49}"/>
                </a:ext>
              </a:extLst>
            </p:cNvPr>
            <p:cNvSpPr txBox="1"/>
            <p:nvPr/>
          </p:nvSpPr>
          <p:spPr>
            <a:xfrm>
              <a:off x="5413267" y="1885864"/>
              <a:ext cx="1214187" cy="923330"/>
            </a:xfrm>
            <a:prstGeom prst="rect">
              <a:avLst/>
            </a:prstGeom>
            <a:noFill/>
          </p:spPr>
          <p:txBody>
            <a:bodyPr wrap="square" lIns="0" tIns="0" rIns="0" bIns="0" rtlCol="0">
              <a:spAutoFit/>
            </a:bodyPr>
            <a:lstStyle/>
            <a:p>
              <a:r>
                <a:rPr lang="es-ES" sz="6000" dirty="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05</a:t>
              </a:r>
            </a:p>
          </p:txBody>
        </p:sp>
        <p:cxnSp>
          <p:nvCxnSpPr>
            <p:cNvPr id="284" name="Conector recto 93">
              <a:extLst>
                <a:ext uri="{FF2B5EF4-FFF2-40B4-BE49-F238E27FC236}">
                  <a16:creationId xmlns:a16="http://schemas.microsoft.com/office/drawing/2014/main" id="{0D5133C6-5F4A-48B1-918E-F58B9068E2C4}"/>
                </a:ext>
              </a:extLst>
            </p:cNvPr>
            <p:cNvCxnSpPr>
              <a:cxnSpLocks/>
            </p:cNvCxnSpPr>
            <p:nvPr/>
          </p:nvCxnSpPr>
          <p:spPr>
            <a:xfrm>
              <a:off x="5413268" y="2820401"/>
              <a:ext cx="83563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85" name="Elipse 94">
              <a:extLst>
                <a:ext uri="{FF2B5EF4-FFF2-40B4-BE49-F238E27FC236}">
                  <a16:creationId xmlns:a16="http://schemas.microsoft.com/office/drawing/2014/main" id="{CFA6086C-737E-4A68-B77A-05E7A2A5CC42}"/>
                </a:ext>
              </a:extLst>
            </p:cNvPr>
            <p:cNvSpPr/>
            <p:nvPr/>
          </p:nvSpPr>
          <p:spPr>
            <a:xfrm>
              <a:off x="6066690" y="1956328"/>
              <a:ext cx="340695" cy="34069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grpSp>
        <p:nvGrpSpPr>
          <p:cNvPr id="286" name="Grupo 122">
            <a:extLst>
              <a:ext uri="{FF2B5EF4-FFF2-40B4-BE49-F238E27FC236}">
                <a16:creationId xmlns:a16="http://schemas.microsoft.com/office/drawing/2014/main" id="{21C51C60-313B-4A6F-9DE1-DE61B74003DE}"/>
              </a:ext>
            </a:extLst>
          </p:cNvPr>
          <p:cNvGrpSpPr/>
          <p:nvPr/>
        </p:nvGrpSpPr>
        <p:grpSpPr>
          <a:xfrm>
            <a:off x="5897204" y="3890581"/>
            <a:ext cx="1959069" cy="1472480"/>
            <a:chOff x="5413267" y="1885864"/>
            <a:chExt cx="1959069" cy="1472480"/>
          </a:xfrm>
        </p:grpSpPr>
        <p:sp>
          <p:nvSpPr>
            <p:cNvPr id="287" name="CuadroTexto 123">
              <a:extLst>
                <a:ext uri="{FF2B5EF4-FFF2-40B4-BE49-F238E27FC236}">
                  <a16:creationId xmlns:a16="http://schemas.microsoft.com/office/drawing/2014/main" id="{2572E263-FF38-491C-96C5-303F8589B353}"/>
                </a:ext>
              </a:extLst>
            </p:cNvPr>
            <p:cNvSpPr txBox="1"/>
            <p:nvPr/>
          </p:nvSpPr>
          <p:spPr>
            <a:xfrm>
              <a:off x="5413268" y="2927457"/>
              <a:ext cx="1959068" cy="430887"/>
            </a:xfrm>
            <a:prstGeom prst="rect">
              <a:avLst/>
            </a:prstGeom>
            <a:noFill/>
          </p:spPr>
          <p:txBody>
            <a:bodyPr wrap="square" lIns="0" tIns="0" rIns="0" bIns="0" rtlCol="0">
              <a:spAutoFit/>
            </a:bodyPr>
            <a:lstStyle/>
            <a:p>
              <a:r>
                <a:rPr lang="es-ES" sz="1400" dirty="0">
                  <a:latin typeface="Segoe UI" panose="020B0502040204020203" pitchFamily="34" charset="0"/>
                  <a:ea typeface="Open Sans SemiBold" panose="020B0706030804020204" pitchFamily="34" charset="0"/>
                  <a:cs typeface="Segoe UI Semibold" panose="020B0702040204020203" pitchFamily="34" charset="0"/>
                </a:rPr>
                <a:t>La Prestación por Desempleo</a:t>
              </a:r>
            </a:p>
          </p:txBody>
        </p:sp>
        <p:sp>
          <p:nvSpPr>
            <p:cNvPr id="288" name="CuadroTexto 124">
              <a:extLst>
                <a:ext uri="{FF2B5EF4-FFF2-40B4-BE49-F238E27FC236}">
                  <a16:creationId xmlns:a16="http://schemas.microsoft.com/office/drawing/2014/main" id="{62821E4A-00CB-450A-962F-05959746F1E6}"/>
                </a:ext>
              </a:extLst>
            </p:cNvPr>
            <p:cNvSpPr txBox="1"/>
            <p:nvPr/>
          </p:nvSpPr>
          <p:spPr>
            <a:xfrm>
              <a:off x="5413267" y="1885864"/>
              <a:ext cx="1214187" cy="923330"/>
            </a:xfrm>
            <a:prstGeom prst="rect">
              <a:avLst/>
            </a:prstGeom>
            <a:noFill/>
          </p:spPr>
          <p:txBody>
            <a:bodyPr wrap="square" lIns="0" tIns="0" rIns="0" bIns="0" rtlCol="0">
              <a:spAutoFit/>
            </a:bodyPr>
            <a:lstStyle/>
            <a:p>
              <a:r>
                <a:rPr lang="es-ES" sz="6000" dirty="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10</a:t>
              </a:r>
            </a:p>
          </p:txBody>
        </p:sp>
        <p:cxnSp>
          <p:nvCxnSpPr>
            <p:cNvPr id="289" name="Conector recto 125">
              <a:extLst>
                <a:ext uri="{FF2B5EF4-FFF2-40B4-BE49-F238E27FC236}">
                  <a16:creationId xmlns:a16="http://schemas.microsoft.com/office/drawing/2014/main" id="{1E1E478A-8655-43F8-A0A9-4AD533DA2214}"/>
                </a:ext>
              </a:extLst>
            </p:cNvPr>
            <p:cNvCxnSpPr>
              <a:cxnSpLocks/>
            </p:cNvCxnSpPr>
            <p:nvPr/>
          </p:nvCxnSpPr>
          <p:spPr>
            <a:xfrm>
              <a:off x="5413268" y="2820401"/>
              <a:ext cx="83563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90" name="Elipse 126">
              <a:extLst>
                <a:ext uri="{FF2B5EF4-FFF2-40B4-BE49-F238E27FC236}">
                  <a16:creationId xmlns:a16="http://schemas.microsoft.com/office/drawing/2014/main" id="{80D4DF6D-AEDF-4B81-8493-832E3229EA44}"/>
                </a:ext>
              </a:extLst>
            </p:cNvPr>
            <p:cNvSpPr/>
            <p:nvPr/>
          </p:nvSpPr>
          <p:spPr>
            <a:xfrm>
              <a:off x="6066690" y="1956328"/>
              <a:ext cx="340695" cy="34069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grpSp>
        <p:nvGrpSpPr>
          <p:cNvPr id="291" name="Grupo 122">
            <a:extLst>
              <a:ext uri="{FF2B5EF4-FFF2-40B4-BE49-F238E27FC236}">
                <a16:creationId xmlns:a16="http://schemas.microsoft.com/office/drawing/2014/main" id="{D39EC748-08A8-4B31-97F8-734EF13455BE}"/>
              </a:ext>
            </a:extLst>
          </p:cNvPr>
          <p:cNvGrpSpPr/>
          <p:nvPr/>
        </p:nvGrpSpPr>
        <p:grpSpPr>
          <a:xfrm>
            <a:off x="7622099" y="3890581"/>
            <a:ext cx="1959069" cy="1257037"/>
            <a:chOff x="5413267" y="1885864"/>
            <a:chExt cx="1959069" cy="1257037"/>
          </a:xfrm>
        </p:grpSpPr>
        <p:sp>
          <p:nvSpPr>
            <p:cNvPr id="292" name="CuadroTexto 123">
              <a:extLst>
                <a:ext uri="{FF2B5EF4-FFF2-40B4-BE49-F238E27FC236}">
                  <a16:creationId xmlns:a16="http://schemas.microsoft.com/office/drawing/2014/main" id="{A6343BED-570C-4131-A2CE-9C922D04EC01}"/>
                </a:ext>
              </a:extLst>
            </p:cNvPr>
            <p:cNvSpPr txBox="1"/>
            <p:nvPr/>
          </p:nvSpPr>
          <p:spPr>
            <a:xfrm>
              <a:off x="5413268" y="2927457"/>
              <a:ext cx="1959068" cy="215444"/>
            </a:xfrm>
            <a:prstGeom prst="rect">
              <a:avLst/>
            </a:prstGeom>
            <a:noFill/>
          </p:spPr>
          <p:txBody>
            <a:bodyPr wrap="square" lIns="0" tIns="0" rIns="0" bIns="0" rtlCol="0">
              <a:spAutoFit/>
            </a:bodyPr>
            <a:lstStyle/>
            <a:p>
              <a:r>
                <a:rPr lang="es-ES" sz="1400" dirty="0">
                  <a:latin typeface="Segoe UI" panose="020B0502040204020203" pitchFamily="34" charset="0"/>
                  <a:ea typeface="Open Sans SemiBold" panose="020B0706030804020204" pitchFamily="34" charset="0"/>
                  <a:cs typeface="Segoe UI Semibold" panose="020B0702040204020203" pitchFamily="34" charset="0"/>
                </a:rPr>
                <a:t>Consejos finales</a:t>
              </a:r>
            </a:p>
          </p:txBody>
        </p:sp>
        <p:sp>
          <p:nvSpPr>
            <p:cNvPr id="293" name="CuadroTexto 124">
              <a:extLst>
                <a:ext uri="{FF2B5EF4-FFF2-40B4-BE49-F238E27FC236}">
                  <a16:creationId xmlns:a16="http://schemas.microsoft.com/office/drawing/2014/main" id="{31F24935-8E01-479A-8B29-9C46F96F3CB9}"/>
                </a:ext>
              </a:extLst>
            </p:cNvPr>
            <p:cNvSpPr txBox="1"/>
            <p:nvPr/>
          </p:nvSpPr>
          <p:spPr>
            <a:xfrm>
              <a:off x="5413267" y="1885864"/>
              <a:ext cx="1214187" cy="923330"/>
            </a:xfrm>
            <a:prstGeom prst="rect">
              <a:avLst/>
            </a:prstGeom>
            <a:noFill/>
          </p:spPr>
          <p:txBody>
            <a:bodyPr wrap="square" lIns="0" tIns="0" rIns="0" bIns="0" rtlCol="0">
              <a:spAutoFit/>
            </a:bodyPr>
            <a:lstStyle/>
            <a:p>
              <a:r>
                <a:rPr lang="es-ES" sz="6000" dirty="0">
                  <a:ln w="9525">
                    <a:solidFill>
                      <a:schemeClr val="accent2"/>
                    </a:solidFill>
                  </a:ln>
                  <a:noFill/>
                  <a:latin typeface="Segoe UI Black" panose="020B0A02040204020203" pitchFamily="34" charset="0"/>
                  <a:ea typeface="Segoe UI Black" panose="020B0A02040204020203" pitchFamily="34" charset="0"/>
                  <a:cs typeface="Open Sans SemiBold" panose="020B0706030804020204" pitchFamily="34" charset="0"/>
                </a:rPr>
                <a:t>11</a:t>
              </a:r>
            </a:p>
          </p:txBody>
        </p:sp>
        <p:cxnSp>
          <p:nvCxnSpPr>
            <p:cNvPr id="294" name="Conector recto 125">
              <a:extLst>
                <a:ext uri="{FF2B5EF4-FFF2-40B4-BE49-F238E27FC236}">
                  <a16:creationId xmlns:a16="http://schemas.microsoft.com/office/drawing/2014/main" id="{35FABC20-8AFE-4BEC-AACA-73B1D94E1362}"/>
                </a:ext>
              </a:extLst>
            </p:cNvPr>
            <p:cNvCxnSpPr>
              <a:cxnSpLocks/>
            </p:cNvCxnSpPr>
            <p:nvPr/>
          </p:nvCxnSpPr>
          <p:spPr>
            <a:xfrm>
              <a:off x="5413268" y="2820401"/>
              <a:ext cx="83563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95" name="Elipse 126">
              <a:extLst>
                <a:ext uri="{FF2B5EF4-FFF2-40B4-BE49-F238E27FC236}">
                  <a16:creationId xmlns:a16="http://schemas.microsoft.com/office/drawing/2014/main" id="{3CC82043-07DB-4121-A97B-75278B444E87}"/>
                </a:ext>
              </a:extLst>
            </p:cNvPr>
            <p:cNvSpPr/>
            <p:nvPr/>
          </p:nvSpPr>
          <p:spPr>
            <a:xfrm>
              <a:off x="6066690" y="1956328"/>
              <a:ext cx="340695" cy="34069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spTree>
    <p:extLst>
      <p:ext uri="{BB962C8B-B14F-4D97-AF65-F5344CB8AC3E}">
        <p14:creationId xmlns:p14="http://schemas.microsoft.com/office/powerpoint/2010/main" val="362540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 name="Picture 449">
            <a:extLst>
              <a:ext uri="{FF2B5EF4-FFF2-40B4-BE49-F238E27FC236}">
                <a16:creationId xmlns:a16="http://schemas.microsoft.com/office/drawing/2014/main" id="{F9DA1FCF-65E8-4E8B-9831-144F16A621FB}"/>
              </a:ext>
            </a:extLst>
          </p:cNvPr>
          <p:cNvPicPr>
            <a:picLocks noChangeAspect="1"/>
          </p:cNvPicPr>
          <p:nvPr/>
        </p:nvPicPr>
        <p:blipFill>
          <a:blip r:embed="rId3" cstate="hqprint">
            <a:extLst>
              <a:ext uri="{28A0092B-C50C-407E-A947-70E740481C1C}">
                <a14:useLocalDpi xmlns:a14="http://schemas.microsoft.com/office/drawing/2010/main" val="0"/>
              </a:ext>
            </a:extLst>
          </a:blip>
          <a:srcRect l="14546" r="14546"/>
          <a:stretch/>
        </p:blipFill>
        <p:spPr>
          <a:xfrm>
            <a:off x="0" y="2124274"/>
            <a:ext cx="4612315" cy="4335824"/>
          </a:xfrm>
          <a:prstGeom prst="rect">
            <a:avLst/>
          </a:prstGeom>
        </p:spPr>
      </p:pic>
      <p:sp>
        <p:nvSpPr>
          <p:cNvPr id="449" name="Text Placeholder 6">
            <a:extLst>
              <a:ext uri="{FF2B5EF4-FFF2-40B4-BE49-F238E27FC236}">
                <a16:creationId xmlns:a16="http://schemas.microsoft.com/office/drawing/2014/main" id="{EA3DE65A-AF92-4D19-9613-5787AD5F2047}"/>
              </a:ext>
            </a:extLst>
          </p:cNvPr>
          <p:cNvSpPr txBox="1">
            <a:spLocks/>
          </p:cNvSpPr>
          <p:nvPr/>
        </p:nvSpPr>
        <p:spPr>
          <a:xfrm>
            <a:off x="0" y="2116479"/>
            <a:ext cx="4612314" cy="4335824"/>
          </a:xfrm>
          <a:prstGeom prst="rect">
            <a:avLst/>
          </a:prstGeom>
          <a:gradFill flip="none" rotWithShape="1">
            <a:gsLst>
              <a:gs pos="18000">
                <a:schemeClr val="accent2">
                  <a:alpha val="8000"/>
                </a:schemeClr>
              </a:gs>
              <a:gs pos="87000">
                <a:schemeClr val="accent1">
                  <a:alpha val="52000"/>
                </a:schemeClr>
              </a:gs>
              <a:gs pos="71000">
                <a:schemeClr val="accent1">
                  <a:alpha val="47000"/>
                </a:schemeClr>
              </a:gs>
              <a:gs pos="100000">
                <a:schemeClr val="accent1">
                  <a:alpha val="84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a:t>.</a:t>
            </a:r>
          </a:p>
        </p:txBody>
      </p:sp>
      <p:sp>
        <p:nvSpPr>
          <p:cNvPr id="205" name="Elipse 204">
            <a:extLst>
              <a:ext uri="{FF2B5EF4-FFF2-40B4-BE49-F238E27FC236}">
                <a16:creationId xmlns:a16="http://schemas.microsoft.com/office/drawing/2014/main" id="{199764A8-20C6-4A48-8671-F99DBBA453D3}"/>
              </a:ext>
            </a:extLst>
          </p:cNvPr>
          <p:cNvSpPr/>
          <p:nvPr/>
        </p:nvSpPr>
        <p:spPr>
          <a:xfrm>
            <a:off x="9876311" y="2061464"/>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208" name="Elipse 207">
            <a:extLst>
              <a:ext uri="{FF2B5EF4-FFF2-40B4-BE49-F238E27FC236}">
                <a16:creationId xmlns:a16="http://schemas.microsoft.com/office/drawing/2014/main" id="{5C626CDB-E08E-44CC-9274-43A73766B1A0}"/>
              </a:ext>
            </a:extLst>
          </p:cNvPr>
          <p:cNvSpPr/>
          <p:nvPr/>
        </p:nvSpPr>
        <p:spPr>
          <a:xfrm>
            <a:off x="7464199" y="2061464"/>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211" name="Conector recto 210">
            <a:extLst>
              <a:ext uri="{FF2B5EF4-FFF2-40B4-BE49-F238E27FC236}">
                <a16:creationId xmlns:a16="http://schemas.microsoft.com/office/drawing/2014/main" id="{EA5E62F4-A891-4473-A5E6-37580AB8B992}"/>
              </a:ext>
            </a:extLst>
          </p:cNvPr>
          <p:cNvCxnSpPr>
            <a:cxnSpLocks/>
          </p:cNvCxnSpPr>
          <p:nvPr/>
        </p:nvCxnSpPr>
        <p:spPr>
          <a:xfrm>
            <a:off x="5346276" y="2124274"/>
            <a:ext cx="684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 name="Grupo 6">
            <a:extLst>
              <a:ext uri="{FF2B5EF4-FFF2-40B4-BE49-F238E27FC236}">
                <a16:creationId xmlns:a16="http://schemas.microsoft.com/office/drawing/2014/main" id="{D72F209D-8531-400A-94AE-E39D5193E35B}"/>
              </a:ext>
            </a:extLst>
          </p:cNvPr>
          <p:cNvGrpSpPr/>
          <p:nvPr/>
        </p:nvGrpSpPr>
        <p:grpSpPr>
          <a:xfrm>
            <a:off x="5197302" y="2754690"/>
            <a:ext cx="1414637" cy="322500"/>
            <a:chOff x="6248580" y="3159568"/>
            <a:chExt cx="1414637" cy="322500"/>
          </a:xfrm>
        </p:grpSpPr>
        <p:sp>
          <p:nvSpPr>
            <p:cNvPr id="75" name="CuadroTexto 74">
              <a:extLst>
                <a:ext uri="{FF2B5EF4-FFF2-40B4-BE49-F238E27FC236}">
                  <a16:creationId xmlns:a16="http://schemas.microsoft.com/office/drawing/2014/main" id="{159049A1-7252-495F-BE0E-239ADF140B18}"/>
                </a:ext>
              </a:extLst>
            </p:cNvPr>
            <p:cNvSpPr txBox="1"/>
            <p:nvPr/>
          </p:nvSpPr>
          <p:spPr>
            <a:xfrm>
              <a:off x="6248581" y="3266624"/>
              <a:ext cx="1414636" cy="215444"/>
            </a:xfrm>
            <a:prstGeom prst="rect">
              <a:avLst/>
            </a:prstGeom>
            <a:noFill/>
          </p:spPr>
          <p:txBody>
            <a:bodyPr wrap="square" lIns="0" tIns="0" rIns="0" bIns="0" rtlCol="0">
              <a:spAutoFit/>
            </a:bodyPr>
            <a:lstStyle/>
            <a:p>
              <a:r>
                <a:rPr lang="es-ES" sz="1400" dirty="0">
                  <a:latin typeface="Segoe UI Semibold" panose="020B0702040204020203" pitchFamily="34" charset="0"/>
                  <a:ea typeface="Open Sans SemiBold" panose="020B0706030804020204" pitchFamily="34" charset="0"/>
                  <a:cs typeface="Segoe UI Semibold" panose="020B0702040204020203" pitchFamily="34" charset="0"/>
                </a:rPr>
                <a:t>Objetivo</a:t>
              </a:r>
            </a:p>
          </p:txBody>
        </p:sp>
        <p:cxnSp>
          <p:nvCxnSpPr>
            <p:cNvPr id="216" name="Conector recto 215">
              <a:extLst>
                <a:ext uri="{FF2B5EF4-FFF2-40B4-BE49-F238E27FC236}">
                  <a16:creationId xmlns:a16="http://schemas.microsoft.com/office/drawing/2014/main" id="{101B1190-24BC-4359-9FD1-190B1954FE02}"/>
                </a:ext>
              </a:extLst>
            </p:cNvPr>
            <p:cNvCxnSpPr>
              <a:cxnSpLocks/>
            </p:cNvCxnSpPr>
            <p:nvPr/>
          </p:nvCxnSpPr>
          <p:spPr>
            <a:xfrm rot="16200000">
              <a:off x="6500119" y="2908029"/>
              <a:ext cx="0" cy="503078"/>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8" name="Grupo 7">
            <a:extLst>
              <a:ext uri="{FF2B5EF4-FFF2-40B4-BE49-F238E27FC236}">
                <a16:creationId xmlns:a16="http://schemas.microsoft.com/office/drawing/2014/main" id="{99B27423-1B0D-43D3-9109-8EA15514B9B6}"/>
              </a:ext>
            </a:extLst>
          </p:cNvPr>
          <p:cNvGrpSpPr/>
          <p:nvPr/>
        </p:nvGrpSpPr>
        <p:grpSpPr>
          <a:xfrm>
            <a:off x="7579685" y="2756840"/>
            <a:ext cx="1355402" cy="537944"/>
            <a:chOff x="8460136" y="3159567"/>
            <a:chExt cx="1355402" cy="537944"/>
          </a:xfrm>
        </p:grpSpPr>
        <p:sp>
          <p:nvSpPr>
            <p:cNvPr id="209" name="CuadroTexto 208">
              <a:extLst>
                <a:ext uri="{FF2B5EF4-FFF2-40B4-BE49-F238E27FC236}">
                  <a16:creationId xmlns:a16="http://schemas.microsoft.com/office/drawing/2014/main" id="{2FA80D64-2C7A-4ED1-8B97-68C74C9D498F}"/>
                </a:ext>
              </a:extLst>
            </p:cNvPr>
            <p:cNvSpPr txBox="1"/>
            <p:nvPr/>
          </p:nvSpPr>
          <p:spPr>
            <a:xfrm>
              <a:off x="8460136" y="3266624"/>
              <a:ext cx="1355402" cy="430887"/>
            </a:xfrm>
            <a:prstGeom prst="rect">
              <a:avLst/>
            </a:prstGeom>
            <a:noFill/>
          </p:spPr>
          <p:txBody>
            <a:bodyPr wrap="square" lIns="0" tIns="0" rIns="0" bIns="0" rtlCol="0">
              <a:spAutoFit/>
            </a:bodyPr>
            <a:lstStyle/>
            <a:p>
              <a:r>
                <a:rPr lang="es-ES" sz="1400" dirty="0">
                  <a:latin typeface="Segoe UI Semibold" panose="020B0702040204020203" pitchFamily="34" charset="0"/>
                  <a:ea typeface="Open Sans Light" panose="020B0306030504020204" pitchFamily="34" charset="0"/>
                  <a:cs typeface="Segoe UI Semibold" panose="020B0702040204020203" pitchFamily="34" charset="0"/>
                </a:rPr>
                <a:t>Colectivo</a:t>
              </a:r>
              <a:r>
                <a:rPr lang="es-ES" sz="1400" dirty="0">
                  <a:latin typeface="Segoe UI" panose="020B0502040204020203" pitchFamily="34" charset="0"/>
                  <a:ea typeface="Open Sans Light" panose="020B0306030504020204" pitchFamily="34" charset="0"/>
                  <a:cs typeface="Open Sans Light" panose="020B0306030504020204" pitchFamily="34" charset="0"/>
                </a:rPr>
                <a:t> </a:t>
              </a:r>
              <a:br>
                <a:rPr lang="es-ES" sz="1400" dirty="0">
                  <a:latin typeface="Segoe UI" panose="020B0502040204020203" pitchFamily="34" charset="0"/>
                  <a:ea typeface="Open Sans Light" panose="020B0306030504020204" pitchFamily="34" charset="0"/>
                  <a:cs typeface="Open Sans Light" panose="020B0306030504020204" pitchFamily="34" charset="0"/>
                </a:rPr>
              </a:br>
              <a:r>
                <a:rPr lang="es-ES" sz="1400" dirty="0">
                  <a:latin typeface="Segoe UI" panose="020B0502040204020203" pitchFamily="34" charset="0"/>
                  <a:ea typeface="Open Sans Light" panose="020B0306030504020204" pitchFamily="34" charset="0"/>
                  <a:cs typeface="Open Sans Light" panose="020B0306030504020204" pitchFamily="34" charset="0"/>
                </a:rPr>
                <a:t>(ERE)</a:t>
              </a:r>
            </a:p>
          </p:txBody>
        </p:sp>
        <p:cxnSp>
          <p:nvCxnSpPr>
            <p:cNvPr id="217" name="Conector recto 216">
              <a:extLst>
                <a:ext uri="{FF2B5EF4-FFF2-40B4-BE49-F238E27FC236}">
                  <a16:creationId xmlns:a16="http://schemas.microsoft.com/office/drawing/2014/main" id="{036B76E6-9FAB-467B-A500-EAAE3654CD52}"/>
                </a:ext>
              </a:extLst>
            </p:cNvPr>
            <p:cNvCxnSpPr>
              <a:cxnSpLocks/>
            </p:cNvCxnSpPr>
            <p:nvPr/>
          </p:nvCxnSpPr>
          <p:spPr>
            <a:xfrm rot="16200000">
              <a:off x="8711675" y="2908028"/>
              <a:ext cx="0" cy="503078"/>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9" name="Grupo 8">
            <a:extLst>
              <a:ext uri="{FF2B5EF4-FFF2-40B4-BE49-F238E27FC236}">
                <a16:creationId xmlns:a16="http://schemas.microsoft.com/office/drawing/2014/main" id="{C1D4D531-89ED-4632-A65A-28394257ACFD}"/>
              </a:ext>
            </a:extLst>
          </p:cNvPr>
          <p:cNvGrpSpPr/>
          <p:nvPr/>
        </p:nvGrpSpPr>
        <p:grpSpPr>
          <a:xfrm>
            <a:off x="9962069" y="2792988"/>
            <a:ext cx="1940388" cy="1605929"/>
            <a:chOff x="10601465" y="3159567"/>
            <a:chExt cx="1940388" cy="1605929"/>
          </a:xfrm>
        </p:grpSpPr>
        <p:sp>
          <p:nvSpPr>
            <p:cNvPr id="206" name="CuadroTexto 205">
              <a:extLst>
                <a:ext uri="{FF2B5EF4-FFF2-40B4-BE49-F238E27FC236}">
                  <a16:creationId xmlns:a16="http://schemas.microsoft.com/office/drawing/2014/main" id="{9E12B29C-C32F-4FE7-95E2-4BA81E0E20BD}"/>
                </a:ext>
              </a:extLst>
            </p:cNvPr>
            <p:cNvSpPr txBox="1"/>
            <p:nvPr/>
          </p:nvSpPr>
          <p:spPr>
            <a:xfrm>
              <a:off x="10601465" y="3266624"/>
              <a:ext cx="1940388" cy="1498872"/>
            </a:xfrm>
            <a:prstGeom prst="rect">
              <a:avLst/>
            </a:prstGeom>
            <a:noFill/>
          </p:spPr>
          <p:txBody>
            <a:bodyPr wrap="square" lIns="0" tIns="0" rIns="0" bIns="0" rtlCol="0">
              <a:spAutoFit/>
            </a:bodyPr>
            <a:lstStyle/>
            <a:p>
              <a:pPr>
                <a:spcAft>
                  <a:spcPts val="300"/>
                </a:spcAft>
              </a:pPr>
              <a:r>
                <a:rPr lang="es-ES" sz="1400" dirty="0">
                  <a:latin typeface="Segoe UI Semibold" panose="020B0702040204020203" pitchFamily="34" charset="0"/>
                  <a:ea typeface="Open Sans Light" panose="020B0306030504020204" pitchFamily="34" charset="0"/>
                  <a:cs typeface="Segoe UI Semibold" panose="020B0702040204020203" pitchFamily="34" charset="0"/>
                </a:rPr>
                <a:t>Disciplinario</a:t>
              </a:r>
              <a:r>
                <a:rPr lang="es-ES" sz="1400" dirty="0">
                  <a:latin typeface="Segoe UI" panose="020B0502040204020203" pitchFamily="34" charset="0"/>
                  <a:ea typeface="Open Sans Light" panose="020B0306030504020204" pitchFamily="34" charset="0"/>
                  <a:cs typeface="Open Sans Light" panose="020B0306030504020204" pitchFamily="34" charset="0"/>
                </a:rPr>
                <a:t> </a:t>
              </a:r>
              <a:br>
                <a:rPr lang="es-ES" sz="1400" dirty="0">
                  <a:latin typeface="Segoe UI" panose="020B0502040204020203" pitchFamily="34" charset="0"/>
                  <a:ea typeface="Open Sans Light" panose="020B0306030504020204" pitchFamily="34" charset="0"/>
                  <a:cs typeface="Open Sans Light" panose="020B0306030504020204" pitchFamily="34" charset="0"/>
                </a:rPr>
              </a:br>
              <a:r>
                <a:rPr lang="es-ES" sz="1400" dirty="0">
                  <a:latin typeface="Segoe UI" panose="020B0502040204020203" pitchFamily="34" charset="0"/>
                  <a:ea typeface="Open Sans Light" panose="020B0306030504020204" pitchFamily="34" charset="0"/>
                  <a:cs typeface="Open Sans Light" panose="020B0306030504020204" pitchFamily="34" charset="0"/>
                </a:rPr>
                <a:t>(20 días para impugnar)</a:t>
              </a:r>
            </a:p>
            <a:p>
              <a:pPr marL="180000" lvl="1" indent="-180000" defTabSz="1219140">
                <a:spcBef>
                  <a:spcPct val="20000"/>
                </a:spcBef>
                <a:buClr>
                  <a:schemeClr val="accent1"/>
                </a:buClr>
                <a:buFont typeface="Arial" panose="020B0604020202020204" pitchFamily="34" charset="0"/>
                <a:buChar char="•"/>
                <a:defRPr/>
              </a:pPr>
              <a:r>
                <a:rPr lang="es-ES" sz="1400" dirty="0">
                  <a:latin typeface="Segoe UI" panose="020B0502040204020203" pitchFamily="34" charset="0"/>
                  <a:cs typeface="Arial" pitchFamily="34" charset="0"/>
                </a:rPr>
                <a:t>Procedente</a:t>
              </a:r>
            </a:p>
            <a:p>
              <a:pPr marL="180000" lvl="1" indent="-180000" defTabSz="1219140">
                <a:spcBef>
                  <a:spcPct val="20000"/>
                </a:spcBef>
                <a:buClr>
                  <a:schemeClr val="accent1"/>
                </a:buClr>
                <a:buFont typeface="Arial" panose="020B0604020202020204" pitchFamily="34" charset="0"/>
                <a:buChar char="•"/>
                <a:defRPr/>
              </a:pPr>
              <a:r>
                <a:rPr lang="es-ES" sz="1400" dirty="0">
                  <a:latin typeface="Segoe UI" panose="020B0502040204020203" pitchFamily="34" charset="0"/>
                  <a:cs typeface="Arial" pitchFamily="34" charset="0"/>
                </a:rPr>
                <a:t>Improcedente</a:t>
              </a:r>
            </a:p>
            <a:p>
              <a:pPr marL="180000" lvl="1" indent="-180000" defTabSz="1219140">
                <a:spcBef>
                  <a:spcPct val="20000"/>
                </a:spcBef>
                <a:buClr>
                  <a:schemeClr val="accent1"/>
                </a:buClr>
                <a:buFont typeface="Arial" panose="020B0604020202020204" pitchFamily="34" charset="0"/>
                <a:buChar char="•"/>
                <a:defRPr/>
              </a:pPr>
              <a:r>
                <a:rPr lang="es-ES" sz="1400" dirty="0">
                  <a:latin typeface="Segoe UI" panose="020B0502040204020203" pitchFamily="34" charset="0"/>
                  <a:cs typeface="Arial" pitchFamily="34" charset="0"/>
                </a:rPr>
                <a:t>Nulo</a:t>
              </a:r>
            </a:p>
            <a:p>
              <a:endParaRPr lang="es-ES" sz="1400" dirty="0">
                <a:latin typeface="Segoe UI" panose="020B0502040204020203" pitchFamily="34" charset="0"/>
                <a:ea typeface="Open Sans Light" panose="020B0306030504020204" pitchFamily="34" charset="0"/>
                <a:cs typeface="Open Sans Light" panose="020B0306030504020204" pitchFamily="34" charset="0"/>
              </a:endParaRPr>
            </a:p>
          </p:txBody>
        </p:sp>
        <p:cxnSp>
          <p:nvCxnSpPr>
            <p:cNvPr id="218" name="Conector recto 217">
              <a:extLst>
                <a:ext uri="{FF2B5EF4-FFF2-40B4-BE49-F238E27FC236}">
                  <a16:creationId xmlns:a16="http://schemas.microsoft.com/office/drawing/2014/main" id="{F8DFAB46-B258-44BF-B650-9FD777876B1C}"/>
                </a:ext>
              </a:extLst>
            </p:cNvPr>
            <p:cNvCxnSpPr>
              <a:cxnSpLocks/>
            </p:cNvCxnSpPr>
            <p:nvPr/>
          </p:nvCxnSpPr>
          <p:spPr>
            <a:xfrm rot="16200000">
              <a:off x="10853004" y="2908028"/>
              <a:ext cx="0" cy="503078"/>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221" name="Elipse 220">
            <a:extLst>
              <a:ext uri="{FF2B5EF4-FFF2-40B4-BE49-F238E27FC236}">
                <a16:creationId xmlns:a16="http://schemas.microsoft.com/office/drawing/2014/main" id="{312C7392-7B8E-4AF9-BC16-60455744D685}"/>
              </a:ext>
            </a:extLst>
          </p:cNvPr>
          <p:cNvSpPr/>
          <p:nvPr/>
        </p:nvSpPr>
        <p:spPr>
          <a:xfrm>
            <a:off x="5185104" y="2061464"/>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87" name="Straight Connector 38">
            <a:extLst>
              <a:ext uri="{FF2B5EF4-FFF2-40B4-BE49-F238E27FC236}">
                <a16:creationId xmlns:a16="http://schemas.microsoft.com/office/drawing/2014/main" id="{EA9021B0-FD89-45AF-B1BA-9E5D471232D7}"/>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88" name="Rectángulo 245">
            <a:extLst>
              <a:ext uri="{FF2B5EF4-FFF2-40B4-BE49-F238E27FC236}">
                <a16:creationId xmlns:a16="http://schemas.microsoft.com/office/drawing/2014/main" id="{E4B8B30B-F5ED-4DE6-A744-DBA6F36F9065}"/>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257" name="Marcador de texto 5">
            <a:extLst>
              <a:ext uri="{FF2B5EF4-FFF2-40B4-BE49-F238E27FC236}">
                <a16:creationId xmlns:a16="http://schemas.microsoft.com/office/drawing/2014/main" id="{881641A0-9455-43FF-96C9-9A258021F2F5}"/>
              </a:ext>
            </a:extLst>
          </p:cNvPr>
          <p:cNvSpPr txBox="1">
            <a:spLocks/>
          </p:cNvSpPr>
          <p:nvPr/>
        </p:nvSpPr>
        <p:spPr>
          <a:xfrm>
            <a:off x="755276" y="1510812"/>
            <a:ext cx="9294079" cy="262247"/>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spc="600" dirty="0">
                <a:solidFill>
                  <a:schemeClr val="accent1"/>
                </a:solidFill>
                <a:latin typeface="Segoe UI Semibold" panose="020B0702040204020203" pitchFamily="34" charset="0"/>
                <a:cs typeface="Segoe UI Semibold" panose="020B0702040204020203" pitchFamily="34" charset="0"/>
              </a:rPr>
              <a:t>TIPOS DE DESPIDO</a:t>
            </a:r>
          </a:p>
        </p:txBody>
      </p:sp>
      <p:sp>
        <p:nvSpPr>
          <p:cNvPr id="258" name="Titular">
            <a:extLst>
              <a:ext uri="{FF2B5EF4-FFF2-40B4-BE49-F238E27FC236}">
                <a16:creationId xmlns:a16="http://schemas.microsoft.com/office/drawing/2014/main" id="{6FE1811C-1B20-4862-936A-B52E8AD1A2C8}"/>
              </a:ext>
            </a:extLst>
          </p:cNvPr>
          <p:cNvSpPr txBox="1">
            <a:spLocks/>
          </p:cNvSpPr>
          <p:nvPr/>
        </p:nvSpPr>
        <p:spPr>
          <a:xfrm>
            <a:off x="752739" y="740459"/>
            <a:ext cx="7740160"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09. </a:t>
            </a:r>
            <a:r>
              <a:rPr lang="da-DK"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rPr>
              <a:t>EL </a:t>
            </a:r>
            <a:r>
              <a:rPr lang="da-DK"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rPr>
              <a:t>DESPIDO</a:t>
            </a:r>
            <a:endParaRPr lang="es-ES"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endParaRPr>
          </a:p>
        </p:txBody>
      </p:sp>
      <p:sp>
        <p:nvSpPr>
          <p:cNvPr id="361" name="Elipse 207">
            <a:extLst>
              <a:ext uri="{FF2B5EF4-FFF2-40B4-BE49-F238E27FC236}">
                <a16:creationId xmlns:a16="http://schemas.microsoft.com/office/drawing/2014/main" id="{1D1F0390-E9BD-4475-BC18-80C9563EB00F}"/>
              </a:ext>
            </a:extLst>
          </p:cNvPr>
          <p:cNvSpPr/>
          <p:nvPr/>
        </p:nvSpPr>
        <p:spPr>
          <a:xfrm>
            <a:off x="8799715" y="4883112"/>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362" name="Conector recto 210">
            <a:extLst>
              <a:ext uri="{FF2B5EF4-FFF2-40B4-BE49-F238E27FC236}">
                <a16:creationId xmlns:a16="http://schemas.microsoft.com/office/drawing/2014/main" id="{5AC23F62-2D44-497D-9EBB-BA9418523F14}"/>
              </a:ext>
            </a:extLst>
          </p:cNvPr>
          <p:cNvCxnSpPr>
            <a:cxnSpLocks/>
          </p:cNvCxnSpPr>
          <p:nvPr/>
        </p:nvCxnSpPr>
        <p:spPr>
          <a:xfrm>
            <a:off x="5346287" y="4969984"/>
            <a:ext cx="684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63" name="Grupo 6">
            <a:extLst>
              <a:ext uri="{FF2B5EF4-FFF2-40B4-BE49-F238E27FC236}">
                <a16:creationId xmlns:a16="http://schemas.microsoft.com/office/drawing/2014/main" id="{22EAC445-BAB5-4262-A9F1-95F57C395DD7}"/>
              </a:ext>
            </a:extLst>
          </p:cNvPr>
          <p:cNvGrpSpPr/>
          <p:nvPr/>
        </p:nvGrpSpPr>
        <p:grpSpPr>
          <a:xfrm>
            <a:off x="6235821" y="5624464"/>
            <a:ext cx="1675525" cy="968830"/>
            <a:chOff x="6248580" y="3159568"/>
            <a:chExt cx="1414637" cy="968830"/>
          </a:xfrm>
        </p:grpSpPr>
        <p:sp>
          <p:nvSpPr>
            <p:cNvPr id="364" name="CuadroTexto 74">
              <a:extLst>
                <a:ext uri="{FF2B5EF4-FFF2-40B4-BE49-F238E27FC236}">
                  <a16:creationId xmlns:a16="http://schemas.microsoft.com/office/drawing/2014/main" id="{A605D7EC-E974-4721-9F54-B2E25E9133B6}"/>
                </a:ext>
              </a:extLst>
            </p:cNvPr>
            <p:cNvSpPr txBox="1"/>
            <p:nvPr/>
          </p:nvSpPr>
          <p:spPr>
            <a:xfrm>
              <a:off x="6248581" y="3266624"/>
              <a:ext cx="1414636" cy="861774"/>
            </a:xfrm>
            <a:prstGeom prst="rect">
              <a:avLst/>
            </a:prstGeom>
            <a:noFill/>
          </p:spPr>
          <p:txBody>
            <a:bodyPr wrap="square" lIns="0" tIns="0" rIns="0" bIns="0" rtlCol="0">
              <a:spAutoFit/>
            </a:bodyPr>
            <a:lstStyle/>
            <a:p>
              <a:r>
                <a:rPr lang="es-ES" sz="1400" dirty="0">
                  <a:latin typeface="Segoe UI Semibold" panose="020B0702040204020203" pitchFamily="34" charset="0"/>
                  <a:ea typeface="Open Sans SemiBold" panose="020B0706030804020204" pitchFamily="34" charset="0"/>
                  <a:cs typeface="Segoe UI Semibold" panose="020B0702040204020203" pitchFamily="34" charset="0"/>
                </a:rPr>
                <a:t>Indemnización</a:t>
              </a:r>
              <a:r>
                <a:rPr lang="es-ES" sz="1400" dirty="0">
                  <a:latin typeface="Segoe UI" panose="020B0502040204020203" pitchFamily="34" charset="0"/>
                  <a:ea typeface="Open Sans SemiBold" panose="020B0706030804020204" pitchFamily="34" charset="0"/>
                  <a:cs typeface="Segoe UI Semibold" panose="020B0702040204020203" pitchFamily="34" charset="0"/>
                </a:rPr>
                <a:t> </a:t>
              </a:r>
              <a:br>
                <a:rPr lang="es-ES" sz="1400" dirty="0">
                  <a:latin typeface="Segoe UI" panose="020B0502040204020203" pitchFamily="34" charset="0"/>
                  <a:ea typeface="Open Sans SemiBold" panose="020B0706030804020204" pitchFamily="34" charset="0"/>
                  <a:cs typeface="Segoe UI Semibold" panose="020B0702040204020203" pitchFamily="34" charset="0"/>
                </a:rPr>
              </a:br>
              <a:r>
                <a:rPr lang="es-ES" sz="1400" dirty="0">
                  <a:latin typeface="Segoe UI" panose="020B0502040204020203" pitchFamily="34" charset="0"/>
                  <a:ea typeface="Open Sans SemiBold" panose="020B0706030804020204" pitchFamily="34" charset="0"/>
                  <a:cs typeface="Segoe UI Semibold" panose="020B0702040204020203" pitchFamily="34" charset="0"/>
                </a:rPr>
                <a:t>(En caso de despido improcedente)</a:t>
              </a:r>
            </a:p>
          </p:txBody>
        </p:sp>
        <p:cxnSp>
          <p:nvCxnSpPr>
            <p:cNvPr id="365" name="Conector recto 215">
              <a:extLst>
                <a:ext uri="{FF2B5EF4-FFF2-40B4-BE49-F238E27FC236}">
                  <a16:creationId xmlns:a16="http://schemas.microsoft.com/office/drawing/2014/main" id="{26C7314E-0837-4321-82F6-EE912AB5A348}"/>
                </a:ext>
              </a:extLst>
            </p:cNvPr>
            <p:cNvCxnSpPr>
              <a:cxnSpLocks/>
            </p:cNvCxnSpPr>
            <p:nvPr/>
          </p:nvCxnSpPr>
          <p:spPr>
            <a:xfrm rot="16200000">
              <a:off x="6500119" y="2908029"/>
              <a:ext cx="0" cy="503078"/>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366" name="Grupo 7">
            <a:extLst>
              <a:ext uri="{FF2B5EF4-FFF2-40B4-BE49-F238E27FC236}">
                <a16:creationId xmlns:a16="http://schemas.microsoft.com/office/drawing/2014/main" id="{22C19324-8A43-45D9-9EDD-EC3379AF3C1B}"/>
              </a:ext>
            </a:extLst>
          </p:cNvPr>
          <p:cNvGrpSpPr/>
          <p:nvPr/>
        </p:nvGrpSpPr>
        <p:grpSpPr>
          <a:xfrm>
            <a:off x="8879092" y="5626614"/>
            <a:ext cx="1675526" cy="753388"/>
            <a:chOff x="8460136" y="3159567"/>
            <a:chExt cx="1675526" cy="753388"/>
          </a:xfrm>
        </p:grpSpPr>
        <p:sp>
          <p:nvSpPr>
            <p:cNvPr id="367" name="CuadroTexto 208">
              <a:extLst>
                <a:ext uri="{FF2B5EF4-FFF2-40B4-BE49-F238E27FC236}">
                  <a16:creationId xmlns:a16="http://schemas.microsoft.com/office/drawing/2014/main" id="{8BB7733A-7213-4860-91E8-709A4E50A5D1}"/>
                </a:ext>
              </a:extLst>
            </p:cNvPr>
            <p:cNvSpPr txBox="1"/>
            <p:nvPr/>
          </p:nvSpPr>
          <p:spPr>
            <a:xfrm>
              <a:off x="8460136" y="3266624"/>
              <a:ext cx="1675526" cy="646331"/>
            </a:xfrm>
            <a:prstGeom prst="rect">
              <a:avLst/>
            </a:prstGeom>
            <a:noFill/>
          </p:spPr>
          <p:txBody>
            <a:bodyPr wrap="square" lIns="0" tIns="0" rIns="0" bIns="0" rtlCol="0">
              <a:spAutoFit/>
            </a:bodyPr>
            <a:lstStyle/>
            <a:p>
              <a:r>
                <a:rPr lang="es-ES" sz="1400" dirty="0">
                  <a:latin typeface="Segoe UI Semibold" panose="020B0702040204020203" pitchFamily="34" charset="0"/>
                  <a:ea typeface="Open Sans Light" panose="020B0306030504020204" pitchFamily="34" charset="0"/>
                  <a:cs typeface="Segoe UI Semibold" panose="020B0702040204020203" pitchFamily="34" charset="0"/>
                </a:rPr>
                <a:t>Finiquito</a:t>
              </a:r>
              <a:r>
                <a:rPr lang="es-ES" sz="1400" dirty="0">
                  <a:latin typeface="Segoe UI" panose="020B0502040204020203" pitchFamily="34" charset="0"/>
                  <a:ea typeface="Open Sans Light" panose="020B0306030504020204" pitchFamily="34" charset="0"/>
                  <a:cs typeface="Open Sans Light" panose="020B0306030504020204" pitchFamily="34" charset="0"/>
                </a:rPr>
                <a:t> </a:t>
              </a:r>
              <a:br>
                <a:rPr lang="es-ES" sz="1400" dirty="0">
                  <a:latin typeface="Segoe UI" panose="020B0502040204020203" pitchFamily="34" charset="0"/>
                  <a:ea typeface="Open Sans Light" panose="020B0306030504020204" pitchFamily="34" charset="0"/>
                  <a:cs typeface="Open Sans Light" panose="020B0306030504020204" pitchFamily="34" charset="0"/>
                </a:rPr>
              </a:br>
              <a:r>
                <a:rPr lang="es-ES" sz="1400" dirty="0">
                  <a:latin typeface="Segoe UI" panose="020B0502040204020203" pitchFamily="34" charset="0"/>
                  <a:ea typeface="Open Sans Light" panose="020B0306030504020204" pitchFamily="34" charset="0"/>
                  <a:cs typeface="Open Sans Light" panose="020B0306030504020204" pitchFamily="34" charset="0"/>
                </a:rPr>
                <a:t>(Siempre se tiene derecho a él)</a:t>
              </a:r>
            </a:p>
          </p:txBody>
        </p:sp>
        <p:cxnSp>
          <p:nvCxnSpPr>
            <p:cNvPr id="368" name="Conector recto 216">
              <a:extLst>
                <a:ext uri="{FF2B5EF4-FFF2-40B4-BE49-F238E27FC236}">
                  <a16:creationId xmlns:a16="http://schemas.microsoft.com/office/drawing/2014/main" id="{3A814FFA-956A-4D6F-BAD0-AB534147D84B}"/>
                </a:ext>
              </a:extLst>
            </p:cNvPr>
            <p:cNvCxnSpPr>
              <a:cxnSpLocks/>
            </p:cNvCxnSpPr>
            <p:nvPr/>
          </p:nvCxnSpPr>
          <p:spPr>
            <a:xfrm rot="16200000">
              <a:off x="8711675" y="2908028"/>
              <a:ext cx="0" cy="503078"/>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372" name="Elipse 220">
            <a:extLst>
              <a:ext uri="{FF2B5EF4-FFF2-40B4-BE49-F238E27FC236}">
                <a16:creationId xmlns:a16="http://schemas.microsoft.com/office/drawing/2014/main" id="{B174ED50-1CC0-4F2B-A4AE-2423F524B169}"/>
              </a:ext>
            </a:extLst>
          </p:cNvPr>
          <p:cNvSpPr/>
          <p:nvPr/>
        </p:nvSpPr>
        <p:spPr>
          <a:xfrm>
            <a:off x="6512973" y="4882851"/>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nvGrpSpPr>
          <p:cNvPr id="237" name="Graphic 123">
            <a:extLst>
              <a:ext uri="{FF2B5EF4-FFF2-40B4-BE49-F238E27FC236}">
                <a16:creationId xmlns:a16="http://schemas.microsoft.com/office/drawing/2014/main" id="{F3E61CB3-E165-4F47-9101-7F6ADF62EB97}"/>
              </a:ext>
            </a:extLst>
          </p:cNvPr>
          <p:cNvGrpSpPr/>
          <p:nvPr/>
        </p:nvGrpSpPr>
        <p:grpSpPr>
          <a:xfrm>
            <a:off x="8902969" y="5082794"/>
            <a:ext cx="457200" cy="447960"/>
            <a:chOff x="4850679" y="4452283"/>
            <a:chExt cx="553212" cy="542032"/>
          </a:xfrm>
          <a:noFill/>
        </p:grpSpPr>
        <p:grpSp>
          <p:nvGrpSpPr>
            <p:cNvPr id="238" name="Graphic 123">
              <a:extLst>
                <a:ext uri="{FF2B5EF4-FFF2-40B4-BE49-F238E27FC236}">
                  <a16:creationId xmlns:a16="http://schemas.microsoft.com/office/drawing/2014/main" id="{29620AD0-B088-44F7-99ED-004A02EC41A8}"/>
                </a:ext>
              </a:extLst>
            </p:cNvPr>
            <p:cNvGrpSpPr/>
            <p:nvPr/>
          </p:nvGrpSpPr>
          <p:grpSpPr>
            <a:xfrm>
              <a:off x="5005118" y="4771302"/>
              <a:ext cx="250789" cy="223013"/>
              <a:chOff x="5005118" y="4771302"/>
              <a:chExt cx="250789" cy="223013"/>
            </a:xfrm>
            <a:noFill/>
          </p:grpSpPr>
          <p:sp>
            <p:nvSpPr>
              <p:cNvPr id="323" name="Freeform: Shape 322">
                <a:extLst>
                  <a:ext uri="{FF2B5EF4-FFF2-40B4-BE49-F238E27FC236}">
                    <a16:creationId xmlns:a16="http://schemas.microsoft.com/office/drawing/2014/main" id="{9B111990-75AC-4579-9AAD-9A764AC1DA9A}"/>
                  </a:ext>
                </a:extLst>
              </p:cNvPr>
              <p:cNvSpPr/>
              <p:nvPr/>
            </p:nvSpPr>
            <p:spPr>
              <a:xfrm>
                <a:off x="5005118" y="4771302"/>
                <a:ext cx="250789" cy="11525"/>
              </a:xfrm>
              <a:custGeom>
                <a:avLst/>
                <a:gdLst>
                  <a:gd name="connsiteX0" fmla="*/ 0 w 250789"/>
                  <a:gd name="connsiteY0" fmla="*/ 0 h 11525"/>
                  <a:gd name="connsiteX1" fmla="*/ 250790 w 250789"/>
                  <a:gd name="connsiteY1" fmla="*/ 0 h 11525"/>
                </a:gdLst>
                <a:ahLst/>
                <a:cxnLst>
                  <a:cxn ang="0">
                    <a:pos x="connsiteX0" y="connsiteY0"/>
                  </a:cxn>
                  <a:cxn ang="0">
                    <a:pos x="connsiteX1" y="connsiteY1"/>
                  </a:cxn>
                </a:cxnLst>
                <a:rect l="l" t="t" r="r" b="b"/>
                <a:pathLst>
                  <a:path w="250789" h="11525">
                    <a:moveTo>
                      <a:pt x="0" y="0"/>
                    </a:moveTo>
                    <a:lnTo>
                      <a:pt x="25079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24" name="Freeform: Shape 323">
                <a:extLst>
                  <a:ext uri="{FF2B5EF4-FFF2-40B4-BE49-F238E27FC236}">
                    <a16:creationId xmlns:a16="http://schemas.microsoft.com/office/drawing/2014/main" id="{36E29E65-F015-45C7-B78F-DA80ACEA64A6}"/>
                  </a:ext>
                </a:extLst>
              </p:cNvPr>
              <p:cNvSpPr/>
              <p:nvPr/>
            </p:nvSpPr>
            <p:spPr>
              <a:xfrm>
                <a:off x="5065164" y="4994316"/>
                <a:ext cx="124242" cy="11525"/>
              </a:xfrm>
              <a:custGeom>
                <a:avLst/>
                <a:gdLst>
                  <a:gd name="connsiteX0" fmla="*/ 124242 w 124242"/>
                  <a:gd name="connsiteY0" fmla="*/ 0 h 11525"/>
                  <a:gd name="connsiteX1" fmla="*/ 0 w 124242"/>
                  <a:gd name="connsiteY1" fmla="*/ 0 h 11525"/>
                </a:gdLst>
                <a:ahLst/>
                <a:cxnLst>
                  <a:cxn ang="0">
                    <a:pos x="connsiteX0" y="connsiteY0"/>
                  </a:cxn>
                  <a:cxn ang="0">
                    <a:pos x="connsiteX1" y="connsiteY1"/>
                  </a:cxn>
                </a:cxnLst>
                <a:rect l="l" t="t" r="r" b="b"/>
                <a:pathLst>
                  <a:path w="124242" h="11525">
                    <a:moveTo>
                      <a:pt x="124242"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325" name="Graphic 123">
                <a:extLst>
                  <a:ext uri="{FF2B5EF4-FFF2-40B4-BE49-F238E27FC236}">
                    <a16:creationId xmlns:a16="http://schemas.microsoft.com/office/drawing/2014/main" id="{DA4FFBB8-9582-4840-869D-81961BD0EF40}"/>
                  </a:ext>
                </a:extLst>
              </p:cNvPr>
              <p:cNvGrpSpPr/>
              <p:nvPr/>
            </p:nvGrpSpPr>
            <p:grpSpPr>
              <a:xfrm>
                <a:off x="5029436" y="4831579"/>
                <a:ext cx="195699" cy="106147"/>
                <a:chOff x="5029436" y="4831579"/>
                <a:chExt cx="195699" cy="106147"/>
              </a:xfrm>
              <a:noFill/>
            </p:grpSpPr>
            <p:sp>
              <p:nvSpPr>
                <p:cNvPr id="326" name="Freeform: Shape 325">
                  <a:extLst>
                    <a:ext uri="{FF2B5EF4-FFF2-40B4-BE49-F238E27FC236}">
                      <a16:creationId xmlns:a16="http://schemas.microsoft.com/office/drawing/2014/main" id="{7663A959-94B2-41D5-BBEE-58A228B90665}"/>
                    </a:ext>
                  </a:extLst>
                </p:cNvPr>
                <p:cNvSpPr/>
                <p:nvPr/>
              </p:nvSpPr>
              <p:spPr>
                <a:xfrm>
                  <a:off x="5107923" y="4851748"/>
                  <a:ext cx="39416" cy="65924"/>
                </a:xfrm>
                <a:custGeom>
                  <a:avLst/>
                  <a:gdLst>
                    <a:gd name="connsiteX0" fmla="*/ 0 w 39416"/>
                    <a:gd name="connsiteY0" fmla="*/ 49443 h 65924"/>
                    <a:gd name="connsiteX1" fmla="*/ 19708 w 39416"/>
                    <a:gd name="connsiteY1" fmla="*/ 65924 h 65924"/>
                    <a:gd name="connsiteX2" fmla="*/ 39416 w 39416"/>
                    <a:gd name="connsiteY2" fmla="*/ 49443 h 65924"/>
                    <a:gd name="connsiteX3" fmla="*/ 19708 w 39416"/>
                    <a:gd name="connsiteY3" fmla="*/ 32962 h 65924"/>
                    <a:gd name="connsiteX4" fmla="*/ 0 w 39416"/>
                    <a:gd name="connsiteY4" fmla="*/ 16481 h 65924"/>
                    <a:gd name="connsiteX5" fmla="*/ 19708 w 39416"/>
                    <a:gd name="connsiteY5" fmla="*/ 0 h 65924"/>
                    <a:gd name="connsiteX6" fmla="*/ 39416 w 39416"/>
                    <a:gd name="connsiteY6" fmla="*/ 16481 h 65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16" h="65924">
                      <a:moveTo>
                        <a:pt x="0" y="49443"/>
                      </a:moveTo>
                      <a:cubicBezTo>
                        <a:pt x="0" y="58548"/>
                        <a:pt x="8874" y="65924"/>
                        <a:pt x="19708" y="65924"/>
                      </a:cubicBezTo>
                      <a:cubicBezTo>
                        <a:pt x="30657" y="65924"/>
                        <a:pt x="39416" y="58548"/>
                        <a:pt x="39416" y="49443"/>
                      </a:cubicBezTo>
                      <a:cubicBezTo>
                        <a:pt x="39416" y="40338"/>
                        <a:pt x="32386" y="32962"/>
                        <a:pt x="19708" y="32962"/>
                      </a:cubicBezTo>
                      <a:cubicBezTo>
                        <a:pt x="6569" y="32962"/>
                        <a:pt x="0" y="25586"/>
                        <a:pt x="0" y="16481"/>
                      </a:cubicBezTo>
                      <a:cubicBezTo>
                        <a:pt x="0" y="7376"/>
                        <a:pt x="8874" y="0"/>
                        <a:pt x="19708" y="0"/>
                      </a:cubicBezTo>
                      <a:cubicBezTo>
                        <a:pt x="30657" y="0"/>
                        <a:pt x="39416" y="7376"/>
                        <a:pt x="39416" y="16481"/>
                      </a:cubicBez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327" name="Freeform: Shape 326">
                  <a:extLst>
                    <a:ext uri="{FF2B5EF4-FFF2-40B4-BE49-F238E27FC236}">
                      <a16:creationId xmlns:a16="http://schemas.microsoft.com/office/drawing/2014/main" id="{16839301-0CE3-4E02-9258-6E5F2687C030}"/>
                    </a:ext>
                  </a:extLst>
                </p:cNvPr>
                <p:cNvSpPr/>
                <p:nvPr/>
              </p:nvSpPr>
              <p:spPr>
                <a:xfrm>
                  <a:off x="5127631" y="4831579"/>
                  <a:ext cx="11525" cy="11409"/>
                </a:xfrm>
                <a:custGeom>
                  <a:avLst/>
                  <a:gdLst>
                    <a:gd name="connsiteX0" fmla="*/ 0 w 11525"/>
                    <a:gd name="connsiteY0" fmla="*/ 11410 h 11409"/>
                    <a:gd name="connsiteX1" fmla="*/ 0 w 11525"/>
                    <a:gd name="connsiteY1" fmla="*/ 0 h 11409"/>
                  </a:gdLst>
                  <a:ahLst/>
                  <a:cxnLst>
                    <a:cxn ang="0">
                      <a:pos x="connsiteX0" y="connsiteY0"/>
                    </a:cxn>
                    <a:cxn ang="0">
                      <a:pos x="connsiteX1" y="connsiteY1"/>
                    </a:cxn>
                  </a:cxnLst>
                  <a:rect l="l" t="t" r="r" b="b"/>
                  <a:pathLst>
                    <a:path w="11525" h="11409">
                      <a:moveTo>
                        <a:pt x="0" y="11410"/>
                      </a:moveTo>
                      <a:lnTo>
                        <a:pt x="0" y="0"/>
                      </a:lnTo>
                    </a:path>
                  </a:pathLst>
                </a:custGeom>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328" name="Freeform: Shape 327">
                  <a:extLst>
                    <a:ext uri="{FF2B5EF4-FFF2-40B4-BE49-F238E27FC236}">
                      <a16:creationId xmlns:a16="http://schemas.microsoft.com/office/drawing/2014/main" id="{5AEA4609-5C2C-4B66-B535-167CFDDB1D56}"/>
                    </a:ext>
                  </a:extLst>
                </p:cNvPr>
                <p:cNvSpPr/>
                <p:nvPr/>
              </p:nvSpPr>
              <p:spPr>
                <a:xfrm>
                  <a:off x="5127631" y="4926432"/>
                  <a:ext cx="11525" cy="11294"/>
                </a:xfrm>
                <a:custGeom>
                  <a:avLst/>
                  <a:gdLst>
                    <a:gd name="connsiteX0" fmla="*/ 0 w 11525"/>
                    <a:gd name="connsiteY0" fmla="*/ 11295 h 11294"/>
                    <a:gd name="connsiteX1" fmla="*/ 0 w 11525"/>
                    <a:gd name="connsiteY1" fmla="*/ 0 h 11294"/>
                  </a:gdLst>
                  <a:ahLst/>
                  <a:cxnLst>
                    <a:cxn ang="0">
                      <a:pos x="connsiteX0" y="connsiteY0"/>
                    </a:cxn>
                    <a:cxn ang="0">
                      <a:pos x="connsiteX1" y="connsiteY1"/>
                    </a:cxn>
                  </a:cxnLst>
                  <a:rect l="l" t="t" r="r" b="b"/>
                  <a:pathLst>
                    <a:path w="11525" h="11294">
                      <a:moveTo>
                        <a:pt x="0" y="11295"/>
                      </a:moveTo>
                      <a:lnTo>
                        <a:pt x="0" y="0"/>
                      </a:lnTo>
                    </a:path>
                  </a:pathLst>
                </a:custGeom>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329" name="Freeform: Shape 328">
                  <a:extLst>
                    <a:ext uri="{FF2B5EF4-FFF2-40B4-BE49-F238E27FC236}">
                      <a16:creationId xmlns:a16="http://schemas.microsoft.com/office/drawing/2014/main" id="{5C94E94B-371F-4147-800B-C975B0A40B25}"/>
                    </a:ext>
                  </a:extLst>
                </p:cNvPr>
                <p:cNvSpPr/>
                <p:nvPr/>
              </p:nvSpPr>
              <p:spPr>
                <a:xfrm>
                  <a:off x="5029436" y="4884711"/>
                  <a:ext cx="23050" cy="11525"/>
                </a:xfrm>
                <a:custGeom>
                  <a:avLst/>
                  <a:gdLst>
                    <a:gd name="connsiteX0" fmla="*/ 0 w 23050"/>
                    <a:gd name="connsiteY0" fmla="*/ 0 h 11525"/>
                    <a:gd name="connsiteX1" fmla="*/ 23051 w 23050"/>
                    <a:gd name="connsiteY1" fmla="*/ 0 h 11525"/>
                  </a:gdLst>
                  <a:ahLst/>
                  <a:cxnLst>
                    <a:cxn ang="0">
                      <a:pos x="connsiteX0" y="connsiteY0"/>
                    </a:cxn>
                    <a:cxn ang="0">
                      <a:pos x="connsiteX1" y="connsiteY1"/>
                    </a:cxn>
                  </a:cxnLst>
                  <a:rect l="l" t="t" r="r" b="b"/>
                  <a:pathLst>
                    <a:path w="23050" h="11525">
                      <a:moveTo>
                        <a:pt x="0" y="0"/>
                      </a:moveTo>
                      <a:lnTo>
                        <a:pt x="23051"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30" name="Freeform: Shape 329">
                  <a:extLst>
                    <a:ext uri="{FF2B5EF4-FFF2-40B4-BE49-F238E27FC236}">
                      <a16:creationId xmlns:a16="http://schemas.microsoft.com/office/drawing/2014/main" id="{246632D0-A8E8-4490-A397-4AB4600C1E5A}"/>
                    </a:ext>
                  </a:extLst>
                </p:cNvPr>
                <p:cNvSpPr/>
                <p:nvPr/>
              </p:nvSpPr>
              <p:spPr>
                <a:xfrm>
                  <a:off x="5202084" y="4884711"/>
                  <a:ext cx="23050" cy="11525"/>
                </a:xfrm>
                <a:custGeom>
                  <a:avLst/>
                  <a:gdLst>
                    <a:gd name="connsiteX0" fmla="*/ 0 w 23050"/>
                    <a:gd name="connsiteY0" fmla="*/ 0 h 11525"/>
                    <a:gd name="connsiteX1" fmla="*/ 23051 w 23050"/>
                    <a:gd name="connsiteY1" fmla="*/ 0 h 11525"/>
                  </a:gdLst>
                  <a:ahLst/>
                  <a:cxnLst>
                    <a:cxn ang="0">
                      <a:pos x="connsiteX0" y="connsiteY0"/>
                    </a:cxn>
                    <a:cxn ang="0">
                      <a:pos x="connsiteX1" y="connsiteY1"/>
                    </a:cxn>
                  </a:cxnLst>
                  <a:rect l="l" t="t" r="r" b="b"/>
                  <a:pathLst>
                    <a:path w="23050" h="11525">
                      <a:moveTo>
                        <a:pt x="0" y="0"/>
                      </a:moveTo>
                      <a:lnTo>
                        <a:pt x="23051"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239" name="Graphic 123">
              <a:extLst>
                <a:ext uri="{FF2B5EF4-FFF2-40B4-BE49-F238E27FC236}">
                  <a16:creationId xmlns:a16="http://schemas.microsoft.com/office/drawing/2014/main" id="{DF930FDC-E217-4EBB-B81E-36A082A6190F}"/>
                </a:ext>
              </a:extLst>
            </p:cNvPr>
            <p:cNvGrpSpPr/>
            <p:nvPr/>
          </p:nvGrpSpPr>
          <p:grpSpPr>
            <a:xfrm>
              <a:off x="5112187" y="4630809"/>
              <a:ext cx="30196" cy="97734"/>
              <a:chOff x="5112187" y="4630809"/>
              <a:chExt cx="30196" cy="97734"/>
            </a:xfrm>
            <a:noFill/>
          </p:grpSpPr>
          <p:sp>
            <p:nvSpPr>
              <p:cNvPr id="321" name="Freeform: Shape 320">
                <a:extLst>
                  <a:ext uri="{FF2B5EF4-FFF2-40B4-BE49-F238E27FC236}">
                    <a16:creationId xmlns:a16="http://schemas.microsoft.com/office/drawing/2014/main" id="{FEC8173B-E642-4A2A-BAA3-F91AA9EC86E6}"/>
                  </a:ext>
                </a:extLst>
              </p:cNvPr>
              <p:cNvSpPr/>
              <p:nvPr/>
            </p:nvSpPr>
            <p:spPr>
              <a:xfrm>
                <a:off x="5112187" y="4630809"/>
                <a:ext cx="30196" cy="15098"/>
              </a:xfrm>
              <a:custGeom>
                <a:avLst/>
                <a:gdLst>
                  <a:gd name="connsiteX0" fmla="*/ 30196 w 30196"/>
                  <a:gd name="connsiteY0" fmla="*/ 15098 h 15098"/>
                  <a:gd name="connsiteX1" fmla="*/ 15098 w 30196"/>
                  <a:gd name="connsiteY1" fmla="*/ 0 h 15098"/>
                  <a:gd name="connsiteX2" fmla="*/ 0 w 30196"/>
                  <a:gd name="connsiteY2" fmla="*/ 15098 h 15098"/>
                </a:gdLst>
                <a:ahLst/>
                <a:cxnLst>
                  <a:cxn ang="0">
                    <a:pos x="connsiteX0" y="connsiteY0"/>
                  </a:cxn>
                  <a:cxn ang="0">
                    <a:pos x="connsiteX1" y="connsiteY1"/>
                  </a:cxn>
                  <a:cxn ang="0">
                    <a:pos x="connsiteX2" y="connsiteY2"/>
                  </a:cxn>
                </a:cxnLst>
                <a:rect l="l" t="t" r="r" b="b"/>
                <a:pathLst>
                  <a:path w="30196" h="15098">
                    <a:moveTo>
                      <a:pt x="30196" y="15098"/>
                    </a:moveTo>
                    <a:lnTo>
                      <a:pt x="15098" y="0"/>
                    </a:lnTo>
                    <a:lnTo>
                      <a:pt x="0" y="15098"/>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22" name="Freeform: Shape 321">
                <a:extLst>
                  <a:ext uri="{FF2B5EF4-FFF2-40B4-BE49-F238E27FC236}">
                    <a16:creationId xmlns:a16="http://schemas.microsoft.com/office/drawing/2014/main" id="{C88BB833-23F3-4C06-A9E1-7A83ABE76EB5}"/>
                  </a:ext>
                </a:extLst>
              </p:cNvPr>
              <p:cNvSpPr/>
              <p:nvPr/>
            </p:nvSpPr>
            <p:spPr>
              <a:xfrm>
                <a:off x="5127286" y="4641412"/>
                <a:ext cx="11525" cy="87130"/>
              </a:xfrm>
              <a:custGeom>
                <a:avLst/>
                <a:gdLst>
                  <a:gd name="connsiteX0" fmla="*/ 0 w 11525"/>
                  <a:gd name="connsiteY0" fmla="*/ 0 h 87130"/>
                  <a:gd name="connsiteX1" fmla="*/ 0 w 11525"/>
                  <a:gd name="connsiteY1" fmla="*/ 87131 h 87130"/>
                </a:gdLst>
                <a:ahLst/>
                <a:cxnLst>
                  <a:cxn ang="0">
                    <a:pos x="connsiteX0" y="connsiteY0"/>
                  </a:cxn>
                  <a:cxn ang="0">
                    <a:pos x="connsiteX1" y="connsiteY1"/>
                  </a:cxn>
                </a:cxnLst>
                <a:rect l="l" t="t" r="r" b="b"/>
                <a:pathLst>
                  <a:path w="11525" h="87130">
                    <a:moveTo>
                      <a:pt x="0" y="0"/>
                    </a:moveTo>
                    <a:lnTo>
                      <a:pt x="0" y="87131"/>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240" name="Freeform: Shape 239">
              <a:extLst>
                <a:ext uri="{FF2B5EF4-FFF2-40B4-BE49-F238E27FC236}">
                  <a16:creationId xmlns:a16="http://schemas.microsoft.com/office/drawing/2014/main" id="{1FF1C7C7-BF9D-4804-A471-C462739BD747}"/>
                </a:ext>
              </a:extLst>
            </p:cNvPr>
            <p:cNvSpPr/>
            <p:nvPr/>
          </p:nvSpPr>
          <p:spPr>
            <a:xfrm>
              <a:off x="5304544" y="4756089"/>
              <a:ext cx="30311" cy="15213"/>
            </a:xfrm>
            <a:custGeom>
              <a:avLst/>
              <a:gdLst>
                <a:gd name="connsiteX0" fmla="*/ 30311 w 30311"/>
                <a:gd name="connsiteY0" fmla="*/ 0 h 15213"/>
                <a:gd name="connsiteX1" fmla="*/ 15098 w 30311"/>
                <a:gd name="connsiteY1" fmla="*/ 15213 h 15213"/>
                <a:gd name="connsiteX2" fmla="*/ 0 w 30311"/>
                <a:gd name="connsiteY2" fmla="*/ 0 h 15213"/>
              </a:gdLst>
              <a:ahLst/>
              <a:cxnLst>
                <a:cxn ang="0">
                  <a:pos x="connsiteX0" y="connsiteY0"/>
                </a:cxn>
                <a:cxn ang="0">
                  <a:pos x="connsiteX1" y="connsiteY1"/>
                </a:cxn>
                <a:cxn ang="0">
                  <a:pos x="connsiteX2" y="connsiteY2"/>
                </a:cxn>
              </a:cxnLst>
              <a:rect l="l" t="t" r="r" b="b"/>
              <a:pathLst>
                <a:path w="30311" h="15213">
                  <a:moveTo>
                    <a:pt x="30311" y="0"/>
                  </a:moveTo>
                  <a:lnTo>
                    <a:pt x="15098" y="15213"/>
                  </a:ln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41" name="Freeform: Shape 240">
              <a:extLst>
                <a:ext uri="{FF2B5EF4-FFF2-40B4-BE49-F238E27FC236}">
                  <a16:creationId xmlns:a16="http://schemas.microsoft.com/office/drawing/2014/main" id="{4C693AF9-956E-4FAE-90F1-500ECE43F6D7}"/>
                </a:ext>
              </a:extLst>
            </p:cNvPr>
            <p:cNvSpPr/>
            <p:nvPr/>
          </p:nvSpPr>
          <p:spPr>
            <a:xfrm>
              <a:off x="5204044" y="4682212"/>
              <a:ext cx="115713" cy="81483"/>
            </a:xfrm>
            <a:custGeom>
              <a:avLst/>
              <a:gdLst>
                <a:gd name="connsiteX0" fmla="*/ 0 w 115713"/>
                <a:gd name="connsiteY0" fmla="*/ 46331 h 81483"/>
                <a:gd name="connsiteX1" fmla="*/ 0 w 115713"/>
                <a:gd name="connsiteY1" fmla="*/ 42759 h 81483"/>
                <a:gd name="connsiteX2" fmla="*/ 42759 w 115713"/>
                <a:gd name="connsiteY2" fmla="*/ 0 h 81483"/>
                <a:gd name="connsiteX3" fmla="*/ 72955 w 115713"/>
                <a:gd name="connsiteY3" fmla="*/ 0 h 81483"/>
                <a:gd name="connsiteX4" fmla="*/ 115714 w 115713"/>
                <a:gd name="connsiteY4" fmla="*/ 42759 h 81483"/>
                <a:gd name="connsiteX5" fmla="*/ 115714 w 115713"/>
                <a:gd name="connsiteY5" fmla="*/ 81484 h 8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13" h="81483">
                  <a:moveTo>
                    <a:pt x="0" y="46331"/>
                  </a:moveTo>
                  <a:lnTo>
                    <a:pt x="0" y="42759"/>
                  </a:lnTo>
                  <a:cubicBezTo>
                    <a:pt x="0" y="19132"/>
                    <a:pt x="19132" y="0"/>
                    <a:pt x="42759" y="0"/>
                  </a:cubicBezTo>
                  <a:lnTo>
                    <a:pt x="72955" y="0"/>
                  </a:lnTo>
                  <a:cubicBezTo>
                    <a:pt x="96582" y="0"/>
                    <a:pt x="115714" y="19132"/>
                    <a:pt x="115714" y="42759"/>
                  </a:cubicBezTo>
                  <a:lnTo>
                    <a:pt x="115714" y="81484"/>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242" name="Graphic 123">
              <a:extLst>
                <a:ext uri="{FF2B5EF4-FFF2-40B4-BE49-F238E27FC236}">
                  <a16:creationId xmlns:a16="http://schemas.microsoft.com/office/drawing/2014/main" id="{2AE5EB7F-D2FC-42E7-9CFC-BDDA27081C29}"/>
                </a:ext>
              </a:extLst>
            </p:cNvPr>
            <p:cNvGrpSpPr/>
            <p:nvPr/>
          </p:nvGrpSpPr>
          <p:grpSpPr>
            <a:xfrm>
              <a:off x="5038541" y="4452283"/>
              <a:ext cx="178065" cy="196159"/>
              <a:chOff x="5038541" y="4452283"/>
              <a:chExt cx="178065" cy="196159"/>
            </a:xfrm>
            <a:noFill/>
          </p:grpSpPr>
          <p:grpSp>
            <p:nvGrpSpPr>
              <p:cNvPr id="298" name="Graphic 123">
                <a:extLst>
                  <a:ext uri="{FF2B5EF4-FFF2-40B4-BE49-F238E27FC236}">
                    <a16:creationId xmlns:a16="http://schemas.microsoft.com/office/drawing/2014/main" id="{A3052D84-4D28-47BA-B162-BBC35357E776}"/>
                  </a:ext>
                </a:extLst>
              </p:cNvPr>
              <p:cNvGrpSpPr/>
              <p:nvPr/>
            </p:nvGrpSpPr>
            <p:grpSpPr>
              <a:xfrm>
                <a:off x="5086256" y="4452283"/>
                <a:ext cx="82636" cy="117672"/>
                <a:chOff x="5086256" y="4452283"/>
                <a:chExt cx="82636" cy="117672"/>
              </a:xfrm>
              <a:noFill/>
            </p:grpSpPr>
            <p:grpSp>
              <p:nvGrpSpPr>
                <p:cNvPr id="300" name="Graphic 123">
                  <a:extLst>
                    <a:ext uri="{FF2B5EF4-FFF2-40B4-BE49-F238E27FC236}">
                      <a16:creationId xmlns:a16="http://schemas.microsoft.com/office/drawing/2014/main" id="{FFBD0772-3CC9-46C6-8C13-03A7CF445028}"/>
                    </a:ext>
                  </a:extLst>
                </p:cNvPr>
                <p:cNvGrpSpPr/>
                <p:nvPr/>
              </p:nvGrpSpPr>
              <p:grpSpPr>
                <a:xfrm>
                  <a:off x="5086256" y="4452283"/>
                  <a:ext cx="82636" cy="94968"/>
                  <a:chOff x="5086256" y="4452283"/>
                  <a:chExt cx="82636" cy="94968"/>
                </a:xfrm>
                <a:noFill/>
              </p:grpSpPr>
              <p:sp>
                <p:nvSpPr>
                  <p:cNvPr id="319" name="Freeform: Shape 318">
                    <a:extLst>
                      <a:ext uri="{FF2B5EF4-FFF2-40B4-BE49-F238E27FC236}">
                        <a16:creationId xmlns:a16="http://schemas.microsoft.com/office/drawing/2014/main" id="{30193341-42E9-488D-B56D-9CDF8388F785}"/>
                      </a:ext>
                    </a:extLst>
                  </p:cNvPr>
                  <p:cNvSpPr/>
                  <p:nvPr/>
                </p:nvSpPr>
                <p:spPr>
                  <a:xfrm>
                    <a:off x="5086256" y="4491008"/>
                    <a:ext cx="82636" cy="56243"/>
                  </a:xfrm>
                  <a:custGeom>
                    <a:avLst/>
                    <a:gdLst>
                      <a:gd name="connsiteX0" fmla="*/ 82636 w 82636"/>
                      <a:gd name="connsiteY0" fmla="*/ 0 h 56243"/>
                      <a:gd name="connsiteX1" fmla="*/ 82636 w 82636"/>
                      <a:gd name="connsiteY1" fmla="*/ 13946 h 56243"/>
                      <a:gd name="connsiteX2" fmla="*/ 70074 w 82636"/>
                      <a:gd name="connsiteY2" fmla="*/ 44257 h 56243"/>
                      <a:gd name="connsiteX3" fmla="*/ 70074 w 82636"/>
                      <a:gd name="connsiteY3" fmla="*/ 44257 h 56243"/>
                      <a:gd name="connsiteX4" fmla="*/ 41260 w 82636"/>
                      <a:gd name="connsiteY4" fmla="*/ 56243 h 56243"/>
                      <a:gd name="connsiteX5" fmla="*/ 41260 w 82636"/>
                      <a:gd name="connsiteY5" fmla="*/ 56243 h 56243"/>
                      <a:gd name="connsiteX6" fmla="*/ 12447 w 82636"/>
                      <a:gd name="connsiteY6" fmla="*/ 44257 h 56243"/>
                      <a:gd name="connsiteX7" fmla="*/ 12447 w 82636"/>
                      <a:gd name="connsiteY7" fmla="*/ 44257 h 56243"/>
                      <a:gd name="connsiteX8" fmla="*/ 0 w 82636"/>
                      <a:gd name="connsiteY8" fmla="*/ 14061 h 56243"/>
                      <a:gd name="connsiteX9" fmla="*/ 0 w 82636"/>
                      <a:gd name="connsiteY9" fmla="*/ 0 h 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636" h="56243">
                        <a:moveTo>
                          <a:pt x="82636" y="0"/>
                        </a:moveTo>
                        <a:lnTo>
                          <a:pt x="82636" y="13946"/>
                        </a:lnTo>
                        <a:cubicBezTo>
                          <a:pt x="82636" y="25356"/>
                          <a:pt x="78141" y="36189"/>
                          <a:pt x="70074" y="44257"/>
                        </a:cubicBezTo>
                        <a:lnTo>
                          <a:pt x="70074" y="44257"/>
                        </a:lnTo>
                        <a:cubicBezTo>
                          <a:pt x="62467" y="51864"/>
                          <a:pt x="52094" y="56243"/>
                          <a:pt x="41260" y="56243"/>
                        </a:cubicBezTo>
                        <a:lnTo>
                          <a:pt x="41260" y="56243"/>
                        </a:lnTo>
                        <a:cubicBezTo>
                          <a:pt x="30427" y="56243"/>
                          <a:pt x="20054" y="51864"/>
                          <a:pt x="12447" y="44257"/>
                        </a:cubicBezTo>
                        <a:lnTo>
                          <a:pt x="12447" y="44257"/>
                        </a:lnTo>
                        <a:cubicBezTo>
                          <a:pt x="4495" y="36189"/>
                          <a:pt x="0" y="25356"/>
                          <a:pt x="0" y="14061"/>
                        </a:cubicBez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20" name="Freeform: Shape 319">
                    <a:extLst>
                      <a:ext uri="{FF2B5EF4-FFF2-40B4-BE49-F238E27FC236}">
                        <a16:creationId xmlns:a16="http://schemas.microsoft.com/office/drawing/2014/main" id="{4DAA42B6-66D6-410B-BCB0-F158437FE016}"/>
                      </a:ext>
                    </a:extLst>
                  </p:cNvPr>
                  <p:cNvSpPr/>
                  <p:nvPr/>
                </p:nvSpPr>
                <p:spPr>
                  <a:xfrm>
                    <a:off x="5086371" y="4452283"/>
                    <a:ext cx="82520" cy="38724"/>
                  </a:xfrm>
                  <a:custGeom>
                    <a:avLst/>
                    <a:gdLst>
                      <a:gd name="connsiteX0" fmla="*/ 0 w 82520"/>
                      <a:gd name="connsiteY0" fmla="*/ 38725 h 38724"/>
                      <a:gd name="connsiteX1" fmla="*/ 41260 w 82520"/>
                      <a:gd name="connsiteY1" fmla="*/ 0 h 38724"/>
                      <a:gd name="connsiteX2" fmla="*/ 82521 w 82520"/>
                      <a:gd name="connsiteY2" fmla="*/ 38725 h 38724"/>
                    </a:gdLst>
                    <a:ahLst/>
                    <a:cxnLst>
                      <a:cxn ang="0">
                        <a:pos x="connsiteX0" y="connsiteY0"/>
                      </a:cxn>
                      <a:cxn ang="0">
                        <a:pos x="connsiteX1" y="connsiteY1"/>
                      </a:cxn>
                      <a:cxn ang="0">
                        <a:pos x="connsiteX2" y="connsiteY2"/>
                      </a:cxn>
                    </a:cxnLst>
                    <a:rect l="l" t="t" r="r" b="b"/>
                    <a:pathLst>
                      <a:path w="82520" h="38724">
                        <a:moveTo>
                          <a:pt x="0" y="38725"/>
                        </a:moveTo>
                        <a:cubicBezTo>
                          <a:pt x="0" y="17403"/>
                          <a:pt x="18440" y="0"/>
                          <a:pt x="41260" y="0"/>
                        </a:cubicBezTo>
                        <a:cubicBezTo>
                          <a:pt x="64080" y="0"/>
                          <a:pt x="82521" y="17288"/>
                          <a:pt x="82521" y="38725"/>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316" name="Graphic 123">
                  <a:extLst>
                    <a:ext uri="{FF2B5EF4-FFF2-40B4-BE49-F238E27FC236}">
                      <a16:creationId xmlns:a16="http://schemas.microsoft.com/office/drawing/2014/main" id="{CD7869A1-0B87-4171-8D39-BFC651396BD6}"/>
                    </a:ext>
                  </a:extLst>
                </p:cNvPr>
                <p:cNvGrpSpPr/>
                <p:nvPr/>
              </p:nvGrpSpPr>
              <p:grpSpPr>
                <a:xfrm>
                  <a:off x="5102967" y="4540336"/>
                  <a:ext cx="49443" cy="29619"/>
                  <a:chOff x="5102967" y="4540336"/>
                  <a:chExt cx="49443" cy="29619"/>
                </a:xfrm>
              </p:grpSpPr>
              <p:sp>
                <p:nvSpPr>
                  <p:cNvPr id="317" name="Freeform: Shape 316">
                    <a:extLst>
                      <a:ext uri="{FF2B5EF4-FFF2-40B4-BE49-F238E27FC236}">
                        <a16:creationId xmlns:a16="http://schemas.microsoft.com/office/drawing/2014/main" id="{73A6F007-B300-405E-AB04-B4282261C741}"/>
                      </a:ext>
                    </a:extLst>
                  </p:cNvPr>
                  <p:cNvSpPr/>
                  <p:nvPr/>
                </p:nvSpPr>
                <p:spPr>
                  <a:xfrm>
                    <a:off x="5102967" y="4540336"/>
                    <a:ext cx="11525" cy="29619"/>
                  </a:xfrm>
                  <a:custGeom>
                    <a:avLst/>
                    <a:gdLst>
                      <a:gd name="connsiteX0" fmla="*/ 0 w 11525"/>
                      <a:gd name="connsiteY0" fmla="*/ 0 h 29619"/>
                      <a:gd name="connsiteX1" fmla="*/ 0 w 11525"/>
                      <a:gd name="connsiteY1" fmla="*/ 29620 h 29619"/>
                    </a:gdLst>
                    <a:ahLst/>
                    <a:cxnLst>
                      <a:cxn ang="0">
                        <a:pos x="connsiteX0" y="connsiteY0"/>
                      </a:cxn>
                      <a:cxn ang="0">
                        <a:pos x="connsiteX1" y="connsiteY1"/>
                      </a:cxn>
                    </a:cxnLst>
                    <a:rect l="l" t="t" r="r" b="b"/>
                    <a:pathLst>
                      <a:path w="11525" h="29619">
                        <a:moveTo>
                          <a:pt x="0" y="0"/>
                        </a:moveTo>
                        <a:lnTo>
                          <a:pt x="0" y="2962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18" name="Freeform: Shape 317">
                    <a:extLst>
                      <a:ext uri="{FF2B5EF4-FFF2-40B4-BE49-F238E27FC236}">
                        <a16:creationId xmlns:a16="http://schemas.microsoft.com/office/drawing/2014/main" id="{C3395E87-3992-41FE-B2AE-CC3215DB8A05}"/>
                      </a:ext>
                    </a:extLst>
                  </p:cNvPr>
                  <p:cNvSpPr/>
                  <p:nvPr/>
                </p:nvSpPr>
                <p:spPr>
                  <a:xfrm>
                    <a:off x="5152411" y="4540336"/>
                    <a:ext cx="11525" cy="29504"/>
                  </a:xfrm>
                  <a:custGeom>
                    <a:avLst/>
                    <a:gdLst>
                      <a:gd name="connsiteX0" fmla="*/ 0 w 11525"/>
                      <a:gd name="connsiteY0" fmla="*/ 0 h 29504"/>
                      <a:gd name="connsiteX1" fmla="*/ 0 w 11525"/>
                      <a:gd name="connsiteY1" fmla="*/ 29505 h 29504"/>
                    </a:gdLst>
                    <a:ahLst/>
                    <a:cxnLst>
                      <a:cxn ang="0">
                        <a:pos x="connsiteX0" y="connsiteY0"/>
                      </a:cxn>
                      <a:cxn ang="0">
                        <a:pos x="connsiteX1" y="connsiteY1"/>
                      </a:cxn>
                    </a:cxnLst>
                    <a:rect l="l" t="t" r="r" b="b"/>
                    <a:pathLst>
                      <a:path w="11525" h="29504">
                        <a:moveTo>
                          <a:pt x="0" y="0"/>
                        </a:moveTo>
                        <a:lnTo>
                          <a:pt x="0" y="2950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299" name="Freeform: Shape 298">
                <a:extLst>
                  <a:ext uri="{FF2B5EF4-FFF2-40B4-BE49-F238E27FC236}">
                    <a16:creationId xmlns:a16="http://schemas.microsoft.com/office/drawing/2014/main" id="{7CBFB160-0CD2-4374-9B20-082329D13CC5}"/>
                  </a:ext>
                </a:extLst>
              </p:cNvPr>
              <p:cNvSpPr/>
              <p:nvPr/>
            </p:nvSpPr>
            <p:spPr>
              <a:xfrm>
                <a:off x="5038541" y="4569841"/>
                <a:ext cx="178065" cy="78602"/>
              </a:xfrm>
              <a:custGeom>
                <a:avLst/>
                <a:gdLst>
                  <a:gd name="connsiteX0" fmla="*/ 38379 w 178065"/>
                  <a:gd name="connsiteY0" fmla="*/ 78487 h 78602"/>
                  <a:gd name="connsiteX1" fmla="*/ 0 w 178065"/>
                  <a:gd name="connsiteY1" fmla="*/ 78602 h 78602"/>
                  <a:gd name="connsiteX2" fmla="*/ 0 w 178065"/>
                  <a:gd name="connsiteY2" fmla="*/ 43911 h 78602"/>
                  <a:gd name="connsiteX3" fmla="*/ 64311 w 178065"/>
                  <a:gd name="connsiteY3" fmla="*/ 115 h 78602"/>
                  <a:gd name="connsiteX4" fmla="*/ 67769 w 178065"/>
                  <a:gd name="connsiteY4" fmla="*/ 7146 h 78602"/>
                  <a:gd name="connsiteX5" fmla="*/ 110182 w 178065"/>
                  <a:gd name="connsiteY5" fmla="*/ 7030 h 78602"/>
                  <a:gd name="connsiteX6" fmla="*/ 113754 w 178065"/>
                  <a:gd name="connsiteY6" fmla="*/ 0 h 78602"/>
                  <a:gd name="connsiteX7" fmla="*/ 178065 w 178065"/>
                  <a:gd name="connsiteY7" fmla="*/ 43450 h 78602"/>
                  <a:gd name="connsiteX8" fmla="*/ 178065 w 178065"/>
                  <a:gd name="connsiteY8" fmla="*/ 78141 h 78602"/>
                  <a:gd name="connsiteX9" fmla="*/ 139225 w 178065"/>
                  <a:gd name="connsiteY9" fmla="*/ 78256 h 7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065" h="78602">
                    <a:moveTo>
                      <a:pt x="38379" y="78487"/>
                    </a:moveTo>
                    <a:lnTo>
                      <a:pt x="0" y="78602"/>
                    </a:lnTo>
                    <a:lnTo>
                      <a:pt x="0" y="43911"/>
                    </a:lnTo>
                    <a:cubicBezTo>
                      <a:pt x="0" y="31464"/>
                      <a:pt x="64311" y="115"/>
                      <a:pt x="64311" y="115"/>
                    </a:cubicBezTo>
                    <a:cubicBezTo>
                      <a:pt x="64311" y="115"/>
                      <a:pt x="66731" y="5532"/>
                      <a:pt x="67769" y="7146"/>
                    </a:cubicBezTo>
                    <a:cubicBezTo>
                      <a:pt x="77219" y="21437"/>
                      <a:pt x="100616" y="21206"/>
                      <a:pt x="110182" y="7030"/>
                    </a:cubicBezTo>
                    <a:cubicBezTo>
                      <a:pt x="111334" y="5417"/>
                      <a:pt x="113754" y="0"/>
                      <a:pt x="113754" y="0"/>
                    </a:cubicBezTo>
                    <a:cubicBezTo>
                      <a:pt x="113754" y="0"/>
                      <a:pt x="178065" y="31003"/>
                      <a:pt x="178065" y="43450"/>
                    </a:cubicBezTo>
                    <a:lnTo>
                      <a:pt x="178065" y="78141"/>
                    </a:lnTo>
                    <a:lnTo>
                      <a:pt x="139225" y="78256"/>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43" name="Graphic 123">
              <a:extLst>
                <a:ext uri="{FF2B5EF4-FFF2-40B4-BE49-F238E27FC236}">
                  <a16:creationId xmlns:a16="http://schemas.microsoft.com/office/drawing/2014/main" id="{63C8A246-82D7-4F8C-B56C-B198EB72551F}"/>
                </a:ext>
              </a:extLst>
            </p:cNvPr>
            <p:cNvGrpSpPr/>
            <p:nvPr/>
          </p:nvGrpSpPr>
          <p:grpSpPr>
            <a:xfrm>
              <a:off x="5235508" y="4813369"/>
              <a:ext cx="168384" cy="180946"/>
              <a:chOff x="5235508" y="4813369"/>
              <a:chExt cx="168384" cy="180946"/>
            </a:xfrm>
            <a:noFill/>
          </p:grpSpPr>
          <p:grpSp>
            <p:nvGrpSpPr>
              <p:cNvPr id="255" name="Graphic 123">
                <a:extLst>
                  <a:ext uri="{FF2B5EF4-FFF2-40B4-BE49-F238E27FC236}">
                    <a16:creationId xmlns:a16="http://schemas.microsoft.com/office/drawing/2014/main" id="{410D8368-5AE7-4ADF-83EA-C7D24995BE5B}"/>
                  </a:ext>
                </a:extLst>
              </p:cNvPr>
              <p:cNvGrpSpPr/>
              <p:nvPr/>
            </p:nvGrpSpPr>
            <p:grpSpPr>
              <a:xfrm>
                <a:off x="5280687" y="4813369"/>
                <a:ext cx="78026" cy="118249"/>
                <a:chOff x="5280687" y="4813369"/>
                <a:chExt cx="78026" cy="118249"/>
              </a:xfrm>
              <a:noFill/>
            </p:grpSpPr>
            <p:grpSp>
              <p:nvGrpSpPr>
                <p:cNvPr id="259" name="Graphic 123">
                  <a:extLst>
                    <a:ext uri="{FF2B5EF4-FFF2-40B4-BE49-F238E27FC236}">
                      <a16:creationId xmlns:a16="http://schemas.microsoft.com/office/drawing/2014/main" id="{F5782D50-CDA1-4F79-A96C-11715612AA21}"/>
                    </a:ext>
                  </a:extLst>
                </p:cNvPr>
                <p:cNvGrpSpPr/>
                <p:nvPr/>
              </p:nvGrpSpPr>
              <p:grpSpPr>
                <a:xfrm>
                  <a:off x="5280687" y="4813369"/>
                  <a:ext cx="78026" cy="96696"/>
                  <a:chOff x="5280687" y="4813369"/>
                  <a:chExt cx="78026" cy="96696"/>
                </a:xfrm>
                <a:noFill/>
              </p:grpSpPr>
              <p:sp>
                <p:nvSpPr>
                  <p:cNvPr id="296" name="Freeform: Shape 295">
                    <a:extLst>
                      <a:ext uri="{FF2B5EF4-FFF2-40B4-BE49-F238E27FC236}">
                        <a16:creationId xmlns:a16="http://schemas.microsoft.com/office/drawing/2014/main" id="{95F0D64B-EF65-4AC6-8228-6831C91915A7}"/>
                      </a:ext>
                    </a:extLst>
                  </p:cNvPr>
                  <p:cNvSpPr/>
                  <p:nvPr/>
                </p:nvSpPr>
                <p:spPr>
                  <a:xfrm>
                    <a:off x="5280687" y="4849904"/>
                    <a:ext cx="78026" cy="60161"/>
                  </a:xfrm>
                  <a:custGeom>
                    <a:avLst/>
                    <a:gdLst>
                      <a:gd name="connsiteX0" fmla="*/ 78026 w 78026"/>
                      <a:gd name="connsiteY0" fmla="*/ 0 h 60161"/>
                      <a:gd name="connsiteX1" fmla="*/ 78026 w 78026"/>
                      <a:gd name="connsiteY1" fmla="*/ 20169 h 60161"/>
                      <a:gd name="connsiteX2" fmla="*/ 66155 w 78026"/>
                      <a:gd name="connsiteY2" fmla="*/ 48867 h 60161"/>
                      <a:gd name="connsiteX3" fmla="*/ 66155 w 78026"/>
                      <a:gd name="connsiteY3" fmla="*/ 48867 h 60161"/>
                      <a:gd name="connsiteX4" fmla="*/ 38955 w 78026"/>
                      <a:gd name="connsiteY4" fmla="*/ 60162 h 60161"/>
                      <a:gd name="connsiteX5" fmla="*/ 38955 w 78026"/>
                      <a:gd name="connsiteY5" fmla="*/ 60162 h 60161"/>
                      <a:gd name="connsiteX6" fmla="*/ 11756 w 78026"/>
                      <a:gd name="connsiteY6" fmla="*/ 48752 h 60161"/>
                      <a:gd name="connsiteX7" fmla="*/ 11756 w 78026"/>
                      <a:gd name="connsiteY7" fmla="*/ 48752 h 60161"/>
                      <a:gd name="connsiteX8" fmla="*/ 0 w 78026"/>
                      <a:gd name="connsiteY8" fmla="*/ 20284 h 60161"/>
                      <a:gd name="connsiteX9" fmla="*/ 0 w 78026"/>
                      <a:gd name="connsiteY9" fmla="*/ 0 h 6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026" h="60161">
                        <a:moveTo>
                          <a:pt x="78026" y="0"/>
                        </a:moveTo>
                        <a:lnTo>
                          <a:pt x="78026" y="20169"/>
                        </a:lnTo>
                        <a:cubicBezTo>
                          <a:pt x="78026" y="30888"/>
                          <a:pt x="73762" y="41260"/>
                          <a:pt x="66155" y="48867"/>
                        </a:cubicBezTo>
                        <a:lnTo>
                          <a:pt x="66155" y="48867"/>
                        </a:lnTo>
                        <a:cubicBezTo>
                          <a:pt x="59009" y="56128"/>
                          <a:pt x="49213" y="60162"/>
                          <a:pt x="38955" y="60162"/>
                        </a:cubicBezTo>
                        <a:lnTo>
                          <a:pt x="38955" y="60162"/>
                        </a:lnTo>
                        <a:cubicBezTo>
                          <a:pt x="28698" y="60162"/>
                          <a:pt x="18901" y="56013"/>
                          <a:pt x="11756" y="48752"/>
                        </a:cubicBezTo>
                        <a:lnTo>
                          <a:pt x="11756" y="48752"/>
                        </a:lnTo>
                        <a:cubicBezTo>
                          <a:pt x="4264" y="41145"/>
                          <a:pt x="0" y="30888"/>
                          <a:pt x="0" y="20284"/>
                        </a:cubicBez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97" name="Freeform: Shape 296">
                    <a:extLst>
                      <a:ext uri="{FF2B5EF4-FFF2-40B4-BE49-F238E27FC236}">
                        <a16:creationId xmlns:a16="http://schemas.microsoft.com/office/drawing/2014/main" id="{1609D917-9BB4-4D27-82AF-E5188EB7059D}"/>
                      </a:ext>
                    </a:extLst>
                  </p:cNvPr>
                  <p:cNvSpPr/>
                  <p:nvPr/>
                </p:nvSpPr>
                <p:spPr>
                  <a:xfrm>
                    <a:off x="5280687" y="4813369"/>
                    <a:ext cx="77910" cy="36535"/>
                  </a:xfrm>
                  <a:custGeom>
                    <a:avLst/>
                    <a:gdLst>
                      <a:gd name="connsiteX0" fmla="*/ 0 w 77910"/>
                      <a:gd name="connsiteY0" fmla="*/ 36535 h 36535"/>
                      <a:gd name="connsiteX1" fmla="*/ 38955 w 77910"/>
                      <a:gd name="connsiteY1" fmla="*/ 0 h 36535"/>
                      <a:gd name="connsiteX2" fmla="*/ 77911 w 77910"/>
                      <a:gd name="connsiteY2" fmla="*/ 36535 h 36535"/>
                    </a:gdLst>
                    <a:ahLst/>
                    <a:cxnLst>
                      <a:cxn ang="0">
                        <a:pos x="connsiteX0" y="connsiteY0"/>
                      </a:cxn>
                      <a:cxn ang="0">
                        <a:pos x="connsiteX1" y="connsiteY1"/>
                      </a:cxn>
                      <a:cxn ang="0">
                        <a:pos x="connsiteX2" y="connsiteY2"/>
                      </a:cxn>
                    </a:cxnLst>
                    <a:rect l="l" t="t" r="r" b="b"/>
                    <a:pathLst>
                      <a:path w="77910" h="36535">
                        <a:moveTo>
                          <a:pt x="0" y="36535"/>
                        </a:moveTo>
                        <a:cubicBezTo>
                          <a:pt x="0" y="16366"/>
                          <a:pt x="17403" y="0"/>
                          <a:pt x="38955" y="0"/>
                        </a:cubicBezTo>
                        <a:cubicBezTo>
                          <a:pt x="60508" y="0"/>
                          <a:pt x="77911" y="16366"/>
                          <a:pt x="77911" y="36535"/>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76" name="Graphic 123">
                  <a:extLst>
                    <a:ext uri="{FF2B5EF4-FFF2-40B4-BE49-F238E27FC236}">
                      <a16:creationId xmlns:a16="http://schemas.microsoft.com/office/drawing/2014/main" id="{4A8484AB-11EF-4B30-94E7-B66E4847FF9C}"/>
                    </a:ext>
                  </a:extLst>
                </p:cNvPr>
                <p:cNvGrpSpPr/>
                <p:nvPr/>
              </p:nvGrpSpPr>
              <p:grpSpPr>
                <a:xfrm>
                  <a:off x="5296361" y="4903612"/>
                  <a:ext cx="46677" cy="28006"/>
                  <a:chOff x="5296361" y="4903612"/>
                  <a:chExt cx="46677" cy="28006"/>
                </a:xfrm>
              </p:grpSpPr>
              <p:sp>
                <p:nvSpPr>
                  <p:cNvPr id="280" name="Freeform: Shape 279">
                    <a:extLst>
                      <a:ext uri="{FF2B5EF4-FFF2-40B4-BE49-F238E27FC236}">
                        <a16:creationId xmlns:a16="http://schemas.microsoft.com/office/drawing/2014/main" id="{8435FBF2-8CC9-4C14-AE55-F5AF04FBD3E4}"/>
                      </a:ext>
                    </a:extLst>
                  </p:cNvPr>
                  <p:cNvSpPr/>
                  <p:nvPr/>
                </p:nvSpPr>
                <p:spPr>
                  <a:xfrm>
                    <a:off x="5296361" y="4903612"/>
                    <a:ext cx="11525" cy="28006"/>
                  </a:xfrm>
                  <a:custGeom>
                    <a:avLst/>
                    <a:gdLst>
                      <a:gd name="connsiteX0" fmla="*/ 0 w 11525"/>
                      <a:gd name="connsiteY0" fmla="*/ 0 h 28006"/>
                      <a:gd name="connsiteX1" fmla="*/ 0 w 11525"/>
                      <a:gd name="connsiteY1" fmla="*/ 28006 h 28006"/>
                    </a:gdLst>
                    <a:ahLst/>
                    <a:cxnLst>
                      <a:cxn ang="0">
                        <a:pos x="connsiteX0" y="connsiteY0"/>
                      </a:cxn>
                      <a:cxn ang="0">
                        <a:pos x="connsiteX1" y="connsiteY1"/>
                      </a:cxn>
                    </a:cxnLst>
                    <a:rect l="l" t="t" r="r" b="b"/>
                    <a:pathLst>
                      <a:path w="11525" h="28006">
                        <a:moveTo>
                          <a:pt x="0" y="0"/>
                        </a:moveTo>
                        <a:lnTo>
                          <a:pt x="0" y="28006"/>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81" name="Freeform: Shape 280">
                    <a:extLst>
                      <a:ext uri="{FF2B5EF4-FFF2-40B4-BE49-F238E27FC236}">
                        <a16:creationId xmlns:a16="http://schemas.microsoft.com/office/drawing/2014/main" id="{AD5FB05D-ED17-44F8-A440-28DF1FE19483}"/>
                      </a:ext>
                    </a:extLst>
                  </p:cNvPr>
                  <p:cNvSpPr/>
                  <p:nvPr/>
                </p:nvSpPr>
                <p:spPr>
                  <a:xfrm>
                    <a:off x="5343038" y="4903612"/>
                    <a:ext cx="11525" cy="27891"/>
                  </a:xfrm>
                  <a:custGeom>
                    <a:avLst/>
                    <a:gdLst>
                      <a:gd name="connsiteX0" fmla="*/ 0 w 11525"/>
                      <a:gd name="connsiteY0" fmla="*/ 0 h 27891"/>
                      <a:gd name="connsiteX1" fmla="*/ 0 w 11525"/>
                      <a:gd name="connsiteY1" fmla="*/ 27891 h 27891"/>
                    </a:gdLst>
                    <a:ahLst/>
                    <a:cxnLst>
                      <a:cxn ang="0">
                        <a:pos x="connsiteX0" y="connsiteY0"/>
                      </a:cxn>
                      <a:cxn ang="0">
                        <a:pos x="connsiteX1" y="connsiteY1"/>
                      </a:cxn>
                    </a:cxnLst>
                    <a:rect l="l" t="t" r="r" b="b"/>
                    <a:pathLst>
                      <a:path w="11525" h="27891">
                        <a:moveTo>
                          <a:pt x="0" y="0"/>
                        </a:moveTo>
                        <a:lnTo>
                          <a:pt x="0" y="27891"/>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256" name="Freeform: Shape 255">
                <a:extLst>
                  <a:ext uri="{FF2B5EF4-FFF2-40B4-BE49-F238E27FC236}">
                    <a16:creationId xmlns:a16="http://schemas.microsoft.com/office/drawing/2014/main" id="{15F63751-4AE6-4242-A58C-90BB294CFAD4}"/>
                  </a:ext>
                </a:extLst>
              </p:cNvPr>
              <p:cNvSpPr/>
              <p:nvPr/>
            </p:nvSpPr>
            <p:spPr>
              <a:xfrm>
                <a:off x="5235508" y="4931503"/>
                <a:ext cx="168384" cy="62812"/>
              </a:xfrm>
              <a:custGeom>
                <a:avLst/>
                <a:gdLst>
                  <a:gd name="connsiteX0" fmla="*/ 0 w 168384"/>
                  <a:gd name="connsiteY0" fmla="*/ 41491 h 62812"/>
                  <a:gd name="connsiteX1" fmla="*/ 60853 w 168384"/>
                  <a:gd name="connsiteY1" fmla="*/ 115 h 62812"/>
                  <a:gd name="connsiteX2" fmla="*/ 64080 w 168384"/>
                  <a:gd name="connsiteY2" fmla="*/ 6800 h 62812"/>
                  <a:gd name="connsiteX3" fmla="*/ 104188 w 168384"/>
                  <a:gd name="connsiteY3" fmla="*/ 6685 h 62812"/>
                  <a:gd name="connsiteX4" fmla="*/ 107646 w 168384"/>
                  <a:gd name="connsiteY4" fmla="*/ 0 h 62812"/>
                  <a:gd name="connsiteX5" fmla="*/ 168384 w 168384"/>
                  <a:gd name="connsiteY5" fmla="*/ 41030 h 62812"/>
                  <a:gd name="connsiteX6" fmla="*/ 168384 w 168384"/>
                  <a:gd name="connsiteY6" fmla="*/ 62352 h 62812"/>
                  <a:gd name="connsiteX7" fmla="*/ 0 w 168384"/>
                  <a:gd name="connsiteY7" fmla="*/ 62813 h 62812"/>
                  <a:gd name="connsiteX8" fmla="*/ 0 w 168384"/>
                  <a:gd name="connsiteY8" fmla="*/ 41491 h 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84" h="62812">
                    <a:moveTo>
                      <a:pt x="0" y="41491"/>
                    </a:moveTo>
                    <a:cubicBezTo>
                      <a:pt x="0" y="29735"/>
                      <a:pt x="60853" y="115"/>
                      <a:pt x="60853" y="115"/>
                    </a:cubicBezTo>
                    <a:cubicBezTo>
                      <a:pt x="60853" y="115"/>
                      <a:pt x="63158" y="5186"/>
                      <a:pt x="64080" y="6800"/>
                    </a:cubicBezTo>
                    <a:cubicBezTo>
                      <a:pt x="73070" y="20284"/>
                      <a:pt x="95083" y="20054"/>
                      <a:pt x="104188" y="6685"/>
                    </a:cubicBezTo>
                    <a:cubicBezTo>
                      <a:pt x="105226" y="5186"/>
                      <a:pt x="107646" y="0"/>
                      <a:pt x="107646" y="0"/>
                    </a:cubicBezTo>
                    <a:cubicBezTo>
                      <a:pt x="107646" y="0"/>
                      <a:pt x="168384" y="29274"/>
                      <a:pt x="168384" y="41030"/>
                    </a:cubicBezTo>
                    <a:lnTo>
                      <a:pt x="168384" y="62352"/>
                    </a:lnTo>
                    <a:lnTo>
                      <a:pt x="0" y="62813"/>
                    </a:lnTo>
                    <a:lnTo>
                      <a:pt x="0" y="41491"/>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44" name="Graphic 123">
              <a:extLst>
                <a:ext uri="{FF2B5EF4-FFF2-40B4-BE49-F238E27FC236}">
                  <a16:creationId xmlns:a16="http://schemas.microsoft.com/office/drawing/2014/main" id="{2D9FD720-7ED3-474C-8545-2F437EBCCC19}"/>
                </a:ext>
              </a:extLst>
            </p:cNvPr>
            <p:cNvGrpSpPr/>
            <p:nvPr/>
          </p:nvGrpSpPr>
          <p:grpSpPr>
            <a:xfrm>
              <a:off x="4850679" y="4813369"/>
              <a:ext cx="168384" cy="180946"/>
              <a:chOff x="4850679" y="4813369"/>
              <a:chExt cx="168384" cy="180946"/>
            </a:xfrm>
            <a:noFill/>
          </p:grpSpPr>
          <p:grpSp>
            <p:nvGrpSpPr>
              <p:cNvPr id="247" name="Graphic 123">
                <a:extLst>
                  <a:ext uri="{FF2B5EF4-FFF2-40B4-BE49-F238E27FC236}">
                    <a16:creationId xmlns:a16="http://schemas.microsoft.com/office/drawing/2014/main" id="{15F040BD-65AD-4CC5-9F28-57EA5508E394}"/>
                  </a:ext>
                </a:extLst>
              </p:cNvPr>
              <p:cNvGrpSpPr/>
              <p:nvPr/>
            </p:nvGrpSpPr>
            <p:grpSpPr>
              <a:xfrm>
                <a:off x="4895858" y="4813369"/>
                <a:ext cx="78026" cy="118249"/>
                <a:chOff x="4895858" y="4813369"/>
                <a:chExt cx="78026" cy="118249"/>
              </a:xfrm>
              <a:noFill/>
            </p:grpSpPr>
            <p:grpSp>
              <p:nvGrpSpPr>
                <p:cNvPr id="249" name="Graphic 123">
                  <a:extLst>
                    <a:ext uri="{FF2B5EF4-FFF2-40B4-BE49-F238E27FC236}">
                      <a16:creationId xmlns:a16="http://schemas.microsoft.com/office/drawing/2014/main" id="{837C4024-4B5E-48DD-AAB6-8F91F4791377}"/>
                    </a:ext>
                  </a:extLst>
                </p:cNvPr>
                <p:cNvGrpSpPr/>
                <p:nvPr/>
              </p:nvGrpSpPr>
              <p:grpSpPr>
                <a:xfrm>
                  <a:off x="4895858" y="4813369"/>
                  <a:ext cx="78026" cy="96696"/>
                  <a:chOff x="4895858" y="4813369"/>
                  <a:chExt cx="78026" cy="96696"/>
                </a:xfrm>
                <a:noFill/>
              </p:grpSpPr>
              <p:sp>
                <p:nvSpPr>
                  <p:cNvPr id="253" name="Freeform: Shape 252">
                    <a:extLst>
                      <a:ext uri="{FF2B5EF4-FFF2-40B4-BE49-F238E27FC236}">
                        <a16:creationId xmlns:a16="http://schemas.microsoft.com/office/drawing/2014/main" id="{75CD1196-4531-45CB-BFCD-298EA7820EE9}"/>
                      </a:ext>
                    </a:extLst>
                  </p:cNvPr>
                  <p:cNvSpPr/>
                  <p:nvPr/>
                </p:nvSpPr>
                <p:spPr>
                  <a:xfrm>
                    <a:off x="4895858" y="4849904"/>
                    <a:ext cx="78026" cy="60161"/>
                  </a:xfrm>
                  <a:custGeom>
                    <a:avLst/>
                    <a:gdLst>
                      <a:gd name="connsiteX0" fmla="*/ 78026 w 78026"/>
                      <a:gd name="connsiteY0" fmla="*/ 0 h 60161"/>
                      <a:gd name="connsiteX1" fmla="*/ 78026 w 78026"/>
                      <a:gd name="connsiteY1" fmla="*/ 20169 h 60161"/>
                      <a:gd name="connsiteX2" fmla="*/ 66155 w 78026"/>
                      <a:gd name="connsiteY2" fmla="*/ 48867 h 60161"/>
                      <a:gd name="connsiteX3" fmla="*/ 66155 w 78026"/>
                      <a:gd name="connsiteY3" fmla="*/ 48867 h 60161"/>
                      <a:gd name="connsiteX4" fmla="*/ 38955 w 78026"/>
                      <a:gd name="connsiteY4" fmla="*/ 60162 h 60161"/>
                      <a:gd name="connsiteX5" fmla="*/ 38955 w 78026"/>
                      <a:gd name="connsiteY5" fmla="*/ 60162 h 60161"/>
                      <a:gd name="connsiteX6" fmla="*/ 11756 w 78026"/>
                      <a:gd name="connsiteY6" fmla="*/ 48752 h 60161"/>
                      <a:gd name="connsiteX7" fmla="*/ 11756 w 78026"/>
                      <a:gd name="connsiteY7" fmla="*/ 48752 h 60161"/>
                      <a:gd name="connsiteX8" fmla="*/ 0 w 78026"/>
                      <a:gd name="connsiteY8" fmla="*/ 20284 h 60161"/>
                      <a:gd name="connsiteX9" fmla="*/ 0 w 78026"/>
                      <a:gd name="connsiteY9" fmla="*/ 0 h 6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026" h="60161">
                        <a:moveTo>
                          <a:pt x="78026" y="0"/>
                        </a:moveTo>
                        <a:lnTo>
                          <a:pt x="78026" y="20169"/>
                        </a:lnTo>
                        <a:cubicBezTo>
                          <a:pt x="78026" y="30888"/>
                          <a:pt x="73762" y="41260"/>
                          <a:pt x="66155" y="48867"/>
                        </a:cubicBezTo>
                        <a:lnTo>
                          <a:pt x="66155" y="48867"/>
                        </a:lnTo>
                        <a:cubicBezTo>
                          <a:pt x="59009" y="56128"/>
                          <a:pt x="49213" y="60162"/>
                          <a:pt x="38955" y="60162"/>
                        </a:cubicBezTo>
                        <a:lnTo>
                          <a:pt x="38955" y="60162"/>
                        </a:lnTo>
                        <a:cubicBezTo>
                          <a:pt x="28698" y="60162"/>
                          <a:pt x="18901" y="56013"/>
                          <a:pt x="11756" y="48752"/>
                        </a:cubicBezTo>
                        <a:lnTo>
                          <a:pt x="11756" y="48752"/>
                        </a:lnTo>
                        <a:cubicBezTo>
                          <a:pt x="4264" y="41145"/>
                          <a:pt x="0" y="30888"/>
                          <a:pt x="0" y="20284"/>
                        </a:cubicBez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54" name="Freeform: Shape 253">
                    <a:extLst>
                      <a:ext uri="{FF2B5EF4-FFF2-40B4-BE49-F238E27FC236}">
                        <a16:creationId xmlns:a16="http://schemas.microsoft.com/office/drawing/2014/main" id="{D967E9F6-42AE-430B-B67D-FA9A9947473D}"/>
                      </a:ext>
                    </a:extLst>
                  </p:cNvPr>
                  <p:cNvSpPr/>
                  <p:nvPr/>
                </p:nvSpPr>
                <p:spPr>
                  <a:xfrm>
                    <a:off x="4895858" y="4813369"/>
                    <a:ext cx="77910" cy="36535"/>
                  </a:xfrm>
                  <a:custGeom>
                    <a:avLst/>
                    <a:gdLst>
                      <a:gd name="connsiteX0" fmla="*/ 0 w 77910"/>
                      <a:gd name="connsiteY0" fmla="*/ 36535 h 36535"/>
                      <a:gd name="connsiteX1" fmla="*/ 38955 w 77910"/>
                      <a:gd name="connsiteY1" fmla="*/ 0 h 36535"/>
                      <a:gd name="connsiteX2" fmla="*/ 77911 w 77910"/>
                      <a:gd name="connsiteY2" fmla="*/ 36535 h 36535"/>
                    </a:gdLst>
                    <a:ahLst/>
                    <a:cxnLst>
                      <a:cxn ang="0">
                        <a:pos x="connsiteX0" y="connsiteY0"/>
                      </a:cxn>
                      <a:cxn ang="0">
                        <a:pos x="connsiteX1" y="connsiteY1"/>
                      </a:cxn>
                      <a:cxn ang="0">
                        <a:pos x="connsiteX2" y="connsiteY2"/>
                      </a:cxn>
                    </a:cxnLst>
                    <a:rect l="l" t="t" r="r" b="b"/>
                    <a:pathLst>
                      <a:path w="77910" h="36535">
                        <a:moveTo>
                          <a:pt x="0" y="36535"/>
                        </a:moveTo>
                        <a:cubicBezTo>
                          <a:pt x="0" y="16366"/>
                          <a:pt x="17403" y="0"/>
                          <a:pt x="38955" y="0"/>
                        </a:cubicBezTo>
                        <a:cubicBezTo>
                          <a:pt x="60508" y="0"/>
                          <a:pt x="77911" y="16366"/>
                          <a:pt x="77911" y="36535"/>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50" name="Graphic 123">
                  <a:extLst>
                    <a:ext uri="{FF2B5EF4-FFF2-40B4-BE49-F238E27FC236}">
                      <a16:creationId xmlns:a16="http://schemas.microsoft.com/office/drawing/2014/main" id="{A7024B18-C313-4BFE-932F-771987B23967}"/>
                    </a:ext>
                  </a:extLst>
                </p:cNvPr>
                <p:cNvGrpSpPr/>
                <p:nvPr/>
              </p:nvGrpSpPr>
              <p:grpSpPr>
                <a:xfrm>
                  <a:off x="4911533" y="4903612"/>
                  <a:ext cx="46677" cy="28006"/>
                  <a:chOff x="4911533" y="4903612"/>
                  <a:chExt cx="46677" cy="28006"/>
                </a:xfrm>
              </p:grpSpPr>
              <p:sp>
                <p:nvSpPr>
                  <p:cNvPr id="251" name="Freeform: Shape 250">
                    <a:extLst>
                      <a:ext uri="{FF2B5EF4-FFF2-40B4-BE49-F238E27FC236}">
                        <a16:creationId xmlns:a16="http://schemas.microsoft.com/office/drawing/2014/main" id="{F906A995-5E0D-40DC-92D3-A70EC93042D3}"/>
                      </a:ext>
                    </a:extLst>
                  </p:cNvPr>
                  <p:cNvSpPr/>
                  <p:nvPr/>
                </p:nvSpPr>
                <p:spPr>
                  <a:xfrm>
                    <a:off x="4911533" y="4903612"/>
                    <a:ext cx="11525" cy="28006"/>
                  </a:xfrm>
                  <a:custGeom>
                    <a:avLst/>
                    <a:gdLst>
                      <a:gd name="connsiteX0" fmla="*/ 0 w 11525"/>
                      <a:gd name="connsiteY0" fmla="*/ 0 h 28006"/>
                      <a:gd name="connsiteX1" fmla="*/ 0 w 11525"/>
                      <a:gd name="connsiteY1" fmla="*/ 28006 h 28006"/>
                    </a:gdLst>
                    <a:ahLst/>
                    <a:cxnLst>
                      <a:cxn ang="0">
                        <a:pos x="connsiteX0" y="connsiteY0"/>
                      </a:cxn>
                      <a:cxn ang="0">
                        <a:pos x="connsiteX1" y="connsiteY1"/>
                      </a:cxn>
                    </a:cxnLst>
                    <a:rect l="l" t="t" r="r" b="b"/>
                    <a:pathLst>
                      <a:path w="11525" h="28006">
                        <a:moveTo>
                          <a:pt x="0" y="0"/>
                        </a:moveTo>
                        <a:lnTo>
                          <a:pt x="0" y="28006"/>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52" name="Freeform: Shape 251">
                    <a:extLst>
                      <a:ext uri="{FF2B5EF4-FFF2-40B4-BE49-F238E27FC236}">
                        <a16:creationId xmlns:a16="http://schemas.microsoft.com/office/drawing/2014/main" id="{40B9D757-8789-492C-8763-6EDE62A8356E}"/>
                      </a:ext>
                    </a:extLst>
                  </p:cNvPr>
                  <p:cNvSpPr/>
                  <p:nvPr/>
                </p:nvSpPr>
                <p:spPr>
                  <a:xfrm>
                    <a:off x="4958210" y="4903612"/>
                    <a:ext cx="11525" cy="27891"/>
                  </a:xfrm>
                  <a:custGeom>
                    <a:avLst/>
                    <a:gdLst>
                      <a:gd name="connsiteX0" fmla="*/ 0 w 11525"/>
                      <a:gd name="connsiteY0" fmla="*/ 0 h 27891"/>
                      <a:gd name="connsiteX1" fmla="*/ 0 w 11525"/>
                      <a:gd name="connsiteY1" fmla="*/ 27891 h 27891"/>
                    </a:gdLst>
                    <a:ahLst/>
                    <a:cxnLst>
                      <a:cxn ang="0">
                        <a:pos x="connsiteX0" y="connsiteY0"/>
                      </a:cxn>
                      <a:cxn ang="0">
                        <a:pos x="connsiteX1" y="connsiteY1"/>
                      </a:cxn>
                    </a:cxnLst>
                    <a:rect l="l" t="t" r="r" b="b"/>
                    <a:pathLst>
                      <a:path w="11525" h="27891">
                        <a:moveTo>
                          <a:pt x="0" y="0"/>
                        </a:moveTo>
                        <a:lnTo>
                          <a:pt x="0" y="27891"/>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248" name="Freeform: Shape 247">
                <a:extLst>
                  <a:ext uri="{FF2B5EF4-FFF2-40B4-BE49-F238E27FC236}">
                    <a16:creationId xmlns:a16="http://schemas.microsoft.com/office/drawing/2014/main" id="{A3B9EBFA-A876-424B-964A-3FB6BBF3E600}"/>
                  </a:ext>
                </a:extLst>
              </p:cNvPr>
              <p:cNvSpPr/>
              <p:nvPr/>
            </p:nvSpPr>
            <p:spPr>
              <a:xfrm>
                <a:off x="4850679" y="4931503"/>
                <a:ext cx="168384" cy="62812"/>
              </a:xfrm>
              <a:custGeom>
                <a:avLst/>
                <a:gdLst>
                  <a:gd name="connsiteX0" fmla="*/ 0 w 168384"/>
                  <a:gd name="connsiteY0" fmla="*/ 41491 h 62812"/>
                  <a:gd name="connsiteX1" fmla="*/ 60853 w 168384"/>
                  <a:gd name="connsiteY1" fmla="*/ 115 h 62812"/>
                  <a:gd name="connsiteX2" fmla="*/ 64080 w 168384"/>
                  <a:gd name="connsiteY2" fmla="*/ 6800 h 62812"/>
                  <a:gd name="connsiteX3" fmla="*/ 104188 w 168384"/>
                  <a:gd name="connsiteY3" fmla="*/ 6685 h 62812"/>
                  <a:gd name="connsiteX4" fmla="*/ 107646 w 168384"/>
                  <a:gd name="connsiteY4" fmla="*/ 0 h 62812"/>
                  <a:gd name="connsiteX5" fmla="*/ 168384 w 168384"/>
                  <a:gd name="connsiteY5" fmla="*/ 41030 h 62812"/>
                  <a:gd name="connsiteX6" fmla="*/ 168384 w 168384"/>
                  <a:gd name="connsiteY6" fmla="*/ 62352 h 62812"/>
                  <a:gd name="connsiteX7" fmla="*/ 0 w 168384"/>
                  <a:gd name="connsiteY7" fmla="*/ 62813 h 62812"/>
                  <a:gd name="connsiteX8" fmla="*/ 0 w 168384"/>
                  <a:gd name="connsiteY8" fmla="*/ 41491 h 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84" h="62812">
                    <a:moveTo>
                      <a:pt x="0" y="41491"/>
                    </a:moveTo>
                    <a:cubicBezTo>
                      <a:pt x="0" y="29735"/>
                      <a:pt x="60853" y="115"/>
                      <a:pt x="60853" y="115"/>
                    </a:cubicBezTo>
                    <a:cubicBezTo>
                      <a:pt x="60853" y="115"/>
                      <a:pt x="63158" y="5186"/>
                      <a:pt x="64080" y="6800"/>
                    </a:cubicBezTo>
                    <a:cubicBezTo>
                      <a:pt x="73070" y="20284"/>
                      <a:pt x="95083" y="20054"/>
                      <a:pt x="104188" y="6685"/>
                    </a:cubicBezTo>
                    <a:cubicBezTo>
                      <a:pt x="105226" y="5186"/>
                      <a:pt x="107646" y="0"/>
                      <a:pt x="107646" y="0"/>
                    </a:cubicBezTo>
                    <a:cubicBezTo>
                      <a:pt x="107646" y="0"/>
                      <a:pt x="168384" y="29274"/>
                      <a:pt x="168384" y="41030"/>
                    </a:cubicBezTo>
                    <a:lnTo>
                      <a:pt x="168384" y="62352"/>
                    </a:lnTo>
                    <a:lnTo>
                      <a:pt x="0" y="62813"/>
                    </a:lnTo>
                    <a:lnTo>
                      <a:pt x="0" y="41491"/>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245" name="Freeform: Shape 244">
              <a:extLst>
                <a:ext uri="{FF2B5EF4-FFF2-40B4-BE49-F238E27FC236}">
                  <a16:creationId xmlns:a16="http://schemas.microsoft.com/office/drawing/2014/main" id="{73B52619-3AAF-4C69-8094-73DEB89DDC84}"/>
                </a:ext>
              </a:extLst>
            </p:cNvPr>
            <p:cNvSpPr/>
            <p:nvPr/>
          </p:nvSpPr>
          <p:spPr>
            <a:xfrm>
              <a:off x="4919715" y="4756089"/>
              <a:ext cx="30311" cy="15213"/>
            </a:xfrm>
            <a:custGeom>
              <a:avLst/>
              <a:gdLst>
                <a:gd name="connsiteX0" fmla="*/ 0 w 30311"/>
                <a:gd name="connsiteY0" fmla="*/ 0 h 15213"/>
                <a:gd name="connsiteX1" fmla="*/ 15213 w 30311"/>
                <a:gd name="connsiteY1" fmla="*/ 15213 h 15213"/>
                <a:gd name="connsiteX2" fmla="*/ 30311 w 30311"/>
                <a:gd name="connsiteY2" fmla="*/ 0 h 15213"/>
              </a:gdLst>
              <a:ahLst/>
              <a:cxnLst>
                <a:cxn ang="0">
                  <a:pos x="connsiteX0" y="connsiteY0"/>
                </a:cxn>
                <a:cxn ang="0">
                  <a:pos x="connsiteX1" y="connsiteY1"/>
                </a:cxn>
                <a:cxn ang="0">
                  <a:pos x="connsiteX2" y="connsiteY2"/>
                </a:cxn>
              </a:cxnLst>
              <a:rect l="l" t="t" r="r" b="b"/>
              <a:pathLst>
                <a:path w="30311" h="15213">
                  <a:moveTo>
                    <a:pt x="0" y="0"/>
                  </a:moveTo>
                  <a:lnTo>
                    <a:pt x="15213" y="15213"/>
                  </a:lnTo>
                  <a:lnTo>
                    <a:pt x="30311"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46" name="Freeform: Shape 245">
              <a:extLst>
                <a:ext uri="{FF2B5EF4-FFF2-40B4-BE49-F238E27FC236}">
                  <a16:creationId xmlns:a16="http://schemas.microsoft.com/office/drawing/2014/main" id="{00130FF0-366E-4E57-923D-13528EEB892E}"/>
                </a:ext>
              </a:extLst>
            </p:cNvPr>
            <p:cNvSpPr/>
            <p:nvPr/>
          </p:nvSpPr>
          <p:spPr>
            <a:xfrm>
              <a:off x="4934814" y="4682212"/>
              <a:ext cx="115713" cy="81483"/>
            </a:xfrm>
            <a:custGeom>
              <a:avLst/>
              <a:gdLst>
                <a:gd name="connsiteX0" fmla="*/ 115714 w 115713"/>
                <a:gd name="connsiteY0" fmla="*/ 46331 h 81483"/>
                <a:gd name="connsiteX1" fmla="*/ 115714 w 115713"/>
                <a:gd name="connsiteY1" fmla="*/ 42759 h 81483"/>
                <a:gd name="connsiteX2" fmla="*/ 72955 w 115713"/>
                <a:gd name="connsiteY2" fmla="*/ 0 h 81483"/>
                <a:gd name="connsiteX3" fmla="*/ 42759 w 115713"/>
                <a:gd name="connsiteY3" fmla="*/ 0 h 81483"/>
                <a:gd name="connsiteX4" fmla="*/ 0 w 115713"/>
                <a:gd name="connsiteY4" fmla="*/ 42759 h 81483"/>
                <a:gd name="connsiteX5" fmla="*/ 0 w 115713"/>
                <a:gd name="connsiteY5" fmla="*/ 81484 h 8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13" h="81483">
                  <a:moveTo>
                    <a:pt x="115714" y="46331"/>
                  </a:moveTo>
                  <a:lnTo>
                    <a:pt x="115714" y="42759"/>
                  </a:lnTo>
                  <a:cubicBezTo>
                    <a:pt x="115714" y="19132"/>
                    <a:pt x="96582" y="0"/>
                    <a:pt x="72955" y="0"/>
                  </a:cubicBezTo>
                  <a:lnTo>
                    <a:pt x="42759" y="0"/>
                  </a:lnTo>
                  <a:cubicBezTo>
                    <a:pt x="19132" y="0"/>
                    <a:pt x="0" y="19132"/>
                    <a:pt x="0" y="42759"/>
                  </a:cubicBezTo>
                  <a:lnTo>
                    <a:pt x="0" y="81484"/>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5" name="Freeform: Shape 4">
            <a:extLst>
              <a:ext uri="{FF2B5EF4-FFF2-40B4-BE49-F238E27FC236}">
                <a16:creationId xmlns:a16="http://schemas.microsoft.com/office/drawing/2014/main" id="{DEAC7ED7-1324-464A-8BF3-81968F56CBC8}"/>
              </a:ext>
            </a:extLst>
          </p:cNvPr>
          <p:cNvSpPr/>
          <p:nvPr/>
        </p:nvSpPr>
        <p:spPr>
          <a:xfrm>
            <a:off x="5420087" y="2427392"/>
            <a:ext cx="24705" cy="24705"/>
          </a:xfrm>
          <a:custGeom>
            <a:avLst/>
            <a:gdLst>
              <a:gd name="connsiteX0" fmla="*/ 24705 w 24705"/>
              <a:gd name="connsiteY0" fmla="*/ 12353 h 24705"/>
              <a:gd name="connsiteX1" fmla="*/ 12353 w 24705"/>
              <a:gd name="connsiteY1" fmla="*/ 24705 h 24705"/>
              <a:gd name="connsiteX2" fmla="*/ 0 w 24705"/>
              <a:gd name="connsiteY2" fmla="*/ 12353 h 24705"/>
              <a:gd name="connsiteX3" fmla="*/ 12353 w 24705"/>
              <a:gd name="connsiteY3" fmla="*/ 0 h 24705"/>
              <a:gd name="connsiteX4" fmla="*/ 24705 w 24705"/>
              <a:gd name="connsiteY4" fmla="*/ 12353 h 2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5" h="24705">
                <a:moveTo>
                  <a:pt x="24705" y="12353"/>
                </a:moveTo>
                <a:cubicBezTo>
                  <a:pt x="24705" y="19270"/>
                  <a:pt x="19270" y="24705"/>
                  <a:pt x="12353" y="24705"/>
                </a:cubicBezTo>
                <a:cubicBezTo>
                  <a:pt x="5435" y="24705"/>
                  <a:pt x="0" y="19270"/>
                  <a:pt x="0" y="12353"/>
                </a:cubicBezTo>
                <a:cubicBezTo>
                  <a:pt x="0" y="5435"/>
                  <a:pt x="5435" y="0"/>
                  <a:pt x="12353" y="0"/>
                </a:cubicBezTo>
                <a:cubicBezTo>
                  <a:pt x="19270" y="0"/>
                  <a:pt x="24705" y="5435"/>
                  <a:pt x="24705" y="12353"/>
                </a:cubicBezTo>
                <a:close/>
              </a:path>
            </a:pathLst>
          </a:custGeom>
          <a:solidFill>
            <a:schemeClr val="bg1"/>
          </a:solid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 name="Freeform: Shape 5">
            <a:extLst>
              <a:ext uri="{FF2B5EF4-FFF2-40B4-BE49-F238E27FC236}">
                <a16:creationId xmlns:a16="http://schemas.microsoft.com/office/drawing/2014/main" id="{5E335996-D624-43A0-9DEF-1986ABE42D6A}"/>
              </a:ext>
            </a:extLst>
          </p:cNvPr>
          <p:cNvSpPr/>
          <p:nvPr/>
        </p:nvSpPr>
        <p:spPr>
          <a:xfrm>
            <a:off x="5321513" y="2328818"/>
            <a:ext cx="221854" cy="221854"/>
          </a:xfrm>
          <a:custGeom>
            <a:avLst/>
            <a:gdLst>
              <a:gd name="connsiteX0" fmla="*/ 221855 w 221854"/>
              <a:gd name="connsiteY0" fmla="*/ 110927 h 221854"/>
              <a:gd name="connsiteX1" fmla="*/ 110927 w 221854"/>
              <a:gd name="connsiteY1" fmla="*/ 221854 h 221854"/>
              <a:gd name="connsiteX2" fmla="*/ 0 w 221854"/>
              <a:gd name="connsiteY2" fmla="*/ 110927 h 221854"/>
              <a:gd name="connsiteX3" fmla="*/ 110927 w 221854"/>
              <a:gd name="connsiteY3" fmla="*/ 0 h 221854"/>
              <a:gd name="connsiteX4" fmla="*/ 221855 w 221854"/>
              <a:gd name="connsiteY4" fmla="*/ 110927 h 221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854" h="221854">
                <a:moveTo>
                  <a:pt x="221855" y="110927"/>
                </a:moveTo>
                <a:cubicBezTo>
                  <a:pt x="221855" y="172197"/>
                  <a:pt x="172197" y="221854"/>
                  <a:pt x="110927" y="221854"/>
                </a:cubicBezTo>
                <a:cubicBezTo>
                  <a:pt x="49658" y="221854"/>
                  <a:pt x="0" y="172197"/>
                  <a:pt x="0" y="110927"/>
                </a:cubicBezTo>
                <a:cubicBezTo>
                  <a:pt x="0" y="49658"/>
                  <a:pt x="49658" y="0"/>
                  <a:pt x="110927" y="0"/>
                </a:cubicBezTo>
                <a:cubicBezTo>
                  <a:pt x="172197" y="0"/>
                  <a:pt x="221855" y="49658"/>
                  <a:pt x="221855" y="110927"/>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0" name="Freeform: Shape 9">
            <a:extLst>
              <a:ext uri="{FF2B5EF4-FFF2-40B4-BE49-F238E27FC236}">
                <a16:creationId xmlns:a16="http://schemas.microsoft.com/office/drawing/2014/main" id="{537D7ABF-A14C-4A64-A30C-F01C2B18D763}"/>
              </a:ext>
            </a:extLst>
          </p:cNvPr>
          <p:cNvSpPr/>
          <p:nvPr/>
        </p:nvSpPr>
        <p:spPr>
          <a:xfrm>
            <a:off x="5432193" y="2255195"/>
            <a:ext cx="184796" cy="184796"/>
          </a:xfrm>
          <a:custGeom>
            <a:avLst/>
            <a:gdLst>
              <a:gd name="connsiteX0" fmla="*/ 0 w 184796"/>
              <a:gd name="connsiteY0" fmla="*/ 184796 h 184796"/>
              <a:gd name="connsiteX1" fmla="*/ 184796 w 184796"/>
              <a:gd name="connsiteY1" fmla="*/ 0 h 184796"/>
              <a:gd name="connsiteX2" fmla="*/ 0 w 184796"/>
              <a:gd name="connsiteY2" fmla="*/ 184796 h 184796"/>
            </a:gdLst>
            <a:ahLst/>
            <a:cxnLst>
              <a:cxn ang="0">
                <a:pos x="connsiteX0" y="connsiteY0"/>
              </a:cxn>
              <a:cxn ang="0">
                <a:pos x="connsiteX1" y="connsiteY1"/>
              </a:cxn>
              <a:cxn ang="0">
                <a:pos x="connsiteX2" y="connsiteY2"/>
              </a:cxn>
            </a:cxnLst>
            <a:rect l="l" t="t" r="r" b="b"/>
            <a:pathLst>
              <a:path w="184796" h="184796">
                <a:moveTo>
                  <a:pt x="0" y="184796"/>
                </a:moveTo>
                <a:lnTo>
                  <a:pt x="184796" y="0"/>
                </a:lnTo>
                <a:lnTo>
                  <a:pt x="0" y="184796"/>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 name="Freeform: Shape 10">
            <a:extLst>
              <a:ext uri="{FF2B5EF4-FFF2-40B4-BE49-F238E27FC236}">
                <a16:creationId xmlns:a16="http://schemas.microsoft.com/office/drawing/2014/main" id="{39D0762B-7826-45E6-9C14-4B0574E21A6F}"/>
              </a:ext>
            </a:extLst>
          </p:cNvPr>
          <p:cNvSpPr/>
          <p:nvPr/>
        </p:nvSpPr>
        <p:spPr>
          <a:xfrm>
            <a:off x="5599695" y="2202820"/>
            <a:ext cx="69669" cy="69669"/>
          </a:xfrm>
          <a:custGeom>
            <a:avLst/>
            <a:gdLst>
              <a:gd name="connsiteX0" fmla="*/ 0 w 69669"/>
              <a:gd name="connsiteY0" fmla="*/ 0 h 69669"/>
              <a:gd name="connsiteX1" fmla="*/ 69669 w 69669"/>
              <a:gd name="connsiteY1" fmla="*/ 0 h 69669"/>
              <a:gd name="connsiteX2" fmla="*/ 69669 w 69669"/>
              <a:gd name="connsiteY2" fmla="*/ 69669 h 69669"/>
              <a:gd name="connsiteX3" fmla="*/ 0 w 69669"/>
              <a:gd name="connsiteY3" fmla="*/ 69669 h 69669"/>
              <a:gd name="connsiteX0" fmla="*/ 0 w 91440"/>
              <a:gd name="connsiteY0" fmla="*/ 69669 h 161109"/>
              <a:gd name="connsiteX1" fmla="*/ 0 w 91440"/>
              <a:gd name="connsiteY1" fmla="*/ 0 h 161109"/>
              <a:gd name="connsiteX2" fmla="*/ 69669 w 91440"/>
              <a:gd name="connsiteY2" fmla="*/ 0 h 161109"/>
              <a:gd name="connsiteX3" fmla="*/ 69669 w 91440"/>
              <a:gd name="connsiteY3" fmla="*/ 69669 h 161109"/>
              <a:gd name="connsiteX4" fmla="*/ 91440 w 91440"/>
              <a:gd name="connsiteY4" fmla="*/ 161109 h 161109"/>
              <a:gd name="connsiteX0" fmla="*/ 0 w 91440"/>
              <a:gd name="connsiteY0" fmla="*/ 0 h 161109"/>
              <a:gd name="connsiteX1" fmla="*/ 69669 w 91440"/>
              <a:gd name="connsiteY1" fmla="*/ 0 h 161109"/>
              <a:gd name="connsiteX2" fmla="*/ 69669 w 91440"/>
              <a:gd name="connsiteY2" fmla="*/ 69669 h 161109"/>
              <a:gd name="connsiteX3" fmla="*/ 91440 w 91440"/>
              <a:gd name="connsiteY3" fmla="*/ 161109 h 161109"/>
              <a:gd name="connsiteX0" fmla="*/ 0 w 69669"/>
              <a:gd name="connsiteY0" fmla="*/ 0 h 69669"/>
              <a:gd name="connsiteX1" fmla="*/ 69669 w 69669"/>
              <a:gd name="connsiteY1" fmla="*/ 0 h 69669"/>
              <a:gd name="connsiteX2" fmla="*/ 69669 w 69669"/>
              <a:gd name="connsiteY2" fmla="*/ 69669 h 69669"/>
            </a:gdLst>
            <a:ahLst/>
            <a:cxnLst>
              <a:cxn ang="0">
                <a:pos x="connsiteX0" y="connsiteY0"/>
              </a:cxn>
              <a:cxn ang="0">
                <a:pos x="connsiteX1" y="connsiteY1"/>
              </a:cxn>
              <a:cxn ang="0">
                <a:pos x="connsiteX2" y="connsiteY2"/>
              </a:cxn>
            </a:cxnLst>
            <a:rect l="l" t="t" r="r" b="b"/>
            <a:pathLst>
              <a:path w="69669" h="69669">
                <a:moveTo>
                  <a:pt x="0" y="0"/>
                </a:moveTo>
                <a:lnTo>
                  <a:pt x="69669" y="0"/>
                </a:lnTo>
                <a:lnTo>
                  <a:pt x="69669" y="69669"/>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 name="Freeform: Shape 11">
            <a:extLst>
              <a:ext uri="{FF2B5EF4-FFF2-40B4-BE49-F238E27FC236}">
                <a16:creationId xmlns:a16="http://schemas.microsoft.com/office/drawing/2014/main" id="{BF388C13-6072-4653-BB79-0B7F34581F1C}"/>
              </a:ext>
            </a:extLst>
          </p:cNvPr>
          <p:cNvSpPr/>
          <p:nvPr/>
        </p:nvSpPr>
        <p:spPr>
          <a:xfrm rot="16997148">
            <a:off x="5223300" y="2230518"/>
            <a:ext cx="418494" cy="418494"/>
          </a:xfrm>
          <a:custGeom>
            <a:avLst/>
            <a:gdLst>
              <a:gd name="connsiteX0" fmla="*/ 418494 w 418494"/>
              <a:gd name="connsiteY0" fmla="*/ 209247 h 418494"/>
              <a:gd name="connsiteX1" fmla="*/ 209247 w 418494"/>
              <a:gd name="connsiteY1" fmla="*/ 418494 h 418494"/>
              <a:gd name="connsiteX2" fmla="*/ 0 w 418494"/>
              <a:gd name="connsiteY2" fmla="*/ 209247 h 418494"/>
              <a:gd name="connsiteX3" fmla="*/ 209247 w 418494"/>
              <a:gd name="connsiteY3" fmla="*/ 0 h 418494"/>
              <a:gd name="connsiteX4" fmla="*/ 418494 w 418494"/>
              <a:gd name="connsiteY4" fmla="*/ 209247 h 4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94" h="418494">
                <a:moveTo>
                  <a:pt x="418494" y="209247"/>
                </a:moveTo>
                <a:cubicBezTo>
                  <a:pt x="418494" y="324811"/>
                  <a:pt x="324811" y="418494"/>
                  <a:pt x="209247" y="418494"/>
                </a:cubicBezTo>
                <a:cubicBezTo>
                  <a:pt x="93683" y="418494"/>
                  <a:pt x="0" y="324811"/>
                  <a:pt x="0" y="209247"/>
                </a:cubicBezTo>
                <a:cubicBezTo>
                  <a:pt x="0" y="93683"/>
                  <a:pt x="93683" y="0"/>
                  <a:pt x="209247" y="0"/>
                </a:cubicBezTo>
                <a:cubicBezTo>
                  <a:pt x="324811" y="0"/>
                  <a:pt x="418494" y="93683"/>
                  <a:pt x="418494" y="209247"/>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15" name="Graphic 331">
            <a:extLst>
              <a:ext uri="{FF2B5EF4-FFF2-40B4-BE49-F238E27FC236}">
                <a16:creationId xmlns:a16="http://schemas.microsoft.com/office/drawing/2014/main" id="{7BF1BECD-B66E-4DB2-8B45-4295730D67EA}"/>
              </a:ext>
            </a:extLst>
          </p:cNvPr>
          <p:cNvGrpSpPr/>
          <p:nvPr/>
        </p:nvGrpSpPr>
        <p:grpSpPr>
          <a:xfrm>
            <a:off x="7593786" y="2238721"/>
            <a:ext cx="416376" cy="431777"/>
            <a:chOff x="7593786" y="2238721"/>
            <a:chExt cx="416376" cy="431777"/>
          </a:xfrm>
          <a:noFill/>
        </p:grpSpPr>
        <p:sp>
          <p:nvSpPr>
            <p:cNvPr id="16" name="Freeform: Shape 15">
              <a:extLst>
                <a:ext uri="{FF2B5EF4-FFF2-40B4-BE49-F238E27FC236}">
                  <a16:creationId xmlns:a16="http://schemas.microsoft.com/office/drawing/2014/main" id="{3379510E-1F63-4205-ABB9-934636F678E6}"/>
                </a:ext>
              </a:extLst>
            </p:cNvPr>
            <p:cNvSpPr/>
            <p:nvPr/>
          </p:nvSpPr>
          <p:spPr>
            <a:xfrm>
              <a:off x="7908845" y="2430119"/>
              <a:ext cx="101317" cy="112868"/>
            </a:xfrm>
            <a:custGeom>
              <a:avLst/>
              <a:gdLst>
                <a:gd name="connsiteX0" fmla="*/ 101318 w 101317"/>
                <a:gd name="connsiteY0" fmla="*/ 112869 h 112868"/>
                <a:gd name="connsiteX1" fmla="*/ 101318 w 101317"/>
                <a:gd name="connsiteY1" fmla="*/ 33030 h 112868"/>
                <a:gd name="connsiteX2" fmla="*/ 86963 w 101317"/>
                <a:gd name="connsiteY2" fmla="*/ 14695 h 112868"/>
                <a:gd name="connsiteX3" fmla="*/ 30175 w 101317"/>
                <a:gd name="connsiteY3" fmla="*/ 550 h 112868"/>
                <a:gd name="connsiteX4" fmla="*/ 20955 w 101317"/>
                <a:gd name="connsiteY4" fmla="*/ 550 h 112868"/>
                <a:gd name="connsiteX5" fmla="*/ 0 w 101317"/>
                <a:gd name="connsiteY5" fmla="*/ 5789 h 112868"/>
                <a:gd name="connsiteX6" fmla="*/ 20955 w 101317"/>
                <a:gd name="connsiteY6" fmla="*/ 550 h 112868"/>
                <a:gd name="connsiteX7" fmla="*/ 30175 w 101317"/>
                <a:gd name="connsiteY7" fmla="*/ 550 h 112868"/>
                <a:gd name="connsiteX8" fmla="*/ 86963 w 101317"/>
                <a:gd name="connsiteY8" fmla="*/ 14695 h 112868"/>
                <a:gd name="connsiteX9" fmla="*/ 101318 w 101317"/>
                <a:gd name="connsiteY9" fmla="*/ 33030 h 112868"/>
                <a:gd name="connsiteX10" fmla="*/ 101318 w 101317"/>
                <a:gd name="connsiteY10" fmla="*/ 112869 h 11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317" h="112868">
                  <a:moveTo>
                    <a:pt x="101318" y="112869"/>
                  </a:moveTo>
                  <a:lnTo>
                    <a:pt x="101318" y="33030"/>
                  </a:lnTo>
                  <a:cubicBezTo>
                    <a:pt x="101318" y="24334"/>
                    <a:pt x="95450" y="16790"/>
                    <a:pt x="86963" y="14695"/>
                  </a:cubicBezTo>
                  <a:lnTo>
                    <a:pt x="30175" y="550"/>
                  </a:lnTo>
                  <a:cubicBezTo>
                    <a:pt x="27137" y="-183"/>
                    <a:pt x="23994" y="-183"/>
                    <a:pt x="20955" y="550"/>
                  </a:cubicBezTo>
                  <a:lnTo>
                    <a:pt x="0" y="5789"/>
                  </a:lnTo>
                  <a:lnTo>
                    <a:pt x="20955" y="550"/>
                  </a:lnTo>
                  <a:cubicBezTo>
                    <a:pt x="23994" y="-183"/>
                    <a:pt x="27137" y="-183"/>
                    <a:pt x="30175" y="550"/>
                  </a:cubicBezTo>
                  <a:lnTo>
                    <a:pt x="86963" y="14695"/>
                  </a:lnTo>
                  <a:cubicBezTo>
                    <a:pt x="95345" y="16790"/>
                    <a:pt x="101318" y="24334"/>
                    <a:pt x="101318" y="33030"/>
                  </a:cubicBezTo>
                  <a:lnTo>
                    <a:pt x="101318" y="112869"/>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 name="Freeform: Shape 16">
              <a:extLst>
                <a:ext uri="{FF2B5EF4-FFF2-40B4-BE49-F238E27FC236}">
                  <a16:creationId xmlns:a16="http://schemas.microsoft.com/office/drawing/2014/main" id="{4E606E3A-699D-4DC6-80FB-BBBF3D7732F1}"/>
                </a:ext>
              </a:extLst>
            </p:cNvPr>
            <p:cNvSpPr/>
            <p:nvPr/>
          </p:nvSpPr>
          <p:spPr>
            <a:xfrm>
              <a:off x="7934515" y="2616645"/>
              <a:ext cx="10477" cy="39919"/>
            </a:xfrm>
            <a:custGeom>
              <a:avLst/>
              <a:gdLst>
                <a:gd name="connsiteX0" fmla="*/ 0 w 10477"/>
                <a:gd name="connsiteY0" fmla="*/ 0 h 39919"/>
                <a:gd name="connsiteX1" fmla="*/ 0 w 10477"/>
                <a:gd name="connsiteY1" fmla="*/ 39919 h 39919"/>
                <a:gd name="connsiteX2" fmla="*/ 0 w 10477"/>
                <a:gd name="connsiteY2" fmla="*/ 0 h 39919"/>
              </a:gdLst>
              <a:ahLst/>
              <a:cxnLst>
                <a:cxn ang="0">
                  <a:pos x="connsiteX0" y="connsiteY0"/>
                </a:cxn>
                <a:cxn ang="0">
                  <a:pos x="connsiteX1" y="connsiteY1"/>
                </a:cxn>
                <a:cxn ang="0">
                  <a:pos x="connsiteX2" y="connsiteY2"/>
                </a:cxn>
              </a:cxnLst>
              <a:rect l="l" t="t" r="r" b="b"/>
              <a:pathLst>
                <a:path w="10477" h="39919">
                  <a:moveTo>
                    <a:pt x="0" y="0"/>
                  </a:moveTo>
                  <a:lnTo>
                    <a:pt x="0" y="39919"/>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 name="Freeform: Shape 17">
              <a:extLst>
                <a:ext uri="{FF2B5EF4-FFF2-40B4-BE49-F238E27FC236}">
                  <a16:creationId xmlns:a16="http://schemas.microsoft.com/office/drawing/2014/main" id="{B631E7E5-4261-4F5E-A777-51CF718F1012}"/>
                </a:ext>
              </a:extLst>
            </p:cNvPr>
            <p:cNvSpPr/>
            <p:nvPr/>
          </p:nvSpPr>
          <p:spPr>
            <a:xfrm>
              <a:off x="7972339" y="2486200"/>
              <a:ext cx="10477" cy="170364"/>
            </a:xfrm>
            <a:custGeom>
              <a:avLst/>
              <a:gdLst>
                <a:gd name="connsiteX0" fmla="*/ 0 w 10477"/>
                <a:gd name="connsiteY0" fmla="*/ 0 h 170364"/>
                <a:gd name="connsiteX1" fmla="*/ 0 w 10477"/>
                <a:gd name="connsiteY1" fmla="*/ 170364 h 170364"/>
                <a:gd name="connsiteX2" fmla="*/ 0 w 10477"/>
                <a:gd name="connsiteY2" fmla="*/ 0 h 170364"/>
              </a:gdLst>
              <a:ahLst/>
              <a:cxnLst>
                <a:cxn ang="0">
                  <a:pos x="connsiteX0" y="connsiteY0"/>
                </a:cxn>
                <a:cxn ang="0">
                  <a:pos x="connsiteX1" y="connsiteY1"/>
                </a:cxn>
                <a:cxn ang="0">
                  <a:pos x="connsiteX2" y="connsiteY2"/>
                </a:cxn>
              </a:cxnLst>
              <a:rect l="l" t="t" r="r" b="b"/>
              <a:pathLst>
                <a:path w="10477" h="170364">
                  <a:moveTo>
                    <a:pt x="0" y="0"/>
                  </a:moveTo>
                  <a:lnTo>
                    <a:pt x="0" y="170364"/>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 name="Freeform: Shape 18">
              <a:extLst>
                <a:ext uri="{FF2B5EF4-FFF2-40B4-BE49-F238E27FC236}">
                  <a16:creationId xmlns:a16="http://schemas.microsoft.com/office/drawing/2014/main" id="{39233149-96E7-4A34-927E-6FE77B9BD030}"/>
                </a:ext>
              </a:extLst>
            </p:cNvPr>
            <p:cNvSpPr/>
            <p:nvPr/>
          </p:nvSpPr>
          <p:spPr>
            <a:xfrm>
              <a:off x="7593786" y="2430119"/>
              <a:ext cx="101317" cy="112868"/>
            </a:xfrm>
            <a:custGeom>
              <a:avLst/>
              <a:gdLst>
                <a:gd name="connsiteX0" fmla="*/ 0 w 101317"/>
                <a:gd name="connsiteY0" fmla="*/ 112869 h 112868"/>
                <a:gd name="connsiteX1" fmla="*/ 0 w 101317"/>
                <a:gd name="connsiteY1" fmla="*/ 33030 h 112868"/>
                <a:gd name="connsiteX2" fmla="*/ 14354 w 101317"/>
                <a:gd name="connsiteY2" fmla="*/ 14695 h 112868"/>
                <a:gd name="connsiteX3" fmla="*/ 71142 w 101317"/>
                <a:gd name="connsiteY3" fmla="*/ 550 h 112868"/>
                <a:gd name="connsiteX4" fmla="*/ 80363 w 101317"/>
                <a:gd name="connsiteY4" fmla="*/ 550 h 112868"/>
                <a:gd name="connsiteX5" fmla="*/ 101318 w 101317"/>
                <a:gd name="connsiteY5" fmla="*/ 5789 h 112868"/>
                <a:gd name="connsiteX6" fmla="*/ 80363 w 101317"/>
                <a:gd name="connsiteY6" fmla="*/ 550 h 112868"/>
                <a:gd name="connsiteX7" fmla="*/ 71142 w 101317"/>
                <a:gd name="connsiteY7" fmla="*/ 550 h 112868"/>
                <a:gd name="connsiteX8" fmla="*/ 14354 w 101317"/>
                <a:gd name="connsiteY8" fmla="*/ 14695 h 112868"/>
                <a:gd name="connsiteX9" fmla="*/ 0 w 101317"/>
                <a:gd name="connsiteY9" fmla="*/ 33030 h 112868"/>
                <a:gd name="connsiteX10" fmla="*/ 0 w 101317"/>
                <a:gd name="connsiteY10" fmla="*/ 112869 h 11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317" h="112868">
                  <a:moveTo>
                    <a:pt x="0" y="112869"/>
                  </a:moveTo>
                  <a:lnTo>
                    <a:pt x="0" y="33030"/>
                  </a:lnTo>
                  <a:cubicBezTo>
                    <a:pt x="0" y="24334"/>
                    <a:pt x="5867" y="16790"/>
                    <a:pt x="14354" y="14695"/>
                  </a:cubicBezTo>
                  <a:lnTo>
                    <a:pt x="71142" y="550"/>
                  </a:lnTo>
                  <a:cubicBezTo>
                    <a:pt x="74181" y="-183"/>
                    <a:pt x="77324" y="-183"/>
                    <a:pt x="80363" y="550"/>
                  </a:cubicBezTo>
                  <a:lnTo>
                    <a:pt x="101318" y="5789"/>
                  </a:lnTo>
                  <a:lnTo>
                    <a:pt x="80363" y="550"/>
                  </a:lnTo>
                  <a:cubicBezTo>
                    <a:pt x="77324" y="-183"/>
                    <a:pt x="74181" y="-183"/>
                    <a:pt x="71142" y="550"/>
                  </a:cubicBezTo>
                  <a:lnTo>
                    <a:pt x="14354" y="14695"/>
                  </a:lnTo>
                  <a:cubicBezTo>
                    <a:pt x="5972" y="16790"/>
                    <a:pt x="0" y="24334"/>
                    <a:pt x="0" y="33030"/>
                  </a:cubicBezTo>
                  <a:lnTo>
                    <a:pt x="0" y="112869"/>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0" name="Freeform: Shape 19">
              <a:extLst>
                <a:ext uri="{FF2B5EF4-FFF2-40B4-BE49-F238E27FC236}">
                  <a16:creationId xmlns:a16="http://schemas.microsoft.com/office/drawing/2014/main" id="{14BA5C91-8919-4FB0-9354-2118A4D91F01}"/>
                </a:ext>
              </a:extLst>
            </p:cNvPr>
            <p:cNvSpPr/>
            <p:nvPr/>
          </p:nvSpPr>
          <p:spPr>
            <a:xfrm>
              <a:off x="7669434" y="2616645"/>
              <a:ext cx="10477" cy="39919"/>
            </a:xfrm>
            <a:custGeom>
              <a:avLst/>
              <a:gdLst>
                <a:gd name="connsiteX0" fmla="*/ 0 w 10477"/>
                <a:gd name="connsiteY0" fmla="*/ 0 h 39919"/>
                <a:gd name="connsiteX1" fmla="*/ 0 w 10477"/>
                <a:gd name="connsiteY1" fmla="*/ 39919 h 39919"/>
                <a:gd name="connsiteX2" fmla="*/ 0 w 10477"/>
                <a:gd name="connsiteY2" fmla="*/ 0 h 39919"/>
              </a:gdLst>
              <a:ahLst/>
              <a:cxnLst>
                <a:cxn ang="0">
                  <a:pos x="connsiteX0" y="connsiteY0"/>
                </a:cxn>
                <a:cxn ang="0">
                  <a:pos x="connsiteX1" y="connsiteY1"/>
                </a:cxn>
                <a:cxn ang="0">
                  <a:pos x="connsiteX2" y="connsiteY2"/>
                </a:cxn>
              </a:cxnLst>
              <a:rect l="l" t="t" r="r" b="b"/>
              <a:pathLst>
                <a:path w="10477" h="39919">
                  <a:moveTo>
                    <a:pt x="0" y="0"/>
                  </a:moveTo>
                  <a:lnTo>
                    <a:pt x="0" y="39919"/>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1" name="Freeform: Shape 20">
              <a:extLst>
                <a:ext uri="{FF2B5EF4-FFF2-40B4-BE49-F238E27FC236}">
                  <a16:creationId xmlns:a16="http://schemas.microsoft.com/office/drawing/2014/main" id="{706FDC68-9916-4FDD-BD6C-C6CD345C155A}"/>
                </a:ext>
              </a:extLst>
            </p:cNvPr>
            <p:cNvSpPr/>
            <p:nvPr/>
          </p:nvSpPr>
          <p:spPr>
            <a:xfrm>
              <a:off x="7631610" y="2486200"/>
              <a:ext cx="10477" cy="170364"/>
            </a:xfrm>
            <a:custGeom>
              <a:avLst/>
              <a:gdLst>
                <a:gd name="connsiteX0" fmla="*/ 0 w 10477"/>
                <a:gd name="connsiteY0" fmla="*/ 0 h 170364"/>
                <a:gd name="connsiteX1" fmla="*/ 0 w 10477"/>
                <a:gd name="connsiteY1" fmla="*/ 170364 h 170364"/>
                <a:gd name="connsiteX2" fmla="*/ 0 w 10477"/>
                <a:gd name="connsiteY2" fmla="*/ 0 h 170364"/>
              </a:gdLst>
              <a:ahLst/>
              <a:cxnLst>
                <a:cxn ang="0">
                  <a:pos x="connsiteX0" y="connsiteY0"/>
                </a:cxn>
                <a:cxn ang="0">
                  <a:pos x="connsiteX1" y="connsiteY1"/>
                </a:cxn>
                <a:cxn ang="0">
                  <a:pos x="connsiteX2" y="connsiteY2"/>
                </a:cxn>
              </a:cxnLst>
              <a:rect l="l" t="t" r="r" b="b"/>
              <a:pathLst>
                <a:path w="10477" h="170364">
                  <a:moveTo>
                    <a:pt x="0" y="0"/>
                  </a:moveTo>
                  <a:lnTo>
                    <a:pt x="0" y="170364"/>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2" name="Freeform: Shape 21">
              <a:extLst>
                <a:ext uri="{FF2B5EF4-FFF2-40B4-BE49-F238E27FC236}">
                  <a16:creationId xmlns:a16="http://schemas.microsoft.com/office/drawing/2014/main" id="{AA4118BA-3DD0-44EE-8BD7-ABD83378362D}"/>
                </a:ext>
              </a:extLst>
            </p:cNvPr>
            <p:cNvSpPr/>
            <p:nvPr/>
          </p:nvSpPr>
          <p:spPr>
            <a:xfrm>
              <a:off x="7725593" y="2392190"/>
              <a:ext cx="151504" cy="64148"/>
            </a:xfrm>
            <a:custGeom>
              <a:avLst/>
              <a:gdLst>
                <a:gd name="connsiteX0" fmla="*/ 151505 w 151504"/>
                <a:gd name="connsiteY0" fmla="*/ 64149 h 64148"/>
                <a:gd name="connsiteX1" fmla="*/ 151505 w 151504"/>
                <a:gd name="connsiteY1" fmla="*/ 33135 h 64148"/>
                <a:gd name="connsiteX2" fmla="*/ 137046 w 151504"/>
                <a:gd name="connsiteY2" fmla="*/ 14695 h 64148"/>
                <a:gd name="connsiteX3" fmla="*/ 80363 w 151504"/>
                <a:gd name="connsiteY3" fmla="*/ 550 h 64148"/>
                <a:gd name="connsiteX4" fmla="*/ 71142 w 151504"/>
                <a:gd name="connsiteY4" fmla="*/ 550 h 64148"/>
                <a:gd name="connsiteX5" fmla="*/ 14459 w 151504"/>
                <a:gd name="connsiteY5" fmla="*/ 14695 h 64148"/>
                <a:gd name="connsiteX6" fmla="*/ 0 w 151504"/>
                <a:gd name="connsiteY6" fmla="*/ 33135 h 64148"/>
                <a:gd name="connsiteX7" fmla="*/ 0 w 151504"/>
                <a:gd name="connsiteY7" fmla="*/ 64149 h 64148"/>
                <a:gd name="connsiteX8" fmla="*/ 0 w 151504"/>
                <a:gd name="connsiteY8" fmla="*/ 33135 h 64148"/>
                <a:gd name="connsiteX9" fmla="*/ 14459 w 151504"/>
                <a:gd name="connsiteY9" fmla="*/ 14695 h 64148"/>
                <a:gd name="connsiteX10" fmla="*/ 71142 w 151504"/>
                <a:gd name="connsiteY10" fmla="*/ 550 h 64148"/>
                <a:gd name="connsiteX11" fmla="*/ 80363 w 151504"/>
                <a:gd name="connsiteY11" fmla="*/ 550 h 64148"/>
                <a:gd name="connsiteX12" fmla="*/ 137046 w 151504"/>
                <a:gd name="connsiteY12" fmla="*/ 14695 h 64148"/>
                <a:gd name="connsiteX13" fmla="*/ 151505 w 151504"/>
                <a:gd name="connsiteY13" fmla="*/ 33135 h 64148"/>
                <a:gd name="connsiteX14" fmla="*/ 151505 w 151504"/>
                <a:gd name="connsiteY14" fmla="*/ 64149 h 6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1504" h="64148">
                  <a:moveTo>
                    <a:pt x="151505" y="64149"/>
                  </a:moveTo>
                  <a:lnTo>
                    <a:pt x="151505" y="33135"/>
                  </a:lnTo>
                  <a:cubicBezTo>
                    <a:pt x="151505" y="24439"/>
                    <a:pt x="145533" y="16790"/>
                    <a:pt x="137046" y="14695"/>
                  </a:cubicBezTo>
                  <a:lnTo>
                    <a:pt x="80363" y="550"/>
                  </a:lnTo>
                  <a:cubicBezTo>
                    <a:pt x="77324" y="-183"/>
                    <a:pt x="74181" y="-183"/>
                    <a:pt x="71142" y="550"/>
                  </a:cubicBezTo>
                  <a:lnTo>
                    <a:pt x="14459" y="14695"/>
                  </a:lnTo>
                  <a:cubicBezTo>
                    <a:pt x="5972" y="16790"/>
                    <a:pt x="0" y="24439"/>
                    <a:pt x="0" y="33135"/>
                  </a:cubicBezTo>
                  <a:lnTo>
                    <a:pt x="0" y="64149"/>
                  </a:lnTo>
                  <a:lnTo>
                    <a:pt x="0" y="33135"/>
                  </a:lnTo>
                  <a:cubicBezTo>
                    <a:pt x="0" y="24439"/>
                    <a:pt x="5972" y="16790"/>
                    <a:pt x="14459" y="14695"/>
                  </a:cubicBezTo>
                  <a:lnTo>
                    <a:pt x="71142" y="550"/>
                  </a:lnTo>
                  <a:cubicBezTo>
                    <a:pt x="74181" y="-183"/>
                    <a:pt x="77324" y="-183"/>
                    <a:pt x="80363" y="550"/>
                  </a:cubicBezTo>
                  <a:lnTo>
                    <a:pt x="137046" y="14695"/>
                  </a:lnTo>
                  <a:cubicBezTo>
                    <a:pt x="145533" y="16790"/>
                    <a:pt x="151505" y="24439"/>
                    <a:pt x="151505" y="33135"/>
                  </a:cubicBezTo>
                  <a:lnTo>
                    <a:pt x="151505" y="64149"/>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23" name="Graphic 331">
              <a:extLst>
                <a:ext uri="{FF2B5EF4-FFF2-40B4-BE49-F238E27FC236}">
                  <a16:creationId xmlns:a16="http://schemas.microsoft.com/office/drawing/2014/main" id="{9C2B3C14-B186-416F-92BB-194160D250C6}"/>
                </a:ext>
              </a:extLst>
            </p:cNvPr>
            <p:cNvGrpSpPr/>
            <p:nvPr/>
          </p:nvGrpSpPr>
          <p:grpSpPr>
            <a:xfrm>
              <a:off x="7696152" y="2458854"/>
              <a:ext cx="211645" cy="211645"/>
              <a:chOff x="7696152" y="2458854"/>
              <a:chExt cx="211645" cy="211645"/>
            </a:xfrm>
            <a:noFill/>
          </p:grpSpPr>
          <p:sp>
            <p:nvSpPr>
              <p:cNvPr id="24" name="Freeform: Shape 23">
                <a:extLst>
                  <a:ext uri="{FF2B5EF4-FFF2-40B4-BE49-F238E27FC236}">
                    <a16:creationId xmlns:a16="http://schemas.microsoft.com/office/drawing/2014/main" id="{55B0227C-F9A7-408F-900E-A124EB1BA79F}"/>
                  </a:ext>
                </a:extLst>
              </p:cNvPr>
              <p:cNvSpPr/>
              <p:nvPr/>
            </p:nvSpPr>
            <p:spPr>
              <a:xfrm>
                <a:off x="7696152" y="2458854"/>
                <a:ext cx="211645" cy="211645"/>
              </a:xfrm>
              <a:custGeom>
                <a:avLst/>
                <a:gdLst>
                  <a:gd name="connsiteX0" fmla="*/ 211646 w 211645"/>
                  <a:gd name="connsiteY0" fmla="*/ 94926 h 211645"/>
                  <a:gd name="connsiteX1" fmla="*/ 183461 w 211645"/>
                  <a:gd name="connsiteY1" fmla="*/ 84868 h 211645"/>
                  <a:gd name="connsiteX2" fmla="*/ 175498 w 211645"/>
                  <a:gd name="connsiteY2" fmla="*/ 65589 h 211645"/>
                  <a:gd name="connsiteX3" fmla="*/ 188281 w 211645"/>
                  <a:gd name="connsiteY3" fmla="*/ 38662 h 211645"/>
                  <a:gd name="connsiteX4" fmla="*/ 172774 w 211645"/>
                  <a:gd name="connsiteY4" fmla="*/ 23260 h 211645"/>
                  <a:gd name="connsiteX5" fmla="*/ 145847 w 211645"/>
                  <a:gd name="connsiteY5" fmla="*/ 36043 h 211645"/>
                  <a:gd name="connsiteX6" fmla="*/ 126673 w 211645"/>
                  <a:gd name="connsiteY6" fmla="*/ 28184 h 211645"/>
                  <a:gd name="connsiteX7" fmla="*/ 116615 w 211645"/>
                  <a:gd name="connsiteY7" fmla="*/ 0 h 211645"/>
                  <a:gd name="connsiteX8" fmla="*/ 95031 w 211645"/>
                  <a:gd name="connsiteY8" fmla="*/ 0 h 211645"/>
                  <a:gd name="connsiteX9" fmla="*/ 84973 w 211645"/>
                  <a:gd name="connsiteY9" fmla="*/ 28184 h 211645"/>
                  <a:gd name="connsiteX10" fmla="*/ 65799 w 211645"/>
                  <a:gd name="connsiteY10" fmla="*/ 36043 h 211645"/>
                  <a:gd name="connsiteX11" fmla="*/ 38872 w 211645"/>
                  <a:gd name="connsiteY11" fmla="*/ 23260 h 211645"/>
                  <a:gd name="connsiteX12" fmla="*/ 23365 w 211645"/>
                  <a:gd name="connsiteY12" fmla="*/ 38662 h 211645"/>
                  <a:gd name="connsiteX13" fmla="*/ 36147 w 211645"/>
                  <a:gd name="connsiteY13" fmla="*/ 65589 h 211645"/>
                  <a:gd name="connsiteX14" fmla="*/ 28185 w 211645"/>
                  <a:gd name="connsiteY14" fmla="*/ 84868 h 211645"/>
                  <a:gd name="connsiteX15" fmla="*/ 0 w 211645"/>
                  <a:gd name="connsiteY15" fmla="*/ 94926 h 211645"/>
                  <a:gd name="connsiteX16" fmla="*/ 0 w 211645"/>
                  <a:gd name="connsiteY16" fmla="*/ 116719 h 211645"/>
                  <a:gd name="connsiteX17" fmla="*/ 28185 w 211645"/>
                  <a:gd name="connsiteY17" fmla="*/ 126778 h 211645"/>
                  <a:gd name="connsiteX18" fmla="*/ 36147 w 211645"/>
                  <a:gd name="connsiteY18" fmla="*/ 146056 h 211645"/>
                  <a:gd name="connsiteX19" fmla="*/ 23365 w 211645"/>
                  <a:gd name="connsiteY19" fmla="*/ 172984 h 211645"/>
                  <a:gd name="connsiteX20" fmla="*/ 38872 w 211645"/>
                  <a:gd name="connsiteY20" fmla="*/ 188385 h 211645"/>
                  <a:gd name="connsiteX21" fmla="*/ 65799 w 211645"/>
                  <a:gd name="connsiteY21" fmla="*/ 175603 h 211645"/>
                  <a:gd name="connsiteX22" fmla="*/ 84973 w 211645"/>
                  <a:gd name="connsiteY22" fmla="*/ 183461 h 211645"/>
                  <a:gd name="connsiteX23" fmla="*/ 95031 w 211645"/>
                  <a:gd name="connsiteY23" fmla="*/ 211645 h 211645"/>
                  <a:gd name="connsiteX24" fmla="*/ 116615 w 211645"/>
                  <a:gd name="connsiteY24" fmla="*/ 211645 h 211645"/>
                  <a:gd name="connsiteX25" fmla="*/ 126673 w 211645"/>
                  <a:gd name="connsiteY25" fmla="*/ 183461 h 211645"/>
                  <a:gd name="connsiteX26" fmla="*/ 145847 w 211645"/>
                  <a:gd name="connsiteY26" fmla="*/ 175603 h 211645"/>
                  <a:gd name="connsiteX27" fmla="*/ 172774 w 211645"/>
                  <a:gd name="connsiteY27" fmla="*/ 188385 h 211645"/>
                  <a:gd name="connsiteX28" fmla="*/ 188281 w 211645"/>
                  <a:gd name="connsiteY28" fmla="*/ 172984 h 211645"/>
                  <a:gd name="connsiteX29" fmla="*/ 175498 w 211645"/>
                  <a:gd name="connsiteY29" fmla="*/ 146056 h 211645"/>
                  <a:gd name="connsiteX30" fmla="*/ 183461 w 211645"/>
                  <a:gd name="connsiteY30" fmla="*/ 126778 h 211645"/>
                  <a:gd name="connsiteX31" fmla="*/ 211646 w 211645"/>
                  <a:gd name="connsiteY31" fmla="*/ 116719 h 211645"/>
                  <a:gd name="connsiteX32" fmla="*/ 211646 w 211645"/>
                  <a:gd name="connsiteY32" fmla="*/ 94926 h 21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1645" h="211645">
                    <a:moveTo>
                      <a:pt x="211646" y="94926"/>
                    </a:moveTo>
                    <a:lnTo>
                      <a:pt x="183461" y="84868"/>
                    </a:lnTo>
                    <a:cubicBezTo>
                      <a:pt x="181575" y="78057"/>
                      <a:pt x="178956" y="71561"/>
                      <a:pt x="175498" y="65589"/>
                    </a:cubicBezTo>
                    <a:lnTo>
                      <a:pt x="188281" y="38662"/>
                    </a:lnTo>
                    <a:lnTo>
                      <a:pt x="172774" y="23260"/>
                    </a:lnTo>
                    <a:lnTo>
                      <a:pt x="145847" y="36043"/>
                    </a:lnTo>
                    <a:cubicBezTo>
                      <a:pt x="139875" y="32585"/>
                      <a:pt x="133484" y="29966"/>
                      <a:pt x="126673" y="28184"/>
                    </a:cubicBezTo>
                    <a:lnTo>
                      <a:pt x="116615" y="0"/>
                    </a:lnTo>
                    <a:lnTo>
                      <a:pt x="95031" y="0"/>
                    </a:lnTo>
                    <a:lnTo>
                      <a:pt x="84973" y="28184"/>
                    </a:lnTo>
                    <a:cubicBezTo>
                      <a:pt x="78162" y="29966"/>
                      <a:pt x="71771" y="32690"/>
                      <a:pt x="65799" y="36043"/>
                    </a:cubicBezTo>
                    <a:lnTo>
                      <a:pt x="38872" y="23260"/>
                    </a:lnTo>
                    <a:lnTo>
                      <a:pt x="23365" y="38662"/>
                    </a:lnTo>
                    <a:lnTo>
                      <a:pt x="36147" y="65589"/>
                    </a:lnTo>
                    <a:cubicBezTo>
                      <a:pt x="32690" y="71561"/>
                      <a:pt x="29966" y="78057"/>
                      <a:pt x="28185" y="84868"/>
                    </a:cubicBezTo>
                    <a:lnTo>
                      <a:pt x="0" y="94926"/>
                    </a:lnTo>
                    <a:lnTo>
                      <a:pt x="0" y="116719"/>
                    </a:lnTo>
                    <a:lnTo>
                      <a:pt x="28185" y="126778"/>
                    </a:lnTo>
                    <a:cubicBezTo>
                      <a:pt x="30070" y="133588"/>
                      <a:pt x="32690" y="140084"/>
                      <a:pt x="36147" y="146056"/>
                    </a:cubicBezTo>
                    <a:lnTo>
                      <a:pt x="23365" y="172984"/>
                    </a:lnTo>
                    <a:lnTo>
                      <a:pt x="38872" y="188385"/>
                    </a:lnTo>
                    <a:lnTo>
                      <a:pt x="65799" y="175603"/>
                    </a:lnTo>
                    <a:cubicBezTo>
                      <a:pt x="71771" y="179060"/>
                      <a:pt x="78162" y="181680"/>
                      <a:pt x="84973" y="183461"/>
                    </a:cubicBezTo>
                    <a:lnTo>
                      <a:pt x="95031" y="211645"/>
                    </a:lnTo>
                    <a:lnTo>
                      <a:pt x="116615" y="211645"/>
                    </a:lnTo>
                    <a:lnTo>
                      <a:pt x="126673" y="183461"/>
                    </a:lnTo>
                    <a:cubicBezTo>
                      <a:pt x="133484" y="181680"/>
                      <a:pt x="139875" y="178956"/>
                      <a:pt x="145847" y="175603"/>
                    </a:cubicBezTo>
                    <a:lnTo>
                      <a:pt x="172774" y="188385"/>
                    </a:lnTo>
                    <a:lnTo>
                      <a:pt x="188281" y="172984"/>
                    </a:lnTo>
                    <a:lnTo>
                      <a:pt x="175498" y="146056"/>
                    </a:lnTo>
                    <a:cubicBezTo>
                      <a:pt x="178956" y="140084"/>
                      <a:pt x="181680" y="133588"/>
                      <a:pt x="183461" y="126778"/>
                    </a:cubicBezTo>
                    <a:lnTo>
                      <a:pt x="211646" y="116719"/>
                    </a:lnTo>
                    <a:lnTo>
                      <a:pt x="211646" y="94926"/>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25" name="Freeform: Shape 24">
                <a:extLst>
                  <a:ext uri="{FF2B5EF4-FFF2-40B4-BE49-F238E27FC236}">
                    <a16:creationId xmlns:a16="http://schemas.microsoft.com/office/drawing/2014/main" id="{543D8DE6-FBDA-4399-B612-4774E5D874C0}"/>
                  </a:ext>
                </a:extLst>
              </p:cNvPr>
              <p:cNvSpPr/>
              <p:nvPr/>
            </p:nvSpPr>
            <p:spPr>
              <a:xfrm>
                <a:off x="7761322" y="2524024"/>
                <a:ext cx="81305" cy="81305"/>
              </a:xfrm>
              <a:custGeom>
                <a:avLst/>
                <a:gdLst>
                  <a:gd name="connsiteX0" fmla="*/ 81305 w 81305"/>
                  <a:gd name="connsiteY0" fmla="*/ 40653 h 81305"/>
                  <a:gd name="connsiteX1" fmla="*/ 40653 w 81305"/>
                  <a:gd name="connsiteY1" fmla="*/ 81305 h 81305"/>
                  <a:gd name="connsiteX2" fmla="*/ 0 w 81305"/>
                  <a:gd name="connsiteY2" fmla="*/ 40653 h 81305"/>
                  <a:gd name="connsiteX3" fmla="*/ 40653 w 81305"/>
                  <a:gd name="connsiteY3" fmla="*/ 0 h 81305"/>
                  <a:gd name="connsiteX4" fmla="*/ 81305 w 81305"/>
                  <a:gd name="connsiteY4" fmla="*/ 40653 h 81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05" h="81305">
                    <a:moveTo>
                      <a:pt x="81305" y="40653"/>
                    </a:moveTo>
                    <a:cubicBezTo>
                      <a:pt x="81305" y="63105"/>
                      <a:pt x="63105" y="81305"/>
                      <a:pt x="40653" y="81305"/>
                    </a:cubicBezTo>
                    <a:cubicBezTo>
                      <a:pt x="18201" y="81305"/>
                      <a:pt x="0" y="63105"/>
                      <a:pt x="0" y="40653"/>
                    </a:cubicBezTo>
                    <a:cubicBezTo>
                      <a:pt x="0" y="18201"/>
                      <a:pt x="18201" y="0"/>
                      <a:pt x="40653" y="0"/>
                    </a:cubicBezTo>
                    <a:cubicBezTo>
                      <a:pt x="63105" y="0"/>
                      <a:pt x="81305" y="18201"/>
                      <a:pt x="81305" y="40653"/>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26" name="Freeform: Shape 25">
              <a:extLst>
                <a:ext uri="{FF2B5EF4-FFF2-40B4-BE49-F238E27FC236}">
                  <a16:creationId xmlns:a16="http://schemas.microsoft.com/office/drawing/2014/main" id="{FF1A1DEE-FDB1-4B29-B63D-B8C8AAD3DB0C}"/>
                </a:ext>
              </a:extLst>
            </p:cNvPr>
            <p:cNvSpPr/>
            <p:nvPr/>
          </p:nvSpPr>
          <p:spPr>
            <a:xfrm>
              <a:off x="7774942" y="2319398"/>
              <a:ext cx="51549" cy="51549"/>
            </a:xfrm>
            <a:custGeom>
              <a:avLst/>
              <a:gdLst>
                <a:gd name="connsiteX0" fmla="*/ 51549 w 51549"/>
                <a:gd name="connsiteY0" fmla="*/ 25775 h 51549"/>
                <a:gd name="connsiteX1" fmla="*/ 25775 w 51549"/>
                <a:gd name="connsiteY1" fmla="*/ 51549 h 51549"/>
                <a:gd name="connsiteX2" fmla="*/ 0 w 51549"/>
                <a:gd name="connsiteY2" fmla="*/ 25775 h 51549"/>
                <a:gd name="connsiteX3" fmla="*/ 25775 w 51549"/>
                <a:gd name="connsiteY3" fmla="*/ 0 h 51549"/>
                <a:gd name="connsiteX4" fmla="*/ 51549 w 51549"/>
                <a:gd name="connsiteY4" fmla="*/ 25775 h 5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49" h="51549">
                  <a:moveTo>
                    <a:pt x="51549" y="25775"/>
                  </a:moveTo>
                  <a:cubicBezTo>
                    <a:pt x="51549" y="40024"/>
                    <a:pt x="40024" y="51549"/>
                    <a:pt x="25775" y="51549"/>
                  </a:cubicBezTo>
                  <a:cubicBezTo>
                    <a:pt x="11525" y="51549"/>
                    <a:pt x="0" y="40024"/>
                    <a:pt x="0" y="25775"/>
                  </a:cubicBezTo>
                  <a:cubicBezTo>
                    <a:pt x="0" y="11525"/>
                    <a:pt x="11525" y="0"/>
                    <a:pt x="25775" y="0"/>
                  </a:cubicBezTo>
                  <a:cubicBezTo>
                    <a:pt x="40024" y="0"/>
                    <a:pt x="51549" y="11525"/>
                    <a:pt x="51549" y="25775"/>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7" name="Freeform: Shape 26">
              <a:extLst>
                <a:ext uri="{FF2B5EF4-FFF2-40B4-BE49-F238E27FC236}">
                  <a16:creationId xmlns:a16="http://schemas.microsoft.com/office/drawing/2014/main" id="{D7C4BA6E-A8FE-4C02-A97B-04C36A0E9E53}"/>
                </a:ext>
              </a:extLst>
            </p:cNvPr>
            <p:cNvSpPr/>
            <p:nvPr/>
          </p:nvSpPr>
          <p:spPr>
            <a:xfrm>
              <a:off x="7774942" y="2238721"/>
              <a:ext cx="51549" cy="51549"/>
            </a:xfrm>
            <a:custGeom>
              <a:avLst/>
              <a:gdLst>
                <a:gd name="connsiteX0" fmla="*/ 51549 w 51549"/>
                <a:gd name="connsiteY0" fmla="*/ 25775 h 51549"/>
                <a:gd name="connsiteX1" fmla="*/ 25775 w 51549"/>
                <a:gd name="connsiteY1" fmla="*/ 51549 h 51549"/>
                <a:gd name="connsiteX2" fmla="*/ 0 w 51549"/>
                <a:gd name="connsiteY2" fmla="*/ 25775 h 51549"/>
                <a:gd name="connsiteX3" fmla="*/ 25775 w 51549"/>
                <a:gd name="connsiteY3" fmla="*/ 0 h 51549"/>
                <a:gd name="connsiteX4" fmla="*/ 51549 w 51549"/>
                <a:gd name="connsiteY4" fmla="*/ 25775 h 5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49" h="51549">
                  <a:moveTo>
                    <a:pt x="51549" y="25775"/>
                  </a:moveTo>
                  <a:cubicBezTo>
                    <a:pt x="51549" y="40024"/>
                    <a:pt x="40024" y="51549"/>
                    <a:pt x="25775" y="51549"/>
                  </a:cubicBezTo>
                  <a:cubicBezTo>
                    <a:pt x="11525" y="51549"/>
                    <a:pt x="0" y="40024"/>
                    <a:pt x="0" y="25775"/>
                  </a:cubicBezTo>
                  <a:cubicBezTo>
                    <a:pt x="0" y="11525"/>
                    <a:pt x="11525" y="0"/>
                    <a:pt x="25775" y="0"/>
                  </a:cubicBezTo>
                  <a:cubicBezTo>
                    <a:pt x="40024" y="0"/>
                    <a:pt x="51549" y="11525"/>
                    <a:pt x="51549" y="25775"/>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8" name="Freeform: Shape 27">
              <a:extLst>
                <a:ext uri="{FF2B5EF4-FFF2-40B4-BE49-F238E27FC236}">
                  <a16:creationId xmlns:a16="http://schemas.microsoft.com/office/drawing/2014/main" id="{E69EC6DB-7057-45D9-A73A-3E9A07332D01}"/>
                </a:ext>
              </a:extLst>
            </p:cNvPr>
            <p:cNvSpPr/>
            <p:nvPr/>
          </p:nvSpPr>
          <p:spPr>
            <a:xfrm>
              <a:off x="7690179" y="2283251"/>
              <a:ext cx="51549" cy="51549"/>
            </a:xfrm>
            <a:custGeom>
              <a:avLst/>
              <a:gdLst>
                <a:gd name="connsiteX0" fmla="*/ 51549 w 51549"/>
                <a:gd name="connsiteY0" fmla="*/ 25775 h 51549"/>
                <a:gd name="connsiteX1" fmla="*/ 25775 w 51549"/>
                <a:gd name="connsiteY1" fmla="*/ 51549 h 51549"/>
                <a:gd name="connsiteX2" fmla="*/ 0 w 51549"/>
                <a:gd name="connsiteY2" fmla="*/ 25775 h 51549"/>
                <a:gd name="connsiteX3" fmla="*/ 25775 w 51549"/>
                <a:gd name="connsiteY3" fmla="*/ 0 h 51549"/>
                <a:gd name="connsiteX4" fmla="*/ 51549 w 51549"/>
                <a:gd name="connsiteY4" fmla="*/ 25775 h 5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49" h="51549">
                  <a:moveTo>
                    <a:pt x="51549" y="25775"/>
                  </a:moveTo>
                  <a:cubicBezTo>
                    <a:pt x="51549" y="40024"/>
                    <a:pt x="40024" y="51549"/>
                    <a:pt x="25775" y="51549"/>
                  </a:cubicBezTo>
                  <a:cubicBezTo>
                    <a:pt x="11525" y="51549"/>
                    <a:pt x="0" y="40024"/>
                    <a:pt x="0" y="25775"/>
                  </a:cubicBezTo>
                  <a:cubicBezTo>
                    <a:pt x="0" y="11525"/>
                    <a:pt x="11525" y="0"/>
                    <a:pt x="25775" y="0"/>
                  </a:cubicBezTo>
                  <a:cubicBezTo>
                    <a:pt x="40024" y="105"/>
                    <a:pt x="51549" y="11630"/>
                    <a:pt x="51549" y="25775"/>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9" name="Freeform: Shape 28">
              <a:extLst>
                <a:ext uri="{FF2B5EF4-FFF2-40B4-BE49-F238E27FC236}">
                  <a16:creationId xmlns:a16="http://schemas.microsoft.com/office/drawing/2014/main" id="{074C47BD-AECE-4B92-BA92-EBF74E683E80}"/>
                </a:ext>
              </a:extLst>
            </p:cNvPr>
            <p:cNvSpPr/>
            <p:nvPr/>
          </p:nvSpPr>
          <p:spPr>
            <a:xfrm>
              <a:off x="7644393" y="2354707"/>
              <a:ext cx="51549" cy="51549"/>
            </a:xfrm>
            <a:custGeom>
              <a:avLst/>
              <a:gdLst>
                <a:gd name="connsiteX0" fmla="*/ 51549 w 51549"/>
                <a:gd name="connsiteY0" fmla="*/ 25775 h 51549"/>
                <a:gd name="connsiteX1" fmla="*/ 25775 w 51549"/>
                <a:gd name="connsiteY1" fmla="*/ 51549 h 51549"/>
                <a:gd name="connsiteX2" fmla="*/ 0 w 51549"/>
                <a:gd name="connsiteY2" fmla="*/ 25775 h 51549"/>
                <a:gd name="connsiteX3" fmla="*/ 25775 w 51549"/>
                <a:gd name="connsiteY3" fmla="*/ 0 h 51549"/>
                <a:gd name="connsiteX4" fmla="*/ 51549 w 51549"/>
                <a:gd name="connsiteY4" fmla="*/ 25775 h 5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49" h="51549">
                  <a:moveTo>
                    <a:pt x="51549" y="25775"/>
                  </a:moveTo>
                  <a:cubicBezTo>
                    <a:pt x="51549" y="40024"/>
                    <a:pt x="40024" y="51549"/>
                    <a:pt x="25775" y="51549"/>
                  </a:cubicBezTo>
                  <a:cubicBezTo>
                    <a:pt x="11525" y="51549"/>
                    <a:pt x="0" y="40024"/>
                    <a:pt x="0" y="25775"/>
                  </a:cubicBezTo>
                  <a:cubicBezTo>
                    <a:pt x="0" y="11525"/>
                    <a:pt x="11525" y="0"/>
                    <a:pt x="25775" y="0"/>
                  </a:cubicBezTo>
                  <a:cubicBezTo>
                    <a:pt x="40024" y="0"/>
                    <a:pt x="51549" y="11525"/>
                    <a:pt x="51549" y="25775"/>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0" name="Freeform: Shape 29">
              <a:extLst>
                <a:ext uri="{FF2B5EF4-FFF2-40B4-BE49-F238E27FC236}">
                  <a16:creationId xmlns:a16="http://schemas.microsoft.com/office/drawing/2014/main" id="{5A113347-6F8E-4F59-8E22-0DA16ACC19E4}"/>
                </a:ext>
              </a:extLst>
            </p:cNvPr>
            <p:cNvSpPr/>
            <p:nvPr/>
          </p:nvSpPr>
          <p:spPr>
            <a:xfrm>
              <a:off x="7908007" y="2354707"/>
              <a:ext cx="51549" cy="51549"/>
            </a:xfrm>
            <a:custGeom>
              <a:avLst/>
              <a:gdLst>
                <a:gd name="connsiteX0" fmla="*/ 51549 w 51549"/>
                <a:gd name="connsiteY0" fmla="*/ 25775 h 51549"/>
                <a:gd name="connsiteX1" fmla="*/ 25775 w 51549"/>
                <a:gd name="connsiteY1" fmla="*/ 51549 h 51549"/>
                <a:gd name="connsiteX2" fmla="*/ 0 w 51549"/>
                <a:gd name="connsiteY2" fmla="*/ 25775 h 51549"/>
                <a:gd name="connsiteX3" fmla="*/ 25775 w 51549"/>
                <a:gd name="connsiteY3" fmla="*/ 0 h 51549"/>
                <a:gd name="connsiteX4" fmla="*/ 51549 w 51549"/>
                <a:gd name="connsiteY4" fmla="*/ 25775 h 5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49" h="51549">
                  <a:moveTo>
                    <a:pt x="51549" y="25775"/>
                  </a:moveTo>
                  <a:cubicBezTo>
                    <a:pt x="51549" y="40024"/>
                    <a:pt x="40024" y="51549"/>
                    <a:pt x="25775" y="51549"/>
                  </a:cubicBezTo>
                  <a:cubicBezTo>
                    <a:pt x="11525" y="51549"/>
                    <a:pt x="0" y="40024"/>
                    <a:pt x="0" y="25775"/>
                  </a:cubicBezTo>
                  <a:cubicBezTo>
                    <a:pt x="0" y="11525"/>
                    <a:pt x="11525" y="0"/>
                    <a:pt x="25775" y="0"/>
                  </a:cubicBezTo>
                  <a:cubicBezTo>
                    <a:pt x="40024" y="0"/>
                    <a:pt x="51549" y="11525"/>
                    <a:pt x="51549" y="25775"/>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1" name="Freeform: Shape 30">
              <a:extLst>
                <a:ext uri="{FF2B5EF4-FFF2-40B4-BE49-F238E27FC236}">
                  <a16:creationId xmlns:a16="http://schemas.microsoft.com/office/drawing/2014/main" id="{EC133E6C-1EAF-4B04-84D9-0D498E42CA53}"/>
                </a:ext>
              </a:extLst>
            </p:cNvPr>
            <p:cNvSpPr/>
            <p:nvPr/>
          </p:nvSpPr>
          <p:spPr>
            <a:xfrm>
              <a:off x="7860753" y="2283251"/>
              <a:ext cx="51549" cy="51549"/>
            </a:xfrm>
            <a:custGeom>
              <a:avLst/>
              <a:gdLst>
                <a:gd name="connsiteX0" fmla="*/ 51549 w 51549"/>
                <a:gd name="connsiteY0" fmla="*/ 25775 h 51549"/>
                <a:gd name="connsiteX1" fmla="*/ 25775 w 51549"/>
                <a:gd name="connsiteY1" fmla="*/ 51549 h 51549"/>
                <a:gd name="connsiteX2" fmla="*/ 0 w 51549"/>
                <a:gd name="connsiteY2" fmla="*/ 25775 h 51549"/>
                <a:gd name="connsiteX3" fmla="*/ 25775 w 51549"/>
                <a:gd name="connsiteY3" fmla="*/ 0 h 51549"/>
                <a:gd name="connsiteX4" fmla="*/ 51549 w 51549"/>
                <a:gd name="connsiteY4" fmla="*/ 25775 h 5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49" h="51549">
                  <a:moveTo>
                    <a:pt x="51549" y="25775"/>
                  </a:moveTo>
                  <a:cubicBezTo>
                    <a:pt x="51549" y="40024"/>
                    <a:pt x="40024" y="51549"/>
                    <a:pt x="25775" y="51549"/>
                  </a:cubicBezTo>
                  <a:cubicBezTo>
                    <a:pt x="11525" y="51549"/>
                    <a:pt x="0" y="40024"/>
                    <a:pt x="0" y="25775"/>
                  </a:cubicBezTo>
                  <a:cubicBezTo>
                    <a:pt x="0" y="11525"/>
                    <a:pt x="11525" y="0"/>
                    <a:pt x="25775" y="0"/>
                  </a:cubicBezTo>
                  <a:cubicBezTo>
                    <a:pt x="40024" y="105"/>
                    <a:pt x="51549" y="11630"/>
                    <a:pt x="51549" y="25775"/>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34" name="Graphic 332">
            <a:extLst>
              <a:ext uri="{FF2B5EF4-FFF2-40B4-BE49-F238E27FC236}">
                <a16:creationId xmlns:a16="http://schemas.microsoft.com/office/drawing/2014/main" id="{D17FF569-5C27-4286-A270-6E62AE323ADC}"/>
              </a:ext>
            </a:extLst>
          </p:cNvPr>
          <p:cNvGrpSpPr/>
          <p:nvPr/>
        </p:nvGrpSpPr>
        <p:grpSpPr>
          <a:xfrm>
            <a:off x="9969735" y="2212652"/>
            <a:ext cx="523875" cy="499044"/>
            <a:chOff x="9943541" y="2187700"/>
            <a:chExt cx="576262" cy="548948"/>
          </a:xfrm>
          <a:noFill/>
        </p:grpSpPr>
        <p:grpSp>
          <p:nvGrpSpPr>
            <p:cNvPr id="35" name="Graphic 332">
              <a:extLst>
                <a:ext uri="{FF2B5EF4-FFF2-40B4-BE49-F238E27FC236}">
                  <a16:creationId xmlns:a16="http://schemas.microsoft.com/office/drawing/2014/main" id="{EE4D65A1-640D-40F1-BA1A-F8D31DD113D0}"/>
                </a:ext>
              </a:extLst>
            </p:cNvPr>
            <p:cNvGrpSpPr/>
            <p:nvPr/>
          </p:nvGrpSpPr>
          <p:grpSpPr>
            <a:xfrm>
              <a:off x="9994137" y="2363576"/>
              <a:ext cx="90357" cy="32616"/>
              <a:chOff x="9994137" y="2363576"/>
              <a:chExt cx="90357" cy="32616"/>
            </a:xfrm>
            <a:noFill/>
          </p:grpSpPr>
          <p:sp>
            <p:nvSpPr>
              <p:cNvPr id="36" name="Freeform: Shape 35">
                <a:extLst>
                  <a:ext uri="{FF2B5EF4-FFF2-40B4-BE49-F238E27FC236}">
                    <a16:creationId xmlns:a16="http://schemas.microsoft.com/office/drawing/2014/main" id="{CA07B93E-433A-4077-9D0E-0E8C8E25BE45}"/>
                  </a:ext>
                </a:extLst>
              </p:cNvPr>
              <p:cNvSpPr/>
              <p:nvPr/>
            </p:nvSpPr>
            <p:spPr>
              <a:xfrm>
                <a:off x="10068129" y="2363576"/>
                <a:ext cx="16365" cy="32616"/>
              </a:xfrm>
              <a:custGeom>
                <a:avLst/>
                <a:gdLst>
                  <a:gd name="connsiteX0" fmla="*/ 0 w 16365"/>
                  <a:gd name="connsiteY0" fmla="*/ 32617 h 32616"/>
                  <a:gd name="connsiteX1" fmla="*/ 16366 w 16365"/>
                  <a:gd name="connsiteY1" fmla="*/ 16366 h 32616"/>
                  <a:gd name="connsiteX2" fmla="*/ 0 w 16365"/>
                  <a:gd name="connsiteY2" fmla="*/ 0 h 32616"/>
                </a:gdLst>
                <a:ahLst/>
                <a:cxnLst>
                  <a:cxn ang="0">
                    <a:pos x="connsiteX0" y="connsiteY0"/>
                  </a:cxn>
                  <a:cxn ang="0">
                    <a:pos x="connsiteX1" y="connsiteY1"/>
                  </a:cxn>
                  <a:cxn ang="0">
                    <a:pos x="connsiteX2" y="connsiteY2"/>
                  </a:cxn>
                </a:cxnLst>
                <a:rect l="l" t="t" r="r" b="b"/>
                <a:pathLst>
                  <a:path w="16365" h="32616">
                    <a:moveTo>
                      <a:pt x="0" y="32617"/>
                    </a:moveTo>
                    <a:lnTo>
                      <a:pt x="16366" y="16366"/>
                    </a:ln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7" name="Freeform: Shape 36">
                <a:extLst>
                  <a:ext uri="{FF2B5EF4-FFF2-40B4-BE49-F238E27FC236}">
                    <a16:creationId xmlns:a16="http://schemas.microsoft.com/office/drawing/2014/main" id="{5FB9E906-3179-4823-9818-41DA9709F3A2}"/>
                  </a:ext>
                </a:extLst>
              </p:cNvPr>
              <p:cNvSpPr/>
              <p:nvPr/>
            </p:nvSpPr>
            <p:spPr>
              <a:xfrm>
                <a:off x="9994137" y="2379942"/>
                <a:ext cx="90357" cy="11525"/>
              </a:xfrm>
              <a:custGeom>
                <a:avLst/>
                <a:gdLst>
                  <a:gd name="connsiteX0" fmla="*/ 90358 w 90357"/>
                  <a:gd name="connsiteY0" fmla="*/ 0 h 11525"/>
                  <a:gd name="connsiteX1" fmla="*/ 0 w 90357"/>
                  <a:gd name="connsiteY1" fmla="*/ 0 h 11525"/>
                </a:gdLst>
                <a:ahLst/>
                <a:cxnLst>
                  <a:cxn ang="0">
                    <a:pos x="connsiteX0" y="connsiteY0"/>
                  </a:cxn>
                  <a:cxn ang="0">
                    <a:pos x="connsiteX1" y="connsiteY1"/>
                  </a:cxn>
                </a:cxnLst>
                <a:rect l="l" t="t" r="r" b="b"/>
                <a:pathLst>
                  <a:path w="90357" h="11525">
                    <a:moveTo>
                      <a:pt x="90358"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38" name="Graphic 332">
              <a:extLst>
                <a:ext uri="{FF2B5EF4-FFF2-40B4-BE49-F238E27FC236}">
                  <a16:creationId xmlns:a16="http://schemas.microsoft.com/office/drawing/2014/main" id="{1694DDEB-01F0-4BC8-831E-B7554B890527}"/>
                </a:ext>
              </a:extLst>
            </p:cNvPr>
            <p:cNvGrpSpPr/>
            <p:nvPr/>
          </p:nvGrpSpPr>
          <p:grpSpPr>
            <a:xfrm>
              <a:off x="10213232" y="2187700"/>
              <a:ext cx="32616" cy="136343"/>
              <a:chOff x="10213232" y="2187700"/>
              <a:chExt cx="32616" cy="136343"/>
            </a:xfrm>
            <a:noFill/>
          </p:grpSpPr>
          <p:sp>
            <p:nvSpPr>
              <p:cNvPr id="39" name="Freeform: Shape 38">
                <a:extLst>
                  <a:ext uri="{FF2B5EF4-FFF2-40B4-BE49-F238E27FC236}">
                    <a16:creationId xmlns:a16="http://schemas.microsoft.com/office/drawing/2014/main" id="{0F5DF602-5771-4D7F-B14E-D8B2EB7E7D69}"/>
                  </a:ext>
                </a:extLst>
              </p:cNvPr>
              <p:cNvSpPr/>
              <p:nvPr/>
            </p:nvSpPr>
            <p:spPr>
              <a:xfrm>
                <a:off x="10213232" y="2187700"/>
                <a:ext cx="32616" cy="16250"/>
              </a:xfrm>
              <a:custGeom>
                <a:avLst/>
                <a:gdLst>
                  <a:gd name="connsiteX0" fmla="*/ 32616 w 32616"/>
                  <a:gd name="connsiteY0" fmla="*/ 16251 h 16250"/>
                  <a:gd name="connsiteX1" fmla="*/ 16366 w 32616"/>
                  <a:gd name="connsiteY1" fmla="*/ 0 h 16250"/>
                  <a:gd name="connsiteX2" fmla="*/ 0 w 32616"/>
                  <a:gd name="connsiteY2" fmla="*/ 16251 h 16250"/>
                </a:gdLst>
                <a:ahLst/>
                <a:cxnLst>
                  <a:cxn ang="0">
                    <a:pos x="connsiteX0" y="connsiteY0"/>
                  </a:cxn>
                  <a:cxn ang="0">
                    <a:pos x="connsiteX1" y="connsiteY1"/>
                  </a:cxn>
                  <a:cxn ang="0">
                    <a:pos x="connsiteX2" y="connsiteY2"/>
                  </a:cxn>
                </a:cxnLst>
                <a:rect l="l" t="t" r="r" b="b"/>
                <a:pathLst>
                  <a:path w="32616" h="16250">
                    <a:moveTo>
                      <a:pt x="32616" y="16251"/>
                    </a:moveTo>
                    <a:lnTo>
                      <a:pt x="16366" y="0"/>
                    </a:lnTo>
                    <a:lnTo>
                      <a:pt x="0" y="16251"/>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0" name="Freeform: Shape 39">
                <a:extLst>
                  <a:ext uri="{FF2B5EF4-FFF2-40B4-BE49-F238E27FC236}">
                    <a16:creationId xmlns:a16="http://schemas.microsoft.com/office/drawing/2014/main" id="{2BF42031-8945-4DC1-B967-0F7C8BAA4EE3}"/>
                  </a:ext>
                </a:extLst>
              </p:cNvPr>
              <p:cNvSpPr/>
              <p:nvPr/>
            </p:nvSpPr>
            <p:spPr>
              <a:xfrm>
                <a:off x="10229598" y="2187700"/>
                <a:ext cx="11525" cy="136343"/>
              </a:xfrm>
              <a:custGeom>
                <a:avLst/>
                <a:gdLst>
                  <a:gd name="connsiteX0" fmla="*/ 0 w 11525"/>
                  <a:gd name="connsiteY0" fmla="*/ 0 h 136343"/>
                  <a:gd name="connsiteX1" fmla="*/ 0 w 11525"/>
                  <a:gd name="connsiteY1" fmla="*/ 136344 h 136343"/>
                </a:gdLst>
                <a:ahLst/>
                <a:cxnLst>
                  <a:cxn ang="0">
                    <a:pos x="connsiteX0" y="connsiteY0"/>
                  </a:cxn>
                  <a:cxn ang="0">
                    <a:pos x="connsiteX1" y="connsiteY1"/>
                  </a:cxn>
                </a:cxnLst>
                <a:rect l="l" t="t" r="r" b="b"/>
                <a:pathLst>
                  <a:path w="11525" h="136343">
                    <a:moveTo>
                      <a:pt x="0" y="0"/>
                    </a:moveTo>
                    <a:lnTo>
                      <a:pt x="0" y="136344"/>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41" name="Graphic 332">
              <a:extLst>
                <a:ext uri="{FF2B5EF4-FFF2-40B4-BE49-F238E27FC236}">
                  <a16:creationId xmlns:a16="http://schemas.microsoft.com/office/drawing/2014/main" id="{086BE1A8-7C75-4FF3-9275-3528994652D8}"/>
                </a:ext>
              </a:extLst>
            </p:cNvPr>
            <p:cNvGrpSpPr/>
            <p:nvPr/>
          </p:nvGrpSpPr>
          <p:grpSpPr>
            <a:xfrm>
              <a:off x="10377121" y="2336491"/>
              <a:ext cx="63849" cy="63849"/>
              <a:chOff x="10377121" y="2336491"/>
              <a:chExt cx="63849" cy="63849"/>
            </a:xfrm>
            <a:noFill/>
          </p:grpSpPr>
          <p:sp>
            <p:nvSpPr>
              <p:cNvPr id="42" name="Freeform: Shape 41">
                <a:extLst>
                  <a:ext uri="{FF2B5EF4-FFF2-40B4-BE49-F238E27FC236}">
                    <a16:creationId xmlns:a16="http://schemas.microsoft.com/office/drawing/2014/main" id="{6141A176-77B2-4F8E-97CE-5F5BF4622C88}"/>
                  </a:ext>
                </a:extLst>
              </p:cNvPr>
              <p:cNvSpPr/>
              <p:nvPr/>
            </p:nvSpPr>
            <p:spPr>
              <a:xfrm>
                <a:off x="10377121" y="2377291"/>
                <a:ext cx="23050" cy="23050"/>
              </a:xfrm>
              <a:custGeom>
                <a:avLst/>
                <a:gdLst>
                  <a:gd name="connsiteX0" fmla="*/ 0 w 23050"/>
                  <a:gd name="connsiteY0" fmla="*/ 0 h 23050"/>
                  <a:gd name="connsiteX1" fmla="*/ 0 w 23050"/>
                  <a:gd name="connsiteY1" fmla="*/ 23051 h 23050"/>
                  <a:gd name="connsiteX2" fmla="*/ 23051 w 23050"/>
                  <a:gd name="connsiteY2" fmla="*/ 23051 h 23050"/>
                </a:gdLst>
                <a:ahLst/>
                <a:cxnLst>
                  <a:cxn ang="0">
                    <a:pos x="connsiteX0" y="connsiteY0"/>
                  </a:cxn>
                  <a:cxn ang="0">
                    <a:pos x="connsiteX1" y="connsiteY1"/>
                  </a:cxn>
                  <a:cxn ang="0">
                    <a:pos x="connsiteX2" y="connsiteY2"/>
                  </a:cxn>
                </a:cxnLst>
                <a:rect l="l" t="t" r="r" b="b"/>
                <a:pathLst>
                  <a:path w="23050" h="23050">
                    <a:moveTo>
                      <a:pt x="0" y="0"/>
                    </a:moveTo>
                    <a:lnTo>
                      <a:pt x="0" y="23051"/>
                    </a:lnTo>
                    <a:lnTo>
                      <a:pt x="23051" y="23051"/>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3" name="Freeform: Shape 42">
                <a:extLst>
                  <a:ext uri="{FF2B5EF4-FFF2-40B4-BE49-F238E27FC236}">
                    <a16:creationId xmlns:a16="http://schemas.microsoft.com/office/drawing/2014/main" id="{E9C76214-0B40-40A5-8B7B-09D47C591024}"/>
                  </a:ext>
                </a:extLst>
              </p:cNvPr>
              <p:cNvSpPr/>
              <p:nvPr/>
            </p:nvSpPr>
            <p:spPr>
              <a:xfrm>
                <a:off x="10377121" y="2336491"/>
                <a:ext cx="63849" cy="63849"/>
              </a:xfrm>
              <a:custGeom>
                <a:avLst/>
                <a:gdLst>
                  <a:gd name="connsiteX0" fmla="*/ 0 w 63849"/>
                  <a:gd name="connsiteY0" fmla="*/ 63850 h 63849"/>
                  <a:gd name="connsiteX1" fmla="*/ 63850 w 63849"/>
                  <a:gd name="connsiteY1" fmla="*/ 0 h 63849"/>
                </a:gdLst>
                <a:ahLst/>
                <a:cxnLst>
                  <a:cxn ang="0">
                    <a:pos x="connsiteX0" y="connsiteY0"/>
                  </a:cxn>
                  <a:cxn ang="0">
                    <a:pos x="connsiteX1" y="connsiteY1"/>
                  </a:cxn>
                </a:cxnLst>
                <a:rect l="l" t="t" r="r" b="b"/>
                <a:pathLst>
                  <a:path w="63849" h="63849">
                    <a:moveTo>
                      <a:pt x="0" y="63850"/>
                    </a:moveTo>
                    <a:lnTo>
                      <a:pt x="6385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44" name="Freeform: Shape 43">
              <a:extLst>
                <a:ext uri="{FF2B5EF4-FFF2-40B4-BE49-F238E27FC236}">
                  <a16:creationId xmlns:a16="http://schemas.microsoft.com/office/drawing/2014/main" id="{8142D08A-E888-4FB2-AF2B-967839BB6D0D}"/>
                </a:ext>
              </a:extLst>
            </p:cNvPr>
            <p:cNvSpPr/>
            <p:nvPr/>
          </p:nvSpPr>
          <p:spPr>
            <a:xfrm>
              <a:off x="10077695" y="2628081"/>
              <a:ext cx="303805" cy="108568"/>
            </a:xfrm>
            <a:custGeom>
              <a:avLst/>
              <a:gdLst>
                <a:gd name="connsiteX0" fmla="*/ 0 w 303805"/>
                <a:gd name="connsiteY0" fmla="*/ 108568 h 108568"/>
                <a:gd name="connsiteX1" fmla="*/ 0 w 303805"/>
                <a:gd name="connsiteY1" fmla="*/ 54860 h 108568"/>
                <a:gd name="connsiteX2" fmla="*/ 124934 w 303805"/>
                <a:gd name="connsiteY2" fmla="*/ 115 h 108568"/>
                <a:gd name="connsiteX3" fmla="*/ 124934 w 303805"/>
                <a:gd name="connsiteY3" fmla="*/ 25240 h 108568"/>
                <a:gd name="connsiteX4" fmla="*/ 178065 w 303805"/>
                <a:gd name="connsiteY4" fmla="*/ 25471 h 108568"/>
                <a:gd name="connsiteX5" fmla="*/ 178065 w 303805"/>
                <a:gd name="connsiteY5" fmla="*/ 0 h 108568"/>
                <a:gd name="connsiteX6" fmla="*/ 303806 w 303805"/>
                <a:gd name="connsiteY6" fmla="*/ 54745 h 108568"/>
                <a:gd name="connsiteX7" fmla="*/ 303806 w 303805"/>
                <a:gd name="connsiteY7" fmla="*/ 108453 h 10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805" h="108568">
                  <a:moveTo>
                    <a:pt x="0" y="108568"/>
                  </a:moveTo>
                  <a:lnTo>
                    <a:pt x="0" y="54860"/>
                  </a:lnTo>
                  <a:cubicBezTo>
                    <a:pt x="0" y="40338"/>
                    <a:pt x="96351" y="10373"/>
                    <a:pt x="124934" y="115"/>
                  </a:cubicBezTo>
                  <a:lnTo>
                    <a:pt x="124934" y="25240"/>
                  </a:lnTo>
                  <a:cubicBezTo>
                    <a:pt x="140032" y="48060"/>
                    <a:pt x="161354" y="49213"/>
                    <a:pt x="178065" y="25471"/>
                  </a:cubicBezTo>
                  <a:lnTo>
                    <a:pt x="178065" y="0"/>
                  </a:lnTo>
                  <a:cubicBezTo>
                    <a:pt x="204343" y="9681"/>
                    <a:pt x="303806" y="39647"/>
                    <a:pt x="303806" y="54745"/>
                  </a:cubicBezTo>
                  <a:lnTo>
                    <a:pt x="303806" y="108453"/>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45" name="Graphic 332">
              <a:extLst>
                <a:ext uri="{FF2B5EF4-FFF2-40B4-BE49-F238E27FC236}">
                  <a16:creationId xmlns:a16="http://schemas.microsoft.com/office/drawing/2014/main" id="{D5D602AC-98CE-42BC-A837-AC0107EE1785}"/>
                </a:ext>
              </a:extLst>
            </p:cNvPr>
            <p:cNvGrpSpPr/>
            <p:nvPr/>
          </p:nvGrpSpPr>
          <p:grpSpPr>
            <a:xfrm>
              <a:off x="10120433" y="2357072"/>
              <a:ext cx="210703" cy="271123"/>
              <a:chOff x="10120433" y="2357072"/>
              <a:chExt cx="210703" cy="271123"/>
            </a:xfrm>
            <a:noFill/>
          </p:grpSpPr>
          <p:sp>
            <p:nvSpPr>
              <p:cNvPr id="46" name="Freeform: Shape 45">
                <a:extLst>
                  <a:ext uri="{FF2B5EF4-FFF2-40B4-BE49-F238E27FC236}">
                    <a16:creationId xmlns:a16="http://schemas.microsoft.com/office/drawing/2014/main" id="{62BF7E9C-F93B-42B0-A1E7-902E776ADFC7}"/>
                  </a:ext>
                </a:extLst>
              </p:cNvPr>
              <p:cNvSpPr/>
              <p:nvPr/>
            </p:nvSpPr>
            <p:spPr>
              <a:xfrm>
                <a:off x="10147884" y="2510869"/>
                <a:ext cx="161238" cy="117327"/>
              </a:xfrm>
              <a:custGeom>
                <a:avLst/>
                <a:gdLst>
                  <a:gd name="connsiteX0" fmla="*/ 0 w 161238"/>
                  <a:gd name="connsiteY0" fmla="*/ 0 h 117327"/>
                  <a:gd name="connsiteX1" fmla="*/ 40454 w 161238"/>
                  <a:gd name="connsiteY1" fmla="*/ 108107 h 117327"/>
                  <a:gd name="connsiteX2" fmla="*/ 40454 w 161238"/>
                  <a:gd name="connsiteY2" fmla="*/ 108107 h 117327"/>
                  <a:gd name="connsiteX3" fmla="*/ 60623 w 161238"/>
                  <a:gd name="connsiteY3" fmla="*/ 117327 h 117327"/>
                  <a:gd name="connsiteX4" fmla="*/ 100615 w 161238"/>
                  <a:gd name="connsiteY4" fmla="*/ 117327 h 117327"/>
                  <a:gd name="connsiteX5" fmla="*/ 120785 w 161238"/>
                  <a:gd name="connsiteY5" fmla="*/ 108107 h 117327"/>
                  <a:gd name="connsiteX6" fmla="*/ 120785 w 161238"/>
                  <a:gd name="connsiteY6" fmla="*/ 108107 h 117327"/>
                  <a:gd name="connsiteX7" fmla="*/ 161238 w 161238"/>
                  <a:gd name="connsiteY7" fmla="*/ 0 h 117327"/>
                  <a:gd name="connsiteX8" fmla="*/ 161238 w 161238"/>
                  <a:gd name="connsiteY8" fmla="*/ 0 h 11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238" h="117327">
                    <a:moveTo>
                      <a:pt x="0" y="0"/>
                    </a:moveTo>
                    <a:cubicBezTo>
                      <a:pt x="0" y="39762"/>
                      <a:pt x="40454" y="108107"/>
                      <a:pt x="40454" y="108107"/>
                    </a:cubicBezTo>
                    <a:lnTo>
                      <a:pt x="40454" y="108107"/>
                    </a:lnTo>
                    <a:cubicBezTo>
                      <a:pt x="45525" y="113985"/>
                      <a:pt x="52901" y="117327"/>
                      <a:pt x="60623" y="117327"/>
                    </a:cubicBezTo>
                    <a:lnTo>
                      <a:pt x="100615" y="117327"/>
                    </a:lnTo>
                    <a:cubicBezTo>
                      <a:pt x="108337" y="117327"/>
                      <a:pt x="115714" y="113985"/>
                      <a:pt x="120785" y="108107"/>
                    </a:cubicBezTo>
                    <a:lnTo>
                      <a:pt x="120785" y="108107"/>
                    </a:lnTo>
                    <a:cubicBezTo>
                      <a:pt x="120785" y="108107"/>
                      <a:pt x="161238" y="39762"/>
                      <a:pt x="161238" y="0"/>
                    </a:cubicBezTo>
                    <a:lnTo>
                      <a:pt x="161238" y="0"/>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47" name="Freeform: Shape 46">
                <a:extLst>
                  <a:ext uri="{FF2B5EF4-FFF2-40B4-BE49-F238E27FC236}">
                    <a16:creationId xmlns:a16="http://schemas.microsoft.com/office/drawing/2014/main" id="{56137238-7821-4DCD-BF18-1AB509B97C4B}"/>
                  </a:ext>
                </a:extLst>
              </p:cNvPr>
              <p:cNvSpPr/>
              <p:nvPr/>
            </p:nvSpPr>
            <p:spPr>
              <a:xfrm>
                <a:off x="10120433" y="2357072"/>
                <a:ext cx="210703" cy="153796"/>
              </a:xfrm>
              <a:custGeom>
                <a:avLst/>
                <a:gdLst>
                  <a:gd name="connsiteX0" fmla="*/ 27451 w 210703"/>
                  <a:gd name="connsiteY0" fmla="*/ 153796 h 153796"/>
                  <a:gd name="connsiteX1" fmla="*/ 35173 w 210703"/>
                  <a:gd name="connsiteY1" fmla="*/ 37506 h 153796"/>
                  <a:gd name="connsiteX2" fmla="*/ 145354 w 210703"/>
                  <a:gd name="connsiteY2" fmla="*/ 13073 h 153796"/>
                  <a:gd name="connsiteX3" fmla="*/ 209435 w 210703"/>
                  <a:gd name="connsiteY3" fmla="*/ 70584 h 153796"/>
                  <a:gd name="connsiteX4" fmla="*/ 188804 w 210703"/>
                  <a:gd name="connsiteY4" fmla="*/ 153796 h 153796"/>
                  <a:gd name="connsiteX5" fmla="*/ 188804 w 210703"/>
                  <a:gd name="connsiteY5" fmla="*/ 153796 h 153796"/>
                  <a:gd name="connsiteX6" fmla="*/ 166676 w 210703"/>
                  <a:gd name="connsiteY6" fmla="*/ 84184 h 153796"/>
                  <a:gd name="connsiteX7" fmla="*/ 166215 w 210703"/>
                  <a:gd name="connsiteY7" fmla="*/ 83953 h 153796"/>
                  <a:gd name="connsiteX8" fmla="*/ 43010 w 210703"/>
                  <a:gd name="connsiteY8" fmla="*/ 88563 h 153796"/>
                  <a:gd name="connsiteX9" fmla="*/ 42434 w 210703"/>
                  <a:gd name="connsiteY9" fmla="*/ 88678 h 153796"/>
                  <a:gd name="connsiteX10" fmla="*/ 27451 w 210703"/>
                  <a:gd name="connsiteY10" fmla="*/ 153796 h 153796"/>
                  <a:gd name="connsiteX11" fmla="*/ 27451 w 210703"/>
                  <a:gd name="connsiteY11" fmla="*/ 153796 h 15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0703" h="153796">
                    <a:moveTo>
                      <a:pt x="27451" y="153796"/>
                    </a:moveTo>
                    <a:cubicBezTo>
                      <a:pt x="5783" y="138929"/>
                      <a:pt x="-25104" y="38659"/>
                      <a:pt x="35173" y="37506"/>
                    </a:cubicBezTo>
                    <a:cubicBezTo>
                      <a:pt x="45776" y="2124"/>
                      <a:pt x="132215" y="-12859"/>
                      <a:pt x="145354" y="13073"/>
                    </a:cubicBezTo>
                    <a:cubicBezTo>
                      <a:pt x="161489" y="45113"/>
                      <a:pt x="205170" y="31513"/>
                      <a:pt x="209435" y="70584"/>
                    </a:cubicBezTo>
                    <a:cubicBezTo>
                      <a:pt x="216926" y="140196"/>
                      <a:pt x="188804" y="153796"/>
                      <a:pt x="188804" y="153796"/>
                    </a:cubicBezTo>
                    <a:lnTo>
                      <a:pt x="188804" y="153796"/>
                    </a:lnTo>
                    <a:cubicBezTo>
                      <a:pt x="188804" y="153796"/>
                      <a:pt x="163449" y="117953"/>
                      <a:pt x="166676" y="84184"/>
                    </a:cubicBezTo>
                    <a:cubicBezTo>
                      <a:pt x="166676" y="83953"/>
                      <a:pt x="166445" y="83838"/>
                      <a:pt x="166215" y="83953"/>
                    </a:cubicBezTo>
                    <a:cubicBezTo>
                      <a:pt x="105016" y="130976"/>
                      <a:pt x="48542" y="92597"/>
                      <a:pt x="43010" y="88563"/>
                    </a:cubicBezTo>
                    <a:cubicBezTo>
                      <a:pt x="42664" y="88333"/>
                      <a:pt x="42434" y="88678"/>
                      <a:pt x="42434" y="88678"/>
                    </a:cubicBezTo>
                    <a:lnTo>
                      <a:pt x="27451" y="153796"/>
                    </a:lnTo>
                    <a:lnTo>
                      <a:pt x="27451" y="153796"/>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48" name="Freeform: Shape 47">
              <a:extLst>
                <a:ext uri="{FF2B5EF4-FFF2-40B4-BE49-F238E27FC236}">
                  <a16:creationId xmlns:a16="http://schemas.microsoft.com/office/drawing/2014/main" id="{F0805D03-0B07-4EE7-BF90-9EDB7A33BBAC}"/>
                </a:ext>
              </a:extLst>
            </p:cNvPr>
            <p:cNvSpPr/>
            <p:nvPr/>
          </p:nvSpPr>
          <p:spPr>
            <a:xfrm>
              <a:off x="10210581" y="2416592"/>
              <a:ext cx="49328" cy="41502"/>
            </a:xfrm>
            <a:custGeom>
              <a:avLst/>
              <a:gdLst>
                <a:gd name="connsiteX0" fmla="*/ 0 w 49328"/>
                <a:gd name="connsiteY0" fmla="*/ 0 h 41502"/>
                <a:gd name="connsiteX1" fmla="*/ 49328 w 49328"/>
                <a:gd name="connsiteY1" fmla="*/ 41491 h 41502"/>
              </a:gdLst>
              <a:ahLst/>
              <a:cxnLst>
                <a:cxn ang="0">
                  <a:pos x="connsiteX0" y="connsiteY0"/>
                </a:cxn>
                <a:cxn ang="0">
                  <a:pos x="connsiteX1" y="connsiteY1"/>
                </a:cxn>
              </a:cxnLst>
              <a:rect l="l" t="t" r="r" b="b"/>
              <a:pathLst>
                <a:path w="49328" h="41502">
                  <a:moveTo>
                    <a:pt x="0" y="0"/>
                  </a:moveTo>
                  <a:cubicBezTo>
                    <a:pt x="0" y="0"/>
                    <a:pt x="9912" y="42298"/>
                    <a:pt x="49328" y="41491"/>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9" name="Freeform: Shape 48">
              <a:extLst>
                <a:ext uri="{FF2B5EF4-FFF2-40B4-BE49-F238E27FC236}">
                  <a16:creationId xmlns:a16="http://schemas.microsoft.com/office/drawing/2014/main" id="{B5C35B2B-FF4E-419F-AB75-54F4BADA0737}"/>
                </a:ext>
              </a:extLst>
            </p:cNvPr>
            <p:cNvSpPr/>
            <p:nvPr/>
          </p:nvSpPr>
          <p:spPr>
            <a:xfrm>
              <a:off x="10365596" y="2443907"/>
              <a:ext cx="154207" cy="237189"/>
            </a:xfrm>
            <a:custGeom>
              <a:avLst/>
              <a:gdLst>
                <a:gd name="connsiteX0" fmla="*/ 0 w 154207"/>
                <a:gd name="connsiteY0" fmla="*/ 5302 h 237189"/>
                <a:gd name="connsiteX1" fmla="*/ 35383 w 154207"/>
                <a:gd name="connsiteY1" fmla="*/ 0 h 237189"/>
                <a:gd name="connsiteX2" fmla="*/ 154208 w 154207"/>
                <a:gd name="connsiteY2" fmla="*/ 118826 h 237189"/>
                <a:gd name="connsiteX3" fmla="*/ 46101 w 154207"/>
                <a:gd name="connsiteY3" fmla="*/ 237190 h 237189"/>
              </a:gdLst>
              <a:ahLst/>
              <a:cxnLst>
                <a:cxn ang="0">
                  <a:pos x="connsiteX0" y="connsiteY0"/>
                </a:cxn>
                <a:cxn ang="0">
                  <a:pos x="connsiteX1" y="connsiteY1"/>
                </a:cxn>
                <a:cxn ang="0">
                  <a:pos x="connsiteX2" y="connsiteY2"/>
                </a:cxn>
                <a:cxn ang="0">
                  <a:pos x="connsiteX3" y="connsiteY3"/>
                </a:cxn>
              </a:cxnLst>
              <a:rect l="l" t="t" r="r" b="b"/>
              <a:pathLst>
                <a:path w="154207" h="237189">
                  <a:moveTo>
                    <a:pt x="0" y="5302"/>
                  </a:moveTo>
                  <a:cubicBezTo>
                    <a:pt x="11180" y="1844"/>
                    <a:pt x="23051" y="0"/>
                    <a:pt x="35383" y="0"/>
                  </a:cubicBezTo>
                  <a:cubicBezTo>
                    <a:pt x="100961" y="0"/>
                    <a:pt x="154208" y="53247"/>
                    <a:pt x="154208" y="118826"/>
                  </a:cubicBezTo>
                  <a:cubicBezTo>
                    <a:pt x="154208" y="180831"/>
                    <a:pt x="106724" y="231773"/>
                    <a:pt x="46101" y="237190"/>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0" name="Freeform: Shape 49">
              <a:extLst>
                <a:ext uri="{FF2B5EF4-FFF2-40B4-BE49-F238E27FC236}">
                  <a16:creationId xmlns:a16="http://schemas.microsoft.com/office/drawing/2014/main" id="{1A270628-7E36-4EAC-BDF7-89D027882CEF}"/>
                </a:ext>
              </a:extLst>
            </p:cNvPr>
            <p:cNvSpPr/>
            <p:nvPr/>
          </p:nvSpPr>
          <p:spPr>
            <a:xfrm>
              <a:off x="9943541" y="2443792"/>
              <a:ext cx="137381" cy="236152"/>
            </a:xfrm>
            <a:custGeom>
              <a:avLst/>
              <a:gdLst>
                <a:gd name="connsiteX0" fmla="*/ 99693 w 137381"/>
                <a:gd name="connsiteY0" fmla="*/ 236153 h 236152"/>
                <a:gd name="connsiteX1" fmla="*/ 0 w 137381"/>
                <a:gd name="connsiteY1" fmla="*/ 118825 h 236152"/>
                <a:gd name="connsiteX2" fmla="*/ 118825 w 137381"/>
                <a:gd name="connsiteY2" fmla="*/ 0 h 236152"/>
                <a:gd name="connsiteX3" fmla="*/ 137381 w 137381"/>
                <a:gd name="connsiteY3" fmla="*/ 1498 h 236152"/>
              </a:gdLst>
              <a:ahLst/>
              <a:cxnLst>
                <a:cxn ang="0">
                  <a:pos x="connsiteX0" y="connsiteY0"/>
                </a:cxn>
                <a:cxn ang="0">
                  <a:pos x="connsiteX1" y="connsiteY1"/>
                </a:cxn>
                <a:cxn ang="0">
                  <a:pos x="connsiteX2" y="connsiteY2"/>
                </a:cxn>
                <a:cxn ang="0">
                  <a:pos x="connsiteX3" y="connsiteY3"/>
                </a:cxn>
              </a:cxnLst>
              <a:rect l="l" t="t" r="r" b="b"/>
              <a:pathLst>
                <a:path w="137381" h="236152">
                  <a:moveTo>
                    <a:pt x="99693" y="236153"/>
                  </a:moveTo>
                  <a:cubicBezTo>
                    <a:pt x="43220" y="226932"/>
                    <a:pt x="0" y="177950"/>
                    <a:pt x="0" y="118825"/>
                  </a:cubicBezTo>
                  <a:cubicBezTo>
                    <a:pt x="0" y="53247"/>
                    <a:pt x="53247" y="0"/>
                    <a:pt x="118825" y="0"/>
                  </a:cubicBezTo>
                  <a:cubicBezTo>
                    <a:pt x="125164" y="0"/>
                    <a:pt x="131388" y="461"/>
                    <a:pt x="137381" y="1498"/>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51" name="Graphic 332">
              <a:extLst>
                <a:ext uri="{FF2B5EF4-FFF2-40B4-BE49-F238E27FC236}">
                  <a16:creationId xmlns:a16="http://schemas.microsoft.com/office/drawing/2014/main" id="{64035C84-E8D3-4E77-AF74-E2F2A27B5FD3}"/>
                </a:ext>
              </a:extLst>
            </p:cNvPr>
            <p:cNvGrpSpPr/>
            <p:nvPr/>
          </p:nvGrpSpPr>
          <p:grpSpPr>
            <a:xfrm>
              <a:off x="10004740" y="2504991"/>
              <a:ext cx="115252" cy="115252"/>
              <a:chOff x="10004740" y="2504991"/>
              <a:chExt cx="115252" cy="115252"/>
            </a:xfrm>
            <a:noFill/>
          </p:grpSpPr>
          <p:sp>
            <p:nvSpPr>
              <p:cNvPr id="52" name="Freeform: Shape 51">
                <a:extLst>
                  <a:ext uri="{FF2B5EF4-FFF2-40B4-BE49-F238E27FC236}">
                    <a16:creationId xmlns:a16="http://schemas.microsoft.com/office/drawing/2014/main" id="{6AB4BB13-DA65-42EF-A2A8-6A99016BC84D}"/>
                  </a:ext>
                </a:extLst>
              </p:cNvPr>
              <p:cNvSpPr/>
              <p:nvPr/>
            </p:nvSpPr>
            <p:spPr>
              <a:xfrm>
                <a:off x="10027906" y="2528156"/>
                <a:ext cx="68921" cy="68921"/>
              </a:xfrm>
              <a:custGeom>
                <a:avLst/>
                <a:gdLst>
                  <a:gd name="connsiteX0" fmla="*/ 68921 w 68921"/>
                  <a:gd name="connsiteY0" fmla="*/ 34461 h 68921"/>
                  <a:gd name="connsiteX1" fmla="*/ 34461 w 68921"/>
                  <a:gd name="connsiteY1" fmla="*/ 68921 h 68921"/>
                  <a:gd name="connsiteX2" fmla="*/ 0 w 68921"/>
                  <a:gd name="connsiteY2" fmla="*/ 34461 h 68921"/>
                  <a:gd name="connsiteX3" fmla="*/ 34461 w 68921"/>
                  <a:gd name="connsiteY3" fmla="*/ 0 h 68921"/>
                  <a:gd name="connsiteX4" fmla="*/ 68921 w 68921"/>
                  <a:gd name="connsiteY4" fmla="*/ 34461 h 68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21" h="68921">
                    <a:moveTo>
                      <a:pt x="68921" y="34461"/>
                    </a:moveTo>
                    <a:cubicBezTo>
                      <a:pt x="68921" y="53493"/>
                      <a:pt x="53493" y="68921"/>
                      <a:pt x="34461" y="68921"/>
                    </a:cubicBezTo>
                    <a:cubicBezTo>
                      <a:pt x="15429" y="68921"/>
                      <a:pt x="0" y="53493"/>
                      <a:pt x="0" y="34461"/>
                    </a:cubicBezTo>
                    <a:cubicBezTo>
                      <a:pt x="0" y="15429"/>
                      <a:pt x="15429" y="0"/>
                      <a:pt x="34461" y="0"/>
                    </a:cubicBezTo>
                    <a:cubicBezTo>
                      <a:pt x="53493" y="0"/>
                      <a:pt x="68921" y="15429"/>
                      <a:pt x="68921" y="34461"/>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53" name="Graphic 332">
                <a:extLst>
                  <a:ext uri="{FF2B5EF4-FFF2-40B4-BE49-F238E27FC236}">
                    <a16:creationId xmlns:a16="http://schemas.microsoft.com/office/drawing/2014/main" id="{4ACA79D8-6F60-44BA-B7D5-DD1DDCC8A63F}"/>
                  </a:ext>
                </a:extLst>
              </p:cNvPr>
              <p:cNvGrpSpPr/>
              <p:nvPr/>
            </p:nvGrpSpPr>
            <p:grpSpPr>
              <a:xfrm>
                <a:off x="10004740" y="2562617"/>
                <a:ext cx="115252" cy="11525"/>
                <a:chOff x="10004740" y="2562617"/>
                <a:chExt cx="115252" cy="11525"/>
              </a:xfrm>
            </p:grpSpPr>
            <p:sp>
              <p:nvSpPr>
                <p:cNvPr id="54" name="Freeform: Shape 53">
                  <a:extLst>
                    <a:ext uri="{FF2B5EF4-FFF2-40B4-BE49-F238E27FC236}">
                      <a16:creationId xmlns:a16="http://schemas.microsoft.com/office/drawing/2014/main" id="{9CAAC81F-AFAE-47EC-816E-5BF989660B28}"/>
                    </a:ext>
                  </a:extLst>
                </p:cNvPr>
                <p:cNvSpPr/>
                <p:nvPr/>
              </p:nvSpPr>
              <p:spPr>
                <a:xfrm>
                  <a:off x="10004740" y="2562617"/>
                  <a:ext cx="25125" cy="11525"/>
                </a:xfrm>
                <a:custGeom>
                  <a:avLst/>
                  <a:gdLst>
                    <a:gd name="connsiteX0" fmla="*/ 0 w 25125"/>
                    <a:gd name="connsiteY0" fmla="*/ 0 h 11525"/>
                    <a:gd name="connsiteX1" fmla="*/ 25125 w 25125"/>
                    <a:gd name="connsiteY1" fmla="*/ 0 h 11525"/>
                  </a:gdLst>
                  <a:ahLst/>
                  <a:cxnLst>
                    <a:cxn ang="0">
                      <a:pos x="connsiteX0" y="connsiteY0"/>
                    </a:cxn>
                    <a:cxn ang="0">
                      <a:pos x="connsiteX1" y="connsiteY1"/>
                    </a:cxn>
                  </a:cxnLst>
                  <a:rect l="l" t="t" r="r" b="b"/>
                  <a:pathLst>
                    <a:path w="25125" h="11525">
                      <a:moveTo>
                        <a:pt x="0" y="0"/>
                      </a:moveTo>
                      <a:lnTo>
                        <a:pt x="25125"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5" name="Freeform: Shape 54">
                  <a:extLst>
                    <a:ext uri="{FF2B5EF4-FFF2-40B4-BE49-F238E27FC236}">
                      <a16:creationId xmlns:a16="http://schemas.microsoft.com/office/drawing/2014/main" id="{CAB99479-8A76-4F2E-BCFC-7AE5F6C3A9B1}"/>
                    </a:ext>
                  </a:extLst>
                </p:cNvPr>
                <p:cNvSpPr/>
                <p:nvPr/>
              </p:nvSpPr>
              <p:spPr>
                <a:xfrm>
                  <a:off x="10096827" y="2562617"/>
                  <a:ext cx="23165" cy="11525"/>
                </a:xfrm>
                <a:custGeom>
                  <a:avLst/>
                  <a:gdLst>
                    <a:gd name="connsiteX0" fmla="*/ 0 w 23165"/>
                    <a:gd name="connsiteY0" fmla="*/ 0 h 11525"/>
                    <a:gd name="connsiteX1" fmla="*/ 23166 w 23165"/>
                    <a:gd name="connsiteY1" fmla="*/ 0 h 11525"/>
                  </a:gdLst>
                  <a:ahLst/>
                  <a:cxnLst>
                    <a:cxn ang="0">
                      <a:pos x="connsiteX0" y="connsiteY0"/>
                    </a:cxn>
                    <a:cxn ang="0">
                      <a:pos x="connsiteX1" y="connsiteY1"/>
                    </a:cxn>
                  </a:cxnLst>
                  <a:rect l="l" t="t" r="r" b="b"/>
                  <a:pathLst>
                    <a:path w="23165" h="11525">
                      <a:moveTo>
                        <a:pt x="0" y="0"/>
                      </a:moveTo>
                      <a:lnTo>
                        <a:pt x="23166"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56" name="Graphic 332">
                <a:extLst>
                  <a:ext uri="{FF2B5EF4-FFF2-40B4-BE49-F238E27FC236}">
                    <a16:creationId xmlns:a16="http://schemas.microsoft.com/office/drawing/2014/main" id="{A0F7BF14-F4FB-4618-8A3B-4E2966D3D050}"/>
                  </a:ext>
                </a:extLst>
              </p:cNvPr>
              <p:cNvGrpSpPr/>
              <p:nvPr/>
            </p:nvGrpSpPr>
            <p:grpSpPr>
              <a:xfrm>
                <a:off x="10021682" y="2521933"/>
                <a:ext cx="81483" cy="81483"/>
                <a:chOff x="10021682" y="2521933"/>
                <a:chExt cx="81483" cy="81483"/>
              </a:xfrm>
            </p:grpSpPr>
            <p:sp>
              <p:nvSpPr>
                <p:cNvPr id="57" name="Freeform: Shape 56">
                  <a:extLst>
                    <a:ext uri="{FF2B5EF4-FFF2-40B4-BE49-F238E27FC236}">
                      <a16:creationId xmlns:a16="http://schemas.microsoft.com/office/drawing/2014/main" id="{4252A94F-1FDE-41AC-929D-A7570EDCD51C}"/>
                    </a:ext>
                  </a:extLst>
                </p:cNvPr>
                <p:cNvSpPr/>
                <p:nvPr/>
              </p:nvSpPr>
              <p:spPr>
                <a:xfrm>
                  <a:off x="10021682" y="2587051"/>
                  <a:ext cx="16365" cy="16365"/>
                </a:xfrm>
                <a:custGeom>
                  <a:avLst/>
                  <a:gdLst>
                    <a:gd name="connsiteX0" fmla="*/ 0 w 16365"/>
                    <a:gd name="connsiteY0" fmla="*/ 16366 h 16365"/>
                    <a:gd name="connsiteX1" fmla="*/ 16366 w 16365"/>
                    <a:gd name="connsiteY1" fmla="*/ 0 h 16365"/>
                  </a:gdLst>
                  <a:ahLst/>
                  <a:cxnLst>
                    <a:cxn ang="0">
                      <a:pos x="connsiteX0" y="connsiteY0"/>
                    </a:cxn>
                    <a:cxn ang="0">
                      <a:pos x="connsiteX1" y="connsiteY1"/>
                    </a:cxn>
                  </a:cxnLst>
                  <a:rect l="l" t="t" r="r" b="b"/>
                  <a:pathLst>
                    <a:path w="16365" h="16365">
                      <a:moveTo>
                        <a:pt x="0" y="16366"/>
                      </a:moveTo>
                      <a:lnTo>
                        <a:pt x="16366"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8" name="Freeform: Shape 57">
                  <a:extLst>
                    <a:ext uri="{FF2B5EF4-FFF2-40B4-BE49-F238E27FC236}">
                      <a16:creationId xmlns:a16="http://schemas.microsoft.com/office/drawing/2014/main" id="{C56D9F10-3CCF-440C-AAF6-BD1B77B30934}"/>
                    </a:ext>
                  </a:extLst>
                </p:cNvPr>
                <p:cNvSpPr/>
                <p:nvPr/>
              </p:nvSpPr>
              <p:spPr>
                <a:xfrm>
                  <a:off x="10086685" y="2521933"/>
                  <a:ext cx="16481" cy="16365"/>
                </a:xfrm>
                <a:custGeom>
                  <a:avLst/>
                  <a:gdLst>
                    <a:gd name="connsiteX0" fmla="*/ 0 w 16481"/>
                    <a:gd name="connsiteY0" fmla="*/ 16366 h 16365"/>
                    <a:gd name="connsiteX1" fmla="*/ 16481 w 16481"/>
                    <a:gd name="connsiteY1" fmla="*/ 0 h 16365"/>
                  </a:gdLst>
                  <a:ahLst/>
                  <a:cxnLst>
                    <a:cxn ang="0">
                      <a:pos x="connsiteX0" y="connsiteY0"/>
                    </a:cxn>
                    <a:cxn ang="0">
                      <a:pos x="connsiteX1" y="connsiteY1"/>
                    </a:cxn>
                  </a:cxnLst>
                  <a:rect l="l" t="t" r="r" b="b"/>
                  <a:pathLst>
                    <a:path w="16481" h="16365">
                      <a:moveTo>
                        <a:pt x="0" y="16366"/>
                      </a:moveTo>
                      <a:lnTo>
                        <a:pt x="16481"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61" name="Graphic 332">
                <a:extLst>
                  <a:ext uri="{FF2B5EF4-FFF2-40B4-BE49-F238E27FC236}">
                    <a16:creationId xmlns:a16="http://schemas.microsoft.com/office/drawing/2014/main" id="{ECDD43A1-3E85-432A-B1DB-D0D22F89F520}"/>
                  </a:ext>
                </a:extLst>
              </p:cNvPr>
              <p:cNvGrpSpPr/>
              <p:nvPr/>
            </p:nvGrpSpPr>
            <p:grpSpPr>
              <a:xfrm>
                <a:off x="10062367" y="2504991"/>
                <a:ext cx="11525" cy="115252"/>
                <a:chOff x="10062367" y="2504991"/>
                <a:chExt cx="11525" cy="115252"/>
              </a:xfrm>
            </p:grpSpPr>
            <p:sp>
              <p:nvSpPr>
                <p:cNvPr id="62" name="Freeform: Shape 61">
                  <a:extLst>
                    <a:ext uri="{FF2B5EF4-FFF2-40B4-BE49-F238E27FC236}">
                      <a16:creationId xmlns:a16="http://schemas.microsoft.com/office/drawing/2014/main" id="{60AC2ED9-153E-4632-88E2-974E661E2C70}"/>
                    </a:ext>
                  </a:extLst>
                </p:cNvPr>
                <p:cNvSpPr/>
                <p:nvPr/>
              </p:nvSpPr>
              <p:spPr>
                <a:xfrm>
                  <a:off x="10062367" y="2597078"/>
                  <a:ext cx="11525" cy="23165"/>
                </a:xfrm>
                <a:custGeom>
                  <a:avLst/>
                  <a:gdLst>
                    <a:gd name="connsiteX0" fmla="*/ 0 w 11525"/>
                    <a:gd name="connsiteY0" fmla="*/ 23166 h 23165"/>
                    <a:gd name="connsiteX1" fmla="*/ 0 w 11525"/>
                    <a:gd name="connsiteY1" fmla="*/ 0 h 23165"/>
                  </a:gdLst>
                  <a:ahLst/>
                  <a:cxnLst>
                    <a:cxn ang="0">
                      <a:pos x="connsiteX0" y="connsiteY0"/>
                    </a:cxn>
                    <a:cxn ang="0">
                      <a:pos x="connsiteX1" y="connsiteY1"/>
                    </a:cxn>
                  </a:cxnLst>
                  <a:rect l="l" t="t" r="r" b="b"/>
                  <a:pathLst>
                    <a:path w="11525" h="23165">
                      <a:moveTo>
                        <a:pt x="0" y="23166"/>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3" name="Freeform: Shape 62">
                  <a:extLst>
                    <a:ext uri="{FF2B5EF4-FFF2-40B4-BE49-F238E27FC236}">
                      <a16:creationId xmlns:a16="http://schemas.microsoft.com/office/drawing/2014/main" id="{A9883ABA-DBF8-4DB8-A31C-E8B502B51741}"/>
                    </a:ext>
                  </a:extLst>
                </p:cNvPr>
                <p:cNvSpPr/>
                <p:nvPr/>
              </p:nvSpPr>
              <p:spPr>
                <a:xfrm>
                  <a:off x="10062367" y="2504991"/>
                  <a:ext cx="11525" cy="23165"/>
                </a:xfrm>
                <a:custGeom>
                  <a:avLst/>
                  <a:gdLst>
                    <a:gd name="connsiteX0" fmla="*/ 0 w 11525"/>
                    <a:gd name="connsiteY0" fmla="*/ 23166 h 23165"/>
                    <a:gd name="connsiteX1" fmla="*/ 0 w 11525"/>
                    <a:gd name="connsiteY1" fmla="*/ 0 h 23165"/>
                  </a:gdLst>
                  <a:ahLst/>
                  <a:cxnLst>
                    <a:cxn ang="0">
                      <a:pos x="connsiteX0" y="connsiteY0"/>
                    </a:cxn>
                    <a:cxn ang="0">
                      <a:pos x="connsiteX1" y="connsiteY1"/>
                    </a:cxn>
                  </a:cxnLst>
                  <a:rect l="l" t="t" r="r" b="b"/>
                  <a:pathLst>
                    <a:path w="11525" h="23165">
                      <a:moveTo>
                        <a:pt x="0" y="23166"/>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448" name="Graphic 332">
                <a:extLst>
                  <a:ext uri="{FF2B5EF4-FFF2-40B4-BE49-F238E27FC236}">
                    <a16:creationId xmlns:a16="http://schemas.microsoft.com/office/drawing/2014/main" id="{0BF12C93-ACDB-4A00-8577-FCE2ABF20C63}"/>
                  </a:ext>
                </a:extLst>
              </p:cNvPr>
              <p:cNvGrpSpPr/>
              <p:nvPr/>
            </p:nvGrpSpPr>
            <p:grpSpPr>
              <a:xfrm>
                <a:off x="10021682" y="2521933"/>
                <a:ext cx="81483" cy="81483"/>
                <a:chOff x="10021682" y="2521933"/>
                <a:chExt cx="81483" cy="81483"/>
              </a:xfrm>
            </p:grpSpPr>
            <p:sp>
              <p:nvSpPr>
                <p:cNvPr id="452" name="Freeform: Shape 451">
                  <a:extLst>
                    <a:ext uri="{FF2B5EF4-FFF2-40B4-BE49-F238E27FC236}">
                      <a16:creationId xmlns:a16="http://schemas.microsoft.com/office/drawing/2014/main" id="{00060C88-0B11-4CDE-8499-4079E17C958C}"/>
                    </a:ext>
                  </a:extLst>
                </p:cNvPr>
                <p:cNvSpPr/>
                <p:nvPr/>
              </p:nvSpPr>
              <p:spPr>
                <a:xfrm>
                  <a:off x="10086685" y="2587051"/>
                  <a:ext cx="16481" cy="16365"/>
                </a:xfrm>
                <a:custGeom>
                  <a:avLst/>
                  <a:gdLst>
                    <a:gd name="connsiteX0" fmla="*/ 16481 w 16481"/>
                    <a:gd name="connsiteY0" fmla="*/ 16366 h 16365"/>
                    <a:gd name="connsiteX1" fmla="*/ 0 w 16481"/>
                    <a:gd name="connsiteY1" fmla="*/ 0 h 16365"/>
                  </a:gdLst>
                  <a:ahLst/>
                  <a:cxnLst>
                    <a:cxn ang="0">
                      <a:pos x="connsiteX0" y="connsiteY0"/>
                    </a:cxn>
                    <a:cxn ang="0">
                      <a:pos x="connsiteX1" y="connsiteY1"/>
                    </a:cxn>
                  </a:cxnLst>
                  <a:rect l="l" t="t" r="r" b="b"/>
                  <a:pathLst>
                    <a:path w="16481" h="16365">
                      <a:moveTo>
                        <a:pt x="16481" y="16366"/>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53" name="Freeform: Shape 452">
                  <a:extLst>
                    <a:ext uri="{FF2B5EF4-FFF2-40B4-BE49-F238E27FC236}">
                      <a16:creationId xmlns:a16="http://schemas.microsoft.com/office/drawing/2014/main" id="{3F30D6CF-3191-4229-841C-EF514DC65893}"/>
                    </a:ext>
                  </a:extLst>
                </p:cNvPr>
                <p:cNvSpPr/>
                <p:nvPr/>
              </p:nvSpPr>
              <p:spPr>
                <a:xfrm>
                  <a:off x="10021682" y="2521933"/>
                  <a:ext cx="16365" cy="16365"/>
                </a:xfrm>
                <a:custGeom>
                  <a:avLst/>
                  <a:gdLst>
                    <a:gd name="connsiteX0" fmla="*/ 16366 w 16365"/>
                    <a:gd name="connsiteY0" fmla="*/ 16366 h 16365"/>
                    <a:gd name="connsiteX1" fmla="*/ 0 w 16365"/>
                    <a:gd name="connsiteY1" fmla="*/ 0 h 16365"/>
                  </a:gdLst>
                  <a:ahLst/>
                  <a:cxnLst>
                    <a:cxn ang="0">
                      <a:pos x="connsiteX0" y="connsiteY0"/>
                    </a:cxn>
                    <a:cxn ang="0">
                      <a:pos x="connsiteX1" y="connsiteY1"/>
                    </a:cxn>
                  </a:cxnLst>
                  <a:rect l="l" t="t" r="r" b="b"/>
                  <a:pathLst>
                    <a:path w="16365" h="16365">
                      <a:moveTo>
                        <a:pt x="16366" y="16366"/>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454" name="Graphic 332">
              <a:extLst>
                <a:ext uri="{FF2B5EF4-FFF2-40B4-BE49-F238E27FC236}">
                  <a16:creationId xmlns:a16="http://schemas.microsoft.com/office/drawing/2014/main" id="{BB76E9F8-D987-4EB4-B918-CDF1B5716306}"/>
                </a:ext>
              </a:extLst>
            </p:cNvPr>
            <p:cNvGrpSpPr/>
            <p:nvPr/>
          </p:nvGrpSpPr>
          <p:grpSpPr>
            <a:xfrm>
              <a:off x="10347501" y="2529885"/>
              <a:ext cx="111333" cy="63965"/>
              <a:chOff x="10347501" y="2529885"/>
              <a:chExt cx="111333" cy="63965"/>
            </a:xfrm>
            <a:noFill/>
          </p:grpSpPr>
          <p:sp>
            <p:nvSpPr>
              <p:cNvPr id="455" name="Freeform: Shape 454">
                <a:extLst>
                  <a:ext uri="{FF2B5EF4-FFF2-40B4-BE49-F238E27FC236}">
                    <a16:creationId xmlns:a16="http://schemas.microsoft.com/office/drawing/2014/main" id="{FAC6116A-59C1-4A59-972D-695BB500CB0B}"/>
                  </a:ext>
                </a:extLst>
              </p:cNvPr>
              <p:cNvSpPr/>
              <p:nvPr/>
            </p:nvSpPr>
            <p:spPr>
              <a:xfrm>
                <a:off x="10347501" y="2529885"/>
                <a:ext cx="111333" cy="63965"/>
              </a:xfrm>
              <a:custGeom>
                <a:avLst/>
                <a:gdLst>
                  <a:gd name="connsiteX0" fmla="*/ 0 w 111333"/>
                  <a:gd name="connsiteY0" fmla="*/ 63965 h 63965"/>
                  <a:gd name="connsiteX1" fmla="*/ 38840 w 111333"/>
                  <a:gd name="connsiteY1" fmla="*/ 25125 h 63965"/>
                  <a:gd name="connsiteX2" fmla="*/ 62467 w 111333"/>
                  <a:gd name="connsiteY2" fmla="*/ 48867 h 63965"/>
                  <a:gd name="connsiteX3" fmla="*/ 111334 w 111333"/>
                  <a:gd name="connsiteY3" fmla="*/ 0 h 63965"/>
                </a:gdLst>
                <a:ahLst/>
                <a:cxnLst>
                  <a:cxn ang="0">
                    <a:pos x="connsiteX0" y="connsiteY0"/>
                  </a:cxn>
                  <a:cxn ang="0">
                    <a:pos x="connsiteX1" y="connsiteY1"/>
                  </a:cxn>
                  <a:cxn ang="0">
                    <a:pos x="connsiteX2" y="connsiteY2"/>
                  </a:cxn>
                  <a:cxn ang="0">
                    <a:pos x="connsiteX3" y="connsiteY3"/>
                  </a:cxn>
                </a:cxnLst>
                <a:rect l="l" t="t" r="r" b="b"/>
                <a:pathLst>
                  <a:path w="111333" h="63965">
                    <a:moveTo>
                      <a:pt x="0" y="63965"/>
                    </a:moveTo>
                    <a:lnTo>
                      <a:pt x="38840" y="25125"/>
                    </a:lnTo>
                    <a:lnTo>
                      <a:pt x="62467" y="48867"/>
                    </a:lnTo>
                    <a:lnTo>
                      <a:pt x="111334"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56" name="Freeform: Shape 455">
                <a:extLst>
                  <a:ext uri="{FF2B5EF4-FFF2-40B4-BE49-F238E27FC236}">
                    <a16:creationId xmlns:a16="http://schemas.microsoft.com/office/drawing/2014/main" id="{E865716B-E9FF-411A-B032-FF8E1572570C}"/>
                  </a:ext>
                </a:extLst>
              </p:cNvPr>
              <p:cNvSpPr/>
              <p:nvPr/>
            </p:nvSpPr>
            <p:spPr>
              <a:xfrm>
                <a:off x="10435324" y="2530116"/>
                <a:ext cx="23050" cy="23050"/>
              </a:xfrm>
              <a:custGeom>
                <a:avLst/>
                <a:gdLst>
                  <a:gd name="connsiteX0" fmla="*/ 23051 w 23050"/>
                  <a:gd name="connsiteY0" fmla="*/ 23051 h 23050"/>
                  <a:gd name="connsiteX1" fmla="*/ 23051 w 23050"/>
                  <a:gd name="connsiteY1" fmla="*/ 0 h 23050"/>
                  <a:gd name="connsiteX2" fmla="*/ 0 w 23050"/>
                  <a:gd name="connsiteY2" fmla="*/ 0 h 23050"/>
                </a:gdLst>
                <a:ahLst/>
                <a:cxnLst>
                  <a:cxn ang="0">
                    <a:pos x="connsiteX0" y="connsiteY0"/>
                  </a:cxn>
                  <a:cxn ang="0">
                    <a:pos x="connsiteX1" y="connsiteY1"/>
                  </a:cxn>
                  <a:cxn ang="0">
                    <a:pos x="connsiteX2" y="connsiteY2"/>
                  </a:cxn>
                </a:cxnLst>
                <a:rect l="l" t="t" r="r" b="b"/>
                <a:pathLst>
                  <a:path w="23050" h="23050">
                    <a:moveTo>
                      <a:pt x="23051" y="23051"/>
                    </a:moveTo>
                    <a:lnTo>
                      <a:pt x="23051" y="0"/>
                    </a:ln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459" name="Graphic 333">
            <a:extLst>
              <a:ext uri="{FF2B5EF4-FFF2-40B4-BE49-F238E27FC236}">
                <a16:creationId xmlns:a16="http://schemas.microsoft.com/office/drawing/2014/main" id="{5BCDA5ED-094E-41EB-B6AA-82C5059E9B97}"/>
              </a:ext>
            </a:extLst>
          </p:cNvPr>
          <p:cNvGrpSpPr/>
          <p:nvPr/>
        </p:nvGrpSpPr>
        <p:grpSpPr>
          <a:xfrm>
            <a:off x="6492490" y="5044070"/>
            <a:ext cx="427386" cy="483108"/>
            <a:chOff x="5193083" y="4322160"/>
            <a:chExt cx="427386" cy="483108"/>
          </a:xfrm>
          <a:noFill/>
        </p:grpSpPr>
        <p:grpSp>
          <p:nvGrpSpPr>
            <p:cNvPr id="460" name="Graphic 333">
              <a:extLst>
                <a:ext uri="{FF2B5EF4-FFF2-40B4-BE49-F238E27FC236}">
                  <a16:creationId xmlns:a16="http://schemas.microsoft.com/office/drawing/2014/main" id="{1FFE1C09-9A97-4E69-ADE0-6A3034097F5F}"/>
                </a:ext>
              </a:extLst>
            </p:cNvPr>
            <p:cNvGrpSpPr/>
            <p:nvPr/>
          </p:nvGrpSpPr>
          <p:grpSpPr>
            <a:xfrm>
              <a:off x="5433208" y="4465416"/>
              <a:ext cx="53911" cy="129921"/>
              <a:chOff x="5433208" y="4465416"/>
              <a:chExt cx="53911" cy="129921"/>
            </a:xfrm>
            <a:noFill/>
          </p:grpSpPr>
          <p:sp>
            <p:nvSpPr>
              <p:cNvPr id="461" name="Freeform: Shape 460">
                <a:extLst>
                  <a:ext uri="{FF2B5EF4-FFF2-40B4-BE49-F238E27FC236}">
                    <a16:creationId xmlns:a16="http://schemas.microsoft.com/office/drawing/2014/main" id="{C9FC244D-F291-41C1-9AAF-548F3C2C17E1}"/>
                  </a:ext>
                </a:extLst>
              </p:cNvPr>
              <p:cNvSpPr/>
              <p:nvPr/>
            </p:nvSpPr>
            <p:spPr>
              <a:xfrm>
                <a:off x="5433208" y="4485514"/>
                <a:ext cx="53911" cy="89916"/>
              </a:xfrm>
              <a:custGeom>
                <a:avLst/>
                <a:gdLst>
                  <a:gd name="connsiteX0" fmla="*/ 0 w 53911"/>
                  <a:gd name="connsiteY0" fmla="*/ 67437 h 89916"/>
                  <a:gd name="connsiteX1" fmla="*/ 26956 w 53911"/>
                  <a:gd name="connsiteY1" fmla="*/ 89916 h 89916"/>
                  <a:gd name="connsiteX2" fmla="*/ 53912 w 53911"/>
                  <a:gd name="connsiteY2" fmla="*/ 67437 h 89916"/>
                  <a:gd name="connsiteX3" fmla="*/ 26956 w 53911"/>
                  <a:gd name="connsiteY3" fmla="*/ 44958 h 89916"/>
                  <a:gd name="connsiteX4" fmla="*/ 0 w 53911"/>
                  <a:gd name="connsiteY4" fmla="*/ 22479 h 89916"/>
                  <a:gd name="connsiteX5" fmla="*/ 26956 w 53911"/>
                  <a:gd name="connsiteY5" fmla="*/ 0 h 89916"/>
                  <a:gd name="connsiteX6" fmla="*/ 53912 w 53911"/>
                  <a:gd name="connsiteY6" fmla="*/ 22479 h 8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11" h="89916">
                    <a:moveTo>
                      <a:pt x="0" y="67437"/>
                    </a:moveTo>
                    <a:cubicBezTo>
                      <a:pt x="0" y="79915"/>
                      <a:pt x="12097" y="89916"/>
                      <a:pt x="26956" y="89916"/>
                    </a:cubicBezTo>
                    <a:cubicBezTo>
                      <a:pt x="41815" y="89916"/>
                      <a:pt x="53912" y="79820"/>
                      <a:pt x="53912" y="67437"/>
                    </a:cubicBezTo>
                    <a:cubicBezTo>
                      <a:pt x="53912" y="54959"/>
                      <a:pt x="44387" y="44958"/>
                      <a:pt x="26956" y="44958"/>
                    </a:cubicBezTo>
                    <a:cubicBezTo>
                      <a:pt x="8954" y="44958"/>
                      <a:pt x="0" y="34862"/>
                      <a:pt x="0" y="22479"/>
                    </a:cubicBezTo>
                    <a:cubicBezTo>
                      <a:pt x="0" y="10001"/>
                      <a:pt x="12097" y="0"/>
                      <a:pt x="26956" y="0"/>
                    </a:cubicBezTo>
                    <a:cubicBezTo>
                      <a:pt x="41815" y="0"/>
                      <a:pt x="53912" y="10096"/>
                      <a:pt x="53912" y="22479"/>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62" name="Freeform: Shape 461">
                <a:extLst>
                  <a:ext uri="{FF2B5EF4-FFF2-40B4-BE49-F238E27FC236}">
                    <a16:creationId xmlns:a16="http://schemas.microsoft.com/office/drawing/2014/main" id="{47150F2D-D6BB-4A30-9DFD-CE9368E1B8D1}"/>
                  </a:ext>
                </a:extLst>
              </p:cNvPr>
              <p:cNvSpPr/>
              <p:nvPr/>
            </p:nvSpPr>
            <p:spPr>
              <a:xfrm>
                <a:off x="5460164" y="4465416"/>
                <a:ext cx="9525" cy="15525"/>
              </a:xfrm>
              <a:custGeom>
                <a:avLst/>
                <a:gdLst>
                  <a:gd name="connsiteX0" fmla="*/ 0 w 9525"/>
                  <a:gd name="connsiteY0" fmla="*/ 15526 h 15525"/>
                  <a:gd name="connsiteX1" fmla="*/ 0 w 9525"/>
                  <a:gd name="connsiteY1" fmla="*/ 0 h 15525"/>
                </a:gdLst>
                <a:ahLst/>
                <a:cxnLst>
                  <a:cxn ang="0">
                    <a:pos x="connsiteX0" y="connsiteY0"/>
                  </a:cxn>
                  <a:cxn ang="0">
                    <a:pos x="connsiteX1" y="connsiteY1"/>
                  </a:cxn>
                </a:cxnLst>
                <a:rect l="l" t="t" r="r" b="b"/>
                <a:pathLst>
                  <a:path w="9525" h="15525">
                    <a:moveTo>
                      <a:pt x="0" y="15526"/>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63" name="Freeform: Shape 462">
                <a:extLst>
                  <a:ext uri="{FF2B5EF4-FFF2-40B4-BE49-F238E27FC236}">
                    <a16:creationId xmlns:a16="http://schemas.microsoft.com/office/drawing/2014/main" id="{4E40715C-F04B-4F32-8D82-F111E2D5AE21}"/>
                  </a:ext>
                </a:extLst>
              </p:cNvPr>
              <p:cNvSpPr/>
              <p:nvPr/>
            </p:nvSpPr>
            <p:spPr>
              <a:xfrm>
                <a:off x="5460164" y="4579907"/>
                <a:ext cx="9525" cy="15430"/>
              </a:xfrm>
              <a:custGeom>
                <a:avLst/>
                <a:gdLst>
                  <a:gd name="connsiteX0" fmla="*/ 0 w 9525"/>
                  <a:gd name="connsiteY0" fmla="*/ 15431 h 15430"/>
                  <a:gd name="connsiteX1" fmla="*/ 0 w 9525"/>
                  <a:gd name="connsiteY1" fmla="*/ 0 h 15430"/>
                </a:gdLst>
                <a:ahLst/>
                <a:cxnLst>
                  <a:cxn ang="0">
                    <a:pos x="connsiteX0" y="connsiteY0"/>
                  </a:cxn>
                  <a:cxn ang="0">
                    <a:pos x="connsiteX1" y="connsiteY1"/>
                  </a:cxn>
                </a:cxnLst>
                <a:rect l="l" t="t" r="r" b="b"/>
                <a:pathLst>
                  <a:path w="9525" h="15430">
                    <a:moveTo>
                      <a:pt x="0" y="15431"/>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464" name="Graphic 333">
              <a:extLst>
                <a:ext uri="{FF2B5EF4-FFF2-40B4-BE49-F238E27FC236}">
                  <a16:creationId xmlns:a16="http://schemas.microsoft.com/office/drawing/2014/main" id="{95CF6F26-FCA3-462C-978D-CC8E1A2A9F9C}"/>
                </a:ext>
              </a:extLst>
            </p:cNvPr>
            <p:cNvGrpSpPr/>
            <p:nvPr/>
          </p:nvGrpSpPr>
          <p:grpSpPr>
            <a:xfrm>
              <a:off x="5337006" y="4322160"/>
              <a:ext cx="258889" cy="302609"/>
              <a:chOff x="5337006" y="4322160"/>
              <a:chExt cx="258889" cy="302609"/>
            </a:xfrm>
            <a:noFill/>
          </p:grpSpPr>
          <p:sp>
            <p:nvSpPr>
              <p:cNvPr id="465" name="Freeform: Shape 464">
                <a:extLst>
                  <a:ext uri="{FF2B5EF4-FFF2-40B4-BE49-F238E27FC236}">
                    <a16:creationId xmlns:a16="http://schemas.microsoft.com/office/drawing/2014/main" id="{66C44444-187C-4539-B601-17D1DBDCB278}"/>
                  </a:ext>
                </a:extLst>
              </p:cNvPr>
              <p:cNvSpPr/>
              <p:nvPr/>
            </p:nvSpPr>
            <p:spPr>
              <a:xfrm>
                <a:off x="5406824" y="4322160"/>
                <a:ext cx="108014" cy="78485"/>
              </a:xfrm>
              <a:custGeom>
                <a:avLst/>
                <a:gdLst>
                  <a:gd name="connsiteX0" fmla="*/ 763 w 108014"/>
                  <a:gd name="connsiteY0" fmla="*/ 18288 h 78485"/>
                  <a:gd name="connsiteX1" fmla="*/ 10954 w 108014"/>
                  <a:gd name="connsiteY1" fmla="*/ 0 h 78485"/>
                  <a:gd name="connsiteX2" fmla="*/ 11145 w 108014"/>
                  <a:gd name="connsiteY2" fmla="*/ 0 h 78485"/>
                  <a:gd name="connsiteX3" fmla="*/ 46673 w 108014"/>
                  <a:gd name="connsiteY3" fmla="*/ 21241 h 78485"/>
                  <a:gd name="connsiteX4" fmla="*/ 96775 w 108014"/>
                  <a:gd name="connsiteY4" fmla="*/ 0 h 78485"/>
                  <a:gd name="connsiteX5" fmla="*/ 96965 w 108014"/>
                  <a:gd name="connsiteY5" fmla="*/ 0 h 78485"/>
                  <a:gd name="connsiteX6" fmla="*/ 107252 w 108014"/>
                  <a:gd name="connsiteY6" fmla="*/ 18288 h 78485"/>
                  <a:gd name="connsiteX7" fmla="*/ 96108 w 108014"/>
                  <a:gd name="connsiteY7" fmla="*/ 46101 h 78485"/>
                  <a:gd name="connsiteX8" fmla="*/ 92774 w 108014"/>
                  <a:gd name="connsiteY8" fmla="*/ 63437 h 78485"/>
                  <a:gd name="connsiteX9" fmla="*/ 92774 w 108014"/>
                  <a:gd name="connsiteY9" fmla="*/ 78486 h 78485"/>
                  <a:gd name="connsiteX10" fmla="*/ 15336 w 108014"/>
                  <a:gd name="connsiteY10" fmla="*/ 78486 h 78485"/>
                  <a:gd name="connsiteX11" fmla="*/ 15336 w 108014"/>
                  <a:gd name="connsiteY11" fmla="*/ 63437 h 78485"/>
                  <a:gd name="connsiteX12" fmla="*/ 12002 w 108014"/>
                  <a:gd name="connsiteY12" fmla="*/ 46101 h 78485"/>
                  <a:gd name="connsiteX13" fmla="*/ 763 w 108014"/>
                  <a:gd name="connsiteY13" fmla="*/ 18288 h 7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014" h="78485">
                    <a:moveTo>
                      <a:pt x="763" y="18288"/>
                    </a:moveTo>
                    <a:cubicBezTo>
                      <a:pt x="-2000" y="9811"/>
                      <a:pt x="3049" y="95"/>
                      <a:pt x="10954" y="0"/>
                    </a:cubicBezTo>
                    <a:cubicBezTo>
                      <a:pt x="10954" y="0"/>
                      <a:pt x="11145" y="0"/>
                      <a:pt x="11145" y="0"/>
                    </a:cubicBezTo>
                    <a:cubicBezTo>
                      <a:pt x="15812" y="0"/>
                      <a:pt x="34957" y="23146"/>
                      <a:pt x="46673" y="21241"/>
                    </a:cubicBezTo>
                    <a:cubicBezTo>
                      <a:pt x="69914" y="17526"/>
                      <a:pt x="92107" y="0"/>
                      <a:pt x="96775" y="0"/>
                    </a:cubicBezTo>
                    <a:cubicBezTo>
                      <a:pt x="96870" y="0"/>
                      <a:pt x="96965" y="0"/>
                      <a:pt x="96965" y="0"/>
                    </a:cubicBezTo>
                    <a:cubicBezTo>
                      <a:pt x="104966" y="95"/>
                      <a:pt x="110014" y="9811"/>
                      <a:pt x="107252" y="18288"/>
                    </a:cubicBezTo>
                    <a:lnTo>
                      <a:pt x="96108" y="46101"/>
                    </a:lnTo>
                    <a:cubicBezTo>
                      <a:pt x="93917" y="51626"/>
                      <a:pt x="92774" y="57436"/>
                      <a:pt x="92774" y="63437"/>
                    </a:cubicBezTo>
                    <a:lnTo>
                      <a:pt x="92774" y="78486"/>
                    </a:lnTo>
                    <a:lnTo>
                      <a:pt x="15336" y="78486"/>
                    </a:lnTo>
                    <a:lnTo>
                      <a:pt x="15336" y="63437"/>
                    </a:lnTo>
                    <a:cubicBezTo>
                      <a:pt x="15336" y="57531"/>
                      <a:pt x="14193" y="51626"/>
                      <a:pt x="12002" y="46101"/>
                    </a:cubicBezTo>
                    <a:lnTo>
                      <a:pt x="763" y="18288"/>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66" name="Freeform: Shape 465">
                <a:extLst>
                  <a:ext uri="{FF2B5EF4-FFF2-40B4-BE49-F238E27FC236}">
                    <a16:creationId xmlns:a16="http://schemas.microsoft.com/office/drawing/2014/main" id="{413AF58A-204D-4B3B-B5C7-C4D7985BE51B}"/>
                  </a:ext>
                </a:extLst>
              </p:cNvPr>
              <p:cNvSpPr/>
              <p:nvPr/>
            </p:nvSpPr>
            <p:spPr>
              <a:xfrm>
                <a:off x="5337006" y="4400551"/>
                <a:ext cx="85058" cy="199167"/>
              </a:xfrm>
              <a:custGeom>
                <a:avLst/>
                <a:gdLst>
                  <a:gd name="connsiteX0" fmla="*/ 0 w 85058"/>
                  <a:gd name="connsiteY0" fmla="*/ 199168 h 199167"/>
                  <a:gd name="connsiteX1" fmla="*/ 9144 w 85058"/>
                  <a:gd name="connsiteY1" fmla="*/ 160973 h 199167"/>
                  <a:gd name="connsiteX2" fmla="*/ 85058 w 85058"/>
                  <a:gd name="connsiteY2" fmla="*/ 0 h 199167"/>
                </a:gdLst>
                <a:ahLst/>
                <a:cxnLst>
                  <a:cxn ang="0">
                    <a:pos x="connsiteX0" y="connsiteY0"/>
                  </a:cxn>
                  <a:cxn ang="0">
                    <a:pos x="connsiteX1" y="connsiteY1"/>
                  </a:cxn>
                  <a:cxn ang="0">
                    <a:pos x="connsiteX2" y="connsiteY2"/>
                  </a:cxn>
                </a:cxnLst>
                <a:rect l="l" t="t" r="r" b="b"/>
                <a:pathLst>
                  <a:path w="85058" h="199167">
                    <a:moveTo>
                      <a:pt x="0" y="199168"/>
                    </a:moveTo>
                    <a:cubicBezTo>
                      <a:pt x="6763" y="183547"/>
                      <a:pt x="9144" y="176022"/>
                      <a:pt x="9144" y="160973"/>
                    </a:cubicBezTo>
                    <a:cubicBezTo>
                      <a:pt x="9144" y="88868"/>
                      <a:pt x="23908" y="26575"/>
                      <a:pt x="85058" y="0"/>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67" name="Freeform: Shape 466">
                <a:extLst>
                  <a:ext uri="{FF2B5EF4-FFF2-40B4-BE49-F238E27FC236}">
                    <a16:creationId xmlns:a16="http://schemas.microsoft.com/office/drawing/2014/main" id="{31BC146F-DF75-4DA4-B61C-5AE91A840EE8}"/>
                  </a:ext>
                </a:extLst>
              </p:cNvPr>
              <p:cNvSpPr/>
              <p:nvPr/>
            </p:nvSpPr>
            <p:spPr>
              <a:xfrm>
                <a:off x="5499788" y="4400646"/>
                <a:ext cx="96107" cy="224123"/>
              </a:xfrm>
              <a:custGeom>
                <a:avLst/>
                <a:gdLst>
                  <a:gd name="connsiteX0" fmla="*/ 0 w 96107"/>
                  <a:gd name="connsiteY0" fmla="*/ 0 h 224123"/>
                  <a:gd name="connsiteX1" fmla="*/ 75914 w 96107"/>
                  <a:gd name="connsiteY1" fmla="*/ 160973 h 224123"/>
                  <a:gd name="connsiteX2" fmla="*/ 96107 w 96107"/>
                  <a:gd name="connsiteY2" fmla="*/ 224123 h 224123"/>
                </a:gdLst>
                <a:ahLst/>
                <a:cxnLst>
                  <a:cxn ang="0">
                    <a:pos x="connsiteX0" y="connsiteY0"/>
                  </a:cxn>
                  <a:cxn ang="0">
                    <a:pos x="connsiteX1" y="connsiteY1"/>
                  </a:cxn>
                  <a:cxn ang="0">
                    <a:pos x="connsiteX2" y="connsiteY2"/>
                  </a:cxn>
                </a:cxnLst>
                <a:rect l="l" t="t" r="r" b="b"/>
                <a:pathLst>
                  <a:path w="96107" h="224123">
                    <a:moveTo>
                      <a:pt x="0" y="0"/>
                    </a:moveTo>
                    <a:cubicBezTo>
                      <a:pt x="61150" y="26575"/>
                      <a:pt x="76962" y="88868"/>
                      <a:pt x="75914" y="160973"/>
                    </a:cubicBezTo>
                    <a:cubicBezTo>
                      <a:pt x="75628" y="179261"/>
                      <a:pt x="96107" y="224123"/>
                      <a:pt x="96107" y="224123"/>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468" name="Graphic 333">
              <a:extLst>
                <a:ext uri="{FF2B5EF4-FFF2-40B4-BE49-F238E27FC236}">
                  <a16:creationId xmlns:a16="http://schemas.microsoft.com/office/drawing/2014/main" id="{871794CC-6E3F-4BCC-A95B-143726AA30C3}"/>
                </a:ext>
              </a:extLst>
            </p:cNvPr>
            <p:cNvGrpSpPr/>
            <p:nvPr/>
          </p:nvGrpSpPr>
          <p:grpSpPr>
            <a:xfrm>
              <a:off x="5193083" y="4599698"/>
              <a:ext cx="427386" cy="205570"/>
              <a:chOff x="5193083" y="4599698"/>
              <a:chExt cx="427386" cy="205570"/>
            </a:xfrm>
            <a:noFill/>
          </p:grpSpPr>
          <p:sp>
            <p:nvSpPr>
              <p:cNvPr id="469" name="Freeform: Shape 468">
                <a:extLst>
                  <a:ext uri="{FF2B5EF4-FFF2-40B4-BE49-F238E27FC236}">
                    <a16:creationId xmlns:a16="http://schemas.microsoft.com/office/drawing/2014/main" id="{5E964990-D585-41BB-A6F9-4218947CEBCA}"/>
                  </a:ext>
                </a:extLst>
              </p:cNvPr>
              <p:cNvSpPr/>
              <p:nvPr/>
            </p:nvSpPr>
            <p:spPr>
              <a:xfrm>
                <a:off x="5193083" y="4641533"/>
                <a:ext cx="131254" cy="163734"/>
              </a:xfrm>
              <a:custGeom>
                <a:avLst/>
                <a:gdLst>
                  <a:gd name="connsiteX0" fmla="*/ 0 w 131254"/>
                  <a:gd name="connsiteY0" fmla="*/ 28099 h 163734"/>
                  <a:gd name="connsiteX1" fmla="*/ 43148 w 131254"/>
                  <a:gd name="connsiteY1" fmla="*/ 0 h 163734"/>
                  <a:gd name="connsiteX2" fmla="*/ 131255 w 131254"/>
                  <a:gd name="connsiteY2" fmla="*/ 135731 h 163734"/>
                  <a:gd name="connsiteX3" fmla="*/ 88106 w 131254"/>
                  <a:gd name="connsiteY3" fmla="*/ 163735 h 163734"/>
                </a:gdLst>
                <a:ahLst/>
                <a:cxnLst>
                  <a:cxn ang="0">
                    <a:pos x="connsiteX0" y="connsiteY0"/>
                  </a:cxn>
                  <a:cxn ang="0">
                    <a:pos x="connsiteX1" y="connsiteY1"/>
                  </a:cxn>
                  <a:cxn ang="0">
                    <a:pos x="connsiteX2" y="connsiteY2"/>
                  </a:cxn>
                  <a:cxn ang="0">
                    <a:pos x="connsiteX3" y="connsiteY3"/>
                  </a:cxn>
                </a:cxnLst>
                <a:rect l="l" t="t" r="r" b="b"/>
                <a:pathLst>
                  <a:path w="131254" h="163734">
                    <a:moveTo>
                      <a:pt x="0" y="28099"/>
                    </a:moveTo>
                    <a:lnTo>
                      <a:pt x="43148" y="0"/>
                    </a:lnTo>
                    <a:lnTo>
                      <a:pt x="131255" y="135731"/>
                    </a:lnTo>
                    <a:lnTo>
                      <a:pt x="88106" y="163735"/>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70" name="Freeform: Shape 469">
                <a:extLst>
                  <a:ext uri="{FF2B5EF4-FFF2-40B4-BE49-F238E27FC236}">
                    <a16:creationId xmlns:a16="http://schemas.microsoft.com/office/drawing/2014/main" id="{CFB1D984-8938-4364-B204-216C1921F42D}"/>
                  </a:ext>
                </a:extLst>
              </p:cNvPr>
              <p:cNvSpPr/>
              <p:nvPr/>
            </p:nvSpPr>
            <p:spPr>
              <a:xfrm>
                <a:off x="5215562" y="4692873"/>
                <a:ext cx="17240" cy="11239"/>
              </a:xfrm>
              <a:custGeom>
                <a:avLst/>
                <a:gdLst>
                  <a:gd name="connsiteX0" fmla="*/ 0 w 17240"/>
                  <a:gd name="connsiteY0" fmla="*/ 11239 h 11239"/>
                  <a:gd name="connsiteX1" fmla="*/ 17240 w 17240"/>
                  <a:gd name="connsiteY1" fmla="*/ 0 h 11239"/>
                </a:gdLst>
                <a:ahLst/>
                <a:cxnLst>
                  <a:cxn ang="0">
                    <a:pos x="connsiteX0" y="connsiteY0"/>
                  </a:cxn>
                  <a:cxn ang="0">
                    <a:pos x="connsiteX1" y="connsiteY1"/>
                  </a:cxn>
                </a:cxnLst>
                <a:rect l="l" t="t" r="r" b="b"/>
                <a:pathLst>
                  <a:path w="17240" h="11239">
                    <a:moveTo>
                      <a:pt x="0" y="11239"/>
                    </a:moveTo>
                    <a:lnTo>
                      <a:pt x="1724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71" name="Freeform: Shape 470">
                <a:extLst>
                  <a:ext uri="{FF2B5EF4-FFF2-40B4-BE49-F238E27FC236}">
                    <a16:creationId xmlns:a16="http://schemas.microsoft.com/office/drawing/2014/main" id="{CFA41DAF-A5D5-4940-867F-57C9923D0D88}"/>
                  </a:ext>
                </a:extLst>
              </p:cNvPr>
              <p:cNvSpPr/>
              <p:nvPr/>
            </p:nvSpPr>
            <p:spPr>
              <a:xfrm>
                <a:off x="5250043" y="4599698"/>
                <a:ext cx="237367" cy="75077"/>
              </a:xfrm>
              <a:custGeom>
                <a:avLst/>
                <a:gdLst>
                  <a:gd name="connsiteX0" fmla="*/ 157734 w 237367"/>
                  <a:gd name="connsiteY0" fmla="*/ 75078 h 75077"/>
                  <a:gd name="connsiteX1" fmla="*/ 211646 w 237367"/>
                  <a:gd name="connsiteY1" fmla="*/ 72220 h 75077"/>
                  <a:gd name="connsiteX2" fmla="*/ 237363 w 237367"/>
                  <a:gd name="connsiteY2" fmla="*/ 45645 h 75077"/>
                  <a:gd name="connsiteX3" fmla="*/ 237363 w 237367"/>
                  <a:gd name="connsiteY3" fmla="*/ 45645 h 75077"/>
                  <a:gd name="connsiteX4" fmla="*/ 209550 w 237367"/>
                  <a:gd name="connsiteY4" fmla="*/ 18023 h 75077"/>
                  <a:gd name="connsiteX5" fmla="*/ 165735 w 237367"/>
                  <a:gd name="connsiteY5" fmla="*/ 18594 h 75077"/>
                  <a:gd name="connsiteX6" fmla="*/ 149543 w 237367"/>
                  <a:gd name="connsiteY6" fmla="*/ 15737 h 75077"/>
                  <a:gd name="connsiteX7" fmla="*/ 149543 w 237367"/>
                  <a:gd name="connsiteY7" fmla="*/ 15737 h 75077"/>
                  <a:gd name="connsiteX8" fmla="*/ 43053 w 237367"/>
                  <a:gd name="connsiteY8" fmla="*/ 25738 h 75077"/>
                  <a:gd name="connsiteX9" fmla="*/ 16192 w 237367"/>
                  <a:gd name="connsiteY9" fmla="*/ 50598 h 75077"/>
                  <a:gd name="connsiteX10" fmla="*/ 0 w 237367"/>
                  <a:gd name="connsiteY10" fmla="*/ 61552 h 7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367" h="75077">
                    <a:moveTo>
                      <a:pt x="157734" y="75078"/>
                    </a:moveTo>
                    <a:lnTo>
                      <a:pt x="211646" y="72220"/>
                    </a:lnTo>
                    <a:cubicBezTo>
                      <a:pt x="225838" y="71458"/>
                      <a:pt x="237077" y="59838"/>
                      <a:pt x="237363" y="45645"/>
                    </a:cubicBezTo>
                    <a:lnTo>
                      <a:pt x="237363" y="45645"/>
                    </a:lnTo>
                    <a:cubicBezTo>
                      <a:pt x="237649" y="30215"/>
                      <a:pt x="224981" y="17642"/>
                      <a:pt x="209550" y="18023"/>
                    </a:cubicBezTo>
                    <a:lnTo>
                      <a:pt x="165735" y="18594"/>
                    </a:lnTo>
                    <a:cubicBezTo>
                      <a:pt x="160401" y="18690"/>
                      <a:pt x="152114" y="18118"/>
                      <a:pt x="149543" y="15737"/>
                    </a:cubicBezTo>
                    <a:lnTo>
                      <a:pt x="149543" y="15737"/>
                    </a:lnTo>
                    <a:cubicBezTo>
                      <a:pt x="124301" y="-7028"/>
                      <a:pt x="71914" y="-6266"/>
                      <a:pt x="43053" y="25738"/>
                    </a:cubicBezTo>
                    <a:lnTo>
                      <a:pt x="16192" y="50598"/>
                    </a:lnTo>
                    <a:lnTo>
                      <a:pt x="0" y="61552"/>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472" name="Freeform: Shape 471">
                <a:extLst>
                  <a:ext uri="{FF2B5EF4-FFF2-40B4-BE49-F238E27FC236}">
                    <a16:creationId xmlns:a16="http://schemas.microsoft.com/office/drawing/2014/main" id="{49C7CFEE-FBE7-4C15-A0BA-2449C0F18DBF}"/>
                  </a:ext>
                </a:extLst>
              </p:cNvPr>
              <p:cNvSpPr/>
              <p:nvPr/>
            </p:nvSpPr>
            <p:spPr>
              <a:xfrm>
                <a:off x="5311955" y="4623952"/>
                <a:ext cx="308514" cy="132738"/>
              </a:xfrm>
              <a:custGeom>
                <a:avLst/>
                <a:gdLst>
                  <a:gd name="connsiteX0" fmla="*/ 0 w 308514"/>
                  <a:gd name="connsiteY0" fmla="*/ 132738 h 132738"/>
                  <a:gd name="connsiteX1" fmla="*/ 32766 w 308514"/>
                  <a:gd name="connsiteY1" fmla="*/ 110831 h 132738"/>
                  <a:gd name="connsiteX2" fmla="*/ 143447 w 308514"/>
                  <a:gd name="connsiteY2" fmla="*/ 107592 h 132738"/>
                  <a:gd name="connsiteX3" fmla="*/ 217742 w 308514"/>
                  <a:gd name="connsiteY3" fmla="*/ 80351 h 132738"/>
                  <a:gd name="connsiteX4" fmla="*/ 279559 w 308514"/>
                  <a:gd name="connsiteY4" fmla="*/ 42251 h 132738"/>
                  <a:gd name="connsiteX5" fmla="*/ 290227 w 308514"/>
                  <a:gd name="connsiteY5" fmla="*/ 35393 h 132738"/>
                  <a:gd name="connsiteX6" fmla="*/ 308515 w 308514"/>
                  <a:gd name="connsiteY6" fmla="*/ 22344 h 132738"/>
                  <a:gd name="connsiteX7" fmla="*/ 256985 w 308514"/>
                  <a:gd name="connsiteY7" fmla="*/ 5389 h 132738"/>
                  <a:gd name="connsiteX8" fmla="*/ 240887 w 308514"/>
                  <a:gd name="connsiteY8" fmla="*/ 12533 h 132738"/>
                  <a:gd name="connsiteX9" fmla="*/ 173069 w 308514"/>
                  <a:gd name="connsiteY9" fmla="*/ 31678 h 13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514" h="132738">
                    <a:moveTo>
                      <a:pt x="0" y="132738"/>
                    </a:moveTo>
                    <a:lnTo>
                      <a:pt x="32766" y="110831"/>
                    </a:lnTo>
                    <a:lnTo>
                      <a:pt x="143447" y="107592"/>
                    </a:lnTo>
                    <a:cubicBezTo>
                      <a:pt x="178308" y="107592"/>
                      <a:pt x="184023" y="99401"/>
                      <a:pt x="217742" y="80351"/>
                    </a:cubicBezTo>
                    <a:cubicBezTo>
                      <a:pt x="236220" y="69873"/>
                      <a:pt x="261652" y="53586"/>
                      <a:pt x="279559" y="42251"/>
                    </a:cubicBezTo>
                    <a:lnTo>
                      <a:pt x="290227" y="35393"/>
                    </a:lnTo>
                    <a:cubicBezTo>
                      <a:pt x="297275" y="30916"/>
                      <a:pt x="304610" y="25868"/>
                      <a:pt x="308515" y="22344"/>
                    </a:cubicBezTo>
                    <a:cubicBezTo>
                      <a:pt x="298037" y="817"/>
                      <a:pt x="279368" y="-5850"/>
                      <a:pt x="256985" y="5389"/>
                    </a:cubicBezTo>
                    <a:cubicBezTo>
                      <a:pt x="251746" y="7961"/>
                      <a:pt x="246412" y="10723"/>
                      <a:pt x="240887" y="12533"/>
                    </a:cubicBezTo>
                    <a:cubicBezTo>
                      <a:pt x="193929" y="27773"/>
                      <a:pt x="173069" y="31678"/>
                      <a:pt x="173069" y="31678"/>
                    </a:cubicBez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grpSp>
      <p:sp>
        <p:nvSpPr>
          <p:cNvPr id="147" name="Marcador de pie de página 1">
            <a:extLst>
              <a:ext uri="{FF2B5EF4-FFF2-40B4-BE49-F238E27FC236}">
                <a16:creationId xmlns:a16="http://schemas.microsoft.com/office/drawing/2014/main" id="{922E445B-D7C7-4FAA-ABFE-1408B8F475C9}"/>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tx2"/>
                </a:solidFill>
                <a:latin typeface="Segoe UI" panose="020B0502040204020203" pitchFamily="34" charset="0"/>
              </a:rPr>
              <a:t>p. </a:t>
            </a:r>
            <a:fld id="{C55AD5FC-D658-4668-AADB-0A3BDC5470A2}" type="slidenum">
              <a:rPr lang="es-ES" sz="900" smtClean="0">
                <a:solidFill>
                  <a:schemeClr val="tx2"/>
                </a:solidFill>
                <a:latin typeface="Segoe UI" panose="020B0502040204020203" pitchFamily="34" charset="0"/>
              </a:rPr>
              <a:pPr algn="l"/>
              <a:t>20</a:t>
            </a:fld>
            <a:endParaRPr lang="es-ES" sz="900" dirty="0">
              <a:solidFill>
                <a:schemeClr val="tx2"/>
              </a:solidFill>
              <a:latin typeface="Segoe UI" panose="020B0502040204020203" pitchFamily="34" charset="0"/>
            </a:endParaRPr>
          </a:p>
        </p:txBody>
      </p:sp>
      <p:sp>
        <p:nvSpPr>
          <p:cNvPr id="148" name="Elipse 23">
            <a:extLst>
              <a:ext uri="{FF2B5EF4-FFF2-40B4-BE49-F238E27FC236}">
                <a16:creationId xmlns:a16="http://schemas.microsoft.com/office/drawing/2014/main" id="{A9B88CB6-4C2C-4D82-9CCF-F73983265FD3}"/>
              </a:ext>
            </a:extLst>
          </p:cNvPr>
          <p:cNvSpPr/>
          <p:nvPr/>
        </p:nvSpPr>
        <p:spPr>
          <a:xfrm>
            <a:off x="4799347" y="1162537"/>
            <a:ext cx="898575" cy="89857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50" name="Marcador de texto 5">
            <a:extLst>
              <a:ext uri="{FF2B5EF4-FFF2-40B4-BE49-F238E27FC236}">
                <a16:creationId xmlns:a16="http://schemas.microsoft.com/office/drawing/2014/main" id="{20062BE8-EB1B-43F4-9B08-0FCDD7F50195}"/>
              </a:ext>
            </a:extLst>
          </p:cNvPr>
          <p:cNvSpPr txBox="1">
            <a:spLocks/>
          </p:cNvSpPr>
          <p:nvPr/>
        </p:nvSpPr>
        <p:spPr>
          <a:xfrm>
            <a:off x="5370665" y="1462273"/>
            <a:ext cx="1841366" cy="417548"/>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dirty="0">
                <a:solidFill>
                  <a:schemeClr val="tx1"/>
                </a:solidFill>
                <a:latin typeface="Segoe UI Semibold" panose="020B0702040204020203" pitchFamily="34" charset="0"/>
                <a:ea typeface="Open Sans SemiBold" panose="020B0706030804020204" pitchFamily="34" charset="0"/>
                <a:cs typeface="Segoe UI Semibold" panose="020B0702040204020203" pitchFamily="34" charset="0"/>
              </a:rPr>
              <a:t>Tipos:</a:t>
            </a:r>
          </a:p>
        </p:txBody>
      </p:sp>
      <p:sp>
        <p:nvSpPr>
          <p:cNvPr id="151" name="Elipse 23">
            <a:extLst>
              <a:ext uri="{FF2B5EF4-FFF2-40B4-BE49-F238E27FC236}">
                <a16:creationId xmlns:a16="http://schemas.microsoft.com/office/drawing/2014/main" id="{EC5F029E-8415-479D-A75B-A8BC66F1C262}"/>
              </a:ext>
            </a:extLst>
          </p:cNvPr>
          <p:cNvSpPr/>
          <p:nvPr/>
        </p:nvSpPr>
        <p:spPr>
          <a:xfrm>
            <a:off x="4811382" y="4074193"/>
            <a:ext cx="898575" cy="89857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52" name="Marcador de texto 5">
            <a:extLst>
              <a:ext uri="{FF2B5EF4-FFF2-40B4-BE49-F238E27FC236}">
                <a16:creationId xmlns:a16="http://schemas.microsoft.com/office/drawing/2014/main" id="{7F3A3948-14E3-46FD-BF44-9088CFE737B3}"/>
              </a:ext>
            </a:extLst>
          </p:cNvPr>
          <p:cNvSpPr txBox="1">
            <a:spLocks/>
          </p:cNvSpPr>
          <p:nvPr/>
        </p:nvSpPr>
        <p:spPr>
          <a:xfrm>
            <a:off x="5382700" y="4373929"/>
            <a:ext cx="1841366" cy="417548"/>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dirty="0">
                <a:solidFill>
                  <a:schemeClr val="tx1"/>
                </a:solidFill>
                <a:latin typeface="Segoe UI Semibold" panose="020B0702040204020203" pitchFamily="34" charset="0"/>
                <a:ea typeface="Open Sans SemiBold" panose="020B0706030804020204" pitchFamily="34" charset="0"/>
                <a:cs typeface="Segoe UI Semibold" panose="020B0702040204020203" pitchFamily="34" charset="0"/>
              </a:rPr>
              <a:t>Consecuencias:</a:t>
            </a:r>
          </a:p>
        </p:txBody>
      </p:sp>
    </p:spTree>
    <p:extLst>
      <p:ext uri="{BB962C8B-B14F-4D97-AF65-F5344CB8AC3E}">
        <p14:creationId xmlns:p14="http://schemas.microsoft.com/office/powerpoint/2010/main" val="124660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Picture 224">
            <a:extLst>
              <a:ext uri="{FF2B5EF4-FFF2-40B4-BE49-F238E27FC236}">
                <a16:creationId xmlns:a16="http://schemas.microsoft.com/office/drawing/2014/main" id="{4190D8F6-D04C-4582-9A76-1B326EB46818}"/>
              </a:ext>
            </a:extLst>
          </p:cNvPr>
          <p:cNvPicPr>
            <a:picLocks noChangeAspect="1"/>
          </p:cNvPicPr>
          <p:nvPr/>
        </p:nvPicPr>
        <p:blipFill>
          <a:blip r:embed="rId3">
            <a:extLst>
              <a:ext uri="{28A0092B-C50C-407E-A947-70E740481C1C}">
                <a14:useLocalDpi xmlns:a14="http://schemas.microsoft.com/office/drawing/2010/main" val="0"/>
              </a:ext>
            </a:extLst>
          </a:blip>
          <a:srcRect t="17445" b="17445"/>
          <a:stretch/>
        </p:blipFill>
        <p:spPr>
          <a:xfrm>
            <a:off x="0" y="1575163"/>
            <a:ext cx="12192000" cy="5026233"/>
          </a:xfrm>
          <a:prstGeom prst="rect">
            <a:avLst/>
          </a:prstGeom>
        </p:spPr>
      </p:pic>
      <p:sp>
        <p:nvSpPr>
          <p:cNvPr id="223" name="Text Placeholder 6">
            <a:extLst>
              <a:ext uri="{FF2B5EF4-FFF2-40B4-BE49-F238E27FC236}">
                <a16:creationId xmlns:a16="http://schemas.microsoft.com/office/drawing/2014/main" id="{BB1E755C-EBB8-4A3C-94F7-B8CE093A656A}"/>
              </a:ext>
            </a:extLst>
          </p:cNvPr>
          <p:cNvSpPr txBox="1">
            <a:spLocks/>
          </p:cNvSpPr>
          <p:nvPr/>
        </p:nvSpPr>
        <p:spPr>
          <a:xfrm>
            <a:off x="0" y="1575163"/>
            <a:ext cx="12192002" cy="5026233"/>
          </a:xfrm>
          <a:prstGeom prst="rect">
            <a:avLst/>
          </a:prstGeom>
          <a:gradFill flip="none" rotWithShape="1">
            <a:gsLst>
              <a:gs pos="18000">
                <a:schemeClr val="accent2">
                  <a:alpha val="8000"/>
                </a:schemeClr>
              </a:gs>
              <a:gs pos="87000">
                <a:schemeClr val="accent1">
                  <a:alpha val="52000"/>
                </a:schemeClr>
              </a:gs>
              <a:gs pos="71000">
                <a:schemeClr val="accent1">
                  <a:alpha val="47000"/>
                </a:schemeClr>
              </a:gs>
              <a:gs pos="100000">
                <a:schemeClr val="accent1">
                  <a:alpha val="84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a:t>.</a:t>
            </a:r>
          </a:p>
        </p:txBody>
      </p:sp>
      <p:sp>
        <p:nvSpPr>
          <p:cNvPr id="224" name="Rectángulo 14">
            <a:extLst>
              <a:ext uri="{FF2B5EF4-FFF2-40B4-BE49-F238E27FC236}">
                <a16:creationId xmlns:a16="http://schemas.microsoft.com/office/drawing/2014/main" id="{5F77FE67-5657-4D28-8619-780E6B568FF0}"/>
              </a:ext>
            </a:extLst>
          </p:cNvPr>
          <p:cNvSpPr/>
          <p:nvPr/>
        </p:nvSpPr>
        <p:spPr>
          <a:xfrm>
            <a:off x="-3" y="1286479"/>
            <a:ext cx="11537399" cy="3330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87" name="Straight Connector 38">
            <a:extLst>
              <a:ext uri="{FF2B5EF4-FFF2-40B4-BE49-F238E27FC236}">
                <a16:creationId xmlns:a16="http://schemas.microsoft.com/office/drawing/2014/main" id="{EA9021B0-FD89-45AF-B1BA-9E5D471232D7}"/>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88" name="Rectángulo 245">
            <a:extLst>
              <a:ext uri="{FF2B5EF4-FFF2-40B4-BE49-F238E27FC236}">
                <a16:creationId xmlns:a16="http://schemas.microsoft.com/office/drawing/2014/main" id="{E4B8B30B-F5ED-4DE6-A744-DBA6F36F9065}"/>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12" name="Marcador de texto 5">
            <a:extLst>
              <a:ext uri="{FF2B5EF4-FFF2-40B4-BE49-F238E27FC236}">
                <a16:creationId xmlns:a16="http://schemas.microsoft.com/office/drawing/2014/main" id="{BB21B440-6562-42F0-A929-8FB0AB547ACE}"/>
              </a:ext>
            </a:extLst>
          </p:cNvPr>
          <p:cNvSpPr txBox="1">
            <a:spLocks/>
          </p:cNvSpPr>
          <p:nvPr/>
        </p:nvSpPr>
        <p:spPr>
          <a:xfrm>
            <a:off x="755276" y="1510813"/>
            <a:ext cx="10987144" cy="266758"/>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spc="600" dirty="0">
                <a:solidFill>
                  <a:schemeClr val="accent1"/>
                </a:solidFill>
                <a:latin typeface="Segoe UI Semibold" panose="020B0702040204020203" pitchFamily="34" charset="0"/>
                <a:cs typeface="Segoe UI Semibold" panose="020B0702040204020203" pitchFamily="34" charset="0"/>
              </a:rPr>
              <a:t>REQUISITOS PARA COBRAR EL PARO, DURACIÓN Y CUANTÍA</a:t>
            </a:r>
          </a:p>
        </p:txBody>
      </p:sp>
      <p:sp>
        <p:nvSpPr>
          <p:cNvPr id="81" name="Text Placeholder 21">
            <a:extLst>
              <a:ext uri="{FF2B5EF4-FFF2-40B4-BE49-F238E27FC236}">
                <a16:creationId xmlns:a16="http://schemas.microsoft.com/office/drawing/2014/main" id="{510DB079-C98B-4197-A708-8053EEB5D7D7}"/>
              </a:ext>
            </a:extLst>
          </p:cNvPr>
          <p:cNvSpPr txBox="1">
            <a:spLocks/>
          </p:cNvSpPr>
          <p:nvPr/>
        </p:nvSpPr>
        <p:spPr>
          <a:xfrm>
            <a:off x="3328726" y="3301706"/>
            <a:ext cx="1746732" cy="44251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6000"/>
              </a:lnSpc>
              <a:buFont typeface="Wingdings 2" pitchFamily="18" charset="2"/>
              <a:buNone/>
            </a:pPr>
            <a:r>
              <a:rPr lang="es-ES" sz="1400" dirty="0">
                <a:solidFill>
                  <a:schemeClr val="tx1"/>
                </a:solidFill>
                <a:latin typeface="Segoe UI" panose="020B0502040204020203" pitchFamily="34" charset="0"/>
                <a:ea typeface="Open Sans Light" panose="020B0306030504020204" pitchFamily="34" charset="0"/>
                <a:cs typeface="Open Sans Light" panose="020B0306030504020204" pitchFamily="34" charset="0"/>
              </a:rPr>
              <a:t>¿Quién tiene derecho al paro? </a:t>
            </a:r>
          </a:p>
        </p:txBody>
      </p:sp>
      <p:cxnSp>
        <p:nvCxnSpPr>
          <p:cNvPr id="86" name="Conector recto 133">
            <a:extLst>
              <a:ext uri="{FF2B5EF4-FFF2-40B4-BE49-F238E27FC236}">
                <a16:creationId xmlns:a16="http://schemas.microsoft.com/office/drawing/2014/main" id="{0C8E3BF4-06C3-430B-B960-2EDCDE853933}"/>
              </a:ext>
            </a:extLst>
          </p:cNvPr>
          <p:cNvCxnSpPr>
            <a:cxnSpLocks/>
          </p:cNvCxnSpPr>
          <p:nvPr/>
        </p:nvCxnSpPr>
        <p:spPr>
          <a:xfrm>
            <a:off x="3448564" y="3213578"/>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3" name="Text Placeholder 21">
            <a:extLst>
              <a:ext uri="{FF2B5EF4-FFF2-40B4-BE49-F238E27FC236}">
                <a16:creationId xmlns:a16="http://schemas.microsoft.com/office/drawing/2014/main" id="{0DB1E7D5-D6CA-4B94-968A-42207698E7BA}"/>
              </a:ext>
            </a:extLst>
          </p:cNvPr>
          <p:cNvSpPr txBox="1">
            <a:spLocks/>
          </p:cNvSpPr>
          <p:nvPr/>
        </p:nvSpPr>
        <p:spPr>
          <a:xfrm>
            <a:off x="657163" y="3301706"/>
            <a:ext cx="1896838" cy="44251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400" dirty="0">
                <a:solidFill>
                  <a:schemeClr val="tx1"/>
                </a:solidFill>
                <a:latin typeface="Segoe UI" panose="020B0502040204020203" pitchFamily="34" charset="0"/>
                <a:ea typeface="Open Sans Light" panose="020B0306030504020204" pitchFamily="34" charset="0"/>
                <a:cs typeface="Open Sans Light" panose="020B0306030504020204" pitchFamily="34" charset="0"/>
              </a:rPr>
              <a:t>Clases de Desempleo (Total – Parcial)</a:t>
            </a:r>
          </a:p>
        </p:txBody>
      </p:sp>
      <p:cxnSp>
        <p:nvCxnSpPr>
          <p:cNvPr id="109" name="Conector recto 186">
            <a:extLst>
              <a:ext uri="{FF2B5EF4-FFF2-40B4-BE49-F238E27FC236}">
                <a16:creationId xmlns:a16="http://schemas.microsoft.com/office/drawing/2014/main" id="{984A52D0-286B-4D34-AE54-2BE003CA3E7D}"/>
              </a:ext>
            </a:extLst>
          </p:cNvPr>
          <p:cNvCxnSpPr>
            <a:cxnSpLocks/>
          </p:cNvCxnSpPr>
          <p:nvPr/>
        </p:nvCxnSpPr>
        <p:spPr>
          <a:xfrm>
            <a:off x="774442" y="3213578"/>
            <a:ext cx="50210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2" name="Text Placeholder 21">
            <a:extLst>
              <a:ext uri="{FF2B5EF4-FFF2-40B4-BE49-F238E27FC236}">
                <a16:creationId xmlns:a16="http://schemas.microsoft.com/office/drawing/2014/main" id="{9B1EA500-BB05-40C6-B3C0-F775EF15ECFF}"/>
              </a:ext>
            </a:extLst>
          </p:cNvPr>
          <p:cNvSpPr txBox="1">
            <a:spLocks/>
          </p:cNvSpPr>
          <p:nvPr/>
        </p:nvSpPr>
        <p:spPr>
          <a:xfrm>
            <a:off x="8733144" y="3301706"/>
            <a:ext cx="1697790" cy="44251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6000"/>
              </a:lnSpc>
              <a:buFont typeface="Wingdings 2" pitchFamily="18" charset="2"/>
              <a:buNone/>
            </a:pPr>
            <a:r>
              <a:rPr lang="es-ES" sz="1400" dirty="0">
                <a:solidFill>
                  <a:schemeClr val="tx1"/>
                </a:solidFill>
                <a:latin typeface="Segoe UI" panose="020B0502040204020203" pitchFamily="34" charset="0"/>
                <a:ea typeface="Open Sans Light" panose="020B0306030504020204" pitchFamily="34" charset="0"/>
                <a:cs typeface="Open Sans Light" panose="020B0306030504020204" pitchFamily="34" charset="0"/>
              </a:rPr>
              <a:t>¿Cuánto paro me corresponde? </a:t>
            </a:r>
            <a:br>
              <a:rPr lang="es-ES" sz="1400" dirty="0">
                <a:solidFill>
                  <a:schemeClr val="tx1"/>
                </a:solidFill>
                <a:latin typeface="Segoe UI" panose="020B0502040204020203" pitchFamily="34" charset="0"/>
                <a:ea typeface="Open Sans Light" panose="020B0306030504020204" pitchFamily="34" charset="0"/>
                <a:cs typeface="Open Sans Light" panose="020B0306030504020204" pitchFamily="34" charset="0"/>
              </a:rPr>
            </a:br>
            <a:r>
              <a:rPr lang="es-ES" sz="1400" dirty="0">
                <a:solidFill>
                  <a:schemeClr val="tx1"/>
                </a:solidFill>
                <a:latin typeface="Segoe UI" panose="020B0502040204020203" pitchFamily="34" charset="0"/>
                <a:ea typeface="Open Sans Light" panose="020B0306030504020204" pitchFamily="34" charset="0"/>
                <a:cs typeface="Open Sans Light" panose="020B0306030504020204" pitchFamily="34" charset="0"/>
              </a:rPr>
              <a:t>¿Cuantía de la prestación?</a:t>
            </a:r>
          </a:p>
        </p:txBody>
      </p:sp>
      <p:cxnSp>
        <p:nvCxnSpPr>
          <p:cNvPr id="183" name="Conector recto 133">
            <a:extLst>
              <a:ext uri="{FF2B5EF4-FFF2-40B4-BE49-F238E27FC236}">
                <a16:creationId xmlns:a16="http://schemas.microsoft.com/office/drawing/2014/main" id="{31EC2B6C-2B15-407C-B70D-C1915A86387B}"/>
              </a:ext>
            </a:extLst>
          </p:cNvPr>
          <p:cNvCxnSpPr>
            <a:cxnSpLocks/>
          </p:cNvCxnSpPr>
          <p:nvPr/>
        </p:nvCxnSpPr>
        <p:spPr>
          <a:xfrm>
            <a:off x="8852982" y="3213578"/>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3" name="Text Placeholder 21">
            <a:extLst>
              <a:ext uri="{FF2B5EF4-FFF2-40B4-BE49-F238E27FC236}">
                <a16:creationId xmlns:a16="http://schemas.microsoft.com/office/drawing/2014/main" id="{EB512350-C198-4818-A592-448B9A4BB34D}"/>
              </a:ext>
            </a:extLst>
          </p:cNvPr>
          <p:cNvSpPr txBox="1">
            <a:spLocks/>
          </p:cNvSpPr>
          <p:nvPr/>
        </p:nvSpPr>
        <p:spPr>
          <a:xfrm>
            <a:off x="6059020" y="3301706"/>
            <a:ext cx="1967379" cy="44251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6000"/>
              </a:lnSpc>
              <a:buFont typeface="Wingdings 2" pitchFamily="18" charset="2"/>
              <a:buNone/>
            </a:pPr>
            <a:r>
              <a:rPr lang="es-ES" sz="1400" dirty="0">
                <a:solidFill>
                  <a:schemeClr val="tx1"/>
                </a:solidFill>
                <a:latin typeface="Segoe UI" panose="020B0502040204020203" pitchFamily="34" charset="0"/>
                <a:ea typeface="Open Sans Light" panose="020B0306030504020204" pitchFamily="34" charset="0"/>
                <a:cs typeface="Open Sans Light" panose="020B0306030504020204" pitchFamily="34" charset="0"/>
              </a:rPr>
              <a:t>¿Cuánto tiempo de paro me corresponde? </a:t>
            </a:r>
          </a:p>
        </p:txBody>
      </p:sp>
      <p:cxnSp>
        <p:nvCxnSpPr>
          <p:cNvPr id="194" name="Conector recto 186">
            <a:extLst>
              <a:ext uri="{FF2B5EF4-FFF2-40B4-BE49-F238E27FC236}">
                <a16:creationId xmlns:a16="http://schemas.microsoft.com/office/drawing/2014/main" id="{2441B7E1-9598-4ACC-AAD4-C4920D708ED0}"/>
              </a:ext>
            </a:extLst>
          </p:cNvPr>
          <p:cNvCxnSpPr>
            <a:cxnSpLocks/>
          </p:cNvCxnSpPr>
          <p:nvPr/>
        </p:nvCxnSpPr>
        <p:spPr>
          <a:xfrm>
            <a:off x="6178860" y="3213578"/>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6" name="Conector recto 210">
            <a:extLst>
              <a:ext uri="{FF2B5EF4-FFF2-40B4-BE49-F238E27FC236}">
                <a16:creationId xmlns:a16="http://schemas.microsoft.com/office/drawing/2014/main" id="{1D3EBF33-6F2F-40F4-ADB1-303B8417E7A0}"/>
              </a:ext>
            </a:extLst>
          </p:cNvPr>
          <p:cNvCxnSpPr>
            <a:cxnSpLocks/>
          </p:cNvCxnSpPr>
          <p:nvPr/>
        </p:nvCxnSpPr>
        <p:spPr>
          <a:xfrm flipV="1">
            <a:off x="0" y="2467836"/>
            <a:ext cx="9357030" cy="262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7" name="Elipse 296">
            <a:extLst>
              <a:ext uri="{FF2B5EF4-FFF2-40B4-BE49-F238E27FC236}">
                <a16:creationId xmlns:a16="http://schemas.microsoft.com/office/drawing/2014/main" id="{124D5292-0127-4A7E-8882-3B327CF4451D}"/>
              </a:ext>
            </a:extLst>
          </p:cNvPr>
          <p:cNvSpPr/>
          <p:nvPr/>
        </p:nvSpPr>
        <p:spPr>
          <a:xfrm>
            <a:off x="1279901" y="2411690"/>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228" name="Elipse 296">
            <a:extLst>
              <a:ext uri="{FF2B5EF4-FFF2-40B4-BE49-F238E27FC236}">
                <a16:creationId xmlns:a16="http://schemas.microsoft.com/office/drawing/2014/main" id="{25AD26C3-6307-4BAE-900F-3D8B6DAEFE61}"/>
              </a:ext>
            </a:extLst>
          </p:cNvPr>
          <p:cNvSpPr/>
          <p:nvPr/>
        </p:nvSpPr>
        <p:spPr>
          <a:xfrm>
            <a:off x="3795057" y="2411690"/>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229" name="Elipse 296">
            <a:extLst>
              <a:ext uri="{FF2B5EF4-FFF2-40B4-BE49-F238E27FC236}">
                <a16:creationId xmlns:a16="http://schemas.microsoft.com/office/drawing/2014/main" id="{D1998D15-3A66-47B1-9979-A2EEAF9BA3EF}"/>
              </a:ext>
            </a:extLst>
          </p:cNvPr>
          <p:cNvSpPr/>
          <p:nvPr/>
        </p:nvSpPr>
        <p:spPr>
          <a:xfrm>
            <a:off x="6672720" y="2411690"/>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230" name="Elipse 296">
            <a:extLst>
              <a:ext uri="{FF2B5EF4-FFF2-40B4-BE49-F238E27FC236}">
                <a16:creationId xmlns:a16="http://schemas.microsoft.com/office/drawing/2014/main" id="{F4AFA074-9A51-4124-8586-A4C96C229423}"/>
              </a:ext>
            </a:extLst>
          </p:cNvPr>
          <p:cNvSpPr/>
          <p:nvPr/>
        </p:nvSpPr>
        <p:spPr>
          <a:xfrm>
            <a:off x="9134504" y="2411690"/>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236" name="Marcador de pie de página 1">
            <a:extLst>
              <a:ext uri="{FF2B5EF4-FFF2-40B4-BE49-F238E27FC236}">
                <a16:creationId xmlns:a16="http://schemas.microsoft.com/office/drawing/2014/main" id="{8B8F21CC-6A20-4FE4-92C9-D3FCAB004F29}"/>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tx1"/>
                </a:solidFill>
                <a:latin typeface="Segoe UI" panose="020B0502040204020203" pitchFamily="34" charset="0"/>
              </a:rPr>
              <a:t>p. </a:t>
            </a:r>
            <a:fld id="{C55AD5FC-D658-4668-AADB-0A3BDC5470A2}" type="slidenum">
              <a:rPr lang="es-ES" sz="900" smtClean="0">
                <a:solidFill>
                  <a:schemeClr val="tx1"/>
                </a:solidFill>
                <a:latin typeface="Segoe UI" panose="020B0502040204020203" pitchFamily="34" charset="0"/>
              </a:rPr>
              <a:pPr algn="l"/>
              <a:t>21</a:t>
            </a:fld>
            <a:endParaRPr lang="es-ES" sz="900" dirty="0">
              <a:solidFill>
                <a:schemeClr val="tx1"/>
              </a:solidFill>
              <a:latin typeface="Segoe UI" panose="020B0502040204020203" pitchFamily="34" charset="0"/>
            </a:endParaRPr>
          </a:p>
        </p:txBody>
      </p:sp>
      <p:sp>
        <p:nvSpPr>
          <p:cNvPr id="121" name="Titular">
            <a:extLst>
              <a:ext uri="{FF2B5EF4-FFF2-40B4-BE49-F238E27FC236}">
                <a16:creationId xmlns:a16="http://schemas.microsoft.com/office/drawing/2014/main" id="{EE040C76-1482-4046-B96C-8F7445191F73}"/>
              </a:ext>
            </a:extLst>
          </p:cNvPr>
          <p:cNvSpPr txBox="1">
            <a:spLocks/>
          </p:cNvSpPr>
          <p:nvPr/>
        </p:nvSpPr>
        <p:spPr>
          <a:xfrm>
            <a:off x="752738" y="740459"/>
            <a:ext cx="10015346" cy="446174"/>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10. </a:t>
            </a:r>
            <a:r>
              <a:rPr lang="da-DK" sz="2800" b="0" spc="300" dirty="0">
                <a:solidFill>
                  <a:schemeClr val="tx1"/>
                </a:solidFill>
                <a:latin typeface="Segoe Pro Semibold" panose="020B0702040504020203" pitchFamily="34" charset="0"/>
                <a:ea typeface="Segoe UI Black" panose="020B0A02040204020203" pitchFamily="34" charset="0"/>
                <a:cs typeface="Segoe UI Semibold" panose="020B0702040204020203" pitchFamily="34" charset="0"/>
              </a:rPr>
              <a:t>LA PRESTACIÓN </a:t>
            </a:r>
            <a:r>
              <a:rPr lang="da-DK"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rPr>
              <a:t>POR DESEMPLEO (PARO)</a:t>
            </a:r>
            <a:endParaRPr lang="es-ES"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endParaRPr>
          </a:p>
        </p:txBody>
      </p:sp>
      <p:grpSp>
        <p:nvGrpSpPr>
          <p:cNvPr id="98" name="Graphic 119">
            <a:extLst>
              <a:ext uri="{FF2B5EF4-FFF2-40B4-BE49-F238E27FC236}">
                <a16:creationId xmlns:a16="http://schemas.microsoft.com/office/drawing/2014/main" id="{2861D3F8-1C0D-4C20-92E5-D2F80259BE70}"/>
              </a:ext>
            </a:extLst>
          </p:cNvPr>
          <p:cNvGrpSpPr/>
          <p:nvPr/>
        </p:nvGrpSpPr>
        <p:grpSpPr>
          <a:xfrm>
            <a:off x="786625" y="2629558"/>
            <a:ext cx="494538" cy="457200"/>
            <a:chOff x="786625" y="2629558"/>
            <a:chExt cx="494538" cy="457200"/>
          </a:xfrm>
          <a:noFill/>
        </p:grpSpPr>
        <p:sp>
          <p:nvSpPr>
            <p:cNvPr id="99" name="Freeform: Shape 98">
              <a:extLst>
                <a:ext uri="{FF2B5EF4-FFF2-40B4-BE49-F238E27FC236}">
                  <a16:creationId xmlns:a16="http://schemas.microsoft.com/office/drawing/2014/main" id="{4468DE3E-CF6B-4C3D-BCC6-DC088C96BB67}"/>
                </a:ext>
              </a:extLst>
            </p:cNvPr>
            <p:cNvSpPr/>
            <p:nvPr/>
          </p:nvSpPr>
          <p:spPr>
            <a:xfrm>
              <a:off x="881875" y="2629558"/>
              <a:ext cx="326612" cy="114585"/>
            </a:xfrm>
            <a:custGeom>
              <a:avLst/>
              <a:gdLst>
                <a:gd name="connsiteX0" fmla="*/ 0 w 326612"/>
                <a:gd name="connsiteY0" fmla="*/ 114586 h 114585"/>
                <a:gd name="connsiteX1" fmla="*/ 0 w 326612"/>
                <a:gd name="connsiteY1" fmla="*/ 19050 h 114585"/>
                <a:gd name="connsiteX2" fmla="*/ 19050 w 326612"/>
                <a:gd name="connsiteY2" fmla="*/ 0 h 114585"/>
                <a:gd name="connsiteX3" fmla="*/ 307562 w 326612"/>
                <a:gd name="connsiteY3" fmla="*/ 0 h 114585"/>
                <a:gd name="connsiteX4" fmla="*/ 326612 w 326612"/>
                <a:gd name="connsiteY4" fmla="*/ 19050 h 114585"/>
                <a:gd name="connsiteX5" fmla="*/ 326612 w 326612"/>
                <a:gd name="connsiteY5" fmla="*/ 98584 h 11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612" h="114585">
                  <a:moveTo>
                    <a:pt x="0" y="114586"/>
                  </a:moveTo>
                  <a:lnTo>
                    <a:pt x="0" y="19050"/>
                  </a:lnTo>
                  <a:cubicBezTo>
                    <a:pt x="0" y="8573"/>
                    <a:pt x="8572" y="0"/>
                    <a:pt x="19050" y="0"/>
                  </a:cubicBezTo>
                  <a:lnTo>
                    <a:pt x="307562" y="0"/>
                  </a:lnTo>
                  <a:cubicBezTo>
                    <a:pt x="318040" y="0"/>
                    <a:pt x="326612" y="8573"/>
                    <a:pt x="326612" y="19050"/>
                  </a:cubicBezTo>
                  <a:lnTo>
                    <a:pt x="326612" y="98584"/>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0" name="Freeform: Shape 99">
              <a:extLst>
                <a:ext uri="{FF2B5EF4-FFF2-40B4-BE49-F238E27FC236}">
                  <a16:creationId xmlns:a16="http://schemas.microsoft.com/office/drawing/2014/main" id="{FEC65149-696E-42A3-BEB5-D10726F5C9E1}"/>
                </a:ext>
              </a:extLst>
            </p:cNvPr>
            <p:cNvSpPr/>
            <p:nvPr/>
          </p:nvSpPr>
          <p:spPr>
            <a:xfrm>
              <a:off x="939025" y="2686708"/>
              <a:ext cx="215074" cy="9525"/>
            </a:xfrm>
            <a:custGeom>
              <a:avLst/>
              <a:gdLst>
                <a:gd name="connsiteX0" fmla="*/ 0 w 215074"/>
                <a:gd name="connsiteY0" fmla="*/ 0 h 9525"/>
                <a:gd name="connsiteX1" fmla="*/ 215075 w 215074"/>
                <a:gd name="connsiteY1" fmla="*/ 0 h 9525"/>
              </a:gdLst>
              <a:ahLst/>
              <a:cxnLst>
                <a:cxn ang="0">
                  <a:pos x="connsiteX0" y="connsiteY0"/>
                </a:cxn>
                <a:cxn ang="0">
                  <a:pos x="connsiteX1" y="connsiteY1"/>
                </a:cxn>
              </a:cxnLst>
              <a:rect l="l" t="t" r="r" b="b"/>
              <a:pathLst>
                <a:path w="215074" h="9525">
                  <a:moveTo>
                    <a:pt x="0" y="0"/>
                  </a:moveTo>
                  <a:lnTo>
                    <a:pt x="215075"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5" name="Freeform: Shape 104">
              <a:extLst>
                <a:ext uri="{FF2B5EF4-FFF2-40B4-BE49-F238E27FC236}">
                  <a16:creationId xmlns:a16="http://schemas.microsoft.com/office/drawing/2014/main" id="{804C2C20-5E59-42D0-9C96-C5E5D9EFA7FB}"/>
                </a:ext>
              </a:extLst>
            </p:cNvPr>
            <p:cNvSpPr/>
            <p:nvPr/>
          </p:nvSpPr>
          <p:spPr>
            <a:xfrm>
              <a:off x="939025" y="2724808"/>
              <a:ext cx="157924" cy="9525"/>
            </a:xfrm>
            <a:custGeom>
              <a:avLst/>
              <a:gdLst>
                <a:gd name="connsiteX0" fmla="*/ 0 w 157924"/>
                <a:gd name="connsiteY0" fmla="*/ 0 h 9525"/>
                <a:gd name="connsiteX1" fmla="*/ 157925 w 157924"/>
                <a:gd name="connsiteY1" fmla="*/ 0 h 9525"/>
              </a:gdLst>
              <a:ahLst/>
              <a:cxnLst>
                <a:cxn ang="0">
                  <a:pos x="connsiteX0" y="connsiteY0"/>
                </a:cxn>
                <a:cxn ang="0">
                  <a:pos x="connsiteX1" y="connsiteY1"/>
                </a:cxn>
              </a:cxnLst>
              <a:rect l="l" t="t" r="r" b="b"/>
              <a:pathLst>
                <a:path w="157924" h="9525">
                  <a:moveTo>
                    <a:pt x="0" y="0"/>
                  </a:moveTo>
                  <a:lnTo>
                    <a:pt x="157925"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6" name="Freeform: Shape 105">
              <a:extLst>
                <a:ext uri="{FF2B5EF4-FFF2-40B4-BE49-F238E27FC236}">
                  <a16:creationId xmlns:a16="http://schemas.microsoft.com/office/drawing/2014/main" id="{03AC04C6-03C1-4649-A8AA-8B9DB1DDFFAA}"/>
                </a:ext>
              </a:extLst>
            </p:cNvPr>
            <p:cNvSpPr/>
            <p:nvPr/>
          </p:nvSpPr>
          <p:spPr>
            <a:xfrm>
              <a:off x="862825" y="2999033"/>
              <a:ext cx="38100" cy="87725"/>
            </a:xfrm>
            <a:custGeom>
              <a:avLst/>
              <a:gdLst>
                <a:gd name="connsiteX0" fmla="*/ 0 w 38100"/>
                <a:gd name="connsiteY0" fmla="*/ 19050 h 87725"/>
                <a:gd name="connsiteX1" fmla="*/ 0 w 38100"/>
                <a:gd name="connsiteY1" fmla="*/ 87725 h 87725"/>
                <a:gd name="connsiteX2" fmla="*/ 38100 w 38100"/>
                <a:gd name="connsiteY2" fmla="*/ 87725 h 87725"/>
                <a:gd name="connsiteX3" fmla="*/ 38100 w 38100"/>
                <a:gd name="connsiteY3" fmla="*/ 19050 h 87725"/>
                <a:gd name="connsiteX4" fmla="*/ 19050 w 38100"/>
                <a:gd name="connsiteY4" fmla="*/ 0 h 87725"/>
                <a:gd name="connsiteX5" fmla="*/ 19050 w 38100"/>
                <a:gd name="connsiteY5" fmla="*/ 0 h 87725"/>
                <a:gd name="connsiteX6" fmla="*/ 0 w 38100"/>
                <a:gd name="connsiteY6" fmla="*/ 19050 h 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87725">
                  <a:moveTo>
                    <a:pt x="0" y="19050"/>
                  </a:moveTo>
                  <a:lnTo>
                    <a:pt x="0" y="87725"/>
                  </a:lnTo>
                  <a:lnTo>
                    <a:pt x="38100" y="87725"/>
                  </a:lnTo>
                  <a:lnTo>
                    <a:pt x="38100" y="19050"/>
                  </a:lnTo>
                  <a:cubicBezTo>
                    <a:pt x="38100" y="8572"/>
                    <a:pt x="29528" y="0"/>
                    <a:pt x="19050" y="0"/>
                  </a:cubicBezTo>
                  <a:lnTo>
                    <a:pt x="19050" y="0"/>
                  </a:lnTo>
                  <a:cubicBezTo>
                    <a:pt x="8572" y="0"/>
                    <a:pt x="0" y="8572"/>
                    <a:pt x="0" y="19050"/>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1" name="Freeform: Shape 110">
              <a:extLst>
                <a:ext uri="{FF2B5EF4-FFF2-40B4-BE49-F238E27FC236}">
                  <a16:creationId xmlns:a16="http://schemas.microsoft.com/office/drawing/2014/main" id="{2D1361F4-E391-41FF-834C-29D771A88C90}"/>
                </a:ext>
              </a:extLst>
            </p:cNvPr>
            <p:cNvSpPr/>
            <p:nvPr/>
          </p:nvSpPr>
          <p:spPr>
            <a:xfrm>
              <a:off x="939025" y="3086758"/>
              <a:ext cx="250412" cy="9525"/>
            </a:xfrm>
            <a:custGeom>
              <a:avLst/>
              <a:gdLst>
                <a:gd name="connsiteX0" fmla="*/ 250412 w 250412"/>
                <a:gd name="connsiteY0" fmla="*/ 0 h 9525"/>
                <a:gd name="connsiteX1" fmla="*/ 0 w 250412"/>
                <a:gd name="connsiteY1" fmla="*/ 0 h 9525"/>
              </a:gdLst>
              <a:ahLst/>
              <a:cxnLst>
                <a:cxn ang="0">
                  <a:pos x="connsiteX0" y="connsiteY0"/>
                </a:cxn>
                <a:cxn ang="0">
                  <a:pos x="connsiteX1" y="connsiteY1"/>
                </a:cxn>
              </a:cxnLst>
              <a:rect l="l" t="t" r="r" b="b"/>
              <a:pathLst>
                <a:path w="250412" h="9525">
                  <a:moveTo>
                    <a:pt x="250412"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3" name="Freeform: Shape 112">
              <a:extLst>
                <a:ext uri="{FF2B5EF4-FFF2-40B4-BE49-F238E27FC236}">
                  <a16:creationId xmlns:a16="http://schemas.microsoft.com/office/drawing/2014/main" id="{5C0603DA-5DD0-48BE-9ADF-033D0C2B7E40}"/>
                </a:ext>
              </a:extLst>
            </p:cNvPr>
            <p:cNvSpPr/>
            <p:nvPr/>
          </p:nvSpPr>
          <p:spPr>
            <a:xfrm>
              <a:off x="786625" y="2782244"/>
              <a:ext cx="190500" cy="190500"/>
            </a:xfrm>
            <a:custGeom>
              <a:avLst/>
              <a:gdLst>
                <a:gd name="connsiteX0" fmla="*/ 190500 w 190500"/>
                <a:gd name="connsiteY0" fmla="*/ 95250 h 190500"/>
                <a:gd name="connsiteX1" fmla="*/ 95250 w 190500"/>
                <a:gd name="connsiteY1" fmla="*/ 190500 h 190500"/>
                <a:gd name="connsiteX2" fmla="*/ 0 w 190500"/>
                <a:gd name="connsiteY2" fmla="*/ 95250 h 190500"/>
                <a:gd name="connsiteX3" fmla="*/ 95250 w 190500"/>
                <a:gd name="connsiteY3" fmla="*/ 0 h 190500"/>
                <a:gd name="connsiteX4" fmla="*/ 190500 w 190500"/>
                <a:gd name="connsiteY4" fmla="*/ 9525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0500" y="95250"/>
                  </a:moveTo>
                  <a:cubicBezTo>
                    <a:pt x="190500" y="147855"/>
                    <a:pt x="147855" y="190500"/>
                    <a:pt x="95250" y="190500"/>
                  </a:cubicBezTo>
                  <a:cubicBezTo>
                    <a:pt x="42645" y="190500"/>
                    <a:pt x="0" y="147855"/>
                    <a:pt x="0" y="95250"/>
                  </a:cubicBezTo>
                  <a:cubicBezTo>
                    <a:pt x="0" y="42645"/>
                    <a:pt x="42645" y="0"/>
                    <a:pt x="95250" y="0"/>
                  </a:cubicBezTo>
                  <a:cubicBezTo>
                    <a:pt x="147855" y="0"/>
                    <a:pt x="190500" y="42645"/>
                    <a:pt x="190500" y="95250"/>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14" name="Freeform: Shape 113">
              <a:extLst>
                <a:ext uri="{FF2B5EF4-FFF2-40B4-BE49-F238E27FC236}">
                  <a16:creationId xmlns:a16="http://schemas.microsoft.com/office/drawing/2014/main" id="{5CCF0DB4-C744-4B70-A4BC-C6EC21A4C6D4}"/>
                </a:ext>
              </a:extLst>
            </p:cNvPr>
            <p:cNvSpPr/>
            <p:nvPr/>
          </p:nvSpPr>
          <p:spPr>
            <a:xfrm>
              <a:off x="1013320" y="2885971"/>
              <a:ext cx="267843" cy="200786"/>
            </a:xfrm>
            <a:custGeom>
              <a:avLst/>
              <a:gdLst>
                <a:gd name="connsiteX0" fmla="*/ 0 w 267843"/>
                <a:gd name="connsiteY0" fmla="*/ 0 h 200786"/>
                <a:gd name="connsiteX1" fmla="*/ 267843 w 267843"/>
                <a:gd name="connsiteY1" fmla="*/ 0 h 200786"/>
                <a:gd name="connsiteX2" fmla="*/ 267843 w 267843"/>
                <a:gd name="connsiteY2" fmla="*/ 200787 h 200786"/>
                <a:gd name="connsiteX3" fmla="*/ 0 w 267843"/>
                <a:gd name="connsiteY3" fmla="*/ 200787 h 200786"/>
              </a:gdLst>
              <a:ahLst/>
              <a:cxnLst>
                <a:cxn ang="0">
                  <a:pos x="connsiteX0" y="connsiteY0"/>
                </a:cxn>
                <a:cxn ang="0">
                  <a:pos x="connsiteX1" y="connsiteY1"/>
                </a:cxn>
                <a:cxn ang="0">
                  <a:pos x="connsiteX2" y="connsiteY2"/>
                </a:cxn>
                <a:cxn ang="0">
                  <a:pos x="connsiteX3" y="connsiteY3"/>
                </a:cxn>
              </a:cxnLst>
              <a:rect l="l" t="t" r="r" b="b"/>
              <a:pathLst>
                <a:path w="267843" h="200786">
                  <a:moveTo>
                    <a:pt x="0" y="0"/>
                  </a:moveTo>
                  <a:lnTo>
                    <a:pt x="267843" y="0"/>
                  </a:lnTo>
                  <a:lnTo>
                    <a:pt x="267843" y="200787"/>
                  </a:lnTo>
                  <a:lnTo>
                    <a:pt x="0" y="200787"/>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4" name="Freeform: Shape 123">
              <a:extLst>
                <a:ext uri="{FF2B5EF4-FFF2-40B4-BE49-F238E27FC236}">
                  <a16:creationId xmlns:a16="http://schemas.microsoft.com/office/drawing/2014/main" id="{9E1A3F36-9E1E-431A-9938-57C12763EA3D}"/>
                </a:ext>
              </a:extLst>
            </p:cNvPr>
            <p:cNvSpPr/>
            <p:nvPr/>
          </p:nvSpPr>
          <p:spPr>
            <a:xfrm>
              <a:off x="1208487" y="2823392"/>
              <a:ext cx="9525" cy="62579"/>
            </a:xfrm>
            <a:custGeom>
              <a:avLst/>
              <a:gdLst>
                <a:gd name="connsiteX0" fmla="*/ 0 w 9525"/>
                <a:gd name="connsiteY0" fmla="*/ 0 h 62579"/>
                <a:gd name="connsiteX1" fmla="*/ 0 w 9525"/>
                <a:gd name="connsiteY1" fmla="*/ 62579 h 62579"/>
              </a:gdLst>
              <a:ahLst/>
              <a:cxnLst>
                <a:cxn ang="0">
                  <a:pos x="connsiteX0" y="connsiteY0"/>
                </a:cxn>
                <a:cxn ang="0">
                  <a:pos x="connsiteX1" y="connsiteY1"/>
                </a:cxn>
              </a:cxnLst>
              <a:rect l="l" t="t" r="r" b="b"/>
              <a:pathLst>
                <a:path w="9525" h="62579">
                  <a:moveTo>
                    <a:pt x="0" y="0"/>
                  </a:moveTo>
                  <a:lnTo>
                    <a:pt x="0" y="62579"/>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126" name="Graphic 119">
              <a:extLst>
                <a:ext uri="{FF2B5EF4-FFF2-40B4-BE49-F238E27FC236}">
                  <a16:creationId xmlns:a16="http://schemas.microsoft.com/office/drawing/2014/main" id="{AF5D3BF9-0E54-4EA3-905F-2FB297D9A8DA}"/>
                </a:ext>
              </a:extLst>
            </p:cNvPr>
            <p:cNvGrpSpPr/>
            <p:nvPr/>
          </p:nvGrpSpPr>
          <p:grpSpPr>
            <a:xfrm>
              <a:off x="828059" y="2850252"/>
              <a:ext cx="99822" cy="54387"/>
              <a:chOff x="828059" y="2850252"/>
              <a:chExt cx="99822" cy="54387"/>
            </a:xfrm>
            <a:noFill/>
          </p:grpSpPr>
          <p:sp>
            <p:nvSpPr>
              <p:cNvPr id="127" name="Freeform: Shape 126">
                <a:extLst>
                  <a:ext uri="{FF2B5EF4-FFF2-40B4-BE49-F238E27FC236}">
                    <a16:creationId xmlns:a16="http://schemas.microsoft.com/office/drawing/2014/main" id="{26818401-B3BF-44BD-9606-E808627AF217}"/>
                  </a:ext>
                </a:extLst>
              </p:cNvPr>
              <p:cNvSpPr/>
              <p:nvPr/>
            </p:nvSpPr>
            <p:spPr>
              <a:xfrm>
                <a:off x="828059" y="2850348"/>
                <a:ext cx="40767" cy="54292"/>
              </a:xfrm>
              <a:custGeom>
                <a:avLst/>
                <a:gdLst>
                  <a:gd name="connsiteX0" fmla="*/ 40767 w 40767"/>
                  <a:gd name="connsiteY0" fmla="*/ 54292 h 54292"/>
                  <a:gd name="connsiteX1" fmla="*/ 19812 w 40767"/>
                  <a:gd name="connsiteY1" fmla="*/ 54292 h 54292"/>
                  <a:gd name="connsiteX2" fmla="*/ 0 w 40767"/>
                  <a:gd name="connsiteY2" fmla="*/ 34480 h 54292"/>
                  <a:gd name="connsiteX3" fmla="*/ 0 w 40767"/>
                  <a:gd name="connsiteY3" fmla="*/ 19812 h 54292"/>
                  <a:gd name="connsiteX4" fmla="*/ 19812 w 40767"/>
                  <a:gd name="connsiteY4" fmla="*/ 0 h 54292"/>
                  <a:gd name="connsiteX5" fmla="*/ 40767 w 40767"/>
                  <a:gd name="connsiteY5" fmla="*/ 0 h 5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67" h="54292">
                    <a:moveTo>
                      <a:pt x="40767" y="54292"/>
                    </a:moveTo>
                    <a:lnTo>
                      <a:pt x="19812" y="54292"/>
                    </a:lnTo>
                    <a:cubicBezTo>
                      <a:pt x="8858" y="54292"/>
                      <a:pt x="0" y="45434"/>
                      <a:pt x="0" y="34480"/>
                    </a:cubicBezTo>
                    <a:lnTo>
                      <a:pt x="0" y="19812"/>
                    </a:lnTo>
                    <a:cubicBezTo>
                      <a:pt x="0" y="8858"/>
                      <a:pt x="8858" y="0"/>
                      <a:pt x="19812" y="0"/>
                    </a:cubicBezTo>
                    <a:lnTo>
                      <a:pt x="40767"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8" name="Freeform: Shape 127">
                <a:extLst>
                  <a:ext uri="{FF2B5EF4-FFF2-40B4-BE49-F238E27FC236}">
                    <a16:creationId xmlns:a16="http://schemas.microsoft.com/office/drawing/2014/main" id="{2B28DDC0-012C-42DF-824F-80630CC852A4}"/>
                  </a:ext>
                </a:extLst>
              </p:cNvPr>
              <p:cNvSpPr/>
              <p:nvPr/>
            </p:nvSpPr>
            <p:spPr>
              <a:xfrm>
                <a:off x="891781" y="2850252"/>
                <a:ext cx="36099" cy="54387"/>
              </a:xfrm>
              <a:custGeom>
                <a:avLst/>
                <a:gdLst>
                  <a:gd name="connsiteX0" fmla="*/ 36100 w 36099"/>
                  <a:gd name="connsiteY0" fmla="*/ 0 h 54387"/>
                  <a:gd name="connsiteX1" fmla="*/ 36100 w 36099"/>
                  <a:gd name="connsiteY1" fmla="*/ 10192 h 54387"/>
                  <a:gd name="connsiteX2" fmla="*/ 18097 w 36099"/>
                  <a:gd name="connsiteY2" fmla="*/ 54388 h 54387"/>
                  <a:gd name="connsiteX3" fmla="*/ 17145 w 36099"/>
                  <a:gd name="connsiteY3" fmla="*/ 54388 h 54387"/>
                  <a:gd name="connsiteX4" fmla="*/ 0 w 36099"/>
                  <a:gd name="connsiteY4" fmla="*/ 10192 h 54387"/>
                  <a:gd name="connsiteX5" fmla="*/ 0 w 36099"/>
                  <a:gd name="connsiteY5" fmla="*/ 0 h 5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99" h="54387">
                    <a:moveTo>
                      <a:pt x="36100" y="0"/>
                    </a:moveTo>
                    <a:lnTo>
                      <a:pt x="36100" y="10192"/>
                    </a:lnTo>
                    <a:lnTo>
                      <a:pt x="18097" y="54388"/>
                    </a:lnTo>
                    <a:lnTo>
                      <a:pt x="17145" y="54388"/>
                    </a:lnTo>
                    <a:lnTo>
                      <a:pt x="0" y="10192"/>
                    </a:ln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29" name="Graphic 119">
              <a:extLst>
                <a:ext uri="{FF2B5EF4-FFF2-40B4-BE49-F238E27FC236}">
                  <a16:creationId xmlns:a16="http://schemas.microsoft.com/office/drawing/2014/main" id="{0CD5722F-4FF8-45DE-AFBB-F572668A5ED9}"/>
                </a:ext>
              </a:extLst>
            </p:cNvPr>
            <p:cNvGrpSpPr/>
            <p:nvPr/>
          </p:nvGrpSpPr>
          <p:grpSpPr>
            <a:xfrm>
              <a:off x="1141812" y="2728142"/>
              <a:ext cx="133350" cy="95250"/>
              <a:chOff x="1141812" y="2728142"/>
              <a:chExt cx="133350" cy="95250"/>
            </a:xfrm>
            <a:noFill/>
          </p:grpSpPr>
          <p:sp>
            <p:nvSpPr>
              <p:cNvPr id="131" name="Freeform: Shape 130">
                <a:extLst>
                  <a:ext uri="{FF2B5EF4-FFF2-40B4-BE49-F238E27FC236}">
                    <a16:creationId xmlns:a16="http://schemas.microsoft.com/office/drawing/2014/main" id="{B1D047E3-1CC1-4006-A76C-8AE510A6F6C8}"/>
                  </a:ext>
                </a:extLst>
              </p:cNvPr>
              <p:cNvSpPr/>
              <p:nvPr/>
            </p:nvSpPr>
            <p:spPr>
              <a:xfrm>
                <a:off x="1141812" y="2728142"/>
                <a:ext cx="133350" cy="95250"/>
              </a:xfrm>
              <a:custGeom>
                <a:avLst/>
                <a:gdLst>
                  <a:gd name="connsiteX0" fmla="*/ 0 w 133350"/>
                  <a:gd name="connsiteY0" fmla="*/ 0 h 95250"/>
                  <a:gd name="connsiteX1" fmla="*/ 133350 w 133350"/>
                  <a:gd name="connsiteY1" fmla="*/ 0 h 95250"/>
                  <a:gd name="connsiteX2" fmla="*/ 133350 w 133350"/>
                  <a:gd name="connsiteY2" fmla="*/ 95250 h 95250"/>
                  <a:gd name="connsiteX3" fmla="*/ 0 w 13335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33350" h="95250">
                    <a:moveTo>
                      <a:pt x="0" y="0"/>
                    </a:moveTo>
                    <a:lnTo>
                      <a:pt x="133350" y="0"/>
                    </a:lnTo>
                    <a:lnTo>
                      <a:pt x="133350" y="95250"/>
                    </a:lnTo>
                    <a:lnTo>
                      <a:pt x="0" y="9525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32" name="Freeform: Shape 131">
                <a:extLst>
                  <a:ext uri="{FF2B5EF4-FFF2-40B4-BE49-F238E27FC236}">
                    <a16:creationId xmlns:a16="http://schemas.microsoft.com/office/drawing/2014/main" id="{B3121B69-EE2B-4F6B-B50E-BAFF339DAEAA}"/>
                  </a:ext>
                </a:extLst>
              </p:cNvPr>
              <p:cNvSpPr/>
              <p:nvPr/>
            </p:nvSpPr>
            <p:spPr>
              <a:xfrm>
                <a:off x="1141812" y="2728142"/>
                <a:ext cx="133350" cy="53054"/>
              </a:xfrm>
              <a:custGeom>
                <a:avLst/>
                <a:gdLst>
                  <a:gd name="connsiteX0" fmla="*/ 0 w 133350"/>
                  <a:gd name="connsiteY0" fmla="*/ 0 h 53054"/>
                  <a:gd name="connsiteX1" fmla="*/ 66675 w 133350"/>
                  <a:gd name="connsiteY1" fmla="*/ 53054 h 53054"/>
                  <a:gd name="connsiteX2" fmla="*/ 133350 w 133350"/>
                  <a:gd name="connsiteY2" fmla="*/ 0 h 53054"/>
                </a:gdLst>
                <a:ahLst/>
                <a:cxnLst>
                  <a:cxn ang="0">
                    <a:pos x="connsiteX0" y="connsiteY0"/>
                  </a:cxn>
                  <a:cxn ang="0">
                    <a:pos x="connsiteX1" y="connsiteY1"/>
                  </a:cxn>
                  <a:cxn ang="0">
                    <a:pos x="connsiteX2" y="connsiteY2"/>
                  </a:cxn>
                </a:cxnLst>
                <a:rect l="l" t="t" r="r" b="b"/>
                <a:pathLst>
                  <a:path w="133350" h="53054">
                    <a:moveTo>
                      <a:pt x="0" y="0"/>
                    </a:moveTo>
                    <a:lnTo>
                      <a:pt x="66675" y="53054"/>
                    </a:lnTo>
                    <a:lnTo>
                      <a:pt x="13335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33" name="Graphic 119">
              <a:extLst>
                <a:ext uri="{FF2B5EF4-FFF2-40B4-BE49-F238E27FC236}">
                  <a16:creationId xmlns:a16="http://schemas.microsoft.com/office/drawing/2014/main" id="{B835F08D-3549-4018-8C10-492163B4526E}"/>
                </a:ext>
              </a:extLst>
            </p:cNvPr>
            <p:cNvGrpSpPr/>
            <p:nvPr/>
          </p:nvGrpSpPr>
          <p:grpSpPr>
            <a:xfrm>
              <a:off x="1070756" y="2922261"/>
              <a:ext cx="152876" cy="164496"/>
              <a:chOff x="1070756" y="2922261"/>
              <a:chExt cx="152876" cy="164496"/>
            </a:xfrm>
            <a:noFill/>
          </p:grpSpPr>
          <p:grpSp>
            <p:nvGrpSpPr>
              <p:cNvPr id="134" name="Graphic 119">
                <a:extLst>
                  <a:ext uri="{FF2B5EF4-FFF2-40B4-BE49-F238E27FC236}">
                    <a16:creationId xmlns:a16="http://schemas.microsoft.com/office/drawing/2014/main" id="{1B6DD748-B7A0-4535-9DCD-A6FCE384F2D9}"/>
                  </a:ext>
                </a:extLst>
              </p:cNvPr>
              <p:cNvGrpSpPr/>
              <p:nvPr/>
            </p:nvGrpSpPr>
            <p:grpSpPr>
              <a:xfrm>
                <a:off x="1070756" y="2922261"/>
                <a:ext cx="152876" cy="164496"/>
                <a:chOff x="1070756" y="2922261"/>
                <a:chExt cx="152876" cy="164496"/>
              </a:xfrm>
              <a:noFill/>
            </p:grpSpPr>
            <p:grpSp>
              <p:nvGrpSpPr>
                <p:cNvPr id="135" name="Graphic 119">
                  <a:extLst>
                    <a:ext uri="{FF2B5EF4-FFF2-40B4-BE49-F238E27FC236}">
                      <a16:creationId xmlns:a16="http://schemas.microsoft.com/office/drawing/2014/main" id="{E186B194-2017-4F9A-A941-0F1E5A127961}"/>
                    </a:ext>
                  </a:extLst>
                </p:cNvPr>
                <p:cNvGrpSpPr/>
                <p:nvPr/>
              </p:nvGrpSpPr>
              <p:grpSpPr>
                <a:xfrm>
                  <a:off x="1111808" y="2922261"/>
                  <a:ext cx="70866" cy="107537"/>
                  <a:chOff x="1111808" y="2922261"/>
                  <a:chExt cx="70866" cy="107537"/>
                </a:xfrm>
                <a:noFill/>
              </p:grpSpPr>
              <p:grpSp>
                <p:nvGrpSpPr>
                  <p:cNvPr id="136" name="Graphic 119">
                    <a:extLst>
                      <a:ext uri="{FF2B5EF4-FFF2-40B4-BE49-F238E27FC236}">
                        <a16:creationId xmlns:a16="http://schemas.microsoft.com/office/drawing/2014/main" id="{F1113288-D0C9-437F-A47E-3AF441B3A124}"/>
                      </a:ext>
                    </a:extLst>
                  </p:cNvPr>
                  <p:cNvGrpSpPr/>
                  <p:nvPr/>
                </p:nvGrpSpPr>
                <p:grpSpPr>
                  <a:xfrm>
                    <a:off x="1111808" y="2922261"/>
                    <a:ext cx="70866" cy="87915"/>
                    <a:chOff x="1111808" y="2922261"/>
                    <a:chExt cx="70866" cy="87915"/>
                  </a:xfrm>
                  <a:noFill/>
                </p:grpSpPr>
                <p:sp>
                  <p:nvSpPr>
                    <p:cNvPr id="140" name="Freeform: Shape 139">
                      <a:extLst>
                        <a:ext uri="{FF2B5EF4-FFF2-40B4-BE49-F238E27FC236}">
                          <a16:creationId xmlns:a16="http://schemas.microsoft.com/office/drawing/2014/main" id="{1BB22014-0610-4129-87BF-4F1BCE572EFB}"/>
                        </a:ext>
                      </a:extLst>
                    </p:cNvPr>
                    <p:cNvSpPr/>
                    <p:nvPr/>
                  </p:nvSpPr>
                  <p:spPr>
                    <a:xfrm>
                      <a:off x="1111808" y="2955504"/>
                      <a:ext cx="70866" cy="54673"/>
                    </a:xfrm>
                    <a:custGeom>
                      <a:avLst/>
                      <a:gdLst>
                        <a:gd name="connsiteX0" fmla="*/ 70866 w 70866"/>
                        <a:gd name="connsiteY0" fmla="*/ 0 h 54673"/>
                        <a:gd name="connsiteX1" fmla="*/ 70866 w 70866"/>
                        <a:gd name="connsiteY1" fmla="*/ 18383 h 54673"/>
                        <a:gd name="connsiteX2" fmla="*/ 60103 w 70866"/>
                        <a:gd name="connsiteY2" fmla="*/ 44387 h 54673"/>
                        <a:gd name="connsiteX3" fmla="*/ 60103 w 70866"/>
                        <a:gd name="connsiteY3" fmla="*/ 44387 h 54673"/>
                        <a:gd name="connsiteX4" fmla="*/ 35433 w 70866"/>
                        <a:gd name="connsiteY4" fmla="*/ 54673 h 54673"/>
                        <a:gd name="connsiteX5" fmla="*/ 35433 w 70866"/>
                        <a:gd name="connsiteY5" fmla="*/ 54673 h 54673"/>
                        <a:gd name="connsiteX6" fmla="*/ 10668 w 70866"/>
                        <a:gd name="connsiteY6" fmla="*/ 44387 h 54673"/>
                        <a:gd name="connsiteX7" fmla="*/ 10668 w 70866"/>
                        <a:gd name="connsiteY7" fmla="*/ 44387 h 54673"/>
                        <a:gd name="connsiteX8" fmla="*/ 0 w 70866"/>
                        <a:gd name="connsiteY8" fmla="*/ 18478 h 54673"/>
                        <a:gd name="connsiteX9" fmla="*/ 0 w 70866"/>
                        <a:gd name="connsiteY9" fmla="*/ 0 h 54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866" h="54673">
                          <a:moveTo>
                            <a:pt x="70866" y="0"/>
                          </a:moveTo>
                          <a:lnTo>
                            <a:pt x="70866" y="18383"/>
                          </a:lnTo>
                          <a:cubicBezTo>
                            <a:pt x="70866" y="28099"/>
                            <a:pt x="66961" y="37528"/>
                            <a:pt x="60103" y="44387"/>
                          </a:cubicBezTo>
                          <a:lnTo>
                            <a:pt x="60103" y="44387"/>
                          </a:lnTo>
                          <a:cubicBezTo>
                            <a:pt x="53530" y="50959"/>
                            <a:pt x="44672" y="54673"/>
                            <a:pt x="35433" y="54673"/>
                          </a:cubicBezTo>
                          <a:lnTo>
                            <a:pt x="35433" y="54673"/>
                          </a:lnTo>
                          <a:cubicBezTo>
                            <a:pt x="26099" y="54673"/>
                            <a:pt x="17240" y="50959"/>
                            <a:pt x="10668" y="44387"/>
                          </a:cubicBezTo>
                          <a:lnTo>
                            <a:pt x="10668" y="44387"/>
                          </a:lnTo>
                          <a:cubicBezTo>
                            <a:pt x="3810" y="37528"/>
                            <a:pt x="0" y="28194"/>
                            <a:pt x="0" y="18478"/>
                          </a:cubicBez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48" name="Freeform: Shape 147">
                      <a:extLst>
                        <a:ext uri="{FF2B5EF4-FFF2-40B4-BE49-F238E27FC236}">
                          <a16:creationId xmlns:a16="http://schemas.microsoft.com/office/drawing/2014/main" id="{11142DAC-E1BF-4704-B79A-DCB7E643F216}"/>
                        </a:ext>
                      </a:extLst>
                    </p:cNvPr>
                    <p:cNvSpPr/>
                    <p:nvPr/>
                  </p:nvSpPr>
                  <p:spPr>
                    <a:xfrm>
                      <a:off x="1111808" y="2922261"/>
                      <a:ext cx="70866" cy="33242"/>
                    </a:xfrm>
                    <a:custGeom>
                      <a:avLst/>
                      <a:gdLst>
                        <a:gd name="connsiteX0" fmla="*/ 0 w 70866"/>
                        <a:gd name="connsiteY0" fmla="*/ 33242 h 33242"/>
                        <a:gd name="connsiteX1" fmla="*/ 35433 w 70866"/>
                        <a:gd name="connsiteY1" fmla="*/ 0 h 33242"/>
                        <a:gd name="connsiteX2" fmla="*/ 70866 w 70866"/>
                        <a:gd name="connsiteY2" fmla="*/ 33242 h 33242"/>
                      </a:gdLst>
                      <a:ahLst/>
                      <a:cxnLst>
                        <a:cxn ang="0">
                          <a:pos x="connsiteX0" y="connsiteY0"/>
                        </a:cxn>
                        <a:cxn ang="0">
                          <a:pos x="connsiteX1" y="connsiteY1"/>
                        </a:cxn>
                        <a:cxn ang="0">
                          <a:pos x="connsiteX2" y="connsiteY2"/>
                        </a:cxn>
                      </a:cxnLst>
                      <a:rect l="l" t="t" r="r" b="b"/>
                      <a:pathLst>
                        <a:path w="70866" h="33242">
                          <a:moveTo>
                            <a:pt x="0" y="33242"/>
                          </a:moveTo>
                          <a:cubicBezTo>
                            <a:pt x="0" y="14859"/>
                            <a:pt x="15907" y="0"/>
                            <a:pt x="35433" y="0"/>
                          </a:cubicBezTo>
                          <a:cubicBezTo>
                            <a:pt x="54959" y="0"/>
                            <a:pt x="70866" y="14859"/>
                            <a:pt x="70866" y="33242"/>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56" name="Graphic 119">
                    <a:extLst>
                      <a:ext uri="{FF2B5EF4-FFF2-40B4-BE49-F238E27FC236}">
                        <a16:creationId xmlns:a16="http://schemas.microsoft.com/office/drawing/2014/main" id="{FA96ACF9-4229-4536-B21B-F31EE45567B5}"/>
                      </a:ext>
                    </a:extLst>
                  </p:cNvPr>
                  <p:cNvGrpSpPr/>
                  <p:nvPr/>
                </p:nvGrpSpPr>
                <p:grpSpPr>
                  <a:xfrm>
                    <a:off x="1126001" y="3004272"/>
                    <a:ext cx="42481" cy="25526"/>
                    <a:chOff x="1126001" y="3004272"/>
                    <a:chExt cx="42481" cy="25526"/>
                  </a:xfrm>
                </p:grpSpPr>
                <p:sp>
                  <p:nvSpPr>
                    <p:cNvPr id="157" name="Freeform: Shape 156">
                      <a:extLst>
                        <a:ext uri="{FF2B5EF4-FFF2-40B4-BE49-F238E27FC236}">
                          <a16:creationId xmlns:a16="http://schemas.microsoft.com/office/drawing/2014/main" id="{5C157D5C-89E7-4C66-90B6-B671AE60F899}"/>
                        </a:ext>
                      </a:extLst>
                    </p:cNvPr>
                    <p:cNvSpPr/>
                    <p:nvPr/>
                  </p:nvSpPr>
                  <p:spPr>
                    <a:xfrm>
                      <a:off x="1126001" y="3004272"/>
                      <a:ext cx="9525" cy="25526"/>
                    </a:xfrm>
                    <a:custGeom>
                      <a:avLst/>
                      <a:gdLst>
                        <a:gd name="connsiteX0" fmla="*/ 0 w 9525"/>
                        <a:gd name="connsiteY0" fmla="*/ 0 h 25526"/>
                        <a:gd name="connsiteX1" fmla="*/ 0 w 9525"/>
                        <a:gd name="connsiteY1" fmla="*/ 25527 h 25526"/>
                      </a:gdLst>
                      <a:ahLst/>
                      <a:cxnLst>
                        <a:cxn ang="0">
                          <a:pos x="connsiteX0" y="connsiteY0"/>
                        </a:cxn>
                        <a:cxn ang="0">
                          <a:pos x="connsiteX1" y="connsiteY1"/>
                        </a:cxn>
                      </a:cxnLst>
                      <a:rect l="l" t="t" r="r" b="b"/>
                      <a:pathLst>
                        <a:path w="9525" h="25526">
                          <a:moveTo>
                            <a:pt x="0" y="0"/>
                          </a:moveTo>
                          <a:lnTo>
                            <a:pt x="0" y="25527"/>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8" name="Freeform: Shape 157">
                      <a:extLst>
                        <a:ext uri="{FF2B5EF4-FFF2-40B4-BE49-F238E27FC236}">
                          <a16:creationId xmlns:a16="http://schemas.microsoft.com/office/drawing/2014/main" id="{55CB9DEA-AA63-4A63-B1BE-ABDF8B014EB5}"/>
                        </a:ext>
                      </a:extLst>
                    </p:cNvPr>
                    <p:cNvSpPr/>
                    <p:nvPr/>
                  </p:nvSpPr>
                  <p:spPr>
                    <a:xfrm>
                      <a:off x="1168482" y="3004272"/>
                      <a:ext cx="9525" cy="25431"/>
                    </a:xfrm>
                    <a:custGeom>
                      <a:avLst/>
                      <a:gdLst>
                        <a:gd name="connsiteX0" fmla="*/ 0 w 9525"/>
                        <a:gd name="connsiteY0" fmla="*/ 0 h 25431"/>
                        <a:gd name="connsiteX1" fmla="*/ 0 w 9525"/>
                        <a:gd name="connsiteY1" fmla="*/ 25432 h 25431"/>
                      </a:gdLst>
                      <a:ahLst/>
                      <a:cxnLst>
                        <a:cxn ang="0">
                          <a:pos x="connsiteX0" y="connsiteY0"/>
                        </a:cxn>
                        <a:cxn ang="0">
                          <a:pos x="connsiteX1" y="connsiteY1"/>
                        </a:cxn>
                      </a:cxnLst>
                      <a:rect l="l" t="t" r="r" b="b"/>
                      <a:pathLst>
                        <a:path w="9525" h="25431">
                          <a:moveTo>
                            <a:pt x="0" y="0"/>
                          </a:moveTo>
                          <a:lnTo>
                            <a:pt x="0" y="25432"/>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159" name="Freeform: Shape 158">
                  <a:extLst>
                    <a:ext uri="{FF2B5EF4-FFF2-40B4-BE49-F238E27FC236}">
                      <a16:creationId xmlns:a16="http://schemas.microsoft.com/office/drawing/2014/main" id="{02B3C5D4-8D57-4285-87A4-3BF61CB0931C}"/>
                    </a:ext>
                  </a:extLst>
                </p:cNvPr>
                <p:cNvSpPr/>
                <p:nvPr/>
              </p:nvSpPr>
              <p:spPr>
                <a:xfrm>
                  <a:off x="1070756" y="3029703"/>
                  <a:ext cx="152876" cy="57054"/>
                </a:xfrm>
                <a:custGeom>
                  <a:avLst/>
                  <a:gdLst>
                    <a:gd name="connsiteX0" fmla="*/ 0 w 152876"/>
                    <a:gd name="connsiteY0" fmla="*/ 37624 h 57054"/>
                    <a:gd name="connsiteX1" fmla="*/ 55245 w 152876"/>
                    <a:gd name="connsiteY1" fmla="*/ 95 h 57054"/>
                    <a:gd name="connsiteX2" fmla="*/ 58198 w 152876"/>
                    <a:gd name="connsiteY2" fmla="*/ 6096 h 57054"/>
                    <a:gd name="connsiteX3" fmla="*/ 94583 w 152876"/>
                    <a:gd name="connsiteY3" fmla="*/ 6001 h 57054"/>
                    <a:gd name="connsiteX4" fmla="*/ 97631 w 152876"/>
                    <a:gd name="connsiteY4" fmla="*/ 0 h 57054"/>
                    <a:gd name="connsiteX5" fmla="*/ 152876 w 152876"/>
                    <a:gd name="connsiteY5" fmla="*/ 37338 h 57054"/>
                    <a:gd name="connsiteX6" fmla="*/ 152876 w 152876"/>
                    <a:gd name="connsiteY6" fmla="*/ 56769 h 57054"/>
                    <a:gd name="connsiteX7" fmla="*/ 0 w 152876"/>
                    <a:gd name="connsiteY7" fmla="*/ 57055 h 57054"/>
                    <a:gd name="connsiteX8" fmla="*/ 0 w 152876"/>
                    <a:gd name="connsiteY8" fmla="*/ 37624 h 5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876" h="57054">
                      <a:moveTo>
                        <a:pt x="0" y="37624"/>
                      </a:moveTo>
                      <a:cubicBezTo>
                        <a:pt x="0" y="26956"/>
                        <a:pt x="55245" y="95"/>
                        <a:pt x="55245" y="95"/>
                      </a:cubicBezTo>
                      <a:cubicBezTo>
                        <a:pt x="55245" y="95"/>
                        <a:pt x="57340" y="4763"/>
                        <a:pt x="58198" y="6096"/>
                      </a:cubicBezTo>
                      <a:cubicBezTo>
                        <a:pt x="66294" y="18288"/>
                        <a:pt x="86392" y="18193"/>
                        <a:pt x="94583" y="6001"/>
                      </a:cubicBezTo>
                      <a:cubicBezTo>
                        <a:pt x="95536" y="4572"/>
                        <a:pt x="97631" y="0"/>
                        <a:pt x="97631" y="0"/>
                      </a:cubicBezTo>
                      <a:cubicBezTo>
                        <a:pt x="97631" y="0"/>
                        <a:pt x="152781" y="26575"/>
                        <a:pt x="152876" y="37338"/>
                      </a:cubicBezTo>
                      <a:lnTo>
                        <a:pt x="152876" y="56769"/>
                      </a:lnTo>
                      <a:lnTo>
                        <a:pt x="0" y="57055"/>
                      </a:lnTo>
                      <a:lnTo>
                        <a:pt x="0" y="37624"/>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60" name="Graphic 119">
                <a:extLst>
                  <a:ext uri="{FF2B5EF4-FFF2-40B4-BE49-F238E27FC236}">
                    <a16:creationId xmlns:a16="http://schemas.microsoft.com/office/drawing/2014/main" id="{C2A492BD-999B-4E2E-B4A6-E2C25C8517D4}"/>
                  </a:ext>
                </a:extLst>
              </p:cNvPr>
              <p:cNvGrpSpPr/>
              <p:nvPr/>
            </p:nvGrpSpPr>
            <p:grpSpPr>
              <a:xfrm>
                <a:off x="1111808" y="2922261"/>
                <a:ext cx="70866" cy="107537"/>
                <a:chOff x="1111808" y="2922261"/>
                <a:chExt cx="70866" cy="107537"/>
              </a:xfrm>
              <a:noFill/>
            </p:grpSpPr>
            <p:grpSp>
              <p:nvGrpSpPr>
                <p:cNvPr id="161" name="Graphic 119">
                  <a:extLst>
                    <a:ext uri="{FF2B5EF4-FFF2-40B4-BE49-F238E27FC236}">
                      <a16:creationId xmlns:a16="http://schemas.microsoft.com/office/drawing/2014/main" id="{E1D33998-510A-469C-A2CD-A4A5673062A8}"/>
                    </a:ext>
                  </a:extLst>
                </p:cNvPr>
                <p:cNvGrpSpPr/>
                <p:nvPr/>
              </p:nvGrpSpPr>
              <p:grpSpPr>
                <a:xfrm>
                  <a:off x="1111808" y="2922261"/>
                  <a:ext cx="70866" cy="87915"/>
                  <a:chOff x="1111808" y="2922261"/>
                  <a:chExt cx="70866" cy="87915"/>
                </a:xfrm>
                <a:noFill/>
              </p:grpSpPr>
              <p:sp>
                <p:nvSpPr>
                  <p:cNvPr id="162" name="Freeform: Shape 161">
                    <a:extLst>
                      <a:ext uri="{FF2B5EF4-FFF2-40B4-BE49-F238E27FC236}">
                        <a16:creationId xmlns:a16="http://schemas.microsoft.com/office/drawing/2014/main" id="{55CE55C4-C886-40A5-A98D-9108CD5756B0}"/>
                      </a:ext>
                    </a:extLst>
                  </p:cNvPr>
                  <p:cNvSpPr/>
                  <p:nvPr/>
                </p:nvSpPr>
                <p:spPr>
                  <a:xfrm>
                    <a:off x="1111808" y="2955504"/>
                    <a:ext cx="70866" cy="54673"/>
                  </a:xfrm>
                  <a:custGeom>
                    <a:avLst/>
                    <a:gdLst>
                      <a:gd name="connsiteX0" fmla="*/ 70866 w 70866"/>
                      <a:gd name="connsiteY0" fmla="*/ 0 h 54673"/>
                      <a:gd name="connsiteX1" fmla="*/ 70866 w 70866"/>
                      <a:gd name="connsiteY1" fmla="*/ 18383 h 54673"/>
                      <a:gd name="connsiteX2" fmla="*/ 60103 w 70866"/>
                      <a:gd name="connsiteY2" fmla="*/ 44387 h 54673"/>
                      <a:gd name="connsiteX3" fmla="*/ 60103 w 70866"/>
                      <a:gd name="connsiteY3" fmla="*/ 44387 h 54673"/>
                      <a:gd name="connsiteX4" fmla="*/ 35433 w 70866"/>
                      <a:gd name="connsiteY4" fmla="*/ 54673 h 54673"/>
                      <a:gd name="connsiteX5" fmla="*/ 35433 w 70866"/>
                      <a:gd name="connsiteY5" fmla="*/ 54673 h 54673"/>
                      <a:gd name="connsiteX6" fmla="*/ 10668 w 70866"/>
                      <a:gd name="connsiteY6" fmla="*/ 44387 h 54673"/>
                      <a:gd name="connsiteX7" fmla="*/ 10668 w 70866"/>
                      <a:gd name="connsiteY7" fmla="*/ 44387 h 54673"/>
                      <a:gd name="connsiteX8" fmla="*/ 0 w 70866"/>
                      <a:gd name="connsiteY8" fmla="*/ 18478 h 54673"/>
                      <a:gd name="connsiteX9" fmla="*/ 0 w 70866"/>
                      <a:gd name="connsiteY9" fmla="*/ 0 h 54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866" h="54673">
                        <a:moveTo>
                          <a:pt x="70866" y="0"/>
                        </a:moveTo>
                        <a:lnTo>
                          <a:pt x="70866" y="18383"/>
                        </a:lnTo>
                        <a:cubicBezTo>
                          <a:pt x="70866" y="28099"/>
                          <a:pt x="66961" y="37528"/>
                          <a:pt x="60103" y="44387"/>
                        </a:cubicBezTo>
                        <a:lnTo>
                          <a:pt x="60103" y="44387"/>
                        </a:lnTo>
                        <a:cubicBezTo>
                          <a:pt x="53530" y="50959"/>
                          <a:pt x="44672" y="54673"/>
                          <a:pt x="35433" y="54673"/>
                        </a:cubicBezTo>
                        <a:lnTo>
                          <a:pt x="35433" y="54673"/>
                        </a:lnTo>
                        <a:cubicBezTo>
                          <a:pt x="26099" y="54673"/>
                          <a:pt x="17240" y="50959"/>
                          <a:pt x="10668" y="44387"/>
                        </a:cubicBezTo>
                        <a:lnTo>
                          <a:pt x="10668" y="44387"/>
                        </a:lnTo>
                        <a:cubicBezTo>
                          <a:pt x="3810" y="37528"/>
                          <a:pt x="0" y="28194"/>
                          <a:pt x="0" y="18478"/>
                        </a:cubicBez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63" name="Freeform: Shape 162">
                    <a:extLst>
                      <a:ext uri="{FF2B5EF4-FFF2-40B4-BE49-F238E27FC236}">
                        <a16:creationId xmlns:a16="http://schemas.microsoft.com/office/drawing/2014/main" id="{C95C8B72-1C4A-47D3-BE2D-EA44B72E9EF2}"/>
                      </a:ext>
                    </a:extLst>
                  </p:cNvPr>
                  <p:cNvSpPr/>
                  <p:nvPr/>
                </p:nvSpPr>
                <p:spPr>
                  <a:xfrm>
                    <a:off x="1111808" y="2922261"/>
                    <a:ext cx="70866" cy="33242"/>
                  </a:xfrm>
                  <a:custGeom>
                    <a:avLst/>
                    <a:gdLst>
                      <a:gd name="connsiteX0" fmla="*/ 0 w 70866"/>
                      <a:gd name="connsiteY0" fmla="*/ 33242 h 33242"/>
                      <a:gd name="connsiteX1" fmla="*/ 35433 w 70866"/>
                      <a:gd name="connsiteY1" fmla="*/ 0 h 33242"/>
                      <a:gd name="connsiteX2" fmla="*/ 70866 w 70866"/>
                      <a:gd name="connsiteY2" fmla="*/ 33242 h 33242"/>
                    </a:gdLst>
                    <a:ahLst/>
                    <a:cxnLst>
                      <a:cxn ang="0">
                        <a:pos x="connsiteX0" y="connsiteY0"/>
                      </a:cxn>
                      <a:cxn ang="0">
                        <a:pos x="connsiteX1" y="connsiteY1"/>
                      </a:cxn>
                      <a:cxn ang="0">
                        <a:pos x="connsiteX2" y="connsiteY2"/>
                      </a:cxn>
                    </a:cxnLst>
                    <a:rect l="l" t="t" r="r" b="b"/>
                    <a:pathLst>
                      <a:path w="70866" h="33242">
                        <a:moveTo>
                          <a:pt x="0" y="33242"/>
                        </a:moveTo>
                        <a:cubicBezTo>
                          <a:pt x="0" y="14859"/>
                          <a:pt x="15907" y="0"/>
                          <a:pt x="35433" y="0"/>
                        </a:cubicBezTo>
                        <a:cubicBezTo>
                          <a:pt x="54959" y="0"/>
                          <a:pt x="70866" y="14859"/>
                          <a:pt x="70866" y="33242"/>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64" name="Graphic 119">
                  <a:extLst>
                    <a:ext uri="{FF2B5EF4-FFF2-40B4-BE49-F238E27FC236}">
                      <a16:creationId xmlns:a16="http://schemas.microsoft.com/office/drawing/2014/main" id="{98BF3112-9D37-470A-9890-E04BF3B02724}"/>
                    </a:ext>
                  </a:extLst>
                </p:cNvPr>
                <p:cNvGrpSpPr/>
                <p:nvPr/>
              </p:nvGrpSpPr>
              <p:grpSpPr>
                <a:xfrm>
                  <a:off x="1126001" y="3004272"/>
                  <a:ext cx="42481" cy="25526"/>
                  <a:chOff x="1126001" y="3004272"/>
                  <a:chExt cx="42481" cy="25526"/>
                </a:xfrm>
              </p:grpSpPr>
              <p:sp>
                <p:nvSpPr>
                  <p:cNvPr id="165" name="Freeform: Shape 164">
                    <a:extLst>
                      <a:ext uri="{FF2B5EF4-FFF2-40B4-BE49-F238E27FC236}">
                        <a16:creationId xmlns:a16="http://schemas.microsoft.com/office/drawing/2014/main" id="{46F7901C-DAEA-4AF9-A43D-F16D3836D347}"/>
                      </a:ext>
                    </a:extLst>
                  </p:cNvPr>
                  <p:cNvSpPr/>
                  <p:nvPr/>
                </p:nvSpPr>
                <p:spPr>
                  <a:xfrm>
                    <a:off x="1126001" y="3004272"/>
                    <a:ext cx="9525" cy="25526"/>
                  </a:xfrm>
                  <a:custGeom>
                    <a:avLst/>
                    <a:gdLst>
                      <a:gd name="connsiteX0" fmla="*/ 0 w 9525"/>
                      <a:gd name="connsiteY0" fmla="*/ 0 h 25526"/>
                      <a:gd name="connsiteX1" fmla="*/ 0 w 9525"/>
                      <a:gd name="connsiteY1" fmla="*/ 25527 h 25526"/>
                    </a:gdLst>
                    <a:ahLst/>
                    <a:cxnLst>
                      <a:cxn ang="0">
                        <a:pos x="connsiteX0" y="connsiteY0"/>
                      </a:cxn>
                      <a:cxn ang="0">
                        <a:pos x="connsiteX1" y="connsiteY1"/>
                      </a:cxn>
                    </a:cxnLst>
                    <a:rect l="l" t="t" r="r" b="b"/>
                    <a:pathLst>
                      <a:path w="9525" h="25526">
                        <a:moveTo>
                          <a:pt x="0" y="0"/>
                        </a:moveTo>
                        <a:lnTo>
                          <a:pt x="0" y="25527"/>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66" name="Freeform: Shape 165">
                    <a:extLst>
                      <a:ext uri="{FF2B5EF4-FFF2-40B4-BE49-F238E27FC236}">
                        <a16:creationId xmlns:a16="http://schemas.microsoft.com/office/drawing/2014/main" id="{1282A3C8-F366-4A0A-BBED-EF8549DD0BAF}"/>
                      </a:ext>
                    </a:extLst>
                  </p:cNvPr>
                  <p:cNvSpPr/>
                  <p:nvPr/>
                </p:nvSpPr>
                <p:spPr>
                  <a:xfrm>
                    <a:off x="1168482" y="3004272"/>
                    <a:ext cx="9525" cy="25431"/>
                  </a:xfrm>
                  <a:custGeom>
                    <a:avLst/>
                    <a:gdLst>
                      <a:gd name="connsiteX0" fmla="*/ 0 w 9525"/>
                      <a:gd name="connsiteY0" fmla="*/ 0 h 25431"/>
                      <a:gd name="connsiteX1" fmla="*/ 0 w 9525"/>
                      <a:gd name="connsiteY1" fmla="*/ 25432 h 25431"/>
                    </a:gdLst>
                    <a:ahLst/>
                    <a:cxnLst>
                      <a:cxn ang="0">
                        <a:pos x="connsiteX0" y="connsiteY0"/>
                      </a:cxn>
                      <a:cxn ang="0">
                        <a:pos x="connsiteX1" y="connsiteY1"/>
                      </a:cxn>
                    </a:cxnLst>
                    <a:rect l="l" t="t" r="r" b="b"/>
                    <a:pathLst>
                      <a:path w="9525" h="25431">
                        <a:moveTo>
                          <a:pt x="0" y="0"/>
                        </a:moveTo>
                        <a:lnTo>
                          <a:pt x="0" y="25432"/>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sp>
          <p:nvSpPr>
            <p:cNvPr id="167" name="Freeform: Shape 166">
              <a:extLst>
                <a:ext uri="{FF2B5EF4-FFF2-40B4-BE49-F238E27FC236}">
                  <a16:creationId xmlns:a16="http://schemas.microsoft.com/office/drawing/2014/main" id="{A9689FA0-FB12-454C-9696-FB26F643F262}"/>
                </a:ext>
              </a:extLst>
            </p:cNvPr>
            <p:cNvSpPr/>
            <p:nvPr/>
          </p:nvSpPr>
          <p:spPr>
            <a:xfrm>
              <a:off x="881875" y="2972744"/>
              <a:ext cx="9525" cy="25907"/>
            </a:xfrm>
            <a:custGeom>
              <a:avLst/>
              <a:gdLst>
                <a:gd name="connsiteX0" fmla="*/ 0 w 9525"/>
                <a:gd name="connsiteY0" fmla="*/ 25908 h 25907"/>
                <a:gd name="connsiteX1" fmla="*/ 0 w 9525"/>
                <a:gd name="connsiteY1" fmla="*/ 0 h 25907"/>
              </a:gdLst>
              <a:ahLst/>
              <a:cxnLst>
                <a:cxn ang="0">
                  <a:pos x="connsiteX0" y="connsiteY0"/>
                </a:cxn>
                <a:cxn ang="0">
                  <a:pos x="connsiteX1" y="connsiteY1"/>
                </a:cxn>
              </a:cxnLst>
              <a:rect l="l" t="t" r="r" b="b"/>
              <a:pathLst>
                <a:path w="9525" h="25907">
                  <a:moveTo>
                    <a:pt x="0" y="25908"/>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68" name="Freeform: Shape 167">
              <a:extLst>
                <a:ext uri="{FF2B5EF4-FFF2-40B4-BE49-F238E27FC236}">
                  <a16:creationId xmlns:a16="http://schemas.microsoft.com/office/drawing/2014/main" id="{13DFC5F9-2DDA-4708-BE88-BAB529873B2F}"/>
                </a:ext>
              </a:extLst>
            </p:cNvPr>
            <p:cNvSpPr/>
            <p:nvPr/>
          </p:nvSpPr>
          <p:spPr>
            <a:xfrm>
              <a:off x="1027512" y="2768623"/>
              <a:ext cx="69437" cy="43053"/>
            </a:xfrm>
            <a:custGeom>
              <a:avLst/>
              <a:gdLst>
                <a:gd name="connsiteX0" fmla="*/ 0 w 69437"/>
                <a:gd name="connsiteY0" fmla="*/ 16764 h 43053"/>
                <a:gd name="connsiteX1" fmla="*/ 26384 w 69437"/>
                <a:gd name="connsiteY1" fmla="*/ 43053 h 43053"/>
                <a:gd name="connsiteX2" fmla="*/ 69437 w 69437"/>
                <a:gd name="connsiteY2" fmla="*/ 0 h 43053"/>
              </a:gdLst>
              <a:ahLst/>
              <a:cxnLst>
                <a:cxn ang="0">
                  <a:pos x="connsiteX0" y="connsiteY0"/>
                </a:cxn>
                <a:cxn ang="0">
                  <a:pos x="connsiteX1" y="connsiteY1"/>
                </a:cxn>
                <a:cxn ang="0">
                  <a:pos x="connsiteX2" y="connsiteY2"/>
                </a:cxn>
              </a:cxnLst>
              <a:rect l="l" t="t" r="r" b="b"/>
              <a:pathLst>
                <a:path w="69437" h="43053">
                  <a:moveTo>
                    <a:pt x="0" y="16764"/>
                  </a:moveTo>
                  <a:lnTo>
                    <a:pt x="26384" y="43053"/>
                  </a:lnTo>
                  <a:lnTo>
                    <a:pt x="69437"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16" name="Graphic 124">
            <a:extLst>
              <a:ext uri="{FF2B5EF4-FFF2-40B4-BE49-F238E27FC236}">
                <a16:creationId xmlns:a16="http://schemas.microsoft.com/office/drawing/2014/main" id="{1311E3C8-8F47-4286-BAF0-1F52CF81BC82}"/>
              </a:ext>
            </a:extLst>
          </p:cNvPr>
          <p:cNvGrpSpPr/>
          <p:nvPr/>
        </p:nvGrpSpPr>
        <p:grpSpPr>
          <a:xfrm>
            <a:off x="8885413" y="2625399"/>
            <a:ext cx="471697" cy="415852"/>
            <a:chOff x="8885413" y="2625399"/>
            <a:chExt cx="471697" cy="415852"/>
          </a:xfrm>
          <a:noFill/>
        </p:grpSpPr>
        <p:grpSp>
          <p:nvGrpSpPr>
            <p:cNvPr id="217" name="Graphic 124">
              <a:extLst>
                <a:ext uri="{FF2B5EF4-FFF2-40B4-BE49-F238E27FC236}">
                  <a16:creationId xmlns:a16="http://schemas.microsoft.com/office/drawing/2014/main" id="{6BFD98BE-C9B7-44A3-9B5C-32BD59391704}"/>
                </a:ext>
              </a:extLst>
            </p:cNvPr>
            <p:cNvGrpSpPr/>
            <p:nvPr/>
          </p:nvGrpSpPr>
          <p:grpSpPr>
            <a:xfrm>
              <a:off x="8885413" y="2649007"/>
              <a:ext cx="330669" cy="392245"/>
              <a:chOff x="8885413" y="2649007"/>
              <a:chExt cx="330669" cy="392245"/>
            </a:xfrm>
            <a:noFill/>
          </p:grpSpPr>
          <p:sp>
            <p:nvSpPr>
              <p:cNvPr id="218" name="Freeform: Shape 217">
                <a:extLst>
                  <a:ext uri="{FF2B5EF4-FFF2-40B4-BE49-F238E27FC236}">
                    <a16:creationId xmlns:a16="http://schemas.microsoft.com/office/drawing/2014/main" id="{45047FC4-89D8-42B1-8CED-0EEB1E4CEBFF}"/>
                  </a:ext>
                </a:extLst>
              </p:cNvPr>
              <p:cNvSpPr/>
              <p:nvPr/>
            </p:nvSpPr>
            <p:spPr>
              <a:xfrm>
                <a:off x="8885413" y="2944125"/>
                <a:ext cx="330669" cy="97126"/>
              </a:xfrm>
              <a:custGeom>
                <a:avLst/>
                <a:gdLst>
                  <a:gd name="connsiteX0" fmla="*/ 0 w 330669"/>
                  <a:gd name="connsiteY0" fmla="*/ 97127 h 97126"/>
                  <a:gd name="connsiteX1" fmla="*/ 0 w 330669"/>
                  <a:gd name="connsiteY1" fmla="*/ 59617 h 97126"/>
                  <a:gd name="connsiteX2" fmla="*/ 135998 w 330669"/>
                  <a:gd name="connsiteY2" fmla="*/ 0 h 97126"/>
                  <a:gd name="connsiteX3" fmla="*/ 135998 w 330669"/>
                  <a:gd name="connsiteY3" fmla="*/ 39919 h 97126"/>
                  <a:gd name="connsiteX4" fmla="*/ 193834 w 330669"/>
                  <a:gd name="connsiteY4" fmla="*/ 40234 h 97126"/>
                  <a:gd name="connsiteX5" fmla="*/ 193834 w 330669"/>
                  <a:gd name="connsiteY5" fmla="*/ 0 h 97126"/>
                  <a:gd name="connsiteX6" fmla="*/ 330670 w 330669"/>
                  <a:gd name="connsiteY6" fmla="*/ 59617 h 97126"/>
                  <a:gd name="connsiteX7" fmla="*/ 330670 w 330669"/>
                  <a:gd name="connsiteY7" fmla="*/ 97127 h 9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669" h="97126">
                    <a:moveTo>
                      <a:pt x="0" y="97127"/>
                    </a:moveTo>
                    <a:lnTo>
                      <a:pt x="0" y="59617"/>
                    </a:lnTo>
                    <a:cubicBezTo>
                      <a:pt x="0" y="43796"/>
                      <a:pt x="104880" y="11211"/>
                      <a:pt x="135998" y="0"/>
                    </a:cubicBezTo>
                    <a:lnTo>
                      <a:pt x="135998" y="39919"/>
                    </a:lnTo>
                    <a:cubicBezTo>
                      <a:pt x="152448" y="64751"/>
                      <a:pt x="175603" y="66008"/>
                      <a:pt x="193834" y="40234"/>
                    </a:cubicBezTo>
                    <a:lnTo>
                      <a:pt x="193834" y="0"/>
                    </a:lnTo>
                    <a:cubicBezTo>
                      <a:pt x="222437" y="10478"/>
                      <a:pt x="330670" y="43167"/>
                      <a:pt x="330670" y="59617"/>
                    </a:cubicBezTo>
                    <a:lnTo>
                      <a:pt x="330670" y="97127"/>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219" name="Graphic 124">
                <a:extLst>
                  <a:ext uri="{FF2B5EF4-FFF2-40B4-BE49-F238E27FC236}">
                    <a16:creationId xmlns:a16="http://schemas.microsoft.com/office/drawing/2014/main" id="{77473851-4636-45EF-B561-E24A6CA2421A}"/>
                  </a:ext>
                </a:extLst>
              </p:cNvPr>
              <p:cNvGrpSpPr/>
              <p:nvPr/>
            </p:nvGrpSpPr>
            <p:grpSpPr>
              <a:xfrm>
                <a:off x="8932018" y="2649007"/>
                <a:ext cx="229289" cy="295223"/>
                <a:chOff x="8932018" y="2649007"/>
                <a:chExt cx="229289" cy="295223"/>
              </a:xfrm>
              <a:noFill/>
            </p:grpSpPr>
            <p:sp>
              <p:nvSpPr>
                <p:cNvPr id="220" name="Freeform: Shape 219">
                  <a:extLst>
                    <a:ext uri="{FF2B5EF4-FFF2-40B4-BE49-F238E27FC236}">
                      <a16:creationId xmlns:a16="http://schemas.microsoft.com/office/drawing/2014/main" id="{6ECB93F8-8DA1-4A15-921A-62C8E93F1B15}"/>
                    </a:ext>
                  </a:extLst>
                </p:cNvPr>
                <p:cNvSpPr/>
                <p:nvPr/>
              </p:nvSpPr>
              <p:spPr>
                <a:xfrm>
                  <a:off x="8961899" y="2816404"/>
                  <a:ext cx="175498" cy="127825"/>
                </a:xfrm>
                <a:custGeom>
                  <a:avLst/>
                  <a:gdLst>
                    <a:gd name="connsiteX0" fmla="*/ 0 w 175498"/>
                    <a:gd name="connsiteY0" fmla="*/ 0 h 127825"/>
                    <a:gd name="connsiteX1" fmla="*/ 44005 w 175498"/>
                    <a:gd name="connsiteY1" fmla="*/ 117767 h 127825"/>
                    <a:gd name="connsiteX2" fmla="*/ 44005 w 175498"/>
                    <a:gd name="connsiteY2" fmla="*/ 117767 h 127825"/>
                    <a:gd name="connsiteX3" fmla="*/ 66008 w 175498"/>
                    <a:gd name="connsiteY3" fmla="*/ 127826 h 127825"/>
                    <a:gd name="connsiteX4" fmla="*/ 109490 w 175498"/>
                    <a:gd name="connsiteY4" fmla="*/ 127826 h 127825"/>
                    <a:gd name="connsiteX5" fmla="*/ 131493 w 175498"/>
                    <a:gd name="connsiteY5" fmla="*/ 117767 h 127825"/>
                    <a:gd name="connsiteX6" fmla="*/ 131493 w 175498"/>
                    <a:gd name="connsiteY6" fmla="*/ 117767 h 127825"/>
                    <a:gd name="connsiteX7" fmla="*/ 175498 w 175498"/>
                    <a:gd name="connsiteY7" fmla="*/ 0 h 127825"/>
                    <a:gd name="connsiteX8" fmla="*/ 175498 w 175498"/>
                    <a:gd name="connsiteY8" fmla="*/ 0 h 1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98" h="127825">
                      <a:moveTo>
                        <a:pt x="0" y="0"/>
                      </a:moveTo>
                      <a:cubicBezTo>
                        <a:pt x="0" y="43272"/>
                        <a:pt x="44005" y="117767"/>
                        <a:pt x="44005" y="117767"/>
                      </a:cubicBezTo>
                      <a:lnTo>
                        <a:pt x="44005" y="117767"/>
                      </a:lnTo>
                      <a:cubicBezTo>
                        <a:pt x="49559" y="124159"/>
                        <a:pt x="57521" y="127826"/>
                        <a:pt x="66008" y="127826"/>
                      </a:cubicBezTo>
                      <a:lnTo>
                        <a:pt x="109490" y="127826"/>
                      </a:lnTo>
                      <a:cubicBezTo>
                        <a:pt x="117977" y="127826"/>
                        <a:pt x="125940" y="124159"/>
                        <a:pt x="131493" y="117767"/>
                      </a:cubicBezTo>
                      <a:lnTo>
                        <a:pt x="131493" y="117767"/>
                      </a:lnTo>
                      <a:cubicBezTo>
                        <a:pt x="131493" y="117767"/>
                        <a:pt x="175498" y="43272"/>
                        <a:pt x="175498" y="0"/>
                      </a:cubicBezTo>
                      <a:lnTo>
                        <a:pt x="175498" y="0"/>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221" name="Freeform: Shape 220">
                  <a:extLst>
                    <a:ext uri="{FF2B5EF4-FFF2-40B4-BE49-F238E27FC236}">
                      <a16:creationId xmlns:a16="http://schemas.microsoft.com/office/drawing/2014/main" id="{6C27D4E0-B6DA-4E6E-927D-A7D42BA36FAD}"/>
                    </a:ext>
                  </a:extLst>
                </p:cNvPr>
                <p:cNvSpPr/>
                <p:nvPr/>
              </p:nvSpPr>
              <p:spPr>
                <a:xfrm>
                  <a:off x="8932018" y="2649007"/>
                  <a:ext cx="229289" cy="167397"/>
                </a:xfrm>
                <a:custGeom>
                  <a:avLst/>
                  <a:gdLst>
                    <a:gd name="connsiteX0" fmla="*/ 29881 w 229289"/>
                    <a:gd name="connsiteY0" fmla="*/ 167398 h 167397"/>
                    <a:gd name="connsiteX1" fmla="*/ 38263 w 229289"/>
                    <a:gd name="connsiteY1" fmla="*/ 40829 h 167397"/>
                    <a:gd name="connsiteX2" fmla="*/ 158126 w 229289"/>
                    <a:gd name="connsiteY2" fmla="*/ 14216 h 167397"/>
                    <a:gd name="connsiteX3" fmla="*/ 227906 w 229289"/>
                    <a:gd name="connsiteY3" fmla="*/ 76872 h 167397"/>
                    <a:gd name="connsiteX4" fmla="*/ 205379 w 229289"/>
                    <a:gd name="connsiteY4" fmla="*/ 167398 h 167397"/>
                    <a:gd name="connsiteX5" fmla="*/ 205379 w 229289"/>
                    <a:gd name="connsiteY5" fmla="*/ 167398 h 167397"/>
                    <a:gd name="connsiteX6" fmla="*/ 181281 w 229289"/>
                    <a:gd name="connsiteY6" fmla="*/ 91540 h 167397"/>
                    <a:gd name="connsiteX7" fmla="*/ 180757 w 229289"/>
                    <a:gd name="connsiteY7" fmla="*/ 91331 h 167397"/>
                    <a:gd name="connsiteX8" fmla="*/ 46645 w 229289"/>
                    <a:gd name="connsiteY8" fmla="*/ 96360 h 167397"/>
                    <a:gd name="connsiteX9" fmla="*/ 46017 w 229289"/>
                    <a:gd name="connsiteY9" fmla="*/ 96570 h 167397"/>
                    <a:gd name="connsiteX10" fmla="*/ 29881 w 229289"/>
                    <a:gd name="connsiteY10" fmla="*/ 167398 h 167397"/>
                    <a:gd name="connsiteX11" fmla="*/ 29881 w 229289"/>
                    <a:gd name="connsiteY11" fmla="*/ 167398 h 1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289" h="167397">
                      <a:moveTo>
                        <a:pt x="29881" y="167398"/>
                      </a:moveTo>
                      <a:cubicBezTo>
                        <a:pt x="6307" y="151157"/>
                        <a:pt x="-27326" y="42087"/>
                        <a:pt x="38263" y="40829"/>
                      </a:cubicBezTo>
                      <a:cubicBezTo>
                        <a:pt x="49893" y="2272"/>
                        <a:pt x="143981" y="-13968"/>
                        <a:pt x="158126" y="14216"/>
                      </a:cubicBezTo>
                      <a:cubicBezTo>
                        <a:pt x="175728" y="49002"/>
                        <a:pt x="223296" y="34228"/>
                        <a:pt x="227906" y="76872"/>
                      </a:cubicBezTo>
                      <a:cubicBezTo>
                        <a:pt x="236078" y="152624"/>
                        <a:pt x="205379" y="167398"/>
                        <a:pt x="205379" y="167398"/>
                      </a:cubicBezTo>
                      <a:lnTo>
                        <a:pt x="205379" y="167398"/>
                      </a:lnTo>
                      <a:cubicBezTo>
                        <a:pt x="205379" y="167398"/>
                        <a:pt x="177719" y="128421"/>
                        <a:pt x="181281" y="91540"/>
                      </a:cubicBezTo>
                      <a:cubicBezTo>
                        <a:pt x="181281" y="91331"/>
                        <a:pt x="180967" y="91226"/>
                        <a:pt x="180757" y="91331"/>
                      </a:cubicBezTo>
                      <a:cubicBezTo>
                        <a:pt x="114120" y="142566"/>
                        <a:pt x="52617" y="100761"/>
                        <a:pt x="46645" y="96360"/>
                      </a:cubicBezTo>
                      <a:cubicBezTo>
                        <a:pt x="46331" y="96151"/>
                        <a:pt x="46017" y="96570"/>
                        <a:pt x="46017" y="96570"/>
                      </a:cubicBezTo>
                      <a:lnTo>
                        <a:pt x="29881" y="167398"/>
                      </a:lnTo>
                      <a:lnTo>
                        <a:pt x="29881" y="167398"/>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222" name="Graphic 124">
              <a:extLst>
                <a:ext uri="{FF2B5EF4-FFF2-40B4-BE49-F238E27FC236}">
                  <a16:creationId xmlns:a16="http://schemas.microsoft.com/office/drawing/2014/main" id="{7C671070-FFA3-4AC9-A46A-FB3796453EF0}"/>
                </a:ext>
              </a:extLst>
            </p:cNvPr>
            <p:cNvGrpSpPr/>
            <p:nvPr/>
          </p:nvGrpSpPr>
          <p:grpSpPr>
            <a:xfrm>
              <a:off x="9071389" y="2625399"/>
              <a:ext cx="285721" cy="374675"/>
              <a:chOff x="9071389" y="2625399"/>
              <a:chExt cx="285721" cy="374675"/>
            </a:xfrm>
            <a:noFill/>
          </p:grpSpPr>
          <p:sp>
            <p:nvSpPr>
              <p:cNvPr id="231" name="Freeform: Shape 230">
                <a:extLst>
                  <a:ext uri="{FF2B5EF4-FFF2-40B4-BE49-F238E27FC236}">
                    <a16:creationId xmlns:a16="http://schemas.microsoft.com/office/drawing/2014/main" id="{018D138A-E5AD-4952-B9F5-B02A52CC07CA}"/>
                  </a:ext>
                </a:extLst>
              </p:cNvPr>
              <p:cNvSpPr/>
              <p:nvPr/>
            </p:nvSpPr>
            <p:spPr>
              <a:xfrm>
                <a:off x="9071389" y="2625399"/>
                <a:ext cx="285721" cy="374675"/>
              </a:xfrm>
              <a:custGeom>
                <a:avLst/>
                <a:gdLst>
                  <a:gd name="connsiteX0" fmla="*/ 0 w 285721"/>
                  <a:gd name="connsiteY0" fmla="*/ 25565 h 374675"/>
                  <a:gd name="connsiteX1" fmla="*/ 95345 w 285721"/>
                  <a:gd name="connsiteY1" fmla="*/ 0 h 374675"/>
                  <a:gd name="connsiteX2" fmla="*/ 285721 w 285721"/>
                  <a:gd name="connsiteY2" fmla="*/ 190376 h 374675"/>
                  <a:gd name="connsiteX3" fmla="*/ 143227 w 285721"/>
                  <a:gd name="connsiteY3" fmla="*/ 374676 h 374675"/>
                </a:gdLst>
                <a:ahLst/>
                <a:cxnLst>
                  <a:cxn ang="0">
                    <a:pos x="connsiteX0" y="connsiteY0"/>
                  </a:cxn>
                  <a:cxn ang="0">
                    <a:pos x="connsiteX1" y="connsiteY1"/>
                  </a:cxn>
                  <a:cxn ang="0">
                    <a:pos x="connsiteX2" y="connsiteY2"/>
                  </a:cxn>
                  <a:cxn ang="0">
                    <a:pos x="connsiteX3" y="connsiteY3"/>
                  </a:cxn>
                </a:cxnLst>
                <a:rect l="l" t="t" r="r" b="b"/>
                <a:pathLst>
                  <a:path w="285721" h="374675">
                    <a:moveTo>
                      <a:pt x="0" y="25565"/>
                    </a:moveTo>
                    <a:cubicBezTo>
                      <a:pt x="28080" y="9325"/>
                      <a:pt x="60560" y="0"/>
                      <a:pt x="95345" y="0"/>
                    </a:cubicBezTo>
                    <a:cubicBezTo>
                      <a:pt x="200539" y="0"/>
                      <a:pt x="285721" y="85287"/>
                      <a:pt x="285721" y="190376"/>
                    </a:cubicBezTo>
                    <a:cubicBezTo>
                      <a:pt x="285721" y="279016"/>
                      <a:pt x="225162" y="353511"/>
                      <a:pt x="143227" y="374676"/>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32" name="Freeform: Shape 231">
                <a:extLst>
                  <a:ext uri="{FF2B5EF4-FFF2-40B4-BE49-F238E27FC236}">
                    <a16:creationId xmlns:a16="http://schemas.microsoft.com/office/drawing/2014/main" id="{2E763701-AD1D-481E-886D-E68D3D6C04B4}"/>
                  </a:ext>
                </a:extLst>
              </p:cNvPr>
              <p:cNvSpPr/>
              <p:nvPr/>
            </p:nvSpPr>
            <p:spPr>
              <a:xfrm>
                <a:off x="9095801" y="2681454"/>
                <a:ext cx="205359" cy="268852"/>
              </a:xfrm>
              <a:custGeom>
                <a:avLst/>
                <a:gdLst>
                  <a:gd name="connsiteX0" fmla="*/ 30070 w 205359"/>
                  <a:gd name="connsiteY0" fmla="*/ 6287 h 268852"/>
                  <a:gd name="connsiteX1" fmla="*/ 70933 w 205359"/>
                  <a:gd name="connsiteY1" fmla="*/ 0 h 268852"/>
                  <a:gd name="connsiteX2" fmla="*/ 205359 w 205359"/>
                  <a:gd name="connsiteY2" fmla="*/ 134426 h 268852"/>
                  <a:gd name="connsiteX3" fmla="*/ 70933 w 205359"/>
                  <a:gd name="connsiteY3" fmla="*/ 268853 h 268852"/>
                  <a:gd name="connsiteX4" fmla="*/ 0 w 205359"/>
                  <a:gd name="connsiteY4" fmla="*/ 248631 h 268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59" h="268852">
                    <a:moveTo>
                      <a:pt x="30070" y="6287"/>
                    </a:moveTo>
                    <a:cubicBezTo>
                      <a:pt x="42958" y="2200"/>
                      <a:pt x="56683" y="0"/>
                      <a:pt x="70933" y="0"/>
                    </a:cubicBezTo>
                    <a:cubicBezTo>
                      <a:pt x="145113" y="0"/>
                      <a:pt x="205359" y="60141"/>
                      <a:pt x="205359" y="134426"/>
                    </a:cubicBezTo>
                    <a:cubicBezTo>
                      <a:pt x="205359" y="208607"/>
                      <a:pt x="145218" y="268853"/>
                      <a:pt x="70933" y="268853"/>
                    </a:cubicBezTo>
                    <a:cubicBezTo>
                      <a:pt x="44844" y="268853"/>
                      <a:pt x="20536" y="261414"/>
                      <a:pt x="0" y="248631"/>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33" name="Freeform: Shape 232">
                <a:extLst>
                  <a:ext uri="{FF2B5EF4-FFF2-40B4-BE49-F238E27FC236}">
                    <a16:creationId xmlns:a16="http://schemas.microsoft.com/office/drawing/2014/main" id="{A7C26243-B699-4AFC-A3B1-79F0A0418D59}"/>
                  </a:ext>
                </a:extLst>
              </p:cNvPr>
              <p:cNvSpPr/>
              <p:nvPr/>
            </p:nvSpPr>
            <p:spPr>
              <a:xfrm>
                <a:off x="9166420" y="2816404"/>
                <a:ext cx="17078" cy="76590"/>
              </a:xfrm>
              <a:custGeom>
                <a:avLst/>
                <a:gdLst>
                  <a:gd name="connsiteX0" fmla="*/ 0 w 17078"/>
                  <a:gd name="connsiteY0" fmla="*/ 0 h 76590"/>
                  <a:gd name="connsiteX1" fmla="*/ 17078 w 17078"/>
                  <a:gd name="connsiteY1" fmla="*/ 76591 h 76590"/>
                </a:gdLst>
                <a:ahLst/>
                <a:cxnLst>
                  <a:cxn ang="0">
                    <a:pos x="connsiteX0" y="connsiteY0"/>
                  </a:cxn>
                  <a:cxn ang="0">
                    <a:pos x="connsiteX1" y="connsiteY1"/>
                  </a:cxn>
                </a:cxnLst>
                <a:rect l="l" t="t" r="r" b="b"/>
                <a:pathLst>
                  <a:path w="17078" h="76590">
                    <a:moveTo>
                      <a:pt x="0" y="0"/>
                    </a:moveTo>
                    <a:lnTo>
                      <a:pt x="17078" y="76591"/>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34" name="Freeform: Shape 233">
                <a:extLst>
                  <a:ext uri="{FF2B5EF4-FFF2-40B4-BE49-F238E27FC236}">
                    <a16:creationId xmlns:a16="http://schemas.microsoft.com/office/drawing/2014/main" id="{9320FA0A-BF4D-497D-ABB3-FA89DBF2EAF4}"/>
                  </a:ext>
                </a:extLst>
              </p:cNvPr>
              <p:cNvSpPr/>
              <p:nvPr/>
            </p:nvSpPr>
            <p:spPr>
              <a:xfrm>
                <a:off x="9166210" y="2758673"/>
                <a:ext cx="53120" cy="57731"/>
              </a:xfrm>
              <a:custGeom>
                <a:avLst/>
                <a:gdLst>
                  <a:gd name="connsiteX0" fmla="*/ 0 w 53120"/>
                  <a:gd name="connsiteY0" fmla="*/ 57731 h 57731"/>
                  <a:gd name="connsiteX1" fmla="*/ 53121 w 53120"/>
                  <a:gd name="connsiteY1" fmla="*/ 0 h 57731"/>
                </a:gdLst>
                <a:ahLst/>
                <a:cxnLst>
                  <a:cxn ang="0">
                    <a:pos x="connsiteX0" y="connsiteY0"/>
                  </a:cxn>
                  <a:cxn ang="0">
                    <a:pos x="connsiteX1" y="connsiteY1"/>
                  </a:cxn>
                </a:cxnLst>
                <a:rect l="l" t="t" r="r" b="b"/>
                <a:pathLst>
                  <a:path w="53120" h="57731">
                    <a:moveTo>
                      <a:pt x="0" y="57731"/>
                    </a:moveTo>
                    <a:lnTo>
                      <a:pt x="53121"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169" name="Graphic 10">
            <a:extLst>
              <a:ext uri="{FF2B5EF4-FFF2-40B4-BE49-F238E27FC236}">
                <a16:creationId xmlns:a16="http://schemas.microsoft.com/office/drawing/2014/main" id="{306E6BD7-9E77-429B-9D18-8974DB66C2BC}"/>
              </a:ext>
            </a:extLst>
          </p:cNvPr>
          <p:cNvGrpSpPr/>
          <p:nvPr/>
        </p:nvGrpSpPr>
        <p:grpSpPr>
          <a:xfrm>
            <a:off x="6159910" y="2593938"/>
            <a:ext cx="477393" cy="464153"/>
            <a:chOff x="6159910" y="2593938"/>
            <a:chExt cx="477393" cy="464153"/>
          </a:xfrm>
          <a:noFill/>
        </p:grpSpPr>
        <p:sp>
          <p:nvSpPr>
            <p:cNvPr id="170" name="Freeform: Shape 169">
              <a:extLst>
                <a:ext uri="{FF2B5EF4-FFF2-40B4-BE49-F238E27FC236}">
                  <a16:creationId xmlns:a16="http://schemas.microsoft.com/office/drawing/2014/main" id="{3A58126C-5C09-4423-A09F-688A5B5DCA8D}"/>
                </a:ext>
              </a:extLst>
            </p:cNvPr>
            <p:cNvSpPr/>
            <p:nvPr/>
          </p:nvSpPr>
          <p:spPr>
            <a:xfrm>
              <a:off x="6218203" y="2730908"/>
              <a:ext cx="9525" cy="50672"/>
            </a:xfrm>
            <a:custGeom>
              <a:avLst/>
              <a:gdLst>
                <a:gd name="connsiteX0" fmla="*/ 0 w 9525"/>
                <a:gd name="connsiteY0" fmla="*/ 50673 h 50672"/>
                <a:gd name="connsiteX1" fmla="*/ 0 w 9525"/>
                <a:gd name="connsiteY1" fmla="*/ 0 h 50672"/>
              </a:gdLst>
              <a:ahLst/>
              <a:cxnLst>
                <a:cxn ang="0">
                  <a:pos x="connsiteX0" y="connsiteY0"/>
                </a:cxn>
                <a:cxn ang="0">
                  <a:pos x="connsiteX1" y="connsiteY1"/>
                </a:cxn>
              </a:cxnLst>
              <a:rect l="l" t="t" r="r" b="b"/>
              <a:pathLst>
                <a:path w="9525" h="50672">
                  <a:moveTo>
                    <a:pt x="0" y="50673"/>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1" name="Freeform: Shape 170">
              <a:extLst>
                <a:ext uri="{FF2B5EF4-FFF2-40B4-BE49-F238E27FC236}">
                  <a16:creationId xmlns:a16="http://schemas.microsoft.com/office/drawing/2014/main" id="{F014CC67-6F41-4883-AD46-C0FC4D6875AA}"/>
                </a:ext>
              </a:extLst>
            </p:cNvPr>
            <p:cNvSpPr/>
            <p:nvPr/>
          </p:nvSpPr>
          <p:spPr>
            <a:xfrm>
              <a:off x="6218203" y="2730908"/>
              <a:ext cx="419099" cy="289083"/>
            </a:xfrm>
            <a:custGeom>
              <a:avLst/>
              <a:gdLst>
                <a:gd name="connsiteX0" fmla="*/ 419100 w 419099"/>
                <a:gd name="connsiteY0" fmla="*/ 0 h 289083"/>
                <a:gd name="connsiteX1" fmla="*/ 419100 w 419099"/>
                <a:gd name="connsiteY1" fmla="*/ 275939 h 289083"/>
                <a:gd name="connsiteX2" fmla="*/ 405956 w 419099"/>
                <a:gd name="connsiteY2" fmla="*/ 289084 h 289083"/>
                <a:gd name="connsiteX3" fmla="*/ 13145 w 419099"/>
                <a:gd name="connsiteY3" fmla="*/ 289084 h 289083"/>
                <a:gd name="connsiteX4" fmla="*/ 0 w 419099"/>
                <a:gd name="connsiteY4" fmla="*/ 275939 h 289083"/>
                <a:gd name="connsiteX5" fmla="*/ 0 w 419099"/>
                <a:gd name="connsiteY5" fmla="*/ 238316 h 28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099" h="289083">
                  <a:moveTo>
                    <a:pt x="419100" y="0"/>
                  </a:moveTo>
                  <a:lnTo>
                    <a:pt x="419100" y="275939"/>
                  </a:lnTo>
                  <a:cubicBezTo>
                    <a:pt x="419100" y="283178"/>
                    <a:pt x="413195" y="289084"/>
                    <a:pt x="405956" y="289084"/>
                  </a:cubicBezTo>
                  <a:lnTo>
                    <a:pt x="13145" y="289084"/>
                  </a:lnTo>
                  <a:cubicBezTo>
                    <a:pt x="5905" y="289084"/>
                    <a:pt x="0" y="283178"/>
                    <a:pt x="0" y="275939"/>
                  </a:cubicBezTo>
                  <a:lnTo>
                    <a:pt x="0" y="238316"/>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2" name="Freeform: Shape 171">
              <a:extLst>
                <a:ext uri="{FF2B5EF4-FFF2-40B4-BE49-F238E27FC236}">
                  <a16:creationId xmlns:a16="http://schemas.microsoft.com/office/drawing/2014/main" id="{FCE8901E-B9DE-4168-B2E5-6C4B38327D98}"/>
                </a:ext>
              </a:extLst>
            </p:cNvPr>
            <p:cNvSpPr/>
            <p:nvPr/>
          </p:nvSpPr>
          <p:spPr>
            <a:xfrm>
              <a:off x="6218203" y="3058091"/>
              <a:ext cx="419100" cy="9525"/>
            </a:xfrm>
            <a:custGeom>
              <a:avLst/>
              <a:gdLst>
                <a:gd name="connsiteX0" fmla="*/ 419100 w 419100"/>
                <a:gd name="connsiteY0" fmla="*/ 0 h 9525"/>
                <a:gd name="connsiteX1" fmla="*/ 0 w 419100"/>
                <a:gd name="connsiteY1" fmla="*/ 0 h 9525"/>
              </a:gdLst>
              <a:ahLst/>
              <a:cxnLst>
                <a:cxn ang="0">
                  <a:pos x="connsiteX0" y="connsiteY0"/>
                </a:cxn>
                <a:cxn ang="0">
                  <a:pos x="connsiteX1" y="connsiteY1"/>
                </a:cxn>
              </a:cxnLst>
              <a:rect l="l" t="t" r="r" b="b"/>
              <a:pathLst>
                <a:path w="419100" h="9525">
                  <a:moveTo>
                    <a:pt x="419100"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3" name="Freeform: Shape 172">
              <a:extLst>
                <a:ext uri="{FF2B5EF4-FFF2-40B4-BE49-F238E27FC236}">
                  <a16:creationId xmlns:a16="http://schemas.microsoft.com/office/drawing/2014/main" id="{AF027750-B3D5-4319-BB32-25C9D4C8E9D3}"/>
                </a:ext>
              </a:extLst>
            </p:cNvPr>
            <p:cNvSpPr/>
            <p:nvPr/>
          </p:nvSpPr>
          <p:spPr>
            <a:xfrm>
              <a:off x="6527099" y="2593938"/>
              <a:ext cx="39909" cy="79914"/>
            </a:xfrm>
            <a:custGeom>
              <a:avLst/>
              <a:gdLst>
                <a:gd name="connsiteX0" fmla="*/ 19907 w 39909"/>
                <a:gd name="connsiteY0" fmla="*/ 0 h 79914"/>
                <a:gd name="connsiteX1" fmla="*/ 19907 w 39909"/>
                <a:gd name="connsiteY1" fmla="*/ 0 h 79914"/>
                <a:gd name="connsiteX2" fmla="*/ 39910 w 39909"/>
                <a:gd name="connsiteY2" fmla="*/ 20003 h 79914"/>
                <a:gd name="connsiteX3" fmla="*/ 39910 w 39909"/>
                <a:gd name="connsiteY3" fmla="*/ 79915 h 79914"/>
                <a:gd name="connsiteX4" fmla="*/ 0 w 39909"/>
                <a:gd name="connsiteY4" fmla="*/ 79915 h 79914"/>
                <a:gd name="connsiteX5" fmla="*/ 0 w 39909"/>
                <a:gd name="connsiteY5" fmla="*/ 20003 h 79914"/>
                <a:gd name="connsiteX6" fmla="*/ 19907 w 39909"/>
                <a:gd name="connsiteY6" fmla="*/ 0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09" h="79914">
                  <a:moveTo>
                    <a:pt x="19907" y="0"/>
                  </a:moveTo>
                  <a:lnTo>
                    <a:pt x="19907" y="0"/>
                  </a:lnTo>
                  <a:cubicBezTo>
                    <a:pt x="30956" y="0"/>
                    <a:pt x="39910" y="8954"/>
                    <a:pt x="39910" y="20003"/>
                  </a:cubicBezTo>
                  <a:lnTo>
                    <a:pt x="39910" y="79915"/>
                  </a:lnTo>
                  <a:lnTo>
                    <a:pt x="0" y="79915"/>
                  </a:lnTo>
                  <a:lnTo>
                    <a:pt x="0" y="20003"/>
                  </a:lnTo>
                  <a:cubicBezTo>
                    <a:pt x="0" y="8954"/>
                    <a:pt x="8858" y="0"/>
                    <a:pt x="19907" y="0"/>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4" name="Freeform: Shape 173">
              <a:extLst>
                <a:ext uri="{FF2B5EF4-FFF2-40B4-BE49-F238E27FC236}">
                  <a16:creationId xmlns:a16="http://schemas.microsoft.com/office/drawing/2014/main" id="{98B4EB03-C360-40E4-8D50-6E6B3C6510CE}"/>
                </a:ext>
              </a:extLst>
            </p:cNvPr>
            <p:cNvSpPr/>
            <p:nvPr/>
          </p:nvSpPr>
          <p:spPr>
            <a:xfrm>
              <a:off x="6407846" y="2593938"/>
              <a:ext cx="39909" cy="79914"/>
            </a:xfrm>
            <a:custGeom>
              <a:avLst/>
              <a:gdLst>
                <a:gd name="connsiteX0" fmla="*/ 19907 w 39909"/>
                <a:gd name="connsiteY0" fmla="*/ 0 h 79914"/>
                <a:gd name="connsiteX1" fmla="*/ 19907 w 39909"/>
                <a:gd name="connsiteY1" fmla="*/ 0 h 79914"/>
                <a:gd name="connsiteX2" fmla="*/ 39910 w 39909"/>
                <a:gd name="connsiteY2" fmla="*/ 20003 h 79914"/>
                <a:gd name="connsiteX3" fmla="*/ 39910 w 39909"/>
                <a:gd name="connsiteY3" fmla="*/ 79915 h 79914"/>
                <a:gd name="connsiteX4" fmla="*/ 0 w 39909"/>
                <a:gd name="connsiteY4" fmla="*/ 79915 h 79914"/>
                <a:gd name="connsiteX5" fmla="*/ 0 w 39909"/>
                <a:gd name="connsiteY5" fmla="*/ 20003 h 79914"/>
                <a:gd name="connsiteX6" fmla="*/ 19907 w 39909"/>
                <a:gd name="connsiteY6" fmla="*/ 0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09" h="79914">
                  <a:moveTo>
                    <a:pt x="19907" y="0"/>
                  </a:moveTo>
                  <a:lnTo>
                    <a:pt x="19907" y="0"/>
                  </a:lnTo>
                  <a:cubicBezTo>
                    <a:pt x="30956" y="0"/>
                    <a:pt x="39910" y="8954"/>
                    <a:pt x="39910" y="20003"/>
                  </a:cubicBezTo>
                  <a:lnTo>
                    <a:pt x="39910" y="79915"/>
                  </a:lnTo>
                  <a:lnTo>
                    <a:pt x="0" y="79915"/>
                  </a:lnTo>
                  <a:lnTo>
                    <a:pt x="0" y="20003"/>
                  </a:lnTo>
                  <a:cubicBezTo>
                    <a:pt x="0" y="8954"/>
                    <a:pt x="8953" y="0"/>
                    <a:pt x="19907" y="0"/>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5" name="Freeform: Shape 174">
              <a:extLst>
                <a:ext uri="{FF2B5EF4-FFF2-40B4-BE49-F238E27FC236}">
                  <a16:creationId xmlns:a16="http://schemas.microsoft.com/office/drawing/2014/main" id="{A2A65F9E-101A-442E-9CD9-8EF7C88172FF}"/>
                </a:ext>
              </a:extLst>
            </p:cNvPr>
            <p:cNvSpPr/>
            <p:nvPr/>
          </p:nvSpPr>
          <p:spPr>
            <a:xfrm>
              <a:off x="6288593" y="2593938"/>
              <a:ext cx="39909" cy="79914"/>
            </a:xfrm>
            <a:custGeom>
              <a:avLst/>
              <a:gdLst>
                <a:gd name="connsiteX0" fmla="*/ 19907 w 39909"/>
                <a:gd name="connsiteY0" fmla="*/ 0 h 79914"/>
                <a:gd name="connsiteX1" fmla="*/ 19907 w 39909"/>
                <a:gd name="connsiteY1" fmla="*/ 0 h 79914"/>
                <a:gd name="connsiteX2" fmla="*/ 39910 w 39909"/>
                <a:gd name="connsiteY2" fmla="*/ 20003 h 79914"/>
                <a:gd name="connsiteX3" fmla="*/ 39910 w 39909"/>
                <a:gd name="connsiteY3" fmla="*/ 79915 h 79914"/>
                <a:gd name="connsiteX4" fmla="*/ 0 w 39909"/>
                <a:gd name="connsiteY4" fmla="*/ 79915 h 79914"/>
                <a:gd name="connsiteX5" fmla="*/ 0 w 39909"/>
                <a:gd name="connsiteY5" fmla="*/ 20003 h 79914"/>
                <a:gd name="connsiteX6" fmla="*/ 19907 w 39909"/>
                <a:gd name="connsiteY6" fmla="*/ 0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09" h="79914">
                  <a:moveTo>
                    <a:pt x="19907" y="0"/>
                  </a:moveTo>
                  <a:lnTo>
                    <a:pt x="19907" y="0"/>
                  </a:lnTo>
                  <a:cubicBezTo>
                    <a:pt x="30956" y="0"/>
                    <a:pt x="39910" y="8954"/>
                    <a:pt x="39910" y="20003"/>
                  </a:cubicBezTo>
                  <a:lnTo>
                    <a:pt x="39910" y="79915"/>
                  </a:lnTo>
                  <a:lnTo>
                    <a:pt x="0" y="79915"/>
                  </a:lnTo>
                  <a:lnTo>
                    <a:pt x="0" y="20003"/>
                  </a:lnTo>
                  <a:cubicBezTo>
                    <a:pt x="0" y="8954"/>
                    <a:pt x="8953" y="0"/>
                    <a:pt x="19907" y="0"/>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6" name="Freeform: Shape 175">
              <a:extLst>
                <a:ext uri="{FF2B5EF4-FFF2-40B4-BE49-F238E27FC236}">
                  <a16:creationId xmlns:a16="http://schemas.microsoft.com/office/drawing/2014/main" id="{00EFC423-1772-40D8-8157-47FFE57B0391}"/>
                </a:ext>
              </a:extLst>
            </p:cNvPr>
            <p:cNvSpPr/>
            <p:nvPr/>
          </p:nvSpPr>
          <p:spPr>
            <a:xfrm>
              <a:off x="6218203" y="2633848"/>
              <a:ext cx="419099" cy="97059"/>
            </a:xfrm>
            <a:custGeom>
              <a:avLst/>
              <a:gdLst>
                <a:gd name="connsiteX0" fmla="*/ 70390 w 419099"/>
                <a:gd name="connsiteY0" fmla="*/ 0 h 97059"/>
                <a:gd name="connsiteX1" fmla="*/ 13145 w 419099"/>
                <a:gd name="connsiteY1" fmla="*/ 0 h 97059"/>
                <a:gd name="connsiteX2" fmla="*/ 0 w 419099"/>
                <a:gd name="connsiteY2" fmla="*/ 13145 h 97059"/>
                <a:gd name="connsiteX3" fmla="*/ 0 w 419099"/>
                <a:gd name="connsiteY3" fmla="*/ 97060 h 97059"/>
                <a:gd name="connsiteX4" fmla="*/ 419100 w 419099"/>
                <a:gd name="connsiteY4" fmla="*/ 97060 h 97059"/>
                <a:gd name="connsiteX5" fmla="*/ 419100 w 419099"/>
                <a:gd name="connsiteY5" fmla="*/ 13145 h 97059"/>
                <a:gd name="connsiteX6" fmla="*/ 405956 w 419099"/>
                <a:gd name="connsiteY6" fmla="*/ 0 h 97059"/>
                <a:gd name="connsiteX7" fmla="*/ 348710 w 419099"/>
                <a:gd name="connsiteY7" fmla="*/ 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99" h="97059">
                  <a:moveTo>
                    <a:pt x="70390" y="0"/>
                  </a:moveTo>
                  <a:lnTo>
                    <a:pt x="13145" y="0"/>
                  </a:lnTo>
                  <a:cubicBezTo>
                    <a:pt x="5905" y="0"/>
                    <a:pt x="0" y="5905"/>
                    <a:pt x="0" y="13145"/>
                  </a:cubicBezTo>
                  <a:lnTo>
                    <a:pt x="0" y="97060"/>
                  </a:lnTo>
                  <a:lnTo>
                    <a:pt x="419100" y="97060"/>
                  </a:lnTo>
                  <a:lnTo>
                    <a:pt x="419100" y="13145"/>
                  </a:lnTo>
                  <a:cubicBezTo>
                    <a:pt x="419100" y="5905"/>
                    <a:pt x="413195" y="0"/>
                    <a:pt x="405956" y="0"/>
                  </a:cubicBezTo>
                  <a:lnTo>
                    <a:pt x="34871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7" name="Freeform: Shape 176">
              <a:extLst>
                <a:ext uri="{FF2B5EF4-FFF2-40B4-BE49-F238E27FC236}">
                  <a16:creationId xmlns:a16="http://schemas.microsoft.com/office/drawing/2014/main" id="{38F0A013-2498-410B-9575-D995DE136E25}"/>
                </a:ext>
              </a:extLst>
            </p:cNvPr>
            <p:cNvSpPr/>
            <p:nvPr/>
          </p:nvSpPr>
          <p:spPr>
            <a:xfrm>
              <a:off x="6328503" y="2633848"/>
              <a:ext cx="78962" cy="9525"/>
            </a:xfrm>
            <a:custGeom>
              <a:avLst/>
              <a:gdLst>
                <a:gd name="connsiteX0" fmla="*/ 78962 w 78962"/>
                <a:gd name="connsiteY0" fmla="*/ 0 h 9525"/>
                <a:gd name="connsiteX1" fmla="*/ 0 w 78962"/>
                <a:gd name="connsiteY1" fmla="*/ 0 h 9525"/>
              </a:gdLst>
              <a:ahLst/>
              <a:cxnLst>
                <a:cxn ang="0">
                  <a:pos x="connsiteX0" y="connsiteY0"/>
                </a:cxn>
                <a:cxn ang="0">
                  <a:pos x="connsiteX1" y="connsiteY1"/>
                </a:cxn>
              </a:cxnLst>
              <a:rect l="l" t="t" r="r" b="b"/>
              <a:pathLst>
                <a:path w="78962" h="9525">
                  <a:moveTo>
                    <a:pt x="78962"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8" name="Freeform: Shape 177">
              <a:extLst>
                <a:ext uri="{FF2B5EF4-FFF2-40B4-BE49-F238E27FC236}">
                  <a16:creationId xmlns:a16="http://schemas.microsoft.com/office/drawing/2014/main" id="{4B18B773-0F25-4405-B7D2-1F156E6F802E}"/>
                </a:ext>
              </a:extLst>
            </p:cNvPr>
            <p:cNvSpPr/>
            <p:nvPr/>
          </p:nvSpPr>
          <p:spPr>
            <a:xfrm>
              <a:off x="6447375" y="2633848"/>
              <a:ext cx="79724" cy="9525"/>
            </a:xfrm>
            <a:custGeom>
              <a:avLst/>
              <a:gdLst>
                <a:gd name="connsiteX0" fmla="*/ 79724 w 79724"/>
                <a:gd name="connsiteY0" fmla="*/ 0 h 9525"/>
                <a:gd name="connsiteX1" fmla="*/ 0 w 79724"/>
                <a:gd name="connsiteY1" fmla="*/ 0 h 9525"/>
              </a:gdLst>
              <a:ahLst/>
              <a:cxnLst>
                <a:cxn ang="0">
                  <a:pos x="connsiteX0" y="connsiteY0"/>
                </a:cxn>
                <a:cxn ang="0">
                  <a:pos x="connsiteX1" y="connsiteY1"/>
                </a:cxn>
              </a:cxnLst>
              <a:rect l="l" t="t" r="r" b="b"/>
              <a:pathLst>
                <a:path w="79724" h="9525">
                  <a:moveTo>
                    <a:pt x="79724"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9" name="Freeform: Shape 178">
              <a:extLst>
                <a:ext uri="{FF2B5EF4-FFF2-40B4-BE49-F238E27FC236}">
                  <a16:creationId xmlns:a16="http://schemas.microsoft.com/office/drawing/2014/main" id="{E9917AEF-C662-4971-B7D9-29BAF2AA79A3}"/>
                </a:ext>
              </a:extLst>
            </p:cNvPr>
            <p:cNvSpPr/>
            <p:nvPr/>
          </p:nvSpPr>
          <p:spPr>
            <a:xfrm>
              <a:off x="6408703" y="2789772"/>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0" name="Freeform: Shape 179">
              <a:extLst>
                <a:ext uri="{FF2B5EF4-FFF2-40B4-BE49-F238E27FC236}">
                  <a16:creationId xmlns:a16="http://schemas.microsoft.com/office/drawing/2014/main" id="{8611B4A6-B0AC-4605-A9B0-B9C83AFA93A2}"/>
                </a:ext>
              </a:extLst>
            </p:cNvPr>
            <p:cNvSpPr/>
            <p:nvPr/>
          </p:nvSpPr>
          <p:spPr>
            <a:xfrm>
              <a:off x="6465853" y="2789772"/>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1" name="Freeform: Shape 180">
              <a:extLst>
                <a:ext uri="{FF2B5EF4-FFF2-40B4-BE49-F238E27FC236}">
                  <a16:creationId xmlns:a16="http://schemas.microsoft.com/office/drawing/2014/main" id="{E5CE6B45-F9EB-4823-9AC5-B6BABC94C3BB}"/>
                </a:ext>
              </a:extLst>
            </p:cNvPr>
            <p:cNvSpPr/>
            <p:nvPr/>
          </p:nvSpPr>
          <p:spPr>
            <a:xfrm>
              <a:off x="6408703" y="2846922"/>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4" name="Freeform: Shape 183">
              <a:extLst>
                <a:ext uri="{FF2B5EF4-FFF2-40B4-BE49-F238E27FC236}">
                  <a16:creationId xmlns:a16="http://schemas.microsoft.com/office/drawing/2014/main" id="{83B2803E-F5F9-4DE1-9FC5-57B53972E517}"/>
                </a:ext>
              </a:extLst>
            </p:cNvPr>
            <p:cNvSpPr/>
            <p:nvPr/>
          </p:nvSpPr>
          <p:spPr>
            <a:xfrm>
              <a:off x="6523003" y="2846922"/>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5" name="Freeform: Shape 184">
              <a:extLst>
                <a:ext uri="{FF2B5EF4-FFF2-40B4-BE49-F238E27FC236}">
                  <a16:creationId xmlns:a16="http://schemas.microsoft.com/office/drawing/2014/main" id="{C0345097-B254-4F1A-812B-E5816AE82FFD}"/>
                </a:ext>
              </a:extLst>
            </p:cNvPr>
            <p:cNvSpPr/>
            <p:nvPr/>
          </p:nvSpPr>
          <p:spPr>
            <a:xfrm>
              <a:off x="6408703" y="2904072"/>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6" name="Freeform: Shape 185">
              <a:extLst>
                <a:ext uri="{FF2B5EF4-FFF2-40B4-BE49-F238E27FC236}">
                  <a16:creationId xmlns:a16="http://schemas.microsoft.com/office/drawing/2014/main" id="{62802EB3-F6D7-4BBB-8CE6-E785B3CE438B}"/>
                </a:ext>
              </a:extLst>
            </p:cNvPr>
            <p:cNvSpPr/>
            <p:nvPr/>
          </p:nvSpPr>
          <p:spPr>
            <a:xfrm>
              <a:off x="6465853" y="2904072"/>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7" name="Freeform: Shape 186">
              <a:extLst>
                <a:ext uri="{FF2B5EF4-FFF2-40B4-BE49-F238E27FC236}">
                  <a16:creationId xmlns:a16="http://schemas.microsoft.com/office/drawing/2014/main" id="{204CD69F-D471-4CCF-912C-187B8FC8A693}"/>
                </a:ext>
              </a:extLst>
            </p:cNvPr>
            <p:cNvSpPr/>
            <p:nvPr/>
          </p:nvSpPr>
          <p:spPr>
            <a:xfrm>
              <a:off x="6523003" y="2961222"/>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8" name="Freeform: Shape 187">
              <a:extLst>
                <a:ext uri="{FF2B5EF4-FFF2-40B4-BE49-F238E27FC236}">
                  <a16:creationId xmlns:a16="http://schemas.microsoft.com/office/drawing/2014/main" id="{FC8A480B-D55D-43EA-A951-166B503EB1CC}"/>
                </a:ext>
              </a:extLst>
            </p:cNvPr>
            <p:cNvSpPr/>
            <p:nvPr/>
          </p:nvSpPr>
          <p:spPr>
            <a:xfrm>
              <a:off x="6408703" y="2961222"/>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9" name="Freeform: Shape 188">
              <a:extLst>
                <a:ext uri="{FF2B5EF4-FFF2-40B4-BE49-F238E27FC236}">
                  <a16:creationId xmlns:a16="http://schemas.microsoft.com/office/drawing/2014/main" id="{107AD319-F905-4FAF-A7C1-1C76606864D2}"/>
                </a:ext>
              </a:extLst>
            </p:cNvPr>
            <p:cNvSpPr/>
            <p:nvPr/>
          </p:nvSpPr>
          <p:spPr>
            <a:xfrm>
              <a:off x="6465853" y="2961222"/>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0" name="Freeform: Shape 189">
              <a:extLst>
                <a:ext uri="{FF2B5EF4-FFF2-40B4-BE49-F238E27FC236}">
                  <a16:creationId xmlns:a16="http://schemas.microsoft.com/office/drawing/2014/main" id="{8CB9A6BE-C5AF-460C-9EB7-99244B97C5F9}"/>
                </a:ext>
              </a:extLst>
            </p:cNvPr>
            <p:cNvSpPr/>
            <p:nvPr/>
          </p:nvSpPr>
          <p:spPr>
            <a:xfrm>
              <a:off x="6580153" y="2789772"/>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1" name="Freeform: Shape 190">
              <a:extLst>
                <a:ext uri="{FF2B5EF4-FFF2-40B4-BE49-F238E27FC236}">
                  <a16:creationId xmlns:a16="http://schemas.microsoft.com/office/drawing/2014/main" id="{31F43DD2-9C4A-42BD-AF3C-B1326FB6C778}"/>
                </a:ext>
              </a:extLst>
            </p:cNvPr>
            <p:cNvSpPr/>
            <p:nvPr/>
          </p:nvSpPr>
          <p:spPr>
            <a:xfrm>
              <a:off x="6580153" y="2904072"/>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2" name="Freeform: Shape 191">
              <a:extLst>
                <a:ext uri="{FF2B5EF4-FFF2-40B4-BE49-F238E27FC236}">
                  <a16:creationId xmlns:a16="http://schemas.microsoft.com/office/drawing/2014/main" id="{9CDCC53B-35E9-4281-88EC-E791D7C57B21}"/>
                </a:ext>
              </a:extLst>
            </p:cNvPr>
            <p:cNvSpPr/>
            <p:nvPr/>
          </p:nvSpPr>
          <p:spPr>
            <a:xfrm>
              <a:off x="6580153" y="2961222"/>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5" name="Freeform: Shape 194">
              <a:extLst>
                <a:ext uri="{FF2B5EF4-FFF2-40B4-BE49-F238E27FC236}">
                  <a16:creationId xmlns:a16="http://schemas.microsoft.com/office/drawing/2014/main" id="{CA103696-C48B-4ED0-BDE1-F353F07275DE}"/>
                </a:ext>
              </a:extLst>
            </p:cNvPr>
            <p:cNvSpPr/>
            <p:nvPr/>
          </p:nvSpPr>
          <p:spPr>
            <a:xfrm>
              <a:off x="6313453" y="2730908"/>
              <a:ext cx="9525" cy="51815"/>
            </a:xfrm>
            <a:custGeom>
              <a:avLst/>
              <a:gdLst>
                <a:gd name="connsiteX0" fmla="*/ 0 w 9525"/>
                <a:gd name="connsiteY0" fmla="*/ 51816 h 51815"/>
                <a:gd name="connsiteX1" fmla="*/ 0 w 9525"/>
                <a:gd name="connsiteY1" fmla="*/ 0 h 51815"/>
              </a:gdLst>
              <a:ahLst/>
              <a:cxnLst>
                <a:cxn ang="0">
                  <a:pos x="connsiteX0" y="connsiteY0"/>
                </a:cxn>
                <a:cxn ang="0">
                  <a:pos x="connsiteX1" y="connsiteY1"/>
                </a:cxn>
              </a:cxnLst>
              <a:rect l="l" t="t" r="r" b="b"/>
              <a:pathLst>
                <a:path w="9525" h="51815">
                  <a:moveTo>
                    <a:pt x="0" y="51816"/>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6" name="Freeform: Shape 195">
              <a:extLst>
                <a:ext uri="{FF2B5EF4-FFF2-40B4-BE49-F238E27FC236}">
                  <a16:creationId xmlns:a16="http://schemas.microsoft.com/office/drawing/2014/main" id="{DE361EEB-2F22-4773-BBF7-3BB173DAC19E}"/>
                </a:ext>
              </a:extLst>
            </p:cNvPr>
            <p:cNvSpPr/>
            <p:nvPr/>
          </p:nvSpPr>
          <p:spPr>
            <a:xfrm>
              <a:off x="6313453" y="2968175"/>
              <a:ext cx="9525" cy="51815"/>
            </a:xfrm>
            <a:custGeom>
              <a:avLst/>
              <a:gdLst>
                <a:gd name="connsiteX0" fmla="*/ 0 w 9525"/>
                <a:gd name="connsiteY0" fmla="*/ 51816 h 51815"/>
                <a:gd name="connsiteX1" fmla="*/ 0 w 9525"/>
                <a:gd name="connsiteY1" fmla="*/ 0 h 51815"/>
              </a:gdLst>
              <a:ahLst/>
              <a:cxnLst>
                <a:cxn ang="0">
                  <a:pos x="connsiteX0" y="connsiteY0"/>
                </a:cxn>
                <a:cxn ang="0">
                  <a:pos x="connsiteX1" y="connsiteY1"/>
                </a:cxn>
              </a:cxnLst>
              <a:rect l="l" t="t" r="r" b="b"/>
              <a:pathLst>
                <a:path w="9525" h="51815">
                  <a:moveTo>
                    <a:pt x="0" y="51816"/>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7" name="Freeform: Shape 196">
              <a:extLst>
                <a:ext uri="{FF2B5EF4-FFF2-40B4-BE49-F238E27FC236}">
                  <a16:creationId xmlns:a16="http://schemas.microsoft.com/office/drawing/2014/main" id="{9FDBB57A-7DE5-4413-97DA-5CB49FA26F16}"/>
                </a:ext>
              </a:extLst>
            </p:cNvPr>
            <p:cNvSpPr/>
            <p:nvPr/>
          </p:nvSpPr>
          <p:spPr>
            <a:xfrm>
              <a:off x="6159910" y="2770722"/>
              <a:ext cx="209550" cy="209550"/>
            </a:xfrm>
            <a:custGeom>
              <a:avLst/>
              <a:gdLst>
                <a:gd name="connsiteX0" fmla="*/ 209550 w 209550"/>
                <a:gd name="connsiteY0" fmla="*/ 104775 h 209550"/>
                <a:gd name="connsiteX1" fmla="*/ 104775 w 209550"/>
                <a:gd name="connsiteY1" fmla="*/ 209550 h 209550"/>
                <a:gd name="connsiteX2" fmla="*/ 0 w 209550"/>
                <a:gd name="connsiteY2" fmla="*/ 104775 h 209550"/>
                <a:gd name="connsiteX3" fmla="*/ 104775 w 209550"/>
                <a:gd name="connsiteY3" fmla="*/ 0 h 209550"/>
                <a:gd name="connsiteX4" fmla="*/ 209550 w 209550"/>
                <a:gd name="connsiteY4" fmla="*/ 104775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209550">
                  <a:moveTo>
                    <a:pt x="209550" y="104775"/>
                  </a:moveTo>
                  <a:cubicBezTo>
                    <a:pt x="209550" y="162641"/>
                    <a:pt x="162641" y="209550"/>
                    <a:pt x="104775" y="209550"/>
                  </a:cubicBezTo>
                  <a:cubicBezTo>
                    <a:pt x="46909" y="209550"/>
                    <a:pt x="0" y="162641"/>
                    <a:pt x="0" y="104775"/>
                  </a:cubicBezTo>
                  <a:cubicBezTo>
                    <a:pt x="0" y="46909"/>
                    <a:pt x="46909" y="0"/>
                    <a:pt x="104775" y="0"/>
                  </a:cubicBezTo>
                  <a:cubicBezTo>
                    <a:pt x="162641" y="0"/>
                    <a:pt x="209550" y="46909"/>
                    <a:pt x="209550" y="104775"/>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nvGrpSpPr>
            <p:cNvPr id="198" name="Graphic 10">
              <a:extLst>
                <a:ext uri="{FF2B5EF4-FFF2-40B4-BE49-F238E27FC236}">
                  <a16:creationId xmlns:a16="http://schemas.microsoft.com/office/drawing/2014/main" id="{4A50BF0F-D9B7-4013-BCC5-84A2F1D26E65}"/>
                </a:ext>
              </a:extLst>
            </p:cNvPr>
            <p:cNvGrpSpPr/>
            <p:nvPr/>
          </p:nvGrpSpPr>
          <p:grpSpPr>
            <a:xfrm>
              <a:off x="6193819" y="2808822"/>
              <a:ext cx="141636" cy="143732"/>
              <a:chOff x="6193819" y="2808822"/>
              <a:chExt cx="141636" cy="143732"/>
            </a:xfrm>
            <a:noFill/>
          </p:grpSpPr>
          <p:grpSp>
            <p:nvGrpSpPr>
              <p:cNvPr id="199" name="Graphic 10">
                <a:extLst>
                  <a:ext uri="{FF2B5EF4-FFF2-40B4-BE49-F238E27FC236}">
                    <a16:creationId xmlns:a16="http://schemas.microsoft.com/office/drawing/2014/main" id="{64F8D17E-DE1E-4EAA-97CE-6879AB38637B}"/>
                  </a:ext>
                </a:extLst>
              </p:cNvPr>
              <p:cNvGrpSpPr/>
              <p:nvPr/>
            </p:nvGrpSpPr>
            <p:grpSpPr>
              <a:xfrm>
                <a:off x="6193819" y="2808822"/>
                <a:ext cx="141636" cy="143732"/>
                <a:chOff x="6193819" y="2808822"/>
                <a:chExt cx="141636" cy="143732"/>
              </a:xfrm>
              <a:noFill/>
            </p:grpSpPr>
            <p:grpSp>
              <p:nvGrpSpPr>
                <p:cNvPr id="200" name="Graphic 10">
                  <a:extLst>
                    <a:ext uri="{FF2B5EF4-FFF2-40B4-BE49-F238E27FC236}">
                      <a16:creationId xmlns:a16="http://schemas.microsoft.com/office/drawing/2014/main" id="{9DEE40AF-A182-4CE9-9E8A-2689A812A061}"/>
                    </a:ext>
                  </a:extLst>
                </p:cNvPr>
                <p:cNvGrpSpPr/>
                <p:nvPr/>
              </p:nvGrpSpPr>
              <p:grpSpPr>
                <a:xfrm>
                  <a:off x="6231824" y="2808822"/>
                  <a:ext cx="65722" cy="99536"/>
                  <a:chOff x="6231824" y="2808822"/>
                  <a:chExt cx="65722" cy="99536"/>
                </a:xfrm>
                <a:noFill/>
              </p:grpSpPr>
              <p:grpSp>
                <p:nvGrpSpPr>
                  <p:cNvPr id="201" name="Graphic 10">
                    <a:extLst>
                      <a:ext uri="{FF2B5EF4-FFF2-40B4-BE49-F238E27FC236}">
                        <a16:creationId xmlns:a16="http://schemas.microsoft.com/office/drawing/2014/main" id="{0F2B3487-CB1F-419D-9B7A-B8747D130C51}"/>
                      </a:ext>
                    </a:extLst>
                  </p:cNvPr>
                  <p:cNvGrpSpPr/>
                  <p:nvPr/>
                </p:nvGrpSpPr>
                <p:grpSpPr>
                  <a:xfrm>
                    <a:off x="6231824" y="2808822"/>
                    <a:ext cx="65722" cy="81438"/>
                    <a:chOff x="6231824" y="2808822"/>
                    <a:chExt cx="65722" cy="81438"/>
                  </a:xfrm>
                  <a:noFill/>
                </p:grpSpPr>
                <p:sp>
                  <p:nvSpPr>
                    <p:cNvPr id="202" name="Freeform: Shape 201">
                      <a:extLst>
                        <a:ext uri="{FF2B5EF4-FFF2-40B4-BE49-F238E27FC236}">
                          <a16:creationId xmlns:a16="http://schemas.microsoft.com/office/drawing/2014/main" id="{FC9E79C9-3F87-40B4-9AE8-28E37A545BA3}"/>
                        </a:ext>
                      </a:extLst>
                    </p:cNvPr>
                    <p:cNvSpPr/>
                    <p:nvPr/>
                  </p:nvSpPr>
                  <p:spPr>
                    <a:xfrm>
                      <a:off x="6231919" y="2839588"/>
                      <a:ext cx="65627" cy="50672"/>
                    </a:xfrm>
                    <a:custGeom>
                      <a:avLst/>
                      <a:gdLst>
                        <a:gd name="connsiteX0" fmla="*/ 65627 w 65627"/>
                        <a:gd name="connsiteY0" fmla="*/ 0 h 50672"/>
                        <a:gd name="connsiteX1" fmla="*/ 65627 w 65627"/>
                        <a:gd name="connsiteY1" fmla="*/ 17050 h 50672"/>
                        <a:gd name="connsiteX2" fmla="*/ 55721 w 65627"/>
                        <a:gd name="connsiteY2" fmla="*/ 41148 h 50672"/>
                        <a:gd name="connsiteX3" fmla="*/ 55721 w 65627"/>
                        <a:gd name="connsiteY3" fmla="*/ 41148 h 50672"/>
                        <a:gd name="connsiteX4" fmla="*/ 32861 w 65627"/>
                        <a:gd name="connsiteY4" fmla="*/ 50673 h 50672"/>
                        <a:gd name="connsiteX5" fmla="*/ 32861 w 65627"/>
                        <a:gd name="connsiteY5" fmla="*/ 50673 h 50672"/>
                        <a:gd name="connsiteX6" fmla="*/ 9906 w 65627"/>
                        <a:gd name="connsiteY6" fmla="*/ 41053 h 50672"/>
                        <a:gd name="connsiteX7" fmla="*/ 9906 w 65627"/>
                        <a:gd name="connsiteY7" fmla="*/ 41053 h 50672"/>
                        <a:gd name="connsiteX8" fmla="*/ 0 w 65627"/>
                        <a:gd name="connsiteY8" fmla="*/ 17050 h 50672"/>
                        <a:gd name="connsiteX9" fmla="*/ 0 w 65627"/>
                        <a:gd name="connsiteY9" fmla="*/ 0 h 5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627" h="50672">
                          <a:moveTo>
                            <a:pt x="65627" y="0"/>
                          </a:moveTo>
                          <a:lnTo>
                            <a:pt x="65627" y="17050"/>
                          </a:lnTo>
                          <a:cubicBezTo>
                            <a:pt x="65627" y="26098"/>
                            <a:pt x="62008" y="34766"/>
                            <a:pt x="55721" y="41148"/>
                          </a:cubicBezTo>
                          <a:lnTo>
                            <a:pt x="55721" y="41148"/>
                          </a:lnTo>
                          <a:cubicBezTo>
                            <a:pt x="49625" y="47244"/>
                            <a:pt x="41434" y="50673"/>
                            <a:pt x="32861" y="50673"/>
                          </a:cubicBezTo>
                          <a:lnTo>
                            <a:pt x="32861" y="50673"/>
                          </a:lnTo>
                          <a:cubicBezTo>
                            <a:pt x="24289" y="50673"/>
                            <a:pt x="16002" y="47244"/>
                            <a:pt x="9906" y="41053"/>
                          </a:cubicBezTo>
                          <a:lnTo>
                            <a:pt x="9906" y="41053"/>
                          </a:lnTo>
                          <a:cubicBezTo>
                            <a:pt x="3619" y="34671"/>
                            <a:pt x="0" y="26003"/>
                            <a:pt x="0" y="17050"/>
                          </a:cubicBez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03" name="Freeform: Shape 202">
                      <a:extLst>
                        <a:ext uri="{FF2B5EF4-FFF2-40B4-BE49-F238E27FC236}">
                          <a16:creationId xmlns:a16="http://schemas.microsoft.com/office/drawing/2014/main" id="{12EA4A27-1C42-4A3C-B133-4DF8043E4127}"/>
                        </a:ext>
                      </a:extLst>
                    </p:cNvPr>
                    <p:cNvSpPr/>
                    <p:nvPr/>
                  </p:nvSpPr>
                  <p:spPr>
                    <a:xfrm>
                      <a:off x="6231824" y="2808822"/>
                      <a:ext cx="65722" cy="30765"/>
                    </a:xfrm>
                    <a:custGeom>
                      <a:avLst/>
                      <a:gdLst>
                        <a:gd name="connsiteX0" fmla="*/ 0 w 65722"/>
                        <a:gd name="connsiteY0" fmla="*/ 30766 h 30765"/>
                        <a:gd name="connsiteX1" fmla="*/ 32861 w 65722"/>
                        <a:gd name="connsiteY1" fmla="*/ 0 h 30765"/>
                        <a:gd name="connsiteX2" fmla="*/ 65723 w 65722"/>
                        <a:gd name="connsiteY2" fmla="*/ 30766 h 30765"/>
                      </a:gdLst>
                      <a:ahLst/>
                      <a:cxnLst>
                        <a:cxn ang="0">
                          <a:pos x="connsiteX0" y="connsiteY0"/>
                        </a:cxn>
                        <a:cxn ang="0">
                          <a:pos x="connsiteX1" y="connsiteY1"/>
                        </a:cxn>
                        <a:cxn ang="0">
                          <a:pos x="connsiteX2" y="connsiteY2"/>
                        </a:cxn>
                      </a:cxnLst>
                      <a:rect l="l" t="t" r="r" b="b"/>
                      <a:pathLst>
                        <a:path w="65722" h="30765">
                          <a:moveTo>
                            <a:pt x="0" y="30766"/>
                          </a:moveTo>
                          <a:cubicBezTo>
                            <a:pt x="0" y="13811"/>
                            <a:pt x="14669" y="0"/>
                            <a:pt x="32861" y="0"/>
                          </a:cubicBezTo>
                          <a:cubicBezTo>
                            <a:pt x="50959" y="0"/>
                            <a:pt x="65723" y="13811"/>
                            <a:pt x="65723" y="30766"/>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04" name="Graphic 10">
                    <a:extLst>
                      <a:ext uri="{FF2B5EF4-FFF2-40B4-BE49-F238E27FC236}">
                        <a16:creationId xmlns:a16="http://schemas.microsoft.com/office/drawing/2014/main" id="{44BF4D98-808C-45DE-AADE-105D84CCB6F9}"/>
                      </a:ext>
                    </a:extLst>
                  </p:cNvPr>
                  <p:cNvGrpSpPr/>
                  <p:nvPr/>
                </p:nvGrpSpPr>
                <p:grpSpPr>
                  <a:xfrm>
                    <a:off x="6244968" y="2884736"/>
                    <a:ext cx="39338" cy="23621"/>
                    <a:chOff x="6244968" y="2884736"/>
                    <a:chExt cx="39338" cy="23621"/>
                  </a:xfrm>
                </p:grpSpPr>
                <p:sp>
                  <p:nvSpPr>
                    <p:cNvPr id="205" name="Freeform: Shape 204">
                      <a:extLst>
                        <a:ext uri="{FF2B5EF4-FFF2-40B4-BE49-F238E27FC236}">
                          <a16:creationId xmlns:a16="http://schemas.microsoft.com/office/drawing/2014/main" id="{2865575F-5B96-4D66-8FAD-9E603494D9D1}"/>
                        </a:ext>
                      </a:extLst>
                    </p:cNvPr>
                    <p:cNvSpPr/>
                    <p:nvPr/>
                  </p:nvSpPr>
                  <p:spPr>
                    <a:xfrm>
                      <a:off x="6244968" y="2884736"/>
                      <a:ext cx="9525" cy="23621"/>
                    </a:xfrm>
                    <a:custGeom>
                      <a:avLst/>
                      <a:gdLst>
                        <a:gd name="connsiteX0" fmla="*/ 0 w 9525"/>
                        <a:gd name="connsiteY0" fmla="*/ 0 h 23621"/>
                        <a:gd name="connsiteX1" fmla="*/ 0 w 9525"/>
                        <a:gd name="connsiteY1" fmla="*/ 23622 h 23621"/>
                      </a:gdLst>
                      <a:ahLst/>
                      <a:cxnLst>
                        <a:cxn ang="0">
                          <a:pos x="connsiteX0" y="connsiteY0"/>
                        </a:cxn>
                        <a:cxn ang="0">
                          <a:pos x="connsiteX1" y="connsiteY1"/>
                        </a:cxn>
                      </a:cxnLst>
                      <a:rect l="l" t="t" r="r" b="b"/>
                      <a:pathLst>
                        <a:path w="9525" h="23621">
                          <a:moveTo>
                            <a:pt x="0" y="0"/>
                          </a:moveTo>
                          <a:lnTo>
                            <a:pt x="0" y="23622"/>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06" name="Freeform: Shape 205">
                      <a:extLst>
                        <a:ext uri="{FF2B5EF4-FFF2-40B4-BE49-F238E27FC236}">
                          <a16:creationId xmlns:a16="http://schemas.microsoft.com/office/drawing/2014/main" id="{1A5867A3-0D9B-4F36-BE9D-027A455A6A9A}"/>
                        </a:ext>
                      </a:extLst>
                    </p:cNvPr>
                    <p:cNvSpPr/>
                    <p:nvPr/>
                  </p:nvSpPr>
                  <p:spPr>
                    <a:xfrm>
                      <a:off x="6284307" y="2884736"/>
                      <a:ext cx="9525" cy="23526"/>
                    </a:xfrm>
                    <a:custGeom>
                      <a:avLst/>
                      <a:gdLst>
                        <a:gd name="connsiteX0" fmla="*/ 0 w 9525"/>
                        <a:gd name="connsiteY0" fmla="*/ 0 h 23526"/>
                        <a:gd name="connsiteX1" fmla="*/ 0 w 9525"/>
                        <a:gd name="connsiteY1" fmla="*/ 23527 h 23526"/>
                      </a:gdLst>
                      <a:ahLst/>
                      <a:cxnLst>
                        <a:cxn ang="0">
                          <a:pos x="connsiteX0" y="connsiteY0"/>
                        </a:cxn>
                        <a:cxn ang="0">
                          <a:pos x="connsiteX1" y="connsiteY1"/>
                        </a:cxn>
                      </a:cxnLst>
                      <a:rect l="l" t="t" r="r" b="b"/>
                      <a:pathLst>
                        <a:path w="9525" h="23526">
                          <a:moveTo>
                            <a:pt x="0" y="0"/>
                          </a:moveTo>
                          <a:lnTo>
                            <a:pt x="0" y="23527"/>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207" name="Freeform: Shape 206">
                  <a:extLst>
                    <a:ext uri="{FF2B5EF4-FFF2-40B4-BE49-F238E27FC236}">
                      <a16:creationId xmlns:a16="http://schemas.microsoft.com/office/drawing/2014/main" id="{C621FC11-46DD-4BEC-871C-2EC3BC766E9B}"/>
                    </a:ext>
                  </a:extLst>
                </p:cNvPr>
                <p:cNvSpPr/>
                <p:nvPr/>
              </p:nvSpPr>
              <p:spPr>
                <a:xfrm>
                  <a:off x="6193819" y="2908263"/>
                  <a:ext cx="141636" cy="44291"/>
                </a:xfrm>
                <a:custGeom>
                  <a:avLst/>
                  <a:gdLst>
                    <a:gd name="connsiteX0" fmla="*/ 0 w 141636"/>
                    <a:gd name="connsiteY0" fmla="*/ 44291 h 44291"/>
                    <a:gd name="connsiteX1" fmla="*/ 0 w 141636"/>
                    <a:gd name="connsiteY1" fmla="*/ 34957 h 44291"/>
                    <a:gd name="connsiteX2" fmla="*/ 51149 w 141636"/>
                    <a:gd name="connsiteY2" fmla="*/ 95 h 44291"/>
                    <a:gd name="connsiteX3" fmla="*/ 53912 w 141636"/>
                    <a:gd name="connsiteY3" fmla="*/ 5715 h 44291"/>
                    <a:gd name="connsiteX4" fmla="*/ 87630 w 141636"/>
                    <a:gd name="connsiteY4" fmla="*/ 5620 h 44291"/>
                    <a:gd name="connsiteX5" fmla="*/ 90488 w 141636"/>
                    <a:gd name="connsiteY5" fmla="*/ 0 h 44291"/>
                    <a:gd name="connsiteX6" fmla="*/ 141637 w 141636"/>
                    <a:gd name="connsiteY6" fmla="*/ 34576 h 44291"/>
                    <a:gd name="connsiteX7" fmla="*/ 141637 w 141636"/>
                    <a:gd name="connsiteY7" fmla="*/ 44291 h 4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636" h="44291">
                      <a:moveTo>
                        <a:pt x="0" y="44291"/>
                      </a:moveTo>
                      <a:lnTo>
                        <a:pt x="0" y="34957"/>
                      </a:lnTo>
                      <a:cubicBezTo>
                        <a:pt x="0" y="25051"/>
                        <a:pt x="51149" y="95"/>
                        <a:pt x="51149" y="95"/>
                      </a:cubicBezTo>
                      <a:cubicBezTo>
                        <a:pt x="51149" y="95"/>
                        <a:pt x="53054" y="4381"/>
                        <a:pt x="53912" y="5715"/>
                      </a:cubicBezTo>
                      <a:cubicBezTo>
                        <a:pt x="61436" y="17050"/>
                        <a:pt x="80105" y="16954"/>
                        <a:pt x="87630" y="5620"/>
                      </a:cubicBezTo>
                      <a:cubicBezTo>
                        <a:pt x="88487" y="4286"/>
                        <a:pt x="90488" y="0"/>
                        <a:pt x="90488" y="0"/>
                      </a:cubicBezTo>
                      <a:cubicBezTo>
                        <a:pt x="90488" y="0"/>
                        <a:pt x="141637" y="24670"/>
                        <a:pt x="141637" y="34576"/>
                      </a:cubicBezTo>
                      <a:lnTo>
                        <a:pt x="141637" y="44291"/>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08" name="Graphic 10">
                <a:extLst>
                  <a:ext uri="{FF2B5EF4-FFF2-40B4-BE49-F238E27FC236}">
                    <a16:creationId xmlns:a16="http://schemas.microsoft.com/office/drawing/2014/main" id="{F9540A67-89D0-4963-A29F-9AA334E189B7}"/>
                  </a:ext>
                </a:extLst>
              </p:cNvPr>
              <p:cNvGrpSpPr/>
              <p:nvPr/>
            </p:nvGrpSpPr>
            <p:grpSpPr>
              <a:xfrm>
                <a:off x="6231824" y="2808822"/>
                <a:ext cx="65722" cy="99536"/>
                <a:chOff x="6231824" y="2808822"/>
                <a:chExt cx="65722" cy="99536"/>
              </a:xfrm>
              <a:noFill/>
            </p:grpSpPr>
            <p:grpSp>
              <p:nvGrpSpPr>
                <p:cNvPr id="209" name="Graphic 10">
                  <a:extLst>
                    <a:ext uri="{FF2B5EF4-FFF2-40B4-BE49-F238E27FC236}">
                      <a16:creationId xmlns:a16="http://schemas.microsoft.com/office/drawing/2014/main" id="{A14D766E-1932-4659-A027-232661C482F7}"/>
                    </a:ext>
                  </a:extLst>
                </p:cNvPr>
                <p:cNvGrpSpPr/>
                <p:nvPr/>
              </p:nvGrpSpPr>
              <p:grpSpPr>
                <a:xfrm>
                  <a:off x="6231824" y="2808822"/>
                  <a:ext cx="65722" cy="81438"/>
                  <a:chOff x="6231824" y="2808822"/>
                  <a:chExt cx="65722" cy="81438"/>
                </a:xfrm>
                <a:noFill/>
              </p:grpSpPr>
              <p:sp>
                <p:nvSpPr>
                  <p:cNvPr id="210" name="Freeform: Shape 209">
                    <a:extLst>
                      <a:ext uri="{FF2B5EF4-FFF2-40B4-BE49-F238E27FC236}">
                        <a16:creationId xmlns:a16="http://schemas.microsoft.com/office/drawing/2014/main" id="{C6E714CB-2E4E-4085-8010-903721B267CC}"/>
                      </a:ext>
                    </a:extLst>
                  </p:cNvPr>
                  <p:cNvSpPr/>
                  <p:nvPr/>
                </p:nvSpPr>
                <p:spPr>
                  <a:xfrm>
                    <a:off x="6231919" y="2839588"/>
                    <a:ext cx="65627" cy="50672"/>
                  </a:xfrm>
                  <a:custGeom>
                    <a:avLst/>
                    <a:gdLst>
                      <a:gd name="connsiteX0" fmla="*/ 65627 w 65627"/>
                      <a:gd name="connsiteY0" fmla="*/ 0 h 50672"/>
                      <a:gd name="connsiteX1" fmla="*/ 65627 w 65627"/>
                      <a:gd name="connsiteY1" fmla="*/ 17050 h 50672"/>
                      <a:gd name="connsiteX2" fmla="*/ 55721 w 65627"/>
                      <a:gd name="connsiteY2" fmla="*/ 41148 h 50672"/>
                      <a:gd name="connsiteX3" fmla="*/ 55721 w 65627"/>
                      <a:gd name="connsiteY3" fmla="*/ 41148 h 50672"/>
                      <a:gd name="connsiteX4" fmla="*/ 32861 w 65627"/>
                      <a:gd name="connsiteY4" fmla="*/ 50673 h 50672"/>
                      <a:gd name="connsiteX5" fmla="*/ 32861 w 65627"/>
                      <a:gd name="connsiteY5" fmla="*/ 50673 h 50672"/>
                      <a:gd name="connsiteX6" fmla="*/ 9906 w 65627"/>
                      <a:gd name="connsiteY6" fmla="*/ 41053 h 50672"/>
                      <a:gd name="connsiteX7" fmla="*/ 9906 w 65627"/>
                      <a:gd name="connsiteY7" fmla="*/ 41053 h 50672"/>
                      <a:gd name="connsiteX8" fmla="*/ 0 w 65627"/>
                      <a:gd name="connsiteY8" fmla="*/ 17050 h 50672"/>
                      <a:gd name="connsiteX9" fmla="*/ 0 w 65627"/>
                      <a:gd name="connsiteY9" fmla="*/ 0 h 5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627" h="50672">
                        <a:moveTo>
                          <a:pt x="65627" y="0"/>
                        </a:moveTo>
                        <a:lnTo>
                          <a:pt x="65627" y="17050"/>
                        </a:lnTo>
                        <a:cubicBezTo>
                          <a:pt x="65627" y="26098"/>
                          <a:pt x="62008" y="34766"/>
                          <a:pt x="55721" y="41148"/>
                        </a:cubicBezTo>
                        <a:lnTo>
                          <a:pt x="55721" y="41148"/>
                        </a:lnTo>
                        <a:cubicBezTo>
                          <a:pt x="49625" y="47244"/>
                          <a:pt x="41434" y="50673"/>
                          <a:pt x="32861" y="50673"/>
                        </a:cubicBezTo>
                        <a:lnTo>
                          <a:pt x="32861" y="50673"/>
                        </a:lnTo>
                        <a:cubicBezTo>
                          <a:pt x="24289" y="50673"/>
                          <a:pt x="16002" y="47244"/>
                          <a:pt x="9906" y="41053"/>
                        </a:cubicBezTo>
                        <a:lnTo>
                          <a:pt x="9906" y="41053"/>
                        </a:lnTo>
                        <a:cubicBezTo>
                          <a:pt x="3619" y="34671"/>
                          <a:pt x="0" y="26003"/>
                          <a:pt x="0" y="17050"/>
                        </a:cubicBez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11" name="Freeform: Shape 210">
                    <a:extLst>
                      <a:ext uri="{FF2B5EF4-FFF2-40B4-BE49-F238E27FC236}">
                        <a16:creationId xmlns:a16="http://schemas.microsoft.com/office/drawing/2014/main" id="{F7D27E3C-5BB0-4873-A008-EDF457E6B440}"/>
                      </a:ext>
                    </a:extLst>
                  </p:cNvPr>
                  <p:cNvSpPr/>
                  <p:nvPr/>
                </p:nvSpPr>
                <p:spPr>
                  <a:xfrm>
                    <a:off x="6231824" y="2808822"/>
                    <a:ext cx="65722" cy="30765"/>
                  </a:xfrm>
                  <a:custGeom>
                    <a:avLst/>
                    <a:gdLst>
                      <a:gd name="connsiteX0" fmla="*/ 0 w 65722"/>
                      <a:gd name="connsiteY0" fmla="*/ 30766 h 30765"/>
                      <a:gd name="connsiteX1" fmla="*/ 32861 w 65722"/>
                      <a:gd name="connsiteY1" fmla="*/ 0 h 30765"/>
                      <a:gd name="connsiteX2" fmla="*/ 65723 w 65722"/>
                      <a:gd name="connsiteY2" fmla="*/ 30766 h 30765"/>
                    </a:gdLst>
                    <a:ahLst/>
                    <a:cxnLst>
                      <a:cxn ang="0">
                        <a:pos x="connsiteX0" y="connsiteY0"/>
                      </a:cxn>
                      <a:cxn ang="0">
                        <a:pos x="connsiteX1" y="connsiteY1"/>
                      </a:cxn>
                      <a:cxn ang="0">
                        <a:pos x="connsiteX2" y="connsiteY2"/>
                      </a:cxn>
                    </a:cxnLst>
                    <a:rect l="l" t="t" r="r" b="b"/>
                    <a:pathLst>
                      <a:path w="65722" h="30765">
                        <a:moveTo>
                          <a:pt x="0" y="30766"/>
                        </a:moveTo>
                        <a:cubicBezTo>
                          <a:pt x="0" y="13811"/>
                          <a:pt x="14669" y="0"/>
                          <a:pt x="32861" y="0"/>
                        </a:cubicBezTo>
                        <a:cubicBezTo>
                          <a:pt x="50959" y="0"/>
                          <a:pt x="65723" y="13811"/>
                          <a:pt x="65723" y="30766"/>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12" name="Graphic 10">
                  <a:extLst>
                    <a:ext uri="{FF2B5EF4-FFF2-40B4-BE49-F238E27FC236}">
                      <a16:creationId xmlns:a16="http://schemas.microsoft.com/office/drawing/2014/main" id="{479B161D-1136-4A83-94E8-4646EE0C3B5F}"/>
                    </a:ext>
                  </a:extLst>
                </p:cNvPr>
                <p:cNvGrpSpPr/>
                <p:nvPr/>
              </p:nvGrpSpPr>
              <p:grpSpPr>
                <a:xfrm>
                  <a:off x="6244968" y="2884736"/>
                  <a:ext cx="39338" cy="23621"/>
                  <a:chOff x="6244968" y="2884736"/>
                  <a:chExt cx="39338" cy="23621"/>
                </a:xfrm>
              </p:grpSpPr>
              <p:sp>
                <p:nvSpPr>
                  <p:cNvPr id="213" name="Freeform: Shape 212">
                    <a:extLst>
                      <a:ext uri="{FF2B5EF4-FFF2-40B4-BE49-F238E27FC236}">
                        <a16:creationId xmlns:a16="http://schemas.microsoft.com/office/drawing/2014/main" id="{EA10B0BD-CCE3-42CF-BF06-D9BE64A92240}"/>
                      </a:ext>
                    </a:extLst>
                  </p:cNvPr>
                  <p:cNvSpPr/>
                  <p:nvPr/>
                </p:nvSpPr>
                <p:spPr>
                  <a:xfrm>
                    <a:off x="6244968" y="2884736"/>
                    <a:ext cx="9525" cy="23621"/>
                  </a:xfrm>
                  <a:custGeom>
                    <a:avLst/>
                    <a:gdLst>
                      <a:gd name="connsiteX0" fmla="*/ 0 w 9525"/>
                      <a:gd name="connsiteY0" fmla="*/ 0 h 23621"/>
                      <a:gd name="connsiteX1" fmla="*/ 0 w 9525"/>
                      <a:gd name="connsiteY1" fmla="*/ 23622 h 23621"/>
                    </a:gdLst>
                    <a:ahLst/>
                    <a:cxnLst>
                      <a:cxn ang="0">
                        <a:pos x="connsiteX0" y="connsiteY0"/>
                      </a:cxn>
                      <a:cxn ang="0">
                        <a:pos x="connsiteX1" y="connsiteY1"/>
                      </a:cxn>
                    </a:cxnLst>
                    <a:rect l="l" t="t" r="r" b="b"/>
                    <a:pathLst>
                      <a:path w="9525" h="23621">
                        <a:moveTo>
                          <a:pt x="0" y="0"/>
                        </a:moveTo>
                        <a:lnTo>
                          <a:pt x="0" y="23622"/>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14" name="Freeform: Shape 213">
                    <a:extLst>
                      <a:ext uri="{FF2B5EF4-FFF2-40B4-BE49-F238E27FC236}">
                        <a16:creationId xmlns:a16="http://schemas.microsoft.com/office/drawing/2014/main" id="{0BF468A0-8F4B-4A59-B8E8-782682C83523}"/>
                      </a:ext>
                    </a:extLst>
                  </p:cNvPr>
                  <p:cNvSpPr/>
                  <p:nvPr/>
                </p:nvSpPr>
                <p:spPr>
                  <a:xfrm>
                    <a:off x="6284307" y="2884736"/>
                    <a:ext cx="9525" cy="23526"/>
                  </a:xfrm>
                  <a:custGeom>
                    <a:avLst/>
                    <a:gdLst>
                      <a:gd name="connsiteX0" fmla="*/ 0 w 9525"/>
                      <a:gd name="connsiteY0" fmla="*/ 0 h 23526"/>
                      <a:gd name="connsiteX1" fmla="*/ 0 w 9525"/>
                      <a:gd name="connsiteY1" fmla="*/ 23527 h 23526"/>
                    </a:gdLst>
                    <a:ahLst/>
                    <a:cxnLst>
                      <a:cxn ang="0">
                        <a:pos x="connsiteX0" y="connsiteY0"/>
                      </a:cxn>
                      <a:cxn ang="0">
                        <a:pos x="connsiteX1" y="connsiteY1"/>
                      </a:cxn>
                    </a:cxnLst>
                    <a:rect l="l" t="t" r="r" b="b"/>
                    <a:pathLst>
                      <a:path w="9525" h="23526">
                        <a:moveTo>
                          <a:pt x="0" y="0"/>
                        </a:moveTo>
                        <a:lnTo>
                          <a:pt x="0" y="23527"/>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sp>
          <p:nvSpPr>
            <p:cNvPr id="215" name="Freeform: Shape 214">
              <a:extLst>
                <a:ext uri="{FF2B5EF4-FFF2-40B4-BE49-F238E27FC236}">
                  <a16:creationId xmlns:a16="http://schemas.microsoft.com/office/drawing/2014/main" id="{8E2C5F61-D482-48CA-8D4C-33FAD3391C5B}"/>
                </a:ext>
              </a:extLst>
            </p:cNvPr>
            <p:cNvSpPr/>
            <p:nvPr/>
          </p:nvSpPr>
          <p:spPr>
            <a:xfrm>
              <a:off x="6494428" y="2808822"/>
              <a:ext cx="76200" cy="76200"/>
            </a:xfrm>
            <a:custGeom>
              <a:avLst/>
              <a:gdLst>
                <a:gd name="connsiteX0" fmla="*/ 76200 w 76200"/>
                <a:gd name="connsiteY0" fmla="*/ 38100 h 76200"/>
                <a:gd name="connsiteX1" fmla="*/ 38100 w 76200"/>
                <a:gd name="connsiteY1" fmla="*/ 76200 h 76200"/>
                <a:gd name="connsiteX2" fmla="*/ 0 w 76200"/>
                <a:gd name="connsiteY2" fmla="*/ 38100 h 76200"/>
                <a:gd name="connsiteX3" fmla="*/ 38100 w 76200"/>
                <a:gd name="connsiteY3" fmla="*/ 0 h 76200"/>
                <a:gd name="connsiteX4" fmla="*/ 76200 w 76200"/>
                <a:gd name="connsiteY4" fmla="*/ 381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6200" y="38100"/>
                  </a:moveTo>
                  <a:cubicBezTo>
                    <a:pt x="76200" y="59150"/>
                    <a:pt x="59150" y="76200"/>
                    <a:pt x="38100" y="76200"/>
                  </a:cubicBezTo>
                  <a:cubicBezTo>
                    <a:pt x="17050" y="76200"/>
                    <a:pt x="0" y="59150"/>
                    <a:pt x="0" y="38100"/>
                  </a:cubicBezTo>
                  <a:cubicBezTo>
                    <a:pt x="0" y="17050"/>
                    <a:pt x="17050" y="0"/>
                    <a:pt x="38100" y="0"/>
                  </a:cubicBezTo>
                  <a:cubicBezTo>
                    <a:pt x="59150" y="0"/>
                    <a:pt x="76200" y="17050"/>
                    <a:pt x="76200" y="38100"/>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4" name="Graphic 129">
            <a:extLst>
              <a:ext uri="{FF2B5EF4-FFF2-40B4-BE49-F238E27FC236}">
                <a16:creationId xmlns:a16="http://schemas.microsoft.com/office/drawing/2014/main" id="{9577599F-F0BD-412E-9F75-7AEE9792C0E0}"/>
              </a:ext>
            </a:extLst>
          </p:cNvPr>
          <p:cNvGrpSpPr/>
          <p:nvPr/>
        </p:nvGrpSpPr>
        <p:grpSpPr>
          <a:xfrm>
            <a:off x="3495099" y="2622513"/>
            <a:ext cx="457200" cy="438816"/>
            <a:chOff x="3495099" y="2622513"/>
            <a:chExt cx="457200" cy="438816"/>
          </a:xfrm>
          <a:noFill/>
        </p:grpSpPr>
        <p:sp>
          <p:nvSpPr>
            <p:cNvPr id="15" name="Freeform: Shape 14">
              <a:extLst>
                <a:ext uri="{FF2B5EF4-FFF2-40B4-BE49-F238E27FC236}">
                  <a16:creationId xmlns:a16="http://schemas.microsoft.com/office/drawing/2014/main" id="{AC07C3F2-4FC5-4BB3-8C08-4334708D7455}"/>
                </a:ext>
              </a:extLst>
            </p:cNvPr>
            <p:cNvSpPr/>
            <p:nvPr/>
          </p:nvSpPr>
          <p:spPr>
            <a:xfrm>
              <a:off x="3495099" y="2622513"/>
              <a:ext cx="457200" cy="436721"/>
            </a:xfrm>
            <a:custGeom>
              <a:avLst/>
              <a:gdLst>
                <a:gd name="connsiteX0" fmla="*/ 322231 w 457200"/>
                <a:gd name="connsiteY0" fmla="*/ 349472 h 436721"/>
                <a:gd name="connsiteX1" fmla="*/ 322231 w 457200"/>
                <a:gd name="connsiteY1" fmla="*/ 436721 h 436721"/>
                <a:gd name="connsiteX2" fmla="*/ 322326 w 457200"/>
                <a:gd name="connsiteY2" fmla="*/ 436721 h 436721"/>
                <a:gd name="connsiteX3" fmla="*/ 376428 w 457200"/>
                <a:gd name="connsiteY3" fmla="*/ 349472 h 436721"/>
                <a:gd name="connsiteX4" fmla="*/ 457200 w 457200"/>
                <a:gd name="connsiteY4" fmla="*/ 349472 h 436721"/>
                <a:gd name="connsiteX5" fmla="*/ 457200 w 457200"/>
                <a:gd name="connsiteY5" fmla="*/ 0 h 436721"/>
                <a:gd name="connsiteX6" fmla="*/ 0 w 457200"/>
                <a:gd name="connsiteY6" fmla="*/ 0 h 436721"/>
                <a:gd name="connsiteX7" fmla="*/ 0 w 457200"/>
                <a:gd name="connsiteY7" fmla="*/ 349472 h 43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436721">
                  <a:moveTo>
                    <a:pt x="322231" y="349472"/>
                  </a:moveTo>
                  <a:lnTo>
                    <a:pt x="322231" y="436721"/>
                  </a:lnTo>
                  <a:lnTo>
                    <a:pt x="322326" y="436721"/>
                  </a:lnTo>
                  <a:lnTo>
                    <a:pt x="376428" y="349472"/>
                  </a:lnTo>
                  <a:lnTo>
                    <a:pt x="457200" y="349472"/>
                  </a:lnTo>
                  <a:lnTo>
                    <a:pt x="457200" y="0"/>
                  </a:lnTo>
                  <a:lnTo>
                    <a:pt x="0" y="0"/>
                  </a:lnTo>
                  <a:lnTo>
                    <a:pt x="0" y="349472"/>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6" name="Freeform: Shape 15">
              <a:extLst>
                <a:ext uri="{FF2B5EF4-FFF2-40B4-BE49-F238E27FC236}">
                  <a16:creationId xmlns:a16="http://schemas.microsoft.com/office/drawing/2014/main" id="{9DC61305-23FF-44C5-8EAE-0297A12BDA91}"/>
                </a:ext>
              </a:extLst>
            </p:cNvPr>
            <p:cNvSpPr/>
            <p:nvPr/>
          </p:nvSpPr>
          <p:spPr>
            <a:xfrm>
              <a:off x="3495099" y="2979319"/>
              <a:ext cx="284511" cy="82010"/>
            </a:xfrm>
            <a:custGeom>
              <a:avLst/>
              <a:gdLst>
                <a:gd name="connsiteX0" fmla="*/ 0 w 284511"/>
                <a:gd name="connsiteY0" fmla="*/ 82010 h 82010"/>
                <a:gd name="connsiteX1" fmla="*/ 0 w 284511"/>
                <a:gd name="connsiteY1" fmla="*/ 37338 h 82010"/>
                <a:gd name="connsiteX2" fmla="*/ 117062 w 284511"/>
                <a:gd name="connsiteY2" fmla="*/ 0 h 82010"/>
                <a:gd name="connsiteX3" fmla="*/ 142304 w 284511"/>
                <a:gd name="connsiteY3" fmla="*/ 43815 h 82010"/>
                <a:gd name="connsiteX4" fmla="*/ 165830 w 284511"/>
                <a:gd name="connsiteY4" fmla="*/ 0 h 82010"/>
                <a:gd name="connsiteX5" fmla="*/ 284512 w 284511"/>
                <a:gd name="connsiteY5" fmla="*/ 37338 h 82010"/>
                <a:gd name="connsiteX6" fmla="*/ 284512 w 284511"/>
                <a:gd name="connsiteY6" fmla="*/ 82010 h 8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511" h="82010">
                  <a:moveTo>
                    <a:pt x="0" y="82010"/>
                  </a:moveTo>
                  <a:lnTo>
                    <a:pt x="0" y="37338"/>
                  </a:lnTo>
                  <a:cubicBezTo>
                    <a:pt x="0" y="30861"/>
                    <a:pt x="90202" y="9620"/>
                    <a:pt x="117062" y="0"/>
                  </a:cubicBezTo>
                  <a:lnTo>
                    <a:pt x="142304" y="43815"/>
                  </a:lnTo>
                  <a:lnTo>
                    <a:pt x="165830" y="0"/>
                  </a:lnTo>
                  <a:cubicBezTo>
                    <a:pt x="191357" y="9049"/>
                    <a:pt x="284512" y="27718"/>
                    <a:pt x="284512" y="37338"/>
                  </a:cubicBezTo>
                  <a:lnTo>
                    <a:pt x="284512" y="8201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 name="Freeform: Shape 16">
              <a:extLst>
                <a:ext uri="{FF2B5EF4-FFF2-40B4-BE49-F238E27FC236}">
                  <a16:creationId xmlns:a16="http://schemas.microsoft.com/office/drawing/2014/main" id="{660BF624-6E53-4C45-9AED-33629DCD8387}"/>
                </a:ext>
              </a:extLst>
            </p:cNvPr>
            <p:cNvSpPr/>
            <p:nvPr/>
          </p:nvSpPr>
          <p:spPr>
            <a:xfrm>
              <a:off x="3612161" y="2956079"/>
              <a:ext cx="9525" cy="23240"/>
            </a:xfrm>
            <a:custGeom>
              <a:avLst/>
              <a:gdLst>
                <a:gd name="connsiteX0" fmla="*/ 0 w 9525"/>
                <a:gd name="connsiteY0" fmla="*/ 0 h 23240"/>
                <a:gd name="connsiteX1" fmla="*/ 0 w 9525"/>
                <a:gd name="connsiteY1" fmla="*/ 23241 h 23240"/>
              </a:gdLst>
              <a:ahLst/>
              <a:cxnLst>
                <a:cxn ang="0">
                  <a:pos x="connsiteX0" y="connsiteY0"/>
                </a:cxn>
                <a:cxn ang="0">
                  <a:pos x="connsiteX1" y="connsiteY1"/>
                </a:cxn>
              </a:cxnLst>
              <a:rect l="l" t="t" r="r" b="b"/>
              <a:pathLst>
                <a:path w="9525" h="23240">
                  <a:moveTo>
                    <a:pt x="0" y="0"/>
                  </a:moveTo>
                  <a:lnTo>
                    <a:pt x="0" y="23241"/>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 name="Freeform: Shape 17">
              <a:extLst>
                <a:ext uri="{FF2B5EF4-FFF2-40B4-BE49-F238E27FC236}">
                  <a16:creationId xmlns:a16="http://schemas.microsoft.com/office/drawing/2014/main" id="{AB8C546F-BFF7-4F00-A509-69A0BD20BDC7}"/>
                </a:ext>
              </a:extLst>
            </p:cNvPr>
            <p:cNvSpPr/>
            <p:nvPr/>
          </p:nvSpPr>
          <p:spPr>
            <a:xfrm>
              <a:off x="3660929" y="2956079"/>
              <a:ext cx="9525" cy="23240"/>
            </a:xfrm>
            <a:custGeom>
              <a:avLst/>
              <a:gdLst>
                <a:gd name="connsiteX0" fmla="*/ 0 w 9525"/>
                <a:gd name="connsiteY0" fmla="*/ 0 h 23240"/>
                <a:gd name="connsiteX1" fmla="*/ 0 w 9525"/>
                <a:gd name="connsiteY1" fmla="*/ 23241 h 23240"/>
              </a:gdLst>
              <a:ahLst/>
              <a:cxnLst>
                <a:cxn ang="0">
                  <a:pos x="connsiteX0" y="connsiteY0"/>
                </a:cxn>
                <a:cxn ang="0">
                  <a:pos x="connsiteX1" y="connsiteY1"/>
                </a:cxn>
              </a:cxnLst>
              <a:rect l="l" t="t" r="r" b="b"/>
              <a:pathLst>
                <a:path w="9525" h="23240">
                  <a:moveTo>
                    <a:pt x="0" y="0"/>
                  </a:moveTo>
                  <a:lnTo>
                    <a:pt x="0" y="23241"/>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 name="Freeform: Shape 18">
              <a:extLst>
                <a:ext uri="{FF2B5EF4-FFF2-40B4-BE49-F238E27FC236}">
                  <a16:creationId xmlns:a16="http://schemas.microsoft.com/office/drawing/2014/main" id="{9DC706B0-257D-4482-BB03-DF0F896901EA}"/>
                </a:ext>
              </a:extLst>
            </p:cNvPr>
            <p:cNvSpPr/>
            <p:nvPr/>
          </p:nvSpPr>
          <p:spPr>
            <a:xfrm>
              <a:off x="3575395" y="2788629"/>
              <a:ext cx="129444" cy="169735"/>
            </a:xfrm>
            <a:custGeom>
              <a:avLst/>
              <a:gdLst>
                <a:gd name="connsiteX0" fmla="*/ 0 w 129444"/>
                <a:gd name="connsiteY0" fmla="*/ 64865 h 169735"/>
                <a:gd name="connsiteX1" fmla="*/ 0 w 129444"/>
                <a:gd name="connsiteY1" fmla="*/ 103537 h 169735"/>
                <a:gd name="connsiteX2" fmla="*/ 19431 w 129444"/>
                <a:gd name="connsiteY2" fmla="*/ 150876 h 169735"/>
                <a:gd name="connsiteX3" fmla="*/ 19431 w 129444"/>
                <a:gd name="connsiteY3" fmla="*/ 150876 h 169735"/>
                <a:gd name="connsiteX4" fmla="*/ 64675 w 129444"/>
                <a:gd name="connsiteY4" fmla="*/ 169735 h 169735"/>
                <a:gd name="connsiteX5" fmla="*/ 64675 w 129444"/>
                <a:gd name="connsiteY5" fmla="*/ 169735 h 169735"/>
                <a:gd name="connsiteX6" fmla="*/ 109823 w 129444"/>
                <a:gd name="connsiteY6" fmla="*/ 150971 h 169735"/>
                <a:gd name="connsiteX7" fmla="*/ 109823 w 129444"/>
                <a:gd name="connsiteY7" fmla="*/ 150971 h 169735"/>
                <a:gd name="connsiteX8" fmla="*/ 129445 w 129444"/>
                <a:gd name="connsiteY8" fmla="*/ 103346 h 169735"/>
                <a:gd name="connsiteX9" fmla="*/ 129445 w 129444"/>
                <a:gd name="connsiteY9" fmla="*/ 64770 h 169735"/>
                <a:gd name="connsiteX10" fmla="*/ 64675 w 129444"/>
                <a:gd name="connsiteY10" fmla="*/ 0 h 169735"/>
                <a:gd name="connsiteX11" fmla="*/ 64675 w 129444"/>
                <a:gd name="connsiteY11" fmla="*/ 0 h 169735"/>
                <a:gd name="connsiteX12" fmla="*/ 0 w 129444"/>
                <a:gd name="connsiteY12" fmla="*/ 64865 h 16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444" h="169735">
                  <a:moveTo>
                    <a:pt x="0" y="64865"/>
                  </a:moveTo>
                  <a:lnTo>
                    <a:pt x="0" y="103537"/>
                  </a:lnTo>
                  <a:cubicBezTo>
                    <a:pt x="0" y="121253"/>
                    <a:pt x="6953" y="138303"/>
                    <a:pt x="19431" y="150876"/>
                  </a:cubicBezTo>
                  <a:lnTo>
                    <a:pt x="19431" y="150876"/>
                  </a:lnTo>
                  <a:cubicBezTo>
                    <a:pt x="31337" y="162973"/>
                    <a:pt x="47720" y="169735"/>
                    <a:pt x="64675" y="169735"/>
                  </a:cubicBezTo>
                  <a:lnTo>
                    <a:pt x="64675" y="169735"/>
                  </a:lnTo>
                  <a:cubicBezTo>
                    <a:pt x="81629" y="169735"/>
                    <a:pt x="97822" y="162973"/>
                    <a:pt x="109823" y="150971"/>
                  </a:cubicBezTo>
                  <a:lnTo>
                    <a:pt x="109823" y="150971"/>
                  </a:lnTo>
                  <a:cubicBezTo>
                    <a:pt x="122396" y="138303"/>
                    <a:pt x="129445" y="121253"/>
                    <a:pt x="129445" y="103346"/>
                  </a:cubicBezTo>
                  <a:lnTo>
                    <a:pt x="129445" y="64770"/>
                  </a:lnTo>
                  <a:cubicBezTo>
                    <a:pt x="129445" y="29051"/>
                    <a:pt x="100489" y="0"/>
                    <a:pt x="64675" y="0"/>
                  </a:cubicBezTo>
                  <a:lnTo>
                    <a:pt x="64675" y="0"/>
                  </a:lnTo>
                  <a:cubicBezTo>
                    <a:pt x="28956" y="95"/>
                    <a:pt x="0" y="29146"/>
                    <a:pt x="0" y="64865"/>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1" name="Freeform: Shape 50">
              <a:extLst>
                <a:ext uri="{FF2B5EF4-FFF2-40B4-BE49-F238E27FC236}">
                  <a16:creationId xmlns:a16="http://schemas.microsoft.com/office/drawing/2014/main" id="{942B2F04-074C-4B89-9561-B8AD88D736E8}"/>
                </a:ext>
              </a:extLst>
            </p:cNvPr>
            <p:cNvSpPr/>
            <p:nvPr/>
          </p:nvSpPr>
          <p:spPr>
            <a:xfrm>
              <a:off x="3637402" y="2991512"/>
              <a:ext cx="68294" cy="69818"/>
            </a:xfrm>
            <a:custGeom>
              <a:avLst/>
              <a:gdLst>
                <a:gd name="connsiteX0" fmla="*/ 0 w 68294"/>
                <a:gd name="connsiteY0" fmla="*/ 31718 h 69818"/>
                <a:gd name="connsiteX1" fmla="*/ 38100 w 68294"/>
                <a:gd name="connsiteY1" fmla="*/ 69818 h 69818"/>
                <a:gd name="connsiteX2" fmla="*/ 68294 w 68294"/>
                <a:gd name="connsiteY2" fmla="*/ 0 h 69818"/>
              </a:gdLst>
              <a:ahLst/>
              <a:cxnLst>
                <a:cxn ang="0">
                  <a:pos x="connsiteX0" y="connsiteY0"/>
                </a:cxn>
                <a:cxn ang="0">
                  <a:pos x="connsiteX1" y="connsiteY1"/>
                </a:cxn>
                <a:cxn ang="0">
                  <a:pos x="connsiteX2" y="connsiteY2"/>
                </a:cxn>
              </a:cxnLst>
              <a:rect l="l" t="t" r="r" b="b"/>
              <a:pathLst>
                <a:path w="68294" h="69818">
                  <a:moveTo>
                    <a:pt x="0" y="31718"/>
                  </a:moveTo>
                  <a:lnTo>
                    <a:pt x="38100" y="69818"/>
                  </a:lnTo>
                  <a:lnTo>
                    <a:pt x="68294"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2" name="Freeform: Shape 51">
              <a:extLst>
                <a:ext uri="{FF2B5EF4-FFF2-40B4-BE49-F238E27FC236}">
                  <a16:creationId xmlns:a16="http://schemas.microsoft.com/office/drawing/2014/main" id="{24C4881C-3185-486B-9F40-ED9D422F75A8}"/>
                </a:ext>
              </a:extLst>
            </p:cNvPr>
            <p:cNvSpPr/>
            <p:nvPr/>
          </p:nvSpPr>
          <p:spPr>
            <a:xfrm>
              <a:off x="3570823" y="2991512"/>
              <a:ext cx="63150" cy="69818"/>
            </a:xfrm>
            <a:custGeom>
              <a:avLst/>
              <a:gdLst>
                <a:gd name="connsiteX0" fmla="*/ 63151 w 63150"/>
                <a:gd name="connsiteY0" fmla="*/ 31718 h 69818"/>
                <a:gd name="connsiteX1" fmla="*/ 24955 w 63150"/>
                <a:gd name="connsiteY1" fmla="*/ 69818 h 69818"/>
                <a:gd name="connsiteX2" fmla="*/ 0 w 63150"/>
                <a:gd name="connsiteY2" fmla="*/ 0 h 69818"/>
              </a:gdLst>
              <a:ahLst/>
              <a:cxnLst>
                <a:cxn ang="0">
                  <a:pos x="connsiteX0" y="connsiteY0"/>
                </a:cxn>
                <a:cxn ang="0">
                  <a:pos x="connsiteX1" y="connsiteY1"/>
                </a:cxn>
                <a:cxn ang="0">
                  <a:pos x="connsiteX2" y="connsiteY2"/>
                </a:cxn>
              </a:cxnLst>
              <a:rect l="l" t="t" r="r" b="b"/>
              <a:pathLst>
                <a:path w="63150" h="69818">
                  <a:moveTo>
                    <a:pt x="63151" y="31718"/>
                  </a:moveTo>
                  <a:lnTo>
                    <a:pt x="24955" y="69818"/>
                  </a:ln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5" name="Freeform: Shape 64">
              <a:extLst>
                <a:ext uri="{FF2B5EF4-FFF2-40B4-BE49-F238E27FC236}">
                  <a16:creationId xmlns:a16="http://schemas.microsoft.com/office/drawing/2014/main" id="{52375AAE-D0D7-4F6F-9321-1133FE1C494C}"/>
                </a:ext>
              </a:extLst>
            </p:cNvPr>
            <p:cNvSpPr/>
            <p:nvPr/>
          </p:nvSpPr>
          <p:spPr>
            <a:xfrm>
              <a:off x="3575300" y="2802917"/>
              <a:ext cx="105060" cy="50577"/>
            </a:xfrm>
            <a:custGeom>
              <a:avLst/>
              <a:gdLst>
                <a:gd name="connsiteX0" fmla="*/ 105061 w 105060"/>
                <a:gd name="connsiteY0" fmla="*/ 0 h 50577"/>
                <a:gd name="connsiteX1" fmla="*/ 0 w 105060"/>
                <a:gd name="connsiteY1" fmla="*/ 50578 h 50577"/>
              </a:gdLst>
              <a:ahLst/>
              <a:cxnLst>
                <a:cxn ang="0">
                  <a:pos x="connsiteX0" y="connsiteY0"/>
                </a:cxn>
                <a:cxn ang="0">
                  <a:pos x="connsiteX1" y="connsiteY1"/>
                </a:cxn>
              </a:cxnLst>
              <a:rect l="l" t="t" r="r" b="b"/>
              <a:pathLst>
                <a:path w="105060" h="50577">
                  <a:moveTo>
                    <a:pt x="105061" y="0"/>
                  </a:moveTo>
                  <a:cubicBezTo>
                    <a:pt x="105061" y="0"/>
                    <a:pt x="90011" y="50578"/>
                    <a:pt x="0" y="50578"/>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6" name="Freeform: Shape 65">
              <a:extLst>
                <a:ext uri="{FF2B5EF4-FFF2-40B4-BE49-F238E27FC236}">
                  <a16:creationId xmlns:a16="http://schemas.microsoft.com/office/drawing/2014/main" id="{39943CEC-B9DA-47A6-A274-0013450F0B54}"/>
                </a:ext>
              </a:extLst>
            </p:cNvPr>
            <p:cNvSpPr/>
            <p:nvPr/>
          </p:nvSpPr>
          <p:spPr>
            <a:xfrm>
              <a:off x="3653595" y="2834158"/>
              <a:ext cx="51244" cy="28479"/>
            </a:xfrm>
            <a:custGeom>
              <a:avLst/>
              <a:gdLst>
                <a:gd name="connsiteX0" fmla="*/ 0 w 51244"/>
                <a:gd name="connsiteY0" fmla="*/ 0 h 28479"/>
                <a:gd name="connsiteX1" fmla="*/ 51245 w 51244"/>
                <a:gd name="connsiteY1" fmla="*/ 28480 h 28479"/>
              </a:gdLst>
              <a:ahLst/>
              <a:cxnLst>
                <a:cxn ang="0">
                  <a:pos x="connsiteX0" y="connsiteY0"/>
                </a:cxn>
                <a:cxn ang="0">
                  <a:pos x="connsiteX1" y="connsiteY1"/>
                </a:cxn>
              </a:cxnLst>
              <a:rect l="l" t="t" r="r" b="b"/>
              <a:pathLst>
                <a:path w="51244" h="28479">
                  <a:moveTo>
                    <a:pt x="0" y="0"/>
                  </a:moveTo>
                  <a:cubicBezTo>
                    <a:pt x="0" y="0"/>
                    <a:pt x="11430" y="28480"/>
                    <a:pt x="51245" y="28480"/>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77" name="Graphic 129">
              <a:extLst>
                <a:ext uri="{FF2B5EF4-FFF2-40B4-BE49-F238E27FC236}">
                  <a16:creationId xmlns:a16="http://schemas.microsoft.com/office/drawing/2014/main" id="{8F3E236D-9693-4DAE-B1D4-BFFA21AB6317}"/>
                </a:ext>
              </a:extLst>
            </p:cNvPr>
            <p:cNvGrpSpPr/>
            <p:nvPr/>
          </p:nvGrpSpPr>
          <p:grpSpPr>
            <a:xfrm>
              <a:off x="3547391" y="2657851"/>
              <a:ext cx="49339" cy="119253"/>
              <a:chOff x="3547391" y="2657851"/>
              <a:chExt cx="49339" cy="119253"/>
            </a:xfrm>
            <a:noFill/>
          </p:grpSpPr>
          <p:sp>
            <p:nvSpPr>
              <p:cNvPr id="90" name="Freeform: Shape 89">
                <a:extLst>
                  <a:ext uri="{FF2B5EF4-FFF2-40B4-BE49-F238E27FC236}">
                    <a16:creationId xmlns:a16="http://schemas.microsoft.com/office/drawing/2014/main" id="{7C3ED7FC-8263-440A-96EF-DEB8C10CF460}"/>
                  </a:ext>
                </a:extLst>
              </p:cNvPr>
              <p:cNvSpPr/>
              <p:nvPr/>
            </p:nvSpPr>
            <p:spPr>
              <a:xfrm>
                <a:off x="3547391" y="2676139"/>
                <a:ext cx="49339" cy="82677"/>
              </a:xfrm>
              <a:custGeom>
                <a:avLst/>
                <a:gdLst>
                  <a:gd name="connsiteX0" fmla="*/ 0 w 49339"/>
                  <a:gd name="connsiteY0" fmla="*/ 62008 h 82677"/>
                  <a:gd name="connsiteX1" fmla="*/ 24670 w 49339"/>
                  <a:gd name="connsiteY1" fmla="*/ 82677 h 82677"/>
                  <a:gd name="connsiteX2" fmla="*/ 49340 w 49339"/>
                  <a:gd name="connsiteY2" fmla="*/ 62008 h 82677"/>
                  <a:gd name="connsiteX3" fmla="*/ 24670 w 49339"/>
                  <a:gd name="connsiteY3" fmla="*/ 41339 h 82677"/>
                  <a:gd name="connsiteX4" fmla="*/ 0 w 49339"/>
                  <a:gd name="connsiteY4" fmla="*/ 20669 h 82677"/>
                  <a:gd name="connsiteX5" fmla="*/ 24670 w 49339"/>
                  <a:gd name="connsiteY5" fmla="*/ 0 h 82677"/>
                  <a:gd name="connsiteX6" fmla="*/ 49340 w 49339"/>
                  <a:gd name="connsiteY6" fmla="*/ 20669 h 8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39" h="82677">
                    <a:moveTo>
                      <a:pt x="0" y="62008"/>
                    </a:moveTo>
                    <a:cubicBezTo>
                      <a:pt x="0" y="73438"/>
                      <a:pt x="11049" y="82677"/>
                      <a:pt x="24670" y="82677"/>
                    </a:cubicBezTo>
                    <a:cubicBezTo>
                      <a:pt x="38291" y="82677"/>
                      <a:pt x="49340" y="73438"/>
                      <a:pt x="49340" y="62008"/>
                    </a:cubicBezTo>
                    <a:cubicBezTo>
                      <a:pt x="49340" y="50578"/>
                      <a:pt x="40577" y="41339"/>
                      <a:pt x="24670" y="41339"/>
                    </a:cubicBezTo>
                    <a:cubicBezTo>
                      <a:pt x="8192" y="41339"/>
                      <a:pt x="0" y="32099"/>
                      <a:pt x="0" y="20669"/>
                    </a:cubicBezTo>
                    <a:cubicBezTo>
                      <a:pt x="0" y="9239"/>
                      <a:pt x="11049" y="0"/>
                      <a:pt x="24670" y="0"/>
                    </a:cubicBezTo>
                    <a:cubicBezTo>
                      <a:pt x="38291" y="0"/>
                      <a:pt x="49340" y="9239"/>
                      <a:pt x="49340" y="20669"/>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1" name="Freeform: Shape 90">
                <a:extLst>
                  <a:ext uri="{FF2B5EF4-FFF2-40B4-BE49-F238E27FC236}">
                    <a16:creationId xmlns:a16="http://schemas.microsoft.com/office/drawing/2014/main" id="{386F40BD-5005-4873-BBD1-BB0F8105B0C2}"/>
                  </a:ext>
                </a:extLst>
              </p:cNvPr>
              <p:cNvSpPr/>
              <p:nvPr/>
            </p:nvSpPr>
            <p:spPr>
              <a:xfrm>
                <a:off x="3572156" y="2657851"/>
                <a:ext cx="9525" cy="14192"/>
              </a:xfrm>
              <a:custGeom>
                <a:avLst/>
                <a:gdLst>
                  <a:gd name="connsiteX0" fmla="*/ 0 w 9525"/>
                  <a:gd name="connsiteY0" fmla="*/ 14192 h 14192"/>
                  <a:gd name="connsiteX1" fmla="*/ 0 w 9525"/>
                  <a:gd name="connsiteY1" fmla="*/ 0 h 14192"/>
                </a:gdLst>
                <a:ahLst/>
                <a:cxnLst>
                  <a:cxn ang="0">
                    <a:pos x="connsiteX0" y="connsiteY0"/>
                  </a:cxn>
                  <a:cxn ang="0">
                    <a:pos x="connsiteX1" y="connsiteY1"/>
                  </a:cxn>
                </a:cxnLst>
                <a:rect l="l" t="t" r="r" b="b"/>
                <a:pathLst>
                  <a:path w="9525" h="14192">
                    <a:moveTo>
                      <a:pt x="0" y="14192"/>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3" name="Freeform: Shape 92">
                <a:extLst>
                  <a:ext uri="{FF2B5EF4-FFF2-40B4-BE49-F238E27FC236}">
                    <a16:creationId xmlns:a16="http://schemas.microsoft.com/office/drawing/2014/main" id="{64DD3E1E-3450-49A1-89BC-C4D891B4BE64}"/>
                  </a:ext>
                </a:extLst>
              </p:cNvPr>
              <p:cNvSpPr/>
              <p:nvPr/>
            </p:nvSpPr>
            <p:spPr>
              <a:xfrm>
                <a:off x="3572156" y="2762816"/>
                <a:ext cx="9525" cy="14287"/>
              </a:xfrm>
              <a:custGeom>
                <a:avLst/>
                <a:gdLst>
                  <a:gd name="connsiteX0" fmla="*/ 0 w 9525"/>
                  <a:gd name="connsiteY0" fmla="*/ 14287 h 14287"/>
                  <a:gd name="connsiteX1" fmla="*/ 0 w 9525"/>
                  <a:gd name="connsiteY1" fmla="*/ 0 h 14287"/>
                </a:gdLst>
                <a:ahLst/>
                <a:cxnLst>
                  <a:cxn ang="0">
                    <a:pos x="connsiteX0" y="connsiteY0"/>
                  </a:cxn>
                  <a:cxn ang="0">
                    <a:pos x="connsiteX1" y="connsiteY1"/>
                  </a:cxn>
                </a:cxnLst>
                <a:rect l="l" t="t" r="r" b="b"/>
                <a:pathLst>
                  <a:path w="9525" h="14287">
                    <a:moveTo>
                      <a:pt x="0" y="14287"/>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94" name="Freeform: Shape 93">
              <a:extLst>
                <a:ext uri="{FF2B5EF4-FFF2-40B4-BE49-F238E27FC236}">
                  <a16:creationId xmlns:a16="http://schemas.microsoft.com/office/drawing/2014/main" id="{CEBB6B05-D66E-4210-985A-D01529BE9823}"/>
                </a:ext>
              </a:extLst>
            </p:cNvPr>
            <p:cNvSpPr/>
            <p:nvPr/>
          </p:nvSpPr>
          <p:spPr>
            <a:xfrm>
              <a:off x="3742368" y="2783867"/>
              <a:ext cx="148875" cy="9525"/>
            </a:xfrm>
            <a:custGeom>
              <a:avLst/>
              <a:gdLst>
                <a:gd name="connsiteX0" fmla="*/ 0 w 148875"/>
                <a:gd name="connsiteY0" fmla="*/ 0 h 9525"/>
                <a:gd name="connsiteX1" fmla="*/ 148876 w 148875"/>
                <a:gd name="connsiteY1" fmla="*/ 0 h 9525"/>
              </a:gdLst>
              <a:ahLst/>
              <a:cxnLst>
                <a:cxn ang="0">
                  <a:pos x="connsiteX0" y="connsiteY0"/>
                </a:cxn>
                <a:cxn ang="0">
                  <a:pos x="connsiteX1" y="connsiteY1"/>
                </a:cxn>
              </a:cxnLst>
              <a:rect l="l" t="t" r="r" b="b"/>
              <a:pathLst>
                <a:path w="148875" h="9525">
                  <a:moveTo>
                    <a:pt x="0" y="0"/>
                  </a:moveTo>
                  <a:lnTo>
                    <a:pt x="148876"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5" name="Freeform: Shape 94">
              <a:extLst>
                <a:ext uri="{FF2B5EF4-FFF2-40B4-BE49-F238E27FC236}">
                  <a16:creationId xmlns:a16="http://schemas.microsoft.com/office/drawing/2014/main" id="{0835F756-6186-44AB-80AD-589BF6943E27}"/>
                </a:ext>
              </a:extLst>
            </p:cNvPr>
            <p:cNvSpPr/>
            <p:nvPr/>
          </p:nvSpPr>
          <p:spPr>
            <a:xfrm>
              <a:off x="3742368" y="2821967"/>
              <a:ext cx="111632" cy="9525"/>
            </a:xfrm>
            <a:custGeom>
              <a:avLst/>
              <a:gdLst>
                <a:gd name="connsiteX0" fmla="*/ 0 w 111632"/>
                <a:gd name="connsiteY0" fmla="*/ 0 h 9525"/>
                <a:gd name="connsiteX1" fmla="*/ 111633 w 111632"/>
                <a:gd name="connsiteY1" fmla="*/ 0 h 9525"/>
              </a:gdLst>
              <a:ahLst/>
              <a:cxnLst>
                <a:cxn ang="0">
                  <a:pos x="connsiteX0" y="connsiteY0"/>
                </a:cxn>
                <a:cxn ang="0">
                  <a:pos x="connsiteX1" y="connsiteY1"/>
                </a:cxn>
              </a:cxnLst>
              <a:rect l="l" t="t" r="r" b="b"/>
              <a:pathLst>
                <a:path w="111632" h="9525">
                  <a:moveTo>
                    <a:pt x="0" y="0"/>
                  </a:moveTo>
                  <a:lnTo>
                    <a:pt x="11163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6" name="Freeform: Shape 95">
              <a:extLst>
                <a:ext uri="{FF2B5EF4-FFF2-40B4-BE49-F238E27FC236}">
                  <a16:creationId xmlns:a16="http://schemas.microsoft.com/office/drawing/2014/main" id="{C3378905-9754-4CE3-8DFF-118E6E4565A7}"/>
                </a:ext>
              </a:extLst>
            </p:cNvPr>
            <p:cNvSpPr/>
            <p:nvPr/>
          </p:nvSpPr>
          <p:spPr>
            <a:xfrm>
              <a:off x="3641117" y="2698427"/>
              <a:ext cx="278034" cy="9525"/>
            </a:xfrm>
            <a:custGeom>
              <a:avLst/>
              <a:gdLst>
                <a:gd name="connsiteX0" fmla="*/ 0 w 278034"/>
                <a:gd name="connsiteY0" fmla="*/ 0 h 9525"/>
                <a:gd name="connsiteX1" fmla="*/ 278035 w 278034"/>
                <a:gd name="connsiteY1" fmla="*/ 0 h 9525"/>
              </a:gdLst>
              <a:ahLst/>
              <a:cxnLst>
                <a:cxn ang="0">
                  <a:pos x="connsiteX0" y="connsiteY0"/>
                </a:cxn>
                <a:cxn ang="0">
                  <a:pos x="connsiteX1" y="connsiteY1"/>
                </a:cxn>
              </a:cxnLst>
              <a:rect l="l" t="t" r="r" b="b"/>
              <a:pathLst>
                <a:path w="278034" h="9525">
                  <a:moveTo>
                    <a:pt x="0" y="0"/>
                  </a:moveTo>
                  <a:lnTo>
                    <a:pt x="278035"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7" name="Freeform: Shape 96">
              <a:extLst>
                <a:ext uri="{FF2B5EF4-FFF2-40B4-BE49-F238E27FC236}">
                  <a16:creationId xmlns:a16="http://schemas.microsoft.com/office/drawing/2014/main" id="{77407EAE-3CCB-4610-A962-0BDE47E9B0EF}"/>
                </a:ext>
              </a:extLst>
            </p:cNvPr>
            <p:cNvSpPr/>
            <p:nvPr/>
          </p:nvSpPr>
          <p:spPr>
            <a:xfrm>
              <a:off x="3641117" y="2736527"/>
              <a:ext cx="278034" cy="9525"/>
            </a:xfrm>
            <a:custGeom>
              <a:avLst/>
              <a:gdLst>
                <a:gd name="connsiteX0" fmla="*/ 0 w 278034"/>
                <a:gd name="connsiteY0" fmla="*/ 0 h 9525"/>
                <a:gd name="connsiteX1" fmla="*/ 278035 w 278034"/>
                <a:gd name="connsiteY1" fmla="*/ 0 h 9525"/>
              </a:gdLst>
              <a:ahLst/>
              <a:cxnLst>
                <a:cxn ang="0">
                  <a:pos x="connsiteX0" y="connsiteY0"/>
                </a:cxn>
                <a:cxn ang="0">
                  <a:pos x="connsiteX1" y="connsiteY1"/>
                </a:cxn>
              </a:cxnLst>
              <a:rect l="l" t="t" r="r" b="b"/>
              <a:pathLst>
                <a:path w="278034" h="9525">
                  <a:moveTo>
                    <a:pt x="0" y="0"/>
                  </a:moveTo>
                  <a:lnTo>
                    <a:pt x="278035"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Tree>
    <p:extLst>
      <p:ext uri="{BB962C8B-B14F-4D97-AF65-F5344CB8AC3E}">
        <p14:creationId xmlns:p14="http://schemas.microsoft.com/office/powerpoint/2010/main" val="116809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itular">
            <a:extLst>
              <a:ext uri="{FF2B5EF4-FFF2-40B4-BE49-F238E27FC236}">
                <a16:creationId xmlns:a16="http://schemas.microsoft.com/office/drawing/2014/main" id="{7E32E82B-E3BB-433E-B6C5-CCFF00DBBD9B}"/>
              </a:ext>
            </a:extLst>
          </p:cNvPr>
          <p:cNvSpPr txBox="1">
            <a:spLocks/>
          </p:cNvSpPr>
          <p:nvPr/>
        </p:nvSpPr>
        <p:spPr>
          <a:xfrm>
            <a:off x="752738" y="740459"/>
            <a:ext cx="10471203" cy="348529"/>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10. </a:t>
            </a:r>
            <a:r>
              <a:rPr lang="da-DK" sz="2800" b="0" spc="300" dirty="0">
                <a:solidFill>
                  <a:schemeClr val="tx1"/>
                </a:solidFill>
                <a:latin typeface="Segoe Pro Semibold" panose="020B0702040504020203" pitchFamily="34" charset="0"/>
                <a:ea typeface="Segoe UI Black" panose="020B0A02040204020203" pitchFamily="34" charset="0"/>
                <a:cs typeface="Segoe UI Semibold" panose="020B0702040204020203" pitchFamily="34" charset="0"/>
              </a:rPr>
              <a:t>LA PRESTACIÓN POR DESEMPLEO </a:t>
            </a:r>
            <a:r>
              <a:rPr lang="da-DK"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rPr>
              <a:t>- </a:t>
            </a:r>
            <a:r>
              <a:rPr lang="da-DK"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rPr>
              <a:t>REQUISITOS</a:t>
            </a:r>
          </a:p>
        </p:txBody>
      </p:sp>
      <p:cxnSp>
        <p:nvCxnSpPr>
          <p:cNvPr id="87" name="Straight Connector 38">
            <a:extLst>
              <a:ext uri="{FF2B5EF4-FFF2-40B4-BE49-F238E27FC236}">
                <a16:creationId xmlns:a16="http://schemas.microsoft.com/office/drawing/2014/main" id="{EA9021B0-FD89-45AF-B1BA-9E5D471232D7}"/>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88" name="Rectángulo 245">
            <a:extLst>
              <a:ext uri="{FF2B5EF4-FFF2-40B4-BE49-F238E27FC236}">
                <a16:creationId xmlns:a16="http://schemas.microsoft.com/office/drawing/2014/main" id="{E4B8B30B-F5ED-4DE6-A744-DBA6F36F9065}"/>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01" name="Marcador de texto 5">
            <a:extLst>
              <a:ext uri="{FF2B5EF4-FFF2-40B4-BE49-F238E27FC236}">
                <a16:creationId xmlns:a16="http://schemas.microsoft.com/office/drawing/2014/main" id="{BE01AC41-4BAA-4E40-AC90-B8CCFFFE0C84}"/>
              </a:ext>
            </a:extLst>
          </p:cNvPr>
          <p:cNvSpPr txBox="1">
            <a:spLocks/>
          </p:cNvSpPr>
          <p:nvPr/>
        </p:nvSpPr>
        <p:spPr>
          <a:xfrm>
            <a:off x="755276" y="1510812"/>
            <a:ext cx="5914649" cy="262247"/>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spc="600" dirty="0">
                <a:solidFill>
                  <a:schemeClr val="accent1"/>
                </a:solidFill>
                <a:latin typeface="Segoe UI Semibold" panose="020B0702040204020203" pitchFamily="34" charset="0"/>
                <a:cs typeface="Segoe UI Semibold" panose="020B0702040204020203" pitchFamily="34" charset="0"/>
              </a:rPr>
              <a:t>CONDICIONES NECESARIAS PARA PERCIBIR LA PRESTACIÓN</a:t>
            </a:r>
          </a:p>
        </p:txBody>
      </p:sp>
      <p:sp>
        <p:nvSpPr>
          <p:cNvPr id="174" name="Text Placeholder 21">
            <a:extLst>
              <a:ext uri="{FF2B5EF4-FFF2-40B4-BE49-F238E27FC236}">
                <a16:creationId xmlns:a16="http://schemas.microsoft.com/office/drawing/2014/main" id="{D2EDAFEE-8C81-47A9-9AFC-34AAA55EE12E}"/>
              </a:ext>
            </a:extLst>
          </p:cNvPr>
          <p:cNvSpPr txBox="1">
            <a:spLocks/>
          </p:cNvSpPr>
          <p:nvPr/>
        </p:nvSpPr>
        <p:spPr>
          <a:xfrm>
            <a:off x="657162" y="3271538"/>
            <a:ext cx="2791401" cy="1087708"/>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400" dirty="0">
                <a:solidFill>
                  <a:schemeClr val="tx1"/>
                </a:solidFill>
                <a:ea typeface="Open Sans Light" panose="020B0306030504020204" pitchFamily="34" charset="0"/>
              </a:rPr>
              <a:t>La extinción de la relación laboral de la anterior empresa no debe de producirse por baja voluntaria, ya que esto no genera derecho a desempleo</a:t>
            </a:r>
          </a:p>
        </p:txBody>
      </p:sp>
      <p:cxnSp>
        <p:nvCxnSpPr>
          <p:cNvPr id="175" name="Conector recto 186">
            <a:extLst>
              <a:ext uri="{FF2B5EF4-FFF2-40B4-BE49-F238E27FC236}">
                <a16:creationId xmlns:a16="http://schemas.microsoft.com/office/drawing/2014/main" id="{D5B07FDF-943D-421B-B33F-AF501F7264DF}"/>
              </a:ext>
            </a:extLst>
          </p:cNvPr>
          <p:cNvCxnSpPr>
            <a:cxnSpLocks/>
          </p:cNvCxnSpPr>
          <p:nvPr/>
        </p:nvCxnSpPr>
        <p:spPr>
          <a:xfrm>
            <a:off x="774442" y="3213578"/>
            <a:ext cx="50210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0" name="Conector recto 210">
            <a:extLst>
              <a:ext uri="{FF2B5EF4-FFF2-40B4-BE49-F238E27FC236}">
                <a16:creationId xmlns:a16="http://schemas.microsoft.com/office/drawing/2014/main" id="{D3B3133E-26F6-4E1A-B9F6-597365AF7375}"/>
              </a:ext>
            </a:extLst>
          </p:cNvPr>
          <p:cNvCxnSpPr>
            <a:cxnSpLocks/>
          </p:cNvCxnSpPr>
          <p:nvPr/>
        </p:nvCxnSpPr>
        <p:spPr>
          <a:xfrm flipV="1">
            <a:off x="-1" y="2453745"/>
            <a:ext cx="11088000" cy="3061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8" name="Conector recto 186">
            <a:extLst>
              <a:ext uri="{FF2B5EF4-FFF2-40B4-BE49-F238E27FC236}">
                <a16:creationId xmlns:a16="http://schemas.microsoft.com/office/drawing/2014/main" id="{D7DC3AD9-D594-4596-98BF-FCAF32B78504}"/>
              </a:ext>
            </a:extLst>
          </p:cNvPr>
          <p:cNvCxnSpPr>
            <a:cxnSpLocks/>
          </p:cNvCxnSpPr>
          <p:nvPr/>
        </p:nvCxnSpPr>
        <p:spPr>
          <a:xfrm>
            <a:off x="4603492" y="3213578"/>
            <a:ext cx="50210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79" name="Elipse 296">
            <a:extLst>
              <a:ext uri="{FF2B5EF4-FFF2-40B4-BE49-F238E27FC236}">
                <a16:creationId xmlns:a16="http://schemas.microsoft.com/office/drawing/2014/main" id="{9365E127-D5EC-4F72-812B-DC3589D50E0D}"/>
              </a:ext>
            </a:extLst>
          </p:cNvPr>
          <p:cNvSpPr/>
          <p:nvPr/>
        </p:nvSpPr>
        <p:spPr>
          <a:xfrm>
            <a:off x="5108951" y="2411690"/>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512" name="Conector recto 186">
            <a:extLst>
              <a:ext uri="{FF2B5EF4-FFF2-40B4-BE49-F238E27FC236}">
                <a16:creationId xmlns:a16="http://schemas.microsoft.com/office/drawing/2014/main" id="{5F50791D-6CA8-45A4-8C6D-D03FA0981A22}"/>
              </a:ext>
            </a:extLst>
          </p:cNvPr>
          <p:cNvCxnSpPr>
            <a:cxnSpLocks/>
          </p:cNvCxnSpPr>
          <p:nvPr/>
        </p:nvCxnSpPr>
        <p:spPr>
          <a:xfrm>
            <a:off x="8549822" y="3213578"/>
            <a:ext cx="50210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3" name="Elipse 296">
            <a:extLst>
              <a:ext uri="{FF2B5EF4-FFF2-40B4-BE49-F238E27FC236}">
                <a16:creationId xmlns:a16="http://schemas.microsoft.com/office/drawing/2014/main" id="{B61FC4BD-83BC-4157-B8F3-89EDC88F9FCA}"/>
              </a:ext>
            </a:extLst>
          </p:cNvPr>
          <p:cNvSpPr/>
          <p:nvPr/>
        </p:nvSpPr>
        <p:spPr>
          <a:xfrm>
            <a:off x="9055281" y="2411690"/>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549" name="Text Placeholder 21">
            <a:extLst>
              <a:ext uri="{FF2B5EF4-FFF2-40B4-BE49-F238E27FC236}">
                <a16:creationId xmlns:a16="http://schemas.microsoft.com/office/drawing/2014/main" id="{5F1A28CD-6D9D-4B1C-BFE6-E9A9E224CB31}"/>
              </a:ext>
            </a:extLst>
          </p:cNvPr>
          <p:cNvSpPr txBox="1">
            <a:spLocks/>
          </p:cNvSpPr>
          <p:nvPr/>
        </p:nvSpPr>
        <p:spPr>
          <a:xfrm>
            <a:off x="4486212" y="3287413"/>
            <a:ext cx="2791401" cy="1087708"/>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400" dirty="0">
                <a:solidFill>
                  <a:schemeClr val="tx1"/>
                </a:solidFill>
                <a:latin typeface="Segoe UI" panose="020B0502040204020203" pitchFamily="34" charset="0"/>
                <a:ea typeface="Open Sans Light" panose="020B0306030504020204" pitchFamily="34" charset="0"/>
                <a:cs typeface="Open Sans Light" panose="020B0306030504020204" pitchFamily="34" charset="0"/>
              </a:rPr>
              <a:t>Tener cotizado por desempleo un período mínimo de 360 días dentro de los seis años anteriores a la situación legal de desempleo</a:t>
            </a:r>
          </a:p>
        </p:txBody>
      </p:sp>
      <p:sp>
        <p:nvSpPr>
          <p:cNvPr id="552" name="Text Placeholder 21">
            <a:extLst>
              <a:ext uri="{FF2B5EF4-FFF2-40B4-BE49-F238E27FC236}">
                <a16:creationId xmlns:a16="http://schemas.microsoft.com/office/drawing/2014/main" id="{43286152-A669-460D-8BB9-D62777D98276}"/>
              </a:ext>
            </a:extLst>
          </p:cNvPr>
          <p:cNvSpPr txBox="1">
            <a:spLocks/>
          </p:cNvSpPr>
          <p:nvPr/>
        </p:nvSpPr>
        <p:spPr>
          <a:xfrm>
            <a:off x="8432542" y="3287413"/>
            <a:ext cx="2791401" cy="1087708"/>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400" dirty="0">
                <a:solidFill>
                  <a:schemeClr val="tx1"/>
                </a:solidFill>
                <a:latin typeface="Segoe UI" panose="020B0502040204020203" pitchFamily="34" charset="0"/>
                <a:ea typeface="Open Sans Light" panose="020B0306030504020204" pitchFamily="34" charset="0"/>
                <a:cs typeface="Open Sans Light" panose="020B0306030504020204" pitchFamily="34" charset="0"/>
              </a:rPr>
              <a:t>Solicitarlo en un plazo de 15 días desde que se produce la situación legal de desempleo</a:t>
            </a:r>
          </a:p>
        </p:txBody>
      </p:sp>
      <p:pic>
        <p:nvPicPr>
          <p:cNvPr id="556" name="Picture 555">
            <a:extLst>
              <a:ext uri="{FF2B5EF4-FFF2-40B4-BE49-F238E27FC236}">
                <a16:creationId xmlns:a16="http://schemas.microsoft.com/office/drawing/2014/main" id="{4986A6AF-0D32-424B-9508-E26D74A80E2D}"/>
              </a:ext>
            </a:extLst>
          </p:cNvPr>
          <p:cNvPicPr>
            <a:picLocks noChangeAspect="1"/>
          </p:cNvPicPr>
          <p:nvPr/>
        </p:nvPicPr>
        <p:blipFill rotWithShape="1">
          <a:blip r:embed="rId3">
            <a:extLst>
              <a:ext uri="{28A0092B-C50C-407E-A947-70E740481C1C}">
                <a14:useLocalDpi xmlns:a14="http://schemas.microsoft.com/office/drawing/2010/main" val="0"/>
              </a:ext>
            </a:extLst>
          </a:blip>
          <a:srcRect t="53622" b="21718"/>
          <a:stretch/>
        </p:blipFill>
        <p:spPr>
          <a:xfrm>
            <a:off x="0" y="4845692"/>
            <a:ext cx="12192000" cy="1677351"/>
          </a:xfrm>
          <a:prstGeom prst="rect">
            <a:avLst/>
          </a:prstGeom>
        </p:spPr>
      </p:pic>
      <p:sp>
        <p:nvSpPr>
          <p:cNvPr id="557" name="Text Placeholder 6">
            <a:extLst>
              <a:ext uri="{FF2B5EF4-FFF2-40B4-BE49-F238E27FC236}">
                <a16:creationId xmlns:a16="http://schemas.microsoft.com/office/drawing/2014/main" id="{C9EA27B9-AE81-4F2C-914A-BB669AD3AA4D}"/>
              </a:ext>
            </a:extLst>
          </p:cNvPr>
          <p:cNvSpPr txBox="1">
            <a:spLocks/>
          </p:cNvSpPr>
          <p:nvPr/>
        </p:nvSpPr>
        <p:spPr>
          <a:xfrm>
            <a:off x="-2" y="4902573"/>
            <a:ext cx="12192002" cy="1596357"/>
          </a:xfrm>
          <a:prstGeom prst="rect">
            <a:avLst/>
          </a:prstGeom>
          <a:gradFill flip="none" rotWithShape="1">
            <a:gsLst>
              <a:gs pos="18000">
                <a:schemeClr val="accent2">
                  <a:alpha val="8000"/>
                </a:schemeClr>
              </a:gs>
              <a:gs pos="87000">
                <a:schemeClr val="accent1">
                  <a:alpha val="52000"/>
                </a:schemeClr>
              </a:gs>
              <a:gs pos="71000">
                <a:schemeClr val="accent1">
                  <a:alpha val="47000"/>
                </a:schemeClr>
              </a:gs>
              <a:gs pos="100000">
                <a:schemeClr val="accent1">
                  <a:alpha val="84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a:t>.</a:t>
            </a:r>
          </a:p>
        </p:txBody>
      </p:sp>
      <p:grpSp>
        <p:nvGrpSpPr>
          <p:cNvPr id="72" name="Graphic 560">
            <a:extLst>
              <a:ext uri="{FF2B5EF4-FFF2-40B4-BE49-F238E27FC236}">
                <a16:creationId xmlns:a16="http://schemas.microsoft.com/office/drawing/2014/main" id="{E043C54F-98C8-4110-AF8F-A308510E7CA6}"/>
              </a:ext>
            </a:extLst>
          </p:cNvPr>
          <p:cNvGrpSpPr/>
          <p:nvPr/>
        </p:nvGrpSpPr>
        <p:grpSpPr>
          <a:xfrm>
            <a:off x="8569963" y="2590300"/>
            <a:ext cx="472996" cy="472996"/>
            <a:chOff x="8569963" y="2590300"/>
            <a:chExt cx="472996" cy="472996"/>
          </a:xfrm>
          <a:noFill/>
        </p:grpSpPr>
        <p:sp>
          <p:nvSpPr>
            <p:cNvPr id="73" name="Freeform: Shape 72">
              <a:extLst>
                <a:ext uri="{FF2B5EF4-FFF2-40B4-BE49-F238E27FC236}">
                  <a16:creationId xmlns:a16="http://schemas.microsoft.com/office/drawing/2014/main" id="{A29F522B-CB65-4C57-96F4-5CEC6669027A}"/>
                </a:ext>
              </a:extLst>
            </p:cNvPr>
            <p:cNvSpPr/>
            <p:nvPr/>
          </p:nvSpPr>
          <p:spPr>
            <a:xfrm>
              <a:off x="8569963" y="2712929"/>
              <a:ext cx="352788" cy="350367"/>
            </a:xfrm>
            <a:custGeom>
              <a:avLst/>
              <a:gdLst>
                <a:gd name="connsiteX0" fmla="*/ 237305 w 352788"/>
                <a:gd name="connsiteY0" fmla="*/ 226932 h 350367"/>
                <a:gd name="connsiteX1" fmla="*/ 217712 w 352788"/>
                <a:gd name="connsiteY1" fmla="*/ 267386 h 350367"/>
                <a:gd name="connsiteX2" fmla="*/ 82867 w 352788"/>
                <a:gd name="connsiteY2" fmla="*/ 132541 h 350367"/>
                <a:gd name="connsiteX3" fmla="*/ 118825 w 352788"/>
                <a:gd name="connsiteY3" fmla="*/ 118364 h 350367"/>
                <a:gd name="connsiteX4" fmla="*/ 92202 w 352788"/>
                <a:gd name="connsiteY4" fmla="*/ 0 h 350367"/>
                <a:gd name="connsiteX5" fmla="*/ 10488 w 352788"/>
                <a:gd name="connsiteY5" fmla="*/ 14983 h 350367"/>
                <a:gd name="connsiteX6" fmla="*/ 0 w 352788"/>
                <a:gd name="connsiteY6" fmla="*/ 87938 h 350367"/>
                <a:gd name="connsiteX7" fmla="*/ 262430 w 352788"/>
                <a:gd name="connsiteY7" fmla="*/ 350368 h 350367"/>
                <a:gd name="connsiteX8" fmla="*/ 335385 w 352788"/>
                <a:gd name="connsiteY8" fmla="*/ 339880 h 350367"/>
                <a:gd name="connsiteX9" fmla="*/ 352788 w 352788"/>
                <a:gd name="connsiteY9" fmla="*/ 253210 h 350367"/>
                <a:gd name="connsiteX10" fmla="*/ 237305 w 352788"/>
                <a:gd name="connsiteY10" fmla="*/ 226932 h 35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788" h="350367">
                  <a:moveTo>
                    <a:pt x="237305" y="226932"/>
                  </a:moveTo>
                  <a:lnTo>
                    <a:pt x="217712" y="267386"/>
                  </a:lnTo>
                  <a:cubicBezTo>
                    <a:pt x="151442" y="250905"/>
                    <a:pt x="99348" y="198811"/>
                    <a:pt x="82867" y="132541"/>
                  </a:cubicBezTo>
                  <a:lnTo>
                    <a:pt x="118825" y="118364"/>
                  </a:lnTo>
                  <a:lnTo>
                    <a:pt x="92202" y="0"/>
                  </a:lnTo>
                  <a:lnTo>
                    <a:pt x="10488" y="14983"/>
                  </a:lnTo>
                  <a:cubicBezTo>
                    <a:pt x="3803" y="38149"/>
                    <a:pt x="0" y="62582"/>
                    <a:pt x="0" y="87938"/>
                  </a:cubicBezTo>
                  <a:cubicBezTo>
                    <a:pt x="0" y="232926"/>
                    <a:pt x="117442" y="350368"/>
                    <a:pt x="262430" y="350368"/>
                  </a:cubicBezTo>
                  <a:cubicBezTo>
                    <a:pt x="287786" y="350368"/>
                    <a:pt x="312219" y="346565"/>
                    <a:pt x="335385" y="339880"/>
                  </a:cubicBezTo>
                  <a:lnTo>
                    <a:pt x="352788" y="253210"/>
                  </a:lnTo>
                  <a:lnTo>
                    <a:pt x="237305" y="226932"/>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nvGrpSpPr>
            <p:cNvPr id="74" name="Graphic 560">
              <a:extLst>
                <a:ext uri="{FF2B5EF4-FFF2-40B4-BE49-F238E27FC236}">
                  <a16:creationId xmlns:a16="http://schemas.microsoft.com/office/drawing/2014/main" id="{D5140E36-47FD-41C6-ABA5-858DC5E36570}"/>
                </a:ext>
              </a:extLst>
            </p:cNvPr>
            <p:cNvGrpSpPr/>
            <p:nvPr/>
          </p:nvGrpSpPr>
          <p:grpSpPr>
            <a:xfrm>
              <a:off x="8671731" y="2590300"/>
              <a:ext cx="371228" cy="371459"/>
              <a:chOff x="8671731" y="2590300"/>
              <a:chExt cx="371228" cy="371459"/>
            </a:xfrm>
            <a:noFill/>
          </p:grpSpPr>
          <p:sp>
            <p:nvSpPr>
              <p:cNvPr id="75" name="Freeform: Shape 74">
                <a:extLst>
                  <a:ext uri="{FF2B5EF4-FFF2-40B4-BE49-F238E27FC236}">
                    <a16:creationId xmlns:a16="http://schemas.microsoft.com/office/drawing/2014/main" id="{1DFE8993-7CD6-4929-9864-0AF7E628637D}"/>
                  </a:ext>
                </a:extLst>
              </p:cNvPr>
              <p:cNvSpPr/>
              <p:nvPr/>
            </p:nvSpPr>
            <p:spPr>
              <a:xfrm>
                <a:off x="8758055" y="2722610"/>
                <a:ext cx="152594" cy="152594"/>
              </a:xfrm>
              <a:custGeom>
                <a:avLst/>
                <a:gdLst>
                  <a:gd name="connsiteX0" fmla="*/ 152594 w 152594"/>
                  <a:gd name="connsiteY0" fmla="*/ 76297 h 152594"/>
                  <a:gd name="connsiteX1" fmla="*/ 76297 w 152594"/>
                  <a:gd name="connsiteY1" fmla="*/ 152594 h 152594"/>
                  <a:gd name="connsiteX2" fmla="*/ 0 w 152594"/>
                  <a:gd name="connsiteY2" fmla="*/ 76297 h 152594"/>
                  <a:gd name="connsiteX3" fmla="*/ 76297 w 152594"/>
                  <a:gd name="connsiteY3" fmla="*/ 0 h 152594"/>
                  <a:gd name="connsiteX4" fmla="*/ 152594 w 152594"/>
                  <a:gd name="connsiteY4" fmla="*/ 76297 h 152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94" h="152594">
                    <a:moveTo>
                      <a:pt x="152594" y="76297"/>
                    </a:moveTo>
                    <a:cubicBezTo>
                      <a:pt x="152594" y="118480"/>
                      <a:pt x="118480" y="152594"/>
                      <a:pt x="76297" y="152594"/>
                    </a:cubicBezTo>
                    <a:cubicBezTo>
                      <a:pt x="34115" y="152594"/>
                      <a:pt x="0" y="118480"/>
                      <a:pt x="0" y="76297"/>
                    </a:cubicBezTo>
                    <a:cubicBezTo>
                      <a:pt x="0" y="34115"/>
                      <a:pt x="34115" y="0"/>
                      <a:pt x="76297" y="0"/>
                    </a:cubicBezTo>
                    <a:cubicBezTo>
                      <a:pt x="118364" y="0"/>
                      <a:pt x="152594" y="34230"/>
                      <a:pt x="152594" y="76297"/>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6" name="Freeform: Shape 75">
                <a:extLst>
                  <a:ext uri="{FF2B5EF4-FFF2-40B4-BE49-F238E27FC236}">
                    <a16:creationId xmlns:a16="http://schemas.microsoft.com/office/drawing/2014/main" id="{770DE5A1-28B9-4896-943B-299AE54AF47C}"/>
                  </a:ext>
                </a:extLst>
              </p:cNvPr>
              <p:cNvSpPr/>
              <p:nvPr/>
            </p:nvSpPr>
            <p:spPr>
              <a:xfrm>
                <a:off x="8671731" y="2590300"/>
                <a:ext cx="371228" cy="371459"/>
              </a:xfrm>
              <a:custGeom>
                <a:avLst/>
                <a:gdLst>
                  <a:gd name="connsiteX0" fmla="*/ 294586 w 371228"/>
                  <a:gd name="connsiteY0" fmla="*/ 371459 h 371459"/>
                  <a:gd name="connsiteX1" fmla="*/ 325128 w 371228"/>
                  <a:gd name="connsiteY1" fmla="*/ 341033 h 371459"/>
                  <a:gd name="connsiteX2" fmla="*/ 299887 w 371228"/>
                  <a:gd name="connsiteY2" fmla="*/ 287901 h 371459"/>
                  <a:gd name="connsiteX3" fmla="*/ 315677 w 371228"/>
                  <a:gd name="connsiteY3" fmla="*/ 249868 h 371459"/>
                  <a:gd name="connsiteX4" fmla="*/ 371229 w 371228"/>
                  <a:gd name="connsiteY4" fmla="*/ 230159 h 371459"/>
                  <a:gd name="connsiteX5" fmla="*/ 371229 w 371228"/>
                  <a:gd name="connsiteY5" fmla="*/ 187170 h 371459"/>
                  <a:gd name="connsiteX6" fmla="*/ 315677 w 371228"/>
                  <a:gd name="connsiteY6" fmla="*/ 167462 h 371459"/>
                  <a:gd name="connsiteX7" fmla="*/ 299887 w 371228"/>
                  <a:gd name="connsiteY7" fmla="*/ 129429 h 371459"/>
                  <a:gd name="connsiteX8" fmla="*/ 325128 w 371228"/>
                  <a:gd name="connsiteY8" fmla="*/ 76297 h 371459"/>
                  <a:gd name="connsiteX9" fmla="*/ 294586 w 371228"/>
                  <a:gd name="connsiteY9" fmla="*/ 45871 h 371459"/>
                  <a:gd name="connsiteX10" fmla="*/ 241339 w 371228"/>
                  <a:gd name="connsiteY10" fmla="*/ 71111 h 371459"/>
                  <a:gd name="connsiteX11" fmla="*/ 203536 w 371228"/>
                  <a:gd name="connsiteY11" fmla="*/ 55552 h 371459"/>
                  <a:gd name="connsiteX12" fmla="*/ 183828 w 371228"/>
                  <a:gd name="connsiteY12" fmla="*/ 0 h 371459"/>
                  <a:gd name="connsiteX13" fmla="*/ 141300 w 371228"/>
                  <a:gd name="connsiteY13" fmla="*/ 0 h 371459"/>
                  <a:gd name="connsiteX14" fmla="*/ 121592 w 371228"/>
                  <a:gd name="connsiteY14" fmla="*/ 55552 h 371459"/>
                  <a:gd name="connsiteX15" fmla="*/ 83789 w 371228"/>
                  <a:gd name="connsiteY15" fmla="*/ 71111 h 371459"/>
                  <a:gd name="connsiteX16" fmla="*/ 30542 w 371228"/>
                  <a:gd name="connsiteY16" fmla="*/ 45871 h 371459"/>
                  <a:gd name="connsiteX17" fmla="*/ 0 w 371228"/>
                  <a:gd name="connsiteY17" fmla="*/ 76182 h 37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1228" h="371459">
                    <a:moveTo>
                      <a:pt x="294586" y="371459"/>
                    </a:moveTo>
                    <a:lnTo>
                      <a:pt x="325128" y="341033"/>
                    </a:lnTo>
                    <a:lnTo>
                      <a:pt x="299887" y="287901"/>
                    </a:lnTo>
                    <a:cubicBezTo>
                      <a:pt x="306687" y="276030"/>
                      <a:pt x="311989" y="263352"/>
                      <a:pt x="315677" y="249868"/>
                    </a:cubicBezTo>
                    <a:lnTo>
                      <a:pt x="371229" y="230159"/>
                    </a:lnTo>
                    <a:lnTo>
                      <a:pt x="371229" y="187170"/>
                    </a:lnTo>
                    <a:lnTo>
                      <a:pt x="315677" y="167462"/>
                    </a:lnTo>
                    <a:cubicBezTo>
                      <a:pt x="312104" y="153978"/>
                      <a:pt x="306687" y="141184"/>
                      <a:pt x="299887" y="129429"/>
                    </a:cubicBezTo>
                    <a:lnTo>
                      <a:pt x="325128" y="76297"/>
                    </a:lnTo>
                    <a:lnTo>
                      <a:pt x="294586" y="45871"/>
                    </a:lnTo>
                    <a:lnTo>
                      <a:pt x="241339" y="71111"/>
                    </a:lnTo>
                    <a:cubicBezTo>
                      <a:pt x="229583" y="64311"/>
                      <a:pt x="216905" y="59125"/>
                      <a:pt x="203536" y="55552"/>
                    </a:cubicBezTo>
                    <a:lnTo>
                      <a:pt x="183828" y="0"/>
                    </a:lnTo>
                    <a:lnTo>
                      <a:pt x="141300" y="0"/>
                    </a:lnTo>
                    <a:lnTo>
                      <a:pt x="121592" y="55552"/>
                    </a:lnTo>
                    <a:cubicBezTo>
                      <a:pt x="108222" y="59125"/>
                      <a:pt x="95544" y="64311"/>
                      <a:pt x="83789" y="71111"/>
                    </a:cubicBezTo>
                    <a:lnTo>
                      <a:pt x="30542" y="45871"/>
                    </a:lnTo>
                    <a:lnTo>
                      <a:pt x="0" y="76182"/>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53" name="Graphic 562">
            <a:extLst>
              <a:ext uri="{FF2B5EF4-FFF2-40B4-BE49-F238E27FC236}">
                <a16:creationId xmlns:a16="http://schemas.microsoft.com/office/drawing/2014/main" id="{4AE76472-7444-458C-8C6B-11F62E571AEF}"/>
              </a:ext>
            </a:extLst>
          </p:cNvPr>
          <p:cNvGrpSpPr/>
          <p:nvPr/>
        </p:nvGrpSpPr>
        <p:grpSpPr>
          <a:xfrm>
            <a:off x="780633" y="2605728"/>
            <a:ext cx="532005" cy="515870"/>
            <a:chOff x="780633" y="2605728"/>
            <a:chExt cx="532005" cy="515870"/>
          </a:xfrm>
          <a:noFill/>
        </p:grpSpPr>
        <p:grpSp>
          <p:nvGrpSpPr>
            <p:cNvPr id="54" name="Graphic 562">
              <a:extLst>
                <a:ext uri="{FF2B5EF4-FFF2-40B4-BE49-F238E27FC236}">
                  <a16:creationId xmlns:a16="http://schemas.microsoft.com/office/drawing/2014/main" id="{AD8C7DFE-BA7B-4A99-A164-F7EB6E053A61}"/>
                </a:ext>
              </a:extLst>
            </p:cNvPr>
            <p:cNvGrpSpPr/>
            <p:nvPr/>
          </p:nvGrpSpPr>
          <p:grpSpPr>
            <a:xfrm>
              <a:off x="780633" y="2605728"/>
              <a:ext cx="346910" cy="483369"/>
              <a:chOff x="780633" y="2605728"/>
              <a:chExt cx="346910" cy="483369"/>
            </a:xfrm>
            <a:noFill/>
          </p:grpSpPr>
          <p:grpSp>
            <p:nvGrpSpPr>
              <p:cNvPr id="55" name="Graphic 562">
                <a:extLst>
                  <a:ext uri="{FF2B5EF4-FFF2-40B4-BE49-F238E27FC236}">
                    <a16:creationId xmlns:a16="http://schemas.microsoft.com/office/drawing/2014/main" id="{96C43195-CEDE-46B0-8791-127EB9E1E457}"/>
                  </a:ext>
                </a:extLst>
              </p:cNvPr>
              <p:cNvGrpSpPr/>
              <p:nvPr/>
            </p:nvGrpSpPr>
            <p:grpSpPr>
              <a:xfrm>
                <a:off x="780633" y="2605728"/>
                <a:ext cx="346910" cy="483369"/>
                <a:chOff x="780633" y="2605728"/>
                <a:chExt cx="346910" cy="483369"/>
              </a:xfrm>
              <a:noFill/>
            </p:grpSpPr>
            <p:sp>
              <p:nvSpPr>
                <p:cNvPr id="56" name="Freeform: Shape 55">
                  <a:extLst>
                    <a:ext uri="{FF2B5EF4-FFF2-40B4-BE49-F238E27FC236}">
                      <a16:creationId xmlns:a16="http://schemas.microsoft.com/office/drawing/2014/main" id="{B3820226-9C73-4743-8B06-4B8FC9E96165}"/>
                    </a:ext>
                  </a:extLst>
                </p:cNvPr>
                <p:cNvSpPr/>
                <p:nvPr/>
              </p:nvSpPr>
              <p:spPr>
                <a:xfrm>
                  <a:off x="780633" y="2605728"/>
                  <a:ext cx="346910" cy="483369"/>
                </a:xfrm>
                <a:custGeom>
                  <a:avLst/>
                  <a:gdLst>
                    <a:gd name="connsiteX0" fmla="*/ 138879 w 346910"/>
                    <a:gd name="connsiteY0" fmla="*/ 483369 h 483369"/>
                    <a:gd name="connsiteX1" fmla="*/ 0 w 346910"/>
                    <a:gd name="connsiteY1" fmla="*/ 483369 h 483369"/>
                    <a:gd name="connsiteX2" fmla="*/ 0 w 346910"/>
                    <a:gd name="connsiteY2" fmla="*/ 95199 h 483369"/>
                    <a:gd name="connsiteX3" fmla="*/ 95199 w 346910"/>
                    <a:gd name="connsiteY3" fmla="*/ 0 h 483369"/>
                    <a:gd name="connsiteX4" fmla="*/ 346910 w 346910"/>
                    <a:gd name="connsiteY4" fmla="*/ 0 h 483369"/>
                    <a:gd name="connsiteX5" fmla="*/ 346910 w 346910"/>
                    <a:gd name="connsiteY5" fmla="*/ 437038 h 4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910" h="483369">
                      <a:moveTo>
                        <a:pt x="138879" y="483369"/>
                      </a:moveTo>
                      <a:lnTo>
                        <a:pt x="0" y="483369"/>
                      </a:lnTo>
                      <a:lnTo>
                        <a:pt x="0" y="95199"/>
                      </a:lnTo>
                      <a:lnTo>
                        <a:pt x="95199" y="0"/>
                      </a:lnTo>
                      <a:lnTo>
                        <a:pt x="346910" y="0"/>
                      </a:lnTo>
                      <a:lnTo>
                        <a:pt x="346910" y="437038"/>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7" name="Freeform: Shape 56">
                  <a:extLst>
                    <a:ext uri="{FF2B5EF4-FFF2-40B4-BE49-F238E27FC236}">
                      <a16:creationId xmlns:a16="http://schemas.microsoft.com/office/drawing/2014/main" id="{5DC72E54-E08F-46C1-AF34-5314B8510F8D}"/>
                    </a:ext>
                  </a:extLst>
                </p:cNvPr>
                <p:cNvSpPr/>
                <p:nvPr/>
              </p:nvSpPr>
              <p:spPr>
                <a:xfrm>
                  <a:off x="780633" y="2605728"/>
                  <a:ext cx="95659" cy="95890"/>
                </a:xfrm>
                <a:custGeom>
                  <a:avLst/>
                  <a:gdLst>
                    <a:gd name="connsiteX0" fmla="*/ 95660 w 95659"/>
                    <a:gd name="connsiteY0" fmla="*/ 0 h 95890"/>
                    <a:gd name="connsiteX1" fmla="*/ 95660 w 95659"/>
                    <a:gd name="connsiteY1" fmla="*/ 95890 h 95890"/>
                    <a:gd name="connsiteX2" fmla="*/ 0 w 95659"/>
                    <a:gd name="connsiteY2" fmla="*/ 95890 h 95890"/>
                  </a:gdLst>
                  <a:ahLst/>
                  <a:cxnLst>
                    <a:cxn ang="0">
                      <a:pos x="connsiteX0" y="connsiteY0"/>
                    </a:cxn>
                    <a:cxn ang="0">
                      <a:pos x="connsiteX1" y="connsiteY1"/>
                    </a:cxn>
                    <a:cxn ang="0">
                      <a:pos x="connsiteX2" y="connsiteY2"/>
                    </a:cxn>
                  </a:cxnLst>
                  <a:rect l="l" t="t" r="r" b="b"/>
                  <a:pathLst>
                    <a:path w="95659" h="95890">
                      <a:moveTo>
                        <a:pt x="95660" y="0"/>
                      </a:moveTo>
                      <a:lnTo>
                        <a:pt x="95660" y="95890"/>
                      </a:lnTo>
                      <a:lnTo>
                        <a:pt x="0" y="9589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58" name="Freeform: Shape 57">
                <a:extLst>
                  <a:ext uri="{FF2B5EF4-FFF2-40B4-BE49-F238E27FC236}">
                    <a16:creationId xmlns:a16="http://schemas.microsoft.com/office/drawing/2014/main" id="{6C03BC42-6103-40DE-AFF2-B2D3A6FAEA49}"/>
                  </a:ext>
                </a:extLst>
              </p:cNvPr>
              <p:cNvSpPr/>
              <p:nvPr/>
            </p:nvSpPr>
            <p:spPr>
              <a:xfrm>
                <a:off x="850015" y="2767658"/>
                <a:ext cx="208261" cy="109720"/>
              </a:xfrm>
              <a:custGeom>
                <a:avLst/>
                <a:gdLst>
                  <a:gd name="connsiteX0" fmla="*/ 0 w 208261"/>
                  <a:gd name="connsiteY0" fmla="*/ 0 h 109720"/>
                  <a:gd name="connsiteX1" fmla="*/ 208261 w 208261"/>
                  <a:gd name="connsiteY1" fmla="*/ 0 h 109720"/>
                  <a:gd name="connsiteX2" fmla="*/ 208261 w 208261"/>
                  <a:gd name="connsiteY2" fmla="*/ 109720 h 109720"/>
                  <a:gd name="connsiteX3" fmla="*/ 0 w 208261"/>
                  <a:gd name="connsiteY3" fmla="*/ 109720 h 109720"/>
                </a:gdLst>
                <a:ahLst/>
                <a:cxnLst>
                  <a:cxn ang="0">
                    <a:pos x="connsiteX0" y="connsiteY0"/>
                  </a:cxn>
                  <a:cxn ang="0">
                    <a:pos x="connsiteX1" y="connsiteY1"/>
                  </a:cxn>
                  <a:cxn ang="0">
                    <a:pos x="connsiteX2" y="connsiteY2"/>
                  </a:cxn>
                  <a:cxn ang="0">
                    <a:pos x="connsiteX3" y="connsiteY3"/>
                  </a:cxn>
                </a:cxnLst>
                <a:rect l="l" t="t" r="r" b="b"/>
                <a:pathLst>
                  <a:path w="208261" h="109720">
                    <a:moveTo>
                      <a:pt x="0" y="0"/>
                    </a:moveTo>
                    <a:lnTo>
                      <a:pt x="208261" y="0"/>
                    </a:lnTo>
                    <a:lnTo>
                      <a:pt x="208261" y="109720"/>
                    </a:lnTo>
                    <a:lnTo>
                      <a:pt x="0" y="10972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9" name="Freeform: Shape 58">
                <a:extLst>
                  <a:ext uri="{FF2B5EF4-FFF2-40B4-BE49-F238E27FC236}">
                    <a16:creationId xmlns:a16="http://schemas.microsoft.com/office/drawing/2014/main" id="{DB76CCCA-6A9B-46FB-AF54-D297AFC292CF}"/>
                  </a:ext>
                </a:extLst>
              </p:cNvPr>
              <p:cNvSpPr/>
              <p:nvPr/>
            </p:nvSpPr>
            <p:spPr>
              <a:xfrm>
                <a:off x="945790" y="2721442"/>
                <a:ext cx="112486" cy="11525"/>
              </a:xfrm>
              <a:custGeom>
                <a:avLst/>
                <a:gdLst>
                  <a:gd name="connsiteX0" fmla="*/ 0 w 112486"/>
                  <a:gd name="connsiteY0" fmla="*/ 0 h 11525"/>
                  <a:gd name="connsiteX1" fmla="*/ 112486 w 112486"/>
                  <a:gd name="connsiteY1" fmla="*/ 0 h 11525"/>
                </a:gdLst>
                <a:ahLst/>
                <a:cxnLst>
                  <a:cxn ang="0">
                    <a:pos x="connsiteX0" y="connsiteY0"/>
                  </a:cxn>
                  <a:cxn ang="0">
                    <a:pos x="connsiteX1" y="connsiteY1"/>
                  </a:cxn>
                </a:cxnLst>
                <a:rect l="l" t="t" r="r" b="b"/>
                <a:pathLst>
                  <a:path w="112486" h="11525">
                    <a:moveTo>
                      <a:pt x="0" y="0"/>
                    </a:moveTo>
                    <a:lnTo>
                      <a:pt x="112486"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0" name="Freeform: Shape 59">
                <a:extLst>
                  <a:ext uri="{FF2B5EF4-FFF2-40B4-BE49-F238E27FC236}">
                    <a16:creationId xmlns:a16="http://schemas.microsoft.com/office/drawing/2014/main" id="{73F6841D-40F8-45D7-BC2B-828206F39254}"/>
                  </a:ext>
                </a:extLst>
              </p:cNvPr>
              <p:cNvSpPr/>
              <p:nvPr/>
            </p:nvSpPr>
            <p:spPr>
              <a:xfrm>
                <a:off x="945790" y="2675110"/>
                <a:ext cx="112486" cy="11525"/>
              </a:xfrm>
              <a:custGeom>
                <a:avLst/>
                <a:gdLst>
                  <a:gd name="connsiteX0" fmla="*/ 0 w 112486"/>
                  <a:gd name="connsiteY0" fmla="*/ 0 h 11525"/>
                  <a:gd name="connsiteX1" fmla="*/ 112486 w 112486"/>
                  <a:gd name="connsiteY1" fmla="*/ 0 h 11525"/>
                </a:gdLst>
                <a:ahLst/>
                <a:cxnLst>
                  <a:cxn ang="0">
                    <a:pos x="connsiteX0" y="connsiteY0"/>
                  </a:cxn>
                  <a:cxn ang="0">
                    <a:pos x="connsiteX1" y="connsiteY1"/>
                  </a:cxn>
                </a:cxnLst>
                <a:rect l="l" t="t" r="r" b="b"/>
                <a:pathLst>
                  <a:path w="112486" h="11525">
                    <a:moveTo>
                      <a:pt x="0" y="0"/>
                    </a:moveTo>
                    <a:lnTo>
                      <a:pt x="112486"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1" name="Freeform: Shape 60">
                <a:extLst>
                  <a:ext uri="{FF2B5EF4-FFF2-40B4-BE49-F238E27FC236}">
                    <a16:creationId xmlns:a16="http://schemas.microsoft.com/office/drawing/2014/main" id="{0629FA14-46BF-46AE-AEBC-FEF5EEC347BD}"/>
                  </a:ext>
                </a:extLst>
              </p:cNvPr>
              <p:cNvSpPr/>
              <p:nvPr/>
            </p:nvSpPr>
            <p:spPr>
              <a:xfrm>
                <a:off x="850015" y="2923710"/>
                <a:ext cx="208261" cy="95890"/>
              </a:xfrm>
              <a:custGeom>
                <a:avLst/>
                <a:gdLst>
                  <a:gd name="connsiteX0" fmla="*/ 0 w 208261"/>
                  <a:gd name="connsiteY0" fmla="*/ 0 h 95890"/>
                  <a:gd name="connsiteX1" fmla="*/ 208261 w 208261"/>
                  <a:gd name="connsiteY1" fmla="*/ 0 h 95890"/>
                  <a:gd name="connsiteX2" fmla="*/ 208261 w 208261"/>
                  <a:gd name="connsiteY2" fmla="*/ 95890 h 95890"/>
                  <a:gd name="connsiteX3" fmla="*/ 0 w 208261"/>
                  <a:gd name="connsiteY3" fmla="*/ 95890 h 95890"/>
                </a:gdLst>
                <a:ahLst/>
                <a:cxnLst>
                  <a:cxn ang="0">
                    <a:pos x="connsiteX0" y="connsiteY0"/>
                  </a:cxn>
                  <a:cxn ang="0">
                    <a:pos x="connsiteX1" y="connsiteY1"/>
                  </a:cxn>
                  <a:cxn ang="0">
                    <a:pos x="connsiteX2" y="connsiteY2"/>
                  </a:cxn>
                  <a:cxn ang="0">
                    <a:pos x="connsiteX3" y="connsiteY3"/>
                  </a:cxn>
                </a:cxnLst>
                <a:rect l="l" t="t" r="r" b="b"/>
                <a:pathLst>
                  <a:path w="208261" h="95890">
                    <a:moveTo>
                      <a:pt x="0" y="0"/>
                    </a:moveTo>
                    <a:lnTo>
                      <a:pt x="208261" y="0"/>
                    </a:lnTo>
                    <a:lnTo>
                      <a:pt x="208261" y="95890"/>
                    </a:lnTo>
                    <a:lnTo>
                      <a:pt x="0" y="9589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2" name="Freeform: Shape 61">
                <a:extLst>
                  <a:ext uri="{FF2B5EF4-FFF2-40B4-BE49-F238E27FC236}">
                    <a16:creationId xmlns:a16="http://schemas.microsoft.com/office/drawing/2014/main" id="{5BE39A5E-13DB-41ED-9488-80B6091FBA71}"/>
                  </a:ext>
                </a:extLst>
              </p:cNvPr>
              <p:cNvSpPr/>
              <p:nvPr/>
            </p:nvSpPr>
            <p:spPr>
              <a:xfrm>
                <a:off x="896347" y="2822518"/>
                <a:ext cx="115828" cy="11525"/>
              </a:xfrm>
              <a:custGeom>
                <a:avLst/>
                <a:gdLst>
                  <a:gd name="connsiteX0" fmla="*/ 0 w 115828"/>
                  <a:gd name="connsiteY0" fmla="*/ 0 h 11525"/>
                  <a:gd name="connsiteX1" fmla="*/ 115829 w 115828"/>
                  <a:gd name="connsiteY1" fmla="*/ 0 h 11525"/>
                </a:gdLst>
                <a:ahLst/>
                <a:cxnLst>
                  <a:cxn ang="0">
                    <a:pos x="connsiteX0" y="connsiteY0"/>
                  </a:cxn>
                  <a:cxn ang="0">
                    <a:pos x="connsiteX1" y="connsiteY1"/>
                  </a:cxn>
                </a:cxnLst>
                <a:rect l="l" t="t" r="r" b="b"/>
                <a:pathLst>
                  <a:path w="115828" h="11525">
                    <a:moveTo>
                      <a:pt x="0" y="0"/>
                    </a:moveTo>
                    <a:lnTo>
                      <a:pt x="115829"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63" name="Graphic 562">
              <a:extLst>
                <a:ext uri="{FF2B5EF4-FFF2-40B4-BE49-F238E27FC236}">
                  <a16:creationId xmlns:a16="http://schemas.microsoft.com/office/drawing/2014/main" id="{7EA1F292-53BD-4D9D-B474-A8963830491C}"/>
                </a:ext>
              </a:extLst>
            </p:cNvPr>
            <p:cNvGrpSpPr/>
            <p:nvPr/>
          </p:nvGrpSpPr>
          <p:grpSpPr>
            <a:xfrm>
              <a:off x="1173875" y="2605728"/>
              <a:ext cx="138764" cy="483369"/>
              <a:chOff x="1173875" y="2605728"/>
              <a:chExt cx="138764" cy="483369"/>
            </a:xfrm>
            <a:noFill/>
          </p:grpSpPr>
          <p:sp>
            <p:nvSpPr>
              <p:cNvPr id="64" name="Freeform: Shape 63">
                <a:extLst>
                  <a:ext uri="{FF2B5EF4-FFF2-40B4-BE49-F238E27FC236}">
                    <a16:creationId xmlns:a16="http://schemas.microsoft.com/office/drawing/2014/main" id="{4EE23844-38B1-4E09-B00A-F66060B43472}"/>
                  </a:ext>
                </a:extLst>
              </p:cNvPr>
              <p:cNvSpPr/>
              <p:nvPr/>
            </p:nvSpPr>
            <p:spPr>
              <a:xfrm>
                <a:off x="1173875" y="2605728"/>
                <a:ext cx="138764" cy="483369"/>
              </a:xfrm>
              <a:custGeom>
                <a:avLst/>
                <a:gdLst>
                  <a:gd name="connsiteX0" fmla="*/ 0 w 138764"/>
                  <a:gd name="connsiteY0" fmla="*/ 0 h 483369"/>
                  <a:gd name="connsiteX1" fmla="*/ 138764 w 138764"/>
                  <a:gd name="connsiteY1" fmla="*/ 0 h 483369"/>
                  <a:gd name="connsiteX2" fmla="*/ 138764 w 138764"/>
                  <a:gd name="connsiteY2" fmla="*/ 483369 h 483369"/>
                  <a:gd name="connsiteX3" fmla="*/ 106954 w 138764"/>
                  <a:gd name="connsiteY3" fmla="*/ 483369 h 483369"/>
                </a:gdLst>
                <a:ahLst/>
                <a:cxnLst>
                  <a:cxn ang="0">
                    <a:pos x="connsiteX0" y="connsiteY0"/>
                  </a:cxn>
                  <a:cxn ang="0">
                    <a:pos x="connsiteX1" y="connsiteY1"/>
                  </a:cxn>
                  <a:cxn ang="0">
                    <a:pos x="connsiteX2" y="connsiteY2"/>
                  </a:cxn>
                  <a:cxn ang="0">
                    <a:pos x="connsiteX3" y="connsiteY3"/>
                  </a:cxn>
                </a:cxnLst>
                <a:rect l="l" t="t" r="r" b="b"/>
                <a:pathLst>
                  <a:path w="138764" h="483369">
                    <a:moveTo>
                      <a:pt x="0" y="0"/>
                    </a:moveTo>
                    <a:lnTo>
                      <a:pt x="138764" y="0"/>
                    </a:lnTo>
                    <a:lnTo>
                      <a:pt x="138764" y="483369"/>
                    </a:lnTo>
                    <a:lnTo>
                      <a:pt x="106954" y="483369"/>
                    </a:lnTo>
                  </a:path>
                </a:pathLst>
              </a:custGeom>
              <a:noFill/>
              <a:ln w="9525" cap="rnd">
                <a:solidFill>
                  <a:schemeClr val="accent2"/>
                </a:solidFill>
                <a:prstDash val="solid"/>
                <a:round/>
              </a:ln>
            </p:spPr>
            <p:txBody>
              <a:bodyPr rtlCol="0" anchor="ctr"/>
              <a:lstStyle/>
              <a:p>
                <a:endParaRPr lang="es-ES" dirty="0">
                  <a:latin typeface="Segoe UI" panose="020B0502040204020203" pitchFamily="34" charset="0"/>
                </a:endParaRPr>
              </a:p>
            </p:txBody>
          </p:sp>
          <p:sp>
            <p:nvSpPr>
              <p:cNvPr id="65" name="Freeform: Shape 64">
                <a:extLst>
                  <a:ext uri="{FF2B5EF4-FFF2-40B4-BE49-F238E27FC236}">
                    <a16:creationId xmlns:a16="http://schemas.microsoft.com/office/drawing/2014/main" id="{1B686062-30EB-468A-BD56-BE9FFA9CCC55}"/>
                  </a:ext>
                </a:extLst>
              </p:cNvPr>
              <p:cNvSpPr/>
              <p:nvPr/>
            </p:nvSpPr>
            <p:spPr>
              <a:xfrm>
                <a:off x="1173990" y="2767658"/>
                <a:ext cx="69382" cy="109835"/>
              </a:xfrm>
              <a:custGeom>
                <a:avLst/>
                <a:gdLst>
                  <a:gd name="connsiteX0" fmla="*/ 0 w 69382"/>
                  <a:gd name="connsiteY0" fmla="*/ 0 h 109835"/>
                  <a:gd name="connsiteX1" fmla="*/ 69382 w 69382"/>
                  <a:gd name="connsiteY1" fmla="*/ 0 h 109835"/>
                  <a:gd name="connsiteX2" fmla="*/ 69382 w 69382"/>
                  <a:gd name="connsiteY2" fmla="*/ 109836 h 109835"/>
                  <a:gd name="connsiteX3" fmla="*/ 0 w 69382"/>
                  <a:gd name="connsiteY3" fmla="*/ 109836 h 109835"/>
                </a:gdLst>
                <a:ahLst/>
                <a:cxnLst>
                  <a:cxn ang="0">
                    <a:pos x="connsiteX0" y="connsiteY0"/>
                  </a:cxn>
                  <a:cxn ang="0">
                    <a:pos x="connsiteX1" y="connsiteY1"/>
                  </a:cxn>
                  <a:cxn ang="0">
                    <a:pos x="connsiteX2" y="connsiteY2"/>
                  </a:cxn>
                  <a:cxn ang="0">
                    <a:pos x="connsiteX3" y="connsiteY3"/>
                  </a:cxn>
                </a:cxnLst>
                <a:rect l="l" t="t" r="r" b="b"/>
                <a:pathLst>
                  <a:path w="69382" h="109835">
                    <a:moveTo>
                      <a:pt x="0" y="0"/>
                    </a:moveTo>
                    <a:lnTo>
                      <a:pt x="69382" y="0"/>
                    </a:lnTo>
                    <a:lnTo>
                      <a:pt x="69382" y="109836"/>
                    </a:lnTo>
                    <a:lnTo>
                      <a:pt x="0" y="109836"/>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6" name="Freeform: Shape 65">
                <a:extLst>
                  <a:ext uri="{FF2B5EF4-FFF2-40B4-BE49-F238E27FC236}">
                    <a16:creationId xmlns:a16="http://schemas.microsoft.com/office/drawing/2014/main" id="{1B79F364-6F27-4FFF-95D1-76E47885E6E1}"/>
                  </a:ext>
                </a:extLst>
              </p:cNvPr>
              <p:cNvSpPr/>
              <p:nvPr/>
            </p:nvSpPr>
            <p:spPr>
              <a:xfrm>
                <a:off x="1173875" y="2721442"/>
                <a:ext cx="69497" cy="11525"/>
              </a:xfrm>
              <a:custGeom>
                <a:avLst/>
                <a:gdLst>
                  <a:gd name="connsiteX0" fmla="*/ 0 w 69497"/>
                  <a:gd name="connsiteY0" fmla="*/ 0 h 11525"/>
                  <a:gd name="connsiteX1" fmla="*/ 69497 w 69497"/>
                  <a:gd name="connsiteY1" fmla="*/ 0 h 11525"/>
                </a:gdLst>
                <a:ahLst/>
                <a:cxnLst>
                  <a:cxn ang="0">
                    <a:pos x="connsiteX0" y="connsiteY0"/>
                  </a:cxn>
                  <a:cxn ang="0">
                    <a:pos x="connsiteX1" y="connsiteY1"/>
                  </a:cxn>
                </a:cxnLst>
                <a:rect l="l" t="t" r="r" b="b"/>
                <a:pathLst>
                  <a:path w="69497" h="11525">
                    <a:moveTo>
                      <a:pt x="0" y="0"/>
                    </a:moveTo>
                    <a:lnTo>
                      <a:pt x="69497"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7" name="Freeform: Shape 66">
                <a:extLst>
                  <a:ext uri="{FF2B5EF4-FFF2-40B4-BE49-F238E27FC236}">
                    <a16:creationId xmlns:a16="http://schemas.microsoft.com/office/drawing/2014/main" id="{233F8BE5-47FB-4C3B-9092-47D27ADD6273}"/>
                  </a:ext>
                </a:extLst>
              </p:cNvPr>
              <p:cNvSpPr/>
              <p:nvPr/>
            </p:nvSpPr>
            <p:spPr>
              <a:xfrm>
                <a:off x="1173990" y="2675110"/>
                <a:ext cx="69382" cy="11525"/>
              </a:xfrm>
              <a:custGeom>
                <a:avLst/>
                <a:gdLst>
                  <a:gd name="connsiteX0" fmla="*/ 0 w 69382"/>
                  <a:gd name="connsiteY0" fmla="*/ 0 h 11525"/>
                  <a:gd name="connsiteX1" fmla="*/ 69382 w 69382"/>
                  <a:gd name="connsiteY1" fmla="*/ 0 h 11525"/>
                </a:gdLst>
                <a:ahLst/>
                <a:cxnLst>
                  <a:cxn ang="0">
                    <a:pos x="connsiteX0" y="connsiteY0"/>
                  </a:cxn>
                  <a:cxn ang="0">
                    <a:pos x="connsiteX1" y="connsiteY1"/>
                  </a:cxn>
                </a:cxnLst>
                <a:rect l="l" t="t" r="r" b="b"/>
                <a:pathLst>
                  <a:path w="69382" h="11525">
                    <a:moveTo>
                      <a:pt x="0" y="0"/>
                    </a:moveTo>
                    <a:lnTo>
                      <a:pt x="69382"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8" name="Freeform: Shape 67">
                <a:extLst>
                  <a:ext uri="{FF2B5EF4-FFF2-40B4-BE49-F238E27FC236}">
                    <a16:creationId xmlns:a16="http://schemas.microsoft.com/office/drawing/2014/main" id="{F2DB5AA1-7B49-48CD-AD0D-0E84C1F2892A}"/>
                  </a:ext>
                </a:extLst>
              </p:cNvPr>
              <p:cNvSpPr/>
              <p:nvPr/>
            </p:nvSpPr>
            <p:spPr>
              <a:xfrm>
                <a:off x="1173875" y="2923710"/>
                <a:ext cx="69497" cy="95890"/>
              </a:xfrm>
              <a:custGeom>
                <a:avLst/>
                <a:gdLst>
                  <a:gd name="connsiteX0" fmla="*/ 115 w 69497"/>
                  <a:gd name="connsiteY0" fmla="*/ 95890 h 95890"/>
                  <a:gd name="connsiteX1" fmla="*/ 69497 w 69497"/>
                  <a:gd name="connsiteY1" fmla="*/ 95890 h 95890"/>
                  <a:gd name="connsiteX2" fmla="*/ 69497 w 69497"/>
                  <a:gd name="connsiteY2" fmla="*/ 0 h 95890"/>
                  <a:gd name="connsiteX3" fmla="*/ 0 w 69497"/>
                  <a:gd name="connsiteY3" fmla="*/ 0 h 95890"/>
                </a:gdLst>
                <a:ahLst/>
                <a:cxnLst>
                  <a:cxn ang="0">
                    <a:pos x="connsiteX0" y="connsiteY0"/>
                  </a:cxn>
                  <a:cxn ang="0">
                    <a:pos x="connsiteX1" y="connsiteY1"/>
                  </a:cxn>
                  <a:cxn ang="0">
                    <a:pos x="connsiteX2" y="connsiteY2"/>
                  </a:cxn>
                  <a:cxn ang="0">
                    <a:pos x="connsiteX3" y="connsiteY3"/>
                  </a:cxn>
                </a:cxnLst>
                <a:rect l="l" t="t" r="r" b="b"/>
                <a:pathLst>
                  <a:path w="69497" h="95890">
                    <a:moveTo>
                      <a:pt x="115" y="95890"/>
                    </a:moveTo>
                    <a:lnTo>
                      <a:pt x="69497" y="95890"/>
                    </a:lnTo>
                    <a:lnTo>
                      <a:pt x="69497" y="0"/>
                    </a:ln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9" name="Freeform: Shape 68">
                <a:extLst>
                  <a:ext uri="{FF2B5EF4-FFF2-40B4-BE49-F238E27FC236}">
                    <a16:creationId xmlns:a16="http://schemas.microsoft.com/office/drawing/2014/main" id="{A2BFAF69-4C6C-4094-A613-2F303443159D}"/>
                  </a:ext>
                </a:extLst>
              </p:cNvPr>
              <p:cNvSpPr/>
              <p:nvPr/>
            </p:nvSpPr>
            <p:spPr>
              <a:xfrm>
                <a:off x="1173990" y="2822518"/>
                <a:ext cx="23165" cy="11525"/>
              </a:xfrm>
              <a:custGeom>
                <a:avLst/>
                <a:gdLst>
                  <a:gd name="connsiteX0" fmla="*/ 0 w 23165"/>
                  <a:gd name="connsiteY0" fmla="*/ 0 h 11525"/>
                  <a:gd name="connsiteX1" fmla="*/ 23166 w 23165"/>
                  <a:gd name="connsiteY1" fmla="*/ 0 h 11525"/>
                </a:gdLst>
                <a:ahLst/>
                <a:cxnLst>
                  <a:cxn ang="0">
                    <a:pos x="connsiteX0" y="connsiteY0"/>
                  </a:cxn>
                  <a:cxn ang="0">
                    <a:pos x="connsiteX1" y="connsiteY1"/>
                  </a:cxn>
                </a:cxnLst>
                <a:rect l="l" t="t" r="r" b="b"/>
                <a:pathLst>
                  <a:path w="23165" h="11525">
                    <a:moveTo>
                      <a:pt x="0" y="0"/>
                    </a:moveTo>
                    <a:lnTo>
                      <a:pt x="23166"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70" name="Freeform: Shape 69">
              <a:extLst>
                <a:ext uri="{FF2B5EF4-FFF2-40B4-BE49-F238E27FC236}">
                  <a16:creationId xmlns:a16="http://schemas.microsoft.com/office/drawing/2014/main" id="{7F011F37-7DB5-46FB-894D-0F815004E043}"/>
                </a:ext>
              </a:extLst>
            </p:cNvPr>
            <p:cNvSpPr/>
            <p:nvPr/>
          </p:nvSpPr>
          <p:spPr>
            <a:xfrm>
              <a:off x="965844" y="3089098"/>
              <a:ext cx="254477" cy="11525"/>
            </a:xfrm>
            <a:custGeom>
              <a:avLst/>
              <a:gdLst>
                <a:gd name="connsiteX0" fmla="*/ 0 w 254477"/>
                <a:gd name="connsiteY0" fmla="*/ 0 h 11525"/>
                <a:gd name="connsiteX1" fmla="*/ 254478 w 254477"/>
                <a:gd name="connsiteY1" fmla="*/ 0 h 11525"/>
              </a:gdLst>
              <a:ahLst/>
              <a:cxnLst>
                <a:cxn ang="0">
                  <a:pos x="connsiteX0" y="connsiteY0"/>
                </a:cxn>
                <a:cxn ang="0">
                  <a:pos x="connsiteX1" y="connsiteY1"/>
                </a:cxn>
              </a:cxnLst>
              <a:rect l="l" t="t" r="r" b="b"/>
              <a:pathLst>
                <a:path w="254477" h="11525">
                  <a:moveTo>
                    <a:pt x="0" y="0"/>
                  </a:moveTo>
                  <a:lnTo>
                    <a:pt x="25447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1" name="Freeform: Shape 70">
              <a:extLst>
                <a:ext uri="{FF2B5EF4-FFF2-40B4-BE49-F238E27FC236}">
                  <a16:creationId xmlns:a16="http://schemas.microsoft.com/office/drawing/2014/main" id="{63ADE4BE-BE43-47A9-8500-59F3D1384586}"/>
                </a:ext>
              </a:extLst>
            </p:cNvPr>
            <p:cNvSpPr/>
            <p:nvPr/>
          </p:nvSpPr>
          <p:spPr>
            <a:xfrm>
              <a:off x="1197156" y="3056481"/>
              <a:ext cx="32616" cy="65117"/>
            </a:xfrm>
            <a:custGeom>
              <a:avLst/>
              <a:gdLst>
                <a:gd name="connsiteX0" fmla="*/ 0 w 32616"/>
                <a:gd name="connsiteY0" fmla="*/ 0 h 65117"/>
                <a:gd name="connsiteX1" fmla="*/ 32616 w 32616"/>
                <a:gd name="connsiteY1" fmla="*/ 32616 h 65117"/>
                <a:gd name="connsiteX2" fmla="*/ 0 w 32616"/>
                <a:gd name="connsiteY2" fmla="*/ 65118 h 65117"/>
              </a:gdLst>
              <a:ahLst/>
              <a:cxnLst>
                <a:cxn ang="0">
                  <a:pos x="connsiteX0" y="connsiteY0"/>
                </a:cxn>
                <a:cxn ang="0">
                  <a:pos x="connsiteX1" y="connsiteY1"/>
                </a:cxn>
                <a:cxn ang="0">
                  <a:pos x="connsiteX2" y="connsiteY2"/>
                </a:cxn>
              </a:cxnLst>
              <a:rect l="l" t="t" r="r" b="b"/>
              <a:pathLst>
                <a:path w="32616" h="65117">
                  <a:moveTo>
                    <a:pt x="0" y="0"/>
                  </a:moveTo>
                  <a:lnTo>
                    <a:pt x="32616" y="32616"/>
                  </a:lnTo>
                  <a:lnTo>
                    <a:pt x="0" y="65118"/>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8" name="Graphic 563">
            <a:extLst>
              <a:ext uri="{FF2B5EF4-FFF2-40B4-BE49-F238E27FC236}">
                <a16:creationId xmlns:a16="http://schemas.microsoft.com/office/drawing/2014/main" id="{FC008EF0-7583-46FC-9BA9-52B38F6F5219}"/>
              </a:ext>
            </a:extLst>
          </p:cNvPr>
          <p:cNvGrpSpPr/>
          <p:nvPr/>
        </p:nvGrpSpPr>
        <p:grpSpPr>
          <a:xfrm>
            <a:off x="4611106" y="2528271"/>
            <a:ext cx="553212" cy="589079"/>
            <a:chOff x="4611106" y="2528271"/>
            <a:chExt cx="553212" cy="589079"/>
          </a:xfrm>
          <a:noFill/>
        </p:grpSpPr>
        <p:grpSp>
          <p:nvGrpSpPr>
            <p:cNvPr id="19" name="Graphic 563">
              <a:extLst>
                <a:ext uri="{FF2B5EF4-FFF2-40B4-BE49-F238E27FC236}">
                  <a16:creationId xmlns:a16="http://schemas.microsoft.com/office/drawing/2014/main" id="{48954865-DEBF-4A61-BE5E-F592A087DEC2}"/>
                </a:ext>
              </a:extLst>
            </p:cNvPr>
            <p:cNvGrpSpPr/>
            <p:nvPr/>
          </p:nvGrpSpPr>
          <p:grpSpPr>
            <a:xfrm>
              <a:off x="4611106" y="2700943"/>
              <a:ext cx="553212" cy="416407"/>
              <a:chOff x="4611106" y="2700943"/>
              <a:chExt cx="553212" cy="416407"/>
            </a:xfrm>
            <a:noFill/>
          </p:grpSpPr>
          <p:sp>
            <p:nvSpPr>
              <p:cNvPr id="20" name="Freeform: Shape 19">
                <a:extLst>
                  <a:ext uri="{FF2B5EF4-FFF2-40B4-BE49-F238E27FC236}">
                    <a16:creationId xmlns:a16="http://schemas.microsoft.com/office/drawing/2014/main" id="{CC0387A9-593D-42FD-B32A-D5C311B68E8A}"/>
                  </a:ext>
                </a:extLst>
              </p:cNvPr>
              <p:cNvSpPr/>
              <p:nvPr/>
            </p:nvSpPr>
            <p:spPr>
              <a:xfrm>
                <a:off x="4886675" y="2877740"/>
                <a:ext cx="11525" cy="45409"/>
              </a:xfrm>
              <a:custGeom>
                <a:avLst/>
                <a:gdLst>
                  <a:gd name="connsiteX0" fmla="*/ 0 w 11525"/>
                  <a:gd name="connsiteY0" fmla="*/ 0 h 45409"/>
                  <a:gd name="connsiteX1" fmla="*/ 0 w 11525"/>
                  <a:gd name="connsiteY1" fmla="*/ 45409 h 45409"/>
                </a:gdLst>
                <a:ahLst/>
                <a:cxnLst>
                  <a:cxn ang="0">
                    <a:pos x="connsiteX0" y="connsiteY0"/>
                  </a:cxn>
                  <a:cxn ang="0">
                    <a:pos x="connsiteX1" y="connsiteY1"/>
                  </a:cxn>
                </a:cxnLst>
                <a:rect l="l" t="t" r="r" b="b"/>
                <a:pathLst>
                  <a:path w="11525" h="45409">
                    <a:moveTo>
                      <a:pt x="0" y="0"/>
                    </a:moveTo>
                    <a:lnTo>
                      <a:pt x="0" y="45409"/>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1" name="Freeform: Shape 20">
                <a:extLst>
                  <a:ext uri="{FF2B5EF4-FFF2-40B4-BE49-F238E27FC236}">
                    <a16:creationId xmlns:a16="http://schemas.microsoft.com/office/drawing/2014/main" id="{7EB6CB40-2F8F-4F76-8A6D-3D21D9A45313}"/>
                  </a:ext>
                </a:extLst>
              </p:cNvPr>
              <p:cNvSpPr/>
              <p:nvPr/>
            </p:nvSpPr>
            <p:spPr>
              <a:xfrm>
                <a:off x="4856825" y="2923149"/>
                <a:ext cx="59816" cy="148099"/>
              </a:xfrm>
              <a:custGeom>
                <a:avLst/>
                <a:gdLst>
                  <a:gd name="connsiteX0" fmla="*/ 59816 w 59816"/>
                  <a:gd name="connsiteY0" fmla="*/ 148100 h 148099"/>
                  <a:gd name="connsiteX1" fmla="*/ 0 w 59816"/>
                  <a:gd name="connsiteY1" fmla="*/ 148100 h 148099"/>
                  <a:gd name="connsiteX2" fmla="*/ 0 w 59816"/>
                  <a:gd name="connsiteY2" fmla="*/ 13485 h 148099"/>
                  <a:gd name="connsiteX3" fmla="*/ 29850 w 59816"/>
                  <a:gd name="connsiteY3" fmla="*/ 0 h 148099"/>
                  <a:gd name="connsiteX4" fmla="*/ 59816 w 59816"/>
                  <a:gd name="connsiteY4" fmla="*/ 13485 h 148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6" h="148099">
                    <a:moveTo>
                      <a:pt x="59816" y="148100"/>
                    </a:moveTo>
                    <a:lnTo>
                      <a:pt x="0" y="148100"/>
                    </a:lnTo>
                    <a:lnTo>
                      <a:pt x="0" y="13485"/>
                    </a:lnTo>
                    <a:lnTo>
                      <a:pt x="29850" y="0"/>
                    </a:lnTo>
                    <a:lnTo>
                      <a:pt x="59816" y="13485"/>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2" name="Freeform: Shape 21">
                <a:extLst>
                  <a:ext uri="{FF2B5EF4-FFF2-40B4-BE49-F238E27FC236}">
                    <a16:creationId xmlns:a16="http://schemas.microsoft.com/office/drawing/2014/main" id="{06946F7A-0B09-4440-AA61-D30E0EA31EB3}"/>
                  </a:ext>
                </a:extLst>
              </p:cNvPr>
              <p:cNvSpPr/>
              <p:nvPr/>
            </p:nvSpPr>
            <p:spPr>
              <a:xfrm>
                <a:off x="4856710" y="3071249"/>
                <a:ext cx="59816" cy="46101"/>
              </a:xfrm>
              <a:custGeom>
                <a:avLst/>
                <a:gdLst>
                  <a:gd name="connsiteX0" fmla="*/ 29966 w 59816"/>
                  <a:gd name="connsiteY0" fmla="*/ 46101 h 46101"/>
                  <a:gd name="connsiteX1" fmla="*/ 29966 w 59816"/>
                  <a:gd name="connsiteY1" fmla="*/ 46101 h 46101"/>
                  <a:gd name="connsiteX2" fmla="*/ 59816 w 59816"/>
                  <a:gd name="connsiteY2" fmla="*/ 16251 h 46101"/>
                  <a:gd name="connsiteX3" fmla="*/ 59816 w 59816"/>
                  <a:gd name="connsiteY3" fmla="*/ 0 h 46101"/>
                  <a:gd name="connsiteX4" fmla="*/ 0 w 59816"/>
                  <a:gd name="connsiteY4" fmla="*/ 0 h 46101"/>
                  <a:gd name="connsiteX5" fmla="*/ 0 w 59816"/>
                  <a:gd name="connsiteY5" fmla="*/ 16251 h 46101"/>
                  <a:gd name="connsiteX6" fmla="*/ 29966 w 59816"/>
                  <a:gd name="connsiteY6" fmla="*/ 46101 h 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16" h="46101">
                    <a:moveTo>
                      <a:pt x="29966" y="46101"/>
                    </a:moveTo>
                    <a:lnTo>
                      <a:pt x="29966" y="46101"/>
                    </a:lnTo>
                    <a:cubicBezTo>
                      <a:pt x="46447" y="46101"/>
                      <a:pt x="59816" y="32732"/>
                      <a:pt x="59816" y="16251"/>
                    </a:cubicBezTo>
                    <a:lnTo>
                      <a:pt x="59816" y="0"/>
                    </a:lnTo>
                    <a:lnTo>
                      <a:pt x="0" y="0"/>
                    </a:lnTo>
                    <a:lnTo>
                      <a:pt x="0" y="16251"/>
                    </a:lnTo>
                    <a:cubicBezTo>
                      <a:pt x="115" y="32616"/>
                      <a:pt x="13485" y="46101"/>
                      <a:pt x="29966" y="46101"/>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23" name="Graphic 563">
                <a:extLst>
                  <a:ext uri="{FF2B5EF4-FFF2-40B4-BE49-F238E27FC236}">
                    <a16:creationId xmlns:a16="http://schemas.microsoft.com/office/drawing/2014/main" id="{C056007D-4CAD-447F-95F1-66B8F4BA608D}"/>
                  </a:ext>
                </a:extLst>
              </p:cNvPr>
              <p:cNvGrpSpPr/>
              <p:nvPr/>
            </p:nvGrpSpPr>
            <p:grpSpPr>
              <a:xfrm>
                <a:off x="4613065" y="2700943"/>
                <a:ext cx="546412" cy="86554"/>
                <a:chOff x="4613065" y="2700943"/>
                <a:chExt cx="546412" cy="86554"/>
              </a:xfrm>
              <a:noFill/>
            </p:grpSpPr>
            <p:sp>
              <p:nvSpPr>
                <p:cNvPr id="24" name="Freeform: Shape 23">
                  <a:extLst>
                    <a:ext uri="{FF2B5EF4-FFF2-40B4-BE49-F238E27FC236}">
                      <a16:creationId xmlns:a16="http://schemas.microsoft.com/office/drawing/2014/main" id="{02553C00-AF7F-4B76-9269-C85A704A9844}"/>
                    </a:ext>
                  </a:extLst>
                </p:cNvPr>
                <p:cNvSpPr/>
                <p:nvPr/>
              </p:nvSpPr>
              <p:spPr>
                <a:xfrm>
                  <a:off x="4613065" y="2700943"/>
                  <a:ext cx="125279" cy="75951"/>
                </a:xfrm>
                <a:custGeom>
                  <a:avLst/>
                  <a:gdLst>
                    <a:gd name="connsiteX0" fmla="*/ 125280 w 125279"/>
                    <a:gd name="connsiteY0" fmla="*/ 18556 h 75951"/>
                    <a:gd name="connsiteX1" fmla="*/ 100039 w 125279"/>
                    <a:gd name="connsiteY1" fmla="*/ 0 h 75951"/>
                    <a:gd name="connsiteX2" fmla="*/ 0 w 125279"/>
                    <a:gd name="connsiteY2" fmla="*/ 75951 h 75951"/>
                  </a:gdLst>
                  <a:ahLst/>
                  <a:cxnLst>
                    <a:cxn ang="0">
                      <a:pos x="connsiteX0" y="connsiteY0"/>
                    </a:cxn>
                    <a:cxn ang="0">
                      <a:pos x="connsiteX1" y="connsiteY1"/>
                    </a:cxn>
                    <a:cxn ang="0">
                      <a:pos x="connsiteX2" y="connsiteY2"/>
                    </a:cxn>
                  </a:cxnLst>
                  <a:rect l="l" t="t" r="r" b="b"/>
                  <a:pathLst>
                    <a:path w="125279" h="75951">
                      <a:moveTo>
                        <a:pt x="125280" y="18556"/>
                      </a:moveTo>
                      <a:lnTo>
                        <a:pt x="100039" y="0"/>
                      </a:lnTo>
                      <a:lnTo>
                        <a:pt x="0" y="75951"/>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5" name="Freeform: Shape 24">
                  <a:extLst>
                    <a:ext uri="{FF2B5EF4-FFF2-40B4-BE49-F238E27FC236}">
                      <a16:creationId xmlns:a16="http://schemas.microsoft.com/office/drawing/2014/main" id="{5B008D29-7D84-4BC2-85A4-59F78C8A98D8}"/>
                    </a:ext>
                  </a:extLst>
                </p:cNvPr>
                <p:cNvSpPr/>
                <p:nvPr/>
              </p:nvSpPr>
              <p:spPr>
                <a:xfrm>
                  <a:off x="5034199" y="2713390"/>
                  <a:ext cx="125279" cy="74107"/>
                </a:xfrm>
                <a:custGeom>
                  <a:avLst/>
                  <a:gdLst>
                    <a:gd name="connsiteX0" fmla="*/ 125280 w 125279"/>
                    <a:gd name="connsiteY0" fmla="*/ 0 h 74107"/>
                    <a:gd name="connsiteX1" fmla="*/ 27661 w 125279"/>
                    <a:gd name="connsiteY1" fmla="*/ 74107 h 74107"/>
                    <a:gd name="connsiteX2" fmla="*/ 0 w 125279"/>
                    <a:gd name="connsiteY2" fmla="*/ 53131 h 74107"/>
                  </a:gdLst>
                  <a:ahLst/>
                  <a:cxnLst>
                    <a:cxn ang="0">
                      <a:pos x="connsiteX0" y="connsiteY0"/>
                    </a:cxn>
                    <a:cxn ang="0">
                      <a:pos x="connsiteX1" y="connsiteY1"/>
                    </a:cxn>
                    <a:cxn ang="0">
                      <a:pos x="connsiteX2" y="connsiteY2"/>
                    </a:cxn>
                  </a:cxnLst>
                  <a:rect l="l" t="t" r="r" b="b"/>
                  <a:pathLst>
                    <a:path w="125279" h="74107">
                      <a:moveTo>
                        <a:pt x="125280" y="0"/>
                      </a:moveTo>
                      <a:lnTo>
                        <a:pt x="27661" y="74107"/>
                      </a:lnTo>
                      <a:lnTo>
                        <a:pt x="0" y="53131"/>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26" name="Freeform: Shape 25">
                <a:extLst>
                  <a:ext uri="{FF2B5EF4-FFF2-40B4-BE49-F238E27FC236}">
                    <a16:creationId xmlns:a16="http://schemas.microsoft.com/office/drawing/2014/main" id="{607C543C-AE46-4ABC-AF50-402DEDB10975}"/>
                  </a:ext>
                </a:extLst>
              </p:cNvPr>
              <p:cNvSpPr/>
              <p:nvPr/>
            </p:nvSpPr>
            <p:spPr>
              <a:xfrm>
                <a:off x="5096550" y="2703363"/>
                <a:ext cx="67768" cy="73531"/>
              </a:xfrm>
              <a:custGeom>
                <a:avLst/>
                <a:gdLst>
                  <a:gd name="connsiteX0" fmla="*/ 0 w 67768"/>
                  <a:gd name="connsiteY0" fmla="*/ 0 h 73531"/>
                  <a:gd name="connsiteX1" fmla="*/ 67769 w 67768"/>
                  <a:gd name="connsiteY1" fmla="*/ 5763 h 73531"/>
                  <a:gd name="connsiteX2" fmla="*/ 62006 w 67768"/>
                  <a:gd name="connsiteY2" fmla="*/ 73531 h 73531"/>
                </a:gdLst>
                <a:ahLst/>
                <a:cxnLst>
                  <a:cxn ang="0">
                    <a:pos x="connsiteX0" y="connsiteY0"/>
                  </a:cxn>
                  <a:cxn ang="0">
                    <a:pos x="connsiteX1" y="connsiteY1"/>
                  </a:cxn>
                  <a:cxn ang="0">
                    <a:pos x="connsiteX2" y="connsiteY2"/>
                  </a:cxn>
                </a:cxnLst>
                <a:rect l="l" t="t" r="r" b="b"/>
                <a:pathLst>
                  <a:path w="67768" h="73531">
                    <a:moveTo>
                      <a:pt x="0" y="0"/>
                    </a:moveTo>
                    <a:lnTo>
                      <a:pt x="67769" y="5763"/>
                    </a:lnTo>
                    <a:lnTo>
                      <a:pt x="62006" y="73531"/>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7" name="Freeform: Shape 26">
                <a:extLst>
                  <a:ext uri="{FF2B5EF4-FFF2-40B4-BE49-F238E27FC236}">
                    <a16:creationId xmlns:a16="http://schemas.microsoft.com/office/drawing/2014/main" id="{57157D10-DFC0-420D-A480-D7111FD4F126}"/>
                  </a:ext>
                </a:extLst>
              </p:cNvPr>
              <p:cNvSpPr/>
              <p:nvPr/>
            </p:nvSpPr>
            <p:spPr>
              <a:xfrm>
                <a:off x="4916641" y="3056727"/>
                <a:ext cx="245718" cy="11525"/>
              </a:xfrm>
              <a:custGeom>
                <a:avLst/>
                <a:gdLst>
                  <a:gd name="connsiteX0" fmla="*/ 0 w 245718"/>
                  <a:gd name="connsiteY0" fmla="*/ 0 h 11525"/>
                  <a:gd name="connsiteX1" fmla="*/ 245719 w 245718"/>
                  <a:gd name="connsiteY1" fmla="*/ 0 h 11525"/>
                </a:gdLst>
                <a:ahLst/>
                <a:cxnLst>
                  <a:cxn ang="0">
                    <a:pos x="connsiteX0" y="connsiteY0"/>
                  </a:cxn>
                  <a:cxn ang="0">
                    <a:pos x="connsiteX1" y="connsiteY1"/>
                  </a:cxn>
                </a:cxnLst>
                <a:rect l="l" t="t" r="r" b="b"/>
                <a:pathLst>
                  <a:path w="245718" h="11525">
                    <a:moveTo>
                      <a:pt x="0" y="0"/>
                    </a:moveTo>
                    <a:lnTo>
                      <a:pt x="245719"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8" name="Freeform: Shape 27">
                <a:extLst>
                  <a:ext uri="{FF2B5EF4-FFF2-40B4-BE49-F238E27FC236}">
                    <a16:creationId xmlns:a16="http://schemas.microsoft.com/office/drawing/2014/main" id="{6301B8BC-D8A8-4257-AEA9-159FA7A30B9A}"/>
                  </a:ext>
                </a:extLst>
              </p:cNvPr>
              <p:cNvSpPr/>
              <p:nvPr/>
            </p:nvSpPr>
            <p:spPr>
              <a:xfrm>
                <a:off x="4611106" y="3056727"/>
                <a:ext cx="245718" cy="11525"/>
              </a:xfrm>
              <a:custGeom>
                <a:avLst/>
                <a:gdLst>
                  <a:gd name="connsiteX0" fmla="*/ 0 w 245718"/>
                  <a:gd name="connsiteY0" fmla="*/ 0 h 11525"/>
                  <a:gd name="connsiteX1" fmla="*/ 245719 w 245718"/>
                  <a:gd name="connsiteY1" fmla="*/ 0 h 11525"/>
                </a:gdLst>
                <a:ahLst/>
                <a:cxnLst>
                  <a:cxn ang="0">
                    <a:pos x="connsiteX0" y="connsiteY0"/>
                  </a:cxn>
                  <a:cxn ang="0">
                    <a:pos x="connsiteX1" y="connsiteY1"/>
                  </a:cxn>
                </a:cxnLst>
                <a:rect l="l" t="t" r="r" b="b"/>
                <a:pathLst>
                  <a:path w="245718" h="11525">
                    <a:moveTo>
                      <a:pt x="0" y="0"/>
                    </a:moveTo>
                    <a:lnTo>
                      <a:pt x="245719"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9" name="Freeform: Shape 28">
                <a:extLst>
                  <a:ext uri="{FF2B5EF4-FFF2-40B4-BE49-F238E27FC236}">
                    <a16:creationId xmlns:a16="http://schemas.microsoft.com/office/drawing/2014/main" id="{DC701E85-6E76-41FC-B579-D0114F387467}"/>
                  </a:ext>
                </a:extLst>
              </p:cNvPr>
              <p:cNvSpPr/>
              <p:nvPr/>
            </p:nvSpPr>
            <p:spPr>
              <a:xfrm>
                <a:off x="4643031" y="2852730"/>
                <a:ext cx="11525" cy="203997"/>
              </a:xfrm>
              <a:custGeom>
                <a:avLst/>
                <a:gdLst>
                  <a:gd name="connsiteX0" fmla="*/ 0 w 11525"/>
                  <a:gd name="connsiteY0" fmla="*/ 203997 h 203997"/>
                  <a:gd name="connsiteX1" fmla="*/ 0 w 11525"/>
                  <a:gd name="connsiteY1" fmla="*/ 0 h 203997"/>
                </a:gdLst>
                <a:ahLst/>
                <a:cxnLst>
                  <a:cxn ang="0">
                    <a:pos x="connsiteX0" y="connsiteY0"/>
                  </a:cxn>
                  <a:cxn ang="0">
                    <a:pos x="connsiteX1" y="connsiteY1"/>
                  </a:cxn>
                </a:cxnLst>
                <a:rect l="l" t="t" r="r" b="b"/>
                <a:pathLst>
                  <a:path w="11525" h="203997">
                    <a:moveTo>
                      <a:pt x="0" y="203997"/>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0" name="Freeform: Shape 29">
                <a:extLst>
                  <a:ext uri="{FF2B5EF4-FFF2-40B4-BE49-F238E27FC236}">
                    <a16:creationId xmlns:a16="http://schemas.microsoft.com/office/drawing/2014/main" id="{ED48BB69-607F-40A5-B717-F10508A40995}"/>
                  </a:ext>
                </a:extLst>
              </p:cNvPr>
              <p:cNvSpPr/>
              <p:nvPr/>
            </p:nvSpPr>
            <p:spPr>
              <a:xfrm>
                <a:off x="4702732" y="2801558"/>
                <a:ext cx="11525" cy="255169"/>
              </a:xfrm>
              <a:custGeom>
                <a:avLst/>
                <a:gdLst>
                  <a:gd name="connsiteX0" fmla="*/ 0 w 11525"/>
                  <a:gd name="connsiteY0" fmla="*/ 255169 h 255169"/>
                  <a:gd name="connsiteX1" fmla="*/ 0 w 11525"/>
                  <a:gd name="connsiteY1" fmla="*/ 0 h 255169"/>
                </a:gdLst>
                <a:ahLst/>
                <a:cxnLst>
                  <a:cxn ang="0">
                    <a:pos x="connsiteX0" y="connsiteY0"/>
                  </a:cxn>
                  <a:cxn ang="0">
                    <a:pos x="connsiteX1" y="connsiteY1"/>
                  </a:cxn>
                </a:cxnLst>
                <a:rect l="l" t="t" r="r" b="b"/>
                <a:pathLst>
                  <a:path w="11525" h="255169">
                    <a:moveTo>
                      <a:pt x="0" y="255169"/>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1" name="Freeform: Shape 30">
                <a:extLst>
                  <a:ext uri="{FF2B5EF4-FFF2-40B4-BE49-F238E27FC236}">
                    <a16:creationId xmlns:a16="http://schemas.microsoft.com/office/drawing/2014/main" id="{B5B73F84-5E89-4345-B2EE-3004E312CDD3}"/>
                  </a:ext>
                </a:extLst>
              </p:cNvPr>
              <p:cNvSpPr/>
              <p:nvPr/>
            </p:nvSpPr>
            <p:spPr>
              <a:xfrm>
                <a:off x="4762548" y="2904824"/>
                <a:ext cx="11525" cy="151902"/>
              </a:xfrm>
              <a:custGeom>
                <a:avLst/>
                <a:gdLst>
                  <a:gd name="connsiteX0" fmla="*/ 0 w 11525"/>
                  <a:gd name="connsiteY0" fmla="*/ 151903 h 151902"/>
                  <a:gd name="connsiteX1" fmla="*/ 0 w 11525"/>
                  <a:gd name="connsiteY1" fmla="*/ 0 h 151902"/>
                </a:gdLst>
                <a:ahLst/>
                <a:cxnLst>
                  <a:cxn ang="0">
                    <a:pos x="connsiteX0" y="connsiteY0"/>
                  </a:cxn>
                  <a:cxn ang="0">
                    <a:pos x="connsiteX1" y="connsiteY1"/>
                  </a:cxn>
                </a:cxnLst>
                <a:rect l="l" t="t" r="r" b="b"/>
                <a:pathLst>
                  <a:path w="11525" h="151902">
                    <a:moveTo>
                      <a:pt x="0" y="151903"/>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2" name="Freeform: Shape 31">
                <a:extLst>
                  <a:ext uri="{FF2B5EF4-FFF2-40B4-BE49-F238E27FC236}">
                    <a16:creationId xmlns:a16="http://schemas.microsoft.com/office/drawing/2014/main" id="{7E27A020-C314-4E4C-A330-B6B41C8BF57F}"/>
                  </a:ext>
                </a:extLst>
              </p:cNvPr>
              <p:cNvSpPr/>
              <p:nvPr/>
            </p:nvSpPr>
            <p:spPr>
              <a:xfrm>
                <a:off x="5134468" y="2826337"/>
                <a:ext cx="11525" cy="230389"/>
              </a:xfrm>
              <a:custGeom>
                <a:avLst/>
                <a:gdLst>
                  <a:gd name="connsiteX0" fmla="*/ 0 w 11525"/>
                  <a:gd name="connsiteY0" fmla="*/ 230390 h 230389"/>
                  <a:gd name="connsiteX1" fmla="*/ 0 w 11525"/>
                  <a:gd name="connsiteY1" fmla="*/ 0 h 230389"/>
                </a:gdLst>
                <a:ahLst/>
                <a:cxnLst>
                  <a:cxn ang="0">
                    <a:pos x="connsiteX0" y="connsiteY0"/>
                  </a:cxn>
                  <a:cxn ang="0">
                    <a:pos x="connsiteX1" y="connsiteY1"/>
                  </a:cxn>
                </a:cxnLst>
                <a:rect l="l" t="t" r="r" b="b"/>
                <a:pathLst>
                  <a:path w="11525" h="230389">
                    <a:moveTo>
                      <a:pt x="0" y="23039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3" name="Freeform: Shape 32">
                <a:extLst>
                  <a:ext uri="{FF2B5EF4-FFF2-40B4-BE49-F238E27FC236}">
                    <a16:creationId xmlns:a16="http://schemas.microsoft.com/office/drawing/2014/main" id="{1954856A-8CAD-452E-B43A-40503F594ECC}"/>
                  </a:ext>
                </a:extLst>
              </p:cNvPr>
              <p:cNvSpPr/>
              <p:nvPr/>
            </p:nvSpPr>
            <p:spPr>
              <a:xfrm>
                <a:off x="5074652" y="2852730"/>
                <a:ext cx="11525" cy="203997"/>
              </a:xfrm>
              <a:custGeom>
                <a:avLst/>
                <a:gdLst>
                  <a:gd name="connsiteX0" fmla="*/ 0 w 11525"/>
                  <a:gd name="connsiteY0" fmla="*/ 203997 h 203997"/>
                  <a:gd name="connsiteX1" fmla="*/ 0 w 11525"/>
                  <a:gd name="connsiteY1" fmla="*/ 0 h 203997"/>
                </a:gdLst>
                <a:ahLst/>
                <a:cxnLst>
                  <a:cxn ang="0">
                    <a:pos x="connsiteX0" y="connsiteY0"/>
                  </a:cxn>
                  <a:cxn ang="0">
                    <a:pos x="connsiteX1" y="connsiteY1"/>
                  </a:cxn>
                </a:cxnLst>
                <a:rect l="l" t="t" r="r" b="b"/>
                <a:pathLst>
                  <a:path w="11525" h="203997">
                    <a:moveTo>
                      <a:pt x="0" y="203997"/>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4" name="Freeform: Shape 33">
                <a:extLst>
                  <a:ext uri="{FF2B5EF4-FFF2-40B4-BE49-F238E27FC236}">
                    <a16:creationId xmlns:a16="http://schemas.microsoft.com/office/drawing/2014/main" id="{84A85A67-B007-4391-8D8F-DAD5BB92FC0B}"/>
                  </a:ext>
                </a:extLst>
              </p:cNvPr>
              <p:cNvSpPr/>
              <p:nvPr/>
            </p:nvSpPr>
            <p:spPr>
              <a:xfrm>
                <a:off x="5014836" y="2904824"/>
                <a:ext cx="11525" cy="151902"/>
              </a:xfrm>
              <a:custGeom>
                <a:avLst/>
                <a:gdLst>
                  <a:gd name="connsiteX0" fmla="*/ 0 w 11525"/>
                  <a:gd name="connsiteY0" fmla="*/ 151903 h 151902"/>
                  <a:gd name="connsiteX1" fmla="*/ 0 w 11525"/>
                  <a:gd name="connsiteY1" fmla="*/ 0 h 151902"/>
                </a:gdLst>
                <a:ahLst/>
                <a:cxnLst>
                  <a:cxn ang="0">
                    <a:pos x="connsiteX0" y="connsiteY0"/>
                  </a:cxn>
                  <a:cxn ang="0">
                    <a:pos x="connsiteX1" y="connsiteY1"/>
                  </a:cxn>
                </a:cxnLst>
                <a:rect l="l" t="t" r="r" b="b"/>
                <a:pathLst>
                  <a:path w="11525" h="151902">
                    <a:moveTo>
                      <a:pt x="0" y="151903"/>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35" name="Freeform: Shape 34">
              <a:extLst>
                <a:ext uri="{FF2B5EF4-FFF2-40B4-BE49-F238E27FC236}">
                  <a16:creationId xmlns:a16="http://schemas.microsoft.com/office/drawing/2014/main" id="{22D623C5-78E9-4240-A16F-6546FFA6F953}"/>
                </a:ext>
              </a:extLst>
            </p:cNvPr>
            <p:cNvSpPr/>
            <p:nvPr/>
          </p:nvSpPr>
          <p:spPr>
            <a:xfrm rot="-2700000">
              <a:off x="4736857" y="2590331"/>
              <a:ext cx="299654" cy="299653"/>
            </a:xfrm>
            <a:custGeom>
              <a:avLst/>
              <a:gdLst>
                <a:gd name="connsiteX0" fmla="*/ 299654 w 299654"/>
                <a:gd name="connsiteY0" fmla="*/ 149827 h 299653"/>
                <a:gd name="connsiteX1" fmla="*/ 149827 w 299654"/>
                <a:gd name="connsiteY1" fmla="*/ 299654 h 299653"/>
                <a:gd name="connsiteX2" fmla="*/ 0 w 299654"/>
                <a:gd name="connsiteY2" fmla="*/ 149827 h 299653"/>
                <a:gd name="connsiteX3" fmla="*/ 149827 w 299654"/>
                <a:gd name="connsiteY3" fmla="*/ 0 h 299653"/>
                <a:gd name="connsiteX4" fmla="*/ 299654 w 299654"/>
                <a:gd name="connsiteY4" fmla="*/ 149827 h 299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654" h="299653">
                  <a:moveTo>
                    <a:pt x="299654" y="149827"/>
                  </a:moveTo>
                  <a:cubicBezTo>
                    <a:pt x="299654" y="232574"/>
                    <a:pt x="232574" y="299654"/>
                    <a:pt x="149827" y="299654"/>
                  </a:cubicBezTo>
                  <a:cubicBezTo>
                    <a:pt x="67080" y="299654"/>
                    <a:pt x="0" y="232574"/>
                    <a:pt x="0" y="149827"/>
                  </a:cubicBezTo>
                  <a:cubicBezTo>
                    <a:pt x="0" y="67080"/>
                    <a:pt x="67080" y="0"/>
                    <a:pt x="149827" y="0"/>
                  </a:cubicBezTo>
                  <a:cubicBezTo>
                    <a:pt x="232574" y="0"/>
                    <a:pt x="299654" y="67080"/>
                    <a:pt x="299654" y="149827"/>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nvGrpSpPr>
            <p:cNvPr id="36" name="Graphic 563">
              <a:extLst>
                <a:ext uri="{FF2B5EF4-FFF2-40B4-BE49-F238E27FC236}">
                  <a16:creationId xmlns:a16="http://schemas.microsoft.com/office/drawing/2014/main" id="{A7616A63-63EF-41E5-A5C0-AF6D0F0DF795}"/>
                </a:ext>
              </a:extLst>
            </p:cNvPr>
            <p:cNvGrpSpPr/>
            <p:nvPr/>
          </p:nvGrpSpPr>
          <p:grpSpPr>
            <a:xfrm>
              <a:off x="4788249" y="2657147"/>
              <a:ext cx="196966" cy="199732"/>
              <a:chOff x="4788249" y="2657147"/>
              <a:chExt cx="196966" cy="199732"/>
            </a:xfrm>
            <a:noFill/>
          </p:grpSpPr>
          <p:grpSp>
            <p:nvGrpSpPr>
              <p:cNvPr id="37" name="Graphic 563">
                <a:extLst>
                  <a:ext uri="{FF2B5EF4-FFF2-40B4-BE49-F238E27FC236}">
                    <a16:creationId xmlns:a16="http://schemas.microsoft.com/office/drawing/2014/main" id="{73287E4A-0E8F-4703-944C-0F72A98A9066}"/>
                  </a:ext>
                </a:extLst>
              </p:cNvPr>
              <p:cNvGrpSpPr/>
              <p:nvPr/>
            </p:nvGrpSpPr>
            <p:grpSpPr>
              <a:xfrm>
                <a:off x="4788249" y="2657147"/>
                <a:ext cx="196966" cy="199732"/>
                <a:chOff x="4788249" y="2657147"/>
                <a:chExt cx="196966" cy="199732"/>
              </a:xfrm>
              <a:noFill/>
            </p:grpSpPr>
            <p:grpSp>
              <p:nvGrpSpPr>
                <p:cNvPr id="38" name="Graphic 563">
                  <a:extLst>
                    <a:ext uri="{FF2B5EF4-FFF2-40B4-BE49-F238E27FC236}">
                      <a16:creationId xmlns:a16="http://schemas.microsoft.com/office/drawing/2014/main" id="{D08F5D5E-31C3-4F23-B279-35CC74D7EFB2}"/>
                    </a:ext>
                  </a:extLst>
                </p:cNvPr>
                <p:cNvGrpSpPr/>
                <p:nvPr/>
              </p:nvGrpSpPr>
              <p:grpSpPr>
                <a:xfrm>
                  <a:off x="4841150" y="2657147"/>
                  <a:ext cx="91280" cy="138418"/>
                  <a:chOff x="4841150" y="2657147"/>
                  <a:chExt cx="91280" cy="138418"/>
                </a:xfrm>
                <a:noFill/>
              </p:grpSpPr>
              <p:grpSp>
                <p:nvGrpSpPr>
                  <p:cNvPr id="39" name="Graphic 563">
                    <a:extLst>
                      <a:ext uri="{FF2B5EF4-FFF2-40B4-BE49-F238E27FC236}">
                        <a16:creationId xmlns:a16="http://schemas.microsoft.com/office/drawing/2014/main" id="{F908137F-1E80-422C-8DFA-4633DBF4A04D}"/>
                      </a:ext>
                    </a:extLst>
                  </p:cNvPr>
                  <p:cNvGrpSpPr/>
                  <p:nvPr/>
                </p:nvGrpSpPr>
                <p:grpSpPr>
                  <a:xfrm>
                    <a:off x="4841150" y="2657147"/>
                    <a:ext cx="91280" cy="113178"/>
                    <a:chOff x="4841150" y="2657147"/>
                    <a:chExt cx="91280" cy="113178"/>
                  </a:xfrm>
                  <a:noFill/>
                </p:grpSpPr>
                <p:sp>
                  <p:nvSpPr>
                    <p:cNvPr id="40" name="Freeform: Shape 39">
                      <a:extLst>
                        <a:ext uri="{FF2B5EF4-FFF2-40B4-BE49-F238E27FC236}">
                          <a16:creationId xmlns:a16="http://schemas.microsoft.com/office/drawing/2014/main" id="{64CAC83C-48B2-4A62-BC4D-BF1CF7AF623E}"/>
                        </a:ext>
                      </a:extLst>
                    </p:cNvPr>
                    <p:cNvSpPr/>
                    <p:nvPr/>
                  </p:nvSpPr>
                  <p:spPr>
                    <a:xfrm>
                      <a:off x="4841150" y="2699905"/>
                      <a:ext cx="91164" cy="70419"/>
                    </a:xfrm>
                    <a:custGeom>
                      <a:avLst/>
                      <a:gdLst>
                        <a:gd name="connsiteX0" fmla="*/ 91165 w 91164"/>
                        <a:gd name="connsiteY0" fmla="*/ 0 h 70419"/>
                        <a:gd name="connsiteX1" fmla="*/ 91165 w 91164"/>
                        <a:gd name="connsiteY1" fmla="*/ 23627 h 70419"/>
                        <a:gd name="connsiteX2" fmla="*/ 77335 w 91164"/>
                        <a:gd name="connsiteY2" fmla="*/ 57165 h 70419"/>
                        <a:gd name="connsiteX3" fmla="*/ 77335 w 91164"/>
                        <a:gd name="connsiteY3" fmla="*/ 57165 h 70419"/>
                        <a:gd name="connsiteX4" fmla="*/ 45525 w 91164"/>
                        <a:gd name="connsiteY4" fmla="*/ 70419 h 70419"/>
                        <a:gd name="connsiteX5" fmla="*/ 45525 w 91164"/>
                        <a:gd name="connsiteY5" fmla="*/ 70419 h 70419"/>
                        <a:gd name="connsiteX6" fmla="*/ 13715 w 91164"/>
                        <a:gd name="connsiteY6" fmla="*/ 57165 h 70419"/>
                        <a:gd name="connsiteX7" fmla="*/ 13715 w 91164"/>
                        <a:gd name="connsiteY7" fmla="*/ 57165 h 70419"/>
                        <a:gd name="connsiteX8" fmla="*/ 0 w 91164"/>
                        <a:gd name="connsiteY8" fmla="*/ 23857 h 70419"/>
                        <a:gd name="connsiteX9" fmla="*/ 0 w 91164"/>
                        <a:gd name="connsiteY9" fmla="*/ 115 h 7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64" h="70419">
                          <a:moveTo>
                            <a:pt x="91165" y="0"/>
                          </a:moveTo>
                          <a:lnTo>
                            <a:pt x="91165" y="23627"/>
                          </a:lnTo>
                          <a:cubicBezTo>
                            <a:pt x="91165" y="36189"/>
                            <a:pt x="86209" y="48291"/>
                            <a:pt x="77335" y="57165"/>
                          </a:cubicBezTo>
                          <a:lnTo>
                            <a:pt x="77335" y="57165"/>
                          </a:lnTo>
                          <a:cubicBezTo>
                            <a:pt x="68921" y="65579"/>
                            <a:pt x="57511" y="70419"/>
                            <a:pt x="45525" y="70419"/>
                          </a:cubicBezTo>
                          <a:lnTo>
                            <a:pt x="45525" y="70419"/>
                          </a:lnTo>
                          <a:cubicBezTo>
                            <a:pt x="33539" y="70419"/>
                            <a:pt x="22129" y="65579"/>
                            <a:pt x="13715" y="57165"/>
                          </a:cubicBezTo>
                          <a:lnTo>
                            <a:pt x="13715" y="57165"/>
                          </a:lnTo>
                          <a:cubicBezTo>
                            <a:pt x="4956" y="48291"/>
                            <a:pt x="0" y="36305"/>
                            <a:pt x="0" y="23857"/>
                          </a:cubicBezTo>
                          <a:lnTo>
                            <a:pt x="0" y="115"/>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1" name="Freeform: Shape 40">
                      <a:extLst>
                        <a:ext uri="{FF2B5EF4-FFF2-40B4-BE49-F238E27FC236}">
                          <a16:creationId xmlns:a16="http://schemas.microsoft.com/office/drawing/2014/main" id="{39D8E725-7F4B-4A17-8A73-26ED2BB3F366}"/>
                        </a:ext>
                      </a:extLst>
                    </p:cNvPr>
                    <p:cNvSpPr/>
                    <p:nvPr/>
                  </p:nvSpPr>
                  <p:spPr>
                    <a:xfrm>
                      <a:off x="4841150" y="2657147"/>
                      <a:ext cx="91280" cy="42758"/>
                    </a:xfrm>
                    <a:custGeom>
                      <a:avLst/>
                      <a:gdLst>
                        <a:gd name="connsiteX0" fmla="*/ 0 w 91280"/>
                        <a:gd name="connsiteY0" fmla="*/ 42759 h 42758"/>
                        <a:gd name="connsiteX1" fmla="*/ 45640 w 91280"/>
                        <a:gd name="connsiteY1" fmla="*/ 0 h 42758"/>
                        <a:gd name="connsiteX2" fmla="*/ 91280 w 91280"/>
                        <a:gd name="connsiteY2" fmla="*/ 42759 h 42758"/>
                      </a:gdLst>
                      <a:ahLst/>
                      <a:cxnLst>
                        <a:cxn ang="0">
                          <a:pos x="connsiteX0" y="connsiteY0"/>
                        </a:cxn>
                        <a:cxn ang="0">
                          <a:pos x="connsiteX1" y="connsiteY1"/>
                        </a:cxn>
                        <a:cxn ang="0">
                          <a:pos x="connsiteX2" y="connsiteY2"/>
                        </a:cxn>
                      </a:cxnLst>
                      <a:rect l="l" t="t" r="r" b="b"/>
                      <a:pathLst>
                        <a:path w="91280" h="42758">
                          <a:moveTo>
                            <a:pt x="0" y="42759"/>
                          </a:moveTo>
                          <a:cubicBezTo>
                            <a:pt x="0" y="19132"/>
                            <a:pt x="20400" y="0"/>
                            <a:pt x="45640" y="0"/>
                          </a:cubicBezTo>
                          <a:cubicBezTo>
                            <a:pt x="70880" y="0"/>
                            <a:pt x="91280" y="19132"/>
                            <a:pt x="91280" y="42759"/>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42" name="Graphic 563">
                    <a:extLst>
                      <a:ext uri="{FF2B5EF4-FFF2-40B4-BE49-F238E27FC236}">
                        <a16:creationId xmlns:a16="http://schemas.microsoft.com/office/drawing/2014/main" id="{71034D97-B23B-456E-BC63-FD1471005C20}"/>
                      </a:ext>
                    </a:extLst>
                  </p:cNvPr>
                  <p:cNvGrpSpPr/>
                  <p:nvPr/>
                </p:nvGrpSpPr>
                <p:grpSpPr>
                  <a:xfrm>
                    <a:off x="4859360" y="2762718"/>
                    <a:ext cx="54629" cy="32846"/>
                    <a:chOff x="4859360" y="2762718"/>
                    <a:chExt cx="54629" cy="32846"/>
                  </a:xfrm>
                </p:grpSpPr>
                <p:sp>
                  <p:nvSpPr>
                    <p:cNvPr id="43" name="Freeform: Shape 42">
                      <a:extLst>
                        <a:ext uri="{FF2B5EF4-FFF2-40B4-BE49-F238E27FC236}">
                          <a16:creationId xmlns:a16="http://schemas.microsoft.com/office/drawing/2014/main" id="{36FD4183-ECDE-4CA2-96E6-AC2C4A97FA57}"/>
                        </a:ext>
                      </a:extLst>
                    </p:cNvPr>
                    <p:cNvSpPr/>
                    <p:nvPr/>
                  </p:nvSpPr>
                  <p:spPr>
                    <a:xfrm>
                      <a:off x="4859360" y="2762718"/>
                      <a:ext cx="11525" cy="32846"/>
                    </a:xfrm>
                    <a:custGeom>
                      <a:avLst/>
                      <a:gdLst>
                        <a:gd name="connsiteX0" fmla="*/ 0 w 11525"/>
                        <a:gd name="connsiteY0" fmla="*/ 0 h 32846"/>
                        <a:gd name="connsiteX1" fmla="*/ 0 w 11525"/>
                        <a:gd name="connsiteY1" fmla="*/ 32847 h 32846"/>
                      </a:gdLst>
                      <a:ahLst/>
                      <a:cxnLst>
                        <a:cxn ang="0">
                          <a:pos x="connsiteX0" y="connsiteY0"/>
                        </a:cxn>
                        <a:cxn ang="0">
                          <a:pos x="connsiteX1" y="connsiteY1"/>
                        </a:cxn>
                      </a:cxnLst>
                      <a:rect l="l" t="t" r="r" b="b"/>
                      <a:pathLst>
                        <a:path w="11525" h="32846">
                          <a:moveTo>
                            <a:pt x="0" y="0"/>
                          </a:moveTo>
                          <a:lnTo>
                            <a:pt x="0" y="32847"/>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4" name="Freeform: Shape 43">
                      <a:extLst>
                        <a:ext uri="{FF2B5EF4-FFF2-40B4-BE49-F238E27FC236}">
                          <a16:creationId xmlns:a16="http://schemas.microsoft.com/office/drawing/2014/main" id="{A2FA1168-99C5-4232-AA8A-50320023E107}"/>
                        </a:ext>
                      </a:extLst>
                    </p:cNvPr>
                    <p:cNvSpPr/>
                    <p:nvPr/>
                  </p:nvSpPr>
                  <p:spPr>
                    <a:xfrm>
                      <a:off x="4913990" y="2762718"/>
                      <a:ext cx="11525" cy="32616"/>
                    </a:xfrm>
                    <a:custGeom>
                      <a:avLst/>
                      <a:gdLst>
                        <a:gd name="connsiteX0" fmla="*/ 0 w 11525"/>
                        <a:gd name="connsiteY0" fmla="*/ 0 h 32616"/>
                        <a:gd name="connsiteX1" fmla="*/ 0 w 11525"/>
                        <a:gd name="connsiteY1" fmla="*/ 32616 h 32616"/>
                      </a:gdLst>
                      <a:ahLst/>
                      <a:cxnLst>
                        <a:cxn ang="0">
                          <a:pos x="connsiteX0" y="connsiteY0"/>
                        </a:cxn>
                        <a:cxn ang="0">
                          <a:pos x="connsiteX1" y="connsiteY1"/>
                        </a:cxn>
                      </a:cxnLst>
                      <a:rect l="l" t="t" r="r" b="b"/>
                      <a:pathLst>
                        <a:path w="11525" h="32616">
                          <a:moveTo>
                            <a:pt x="0" y="0"/>
                          </a:moveTo>
                          <a:lnTo>
                            <a:pt x="0" y="32616"/>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45" name="Freeform: Shape 44">
                  <a:extLst>
                    <a:ext uri="{FF2B5EF4-FFF2-40B4-BE49-F238E27FC236}">
                      <a16:creationId xmlns:a16="http://schemas.microsoft.com/office/drawing/2014/main" id="{F0C828CE-B76B-44CC-A6AF-EE6FD1445329}"/>
                    </a:ext>
                  </a:extLst>
                </p:cNvPr>
                <p:cNvSpPr/>
                <p:nvPr/>
              </p:nvSpPr>
              <p:spPr>
                <a:xfrm>
                  <a:off x="4788249" y="2795334"/>
                  <a:ext cx="196966" cy="61544"/>
                </a:xfrm>
                <a:custGeom>
                  <a:avLst/>
                  <a:gdLst>
                    <a:gd name="connsiteX0" fmla="*/ 0 w 196966"/>
                    <a:gd name="connsiteY0" fmla="*/ 61545 h 61544"/>
                    <a:gd name="connsiteX1" fmla="*/ 0 w 196966"/>
                    <a:gd name="connsiteY1" fmla="*/ 48521 h 61544"/>
                    <a:gd name="connsiteX2" fmla="*/ 71111 w 196966"/>
                    <a:gd name="connsiteY2" fmla="*/ 115 h 61544"/>
                    <a:gd name="connsiteX3" fmla="*/ 74914 w 196966"/>
                    <a:gd name="connsiteY3" fmla="*/ 7837 h 61544"/>
                    <a:gd name="connsiteX4" fmla="*/ 121707 w 196966"/>
                    <a:gd name="connsiteY4" fmla="*/ 7722 h 61544"/>
                    <a:gd name="connsiteX5" fmla="*/ 125741 w 196966"/>
                    <a:gd name="connsiteY5" fmla="*/ 0 h 61544"/>
                    <a:gd name="connsiteX6" fmla="*/ 196852 w 196966"/>
                    <a:gd name="connsiteY6" fmla="*/ 47945 h 61544"/>
                    <a:gd name="connsiteX7" fmla="*/ 196967 w 196966"/>
                    <a:gd name="connsiteY7" fmla="*/ 61430 h 6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966" h="61544">
                      <a:moveTo>
                        <a:pt x="0" y="61545"/>
                      </a:moveTo>
                      <a:lnTo>
                        <a:pt x="0" y="48521"/>
                      </a:lnTo>
                      <a:cubicBezTo>
                        <a:pt x="0" y="34691"/>
                        <a:pt x="71111" y="115"/>
                        <a:pt x="71111" y="115"/>
                      </a:cubicBezTo>
                      <a:cubicBezTo>
                        <a:pt x="71111" y="115"/>
                        <a:pt x="73762" y="6108"/>
                        <a:pt x="74914" y="7837"/>
                      </a:cubicBezTo>
                      <a:cubicBezTo>
                        <a:pt x="85402" y="23627"/>
                        <a:pt x="111219" y="23396"/>
                        <a:pt x="121707" y="7722"/>
                      </a:cubicBezTo>
                      <a:cubicBezTo>
                        <a:pt x="122975" y="5878"/>
                        <a:pt x="125741" y="0"/>
                        <a:pt x="125741" y="0"/>
                      </a:cubicBezTo>
                      <a:cubicBezTo>
                        <a:pt x="125741" y="0"/>
                        <a:pt x="196736" y="34230"/>
                        <a:pt x="196852" y="47945"/>
                      </a:cubicBezTo>
                      <a:lnTo>
                        <a:pt x="196967" y="6143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46" name="Graphic 563">
                <a:extLst>
                  <a:ext uri="{FF2B5EF4-FFF2-40B4-BE49-F238E27FC236}">
                    <a16:creationId xmlns:a16="http://schemas.microsoft.com/office/drawing/2014/main" id="{4AD59B54-AE45-4B2A-B3D8-CE0F57CD0246}"/>
                  </a:ext>
                </a:extLst>
              </p:cNvPr>
              <p:cNvGrpSpPr/>
              <p:nvPr/>
            </p:nvGrpSpPr>
            <p:grpSpPr>
              <a:xfrm>
                <a:off x="4841150" y="2657147"/>
                <a:ext cx="91280" cy="138418"/>
                <a:chOff x="4841150" y="2657147"/>
                <a:chExt cx="91280" cy="138418"/>
              </a:xfrm>
              <a:noFill/>
            </p:grpSpPr>
            <p:grpSp>
              <p:nvGrpSpPr>
                <p:cNvPr id="47" name="Graphic 563">
                  <a:extLst>
                    <a:ext uri="{FF2B5EF4-FFF2-40B4-BE49-F238E27FC236}">
                      <a16:creationId xmlns:a16="http://schemas.microsoft.com/office/drawing/2014/main" id="{F56857AE-B352-425F-87FD-A0BB04FBF187}"/>
                    </a:ext>
                  </a:extLst>
                </p:cNvPr>
                <p:cNvGrpSpPr/>
                <p:nvPr/>
              </p:nvGrpSpPr>
              <p:grpSpPr>
                <a:xfrm>
                  <a:off x="4841150" y="2657147"/>
                  <a:ext cx="91280" cy="113178"/>
                  <a:chOff x="4841150" y="2657147"/>
                  <a:chExt cx="91280" cy="113178"/>
                </a:xfrm>
                <a:noFill/>
              </p:grpSpPr>
              <p:sp>
                <p:nvSpPr>
                  <p:cNvPr id="48" name="Freeform: Shape 47">
                    <a:extLst>
                      <a:ext uri="{FF2B5EF4-FFF2-40B4-BE49-F238E27FC236}">
                        <a16:creationId xmlns:a16="http://schemas.microsoft.com/office/drawing/2014/main" id="{8E1D54AB-507F-4472-97AB-9822A7E9185C}"/>
                      </a:ext>
                    </a:extLst>
                  </p:cNvPr>
                  <p:cNvSpPr/>
                  <p:nvPr/>
                </p:nvSpPr>
                <p:spPr>
                  <a:xfrm>
                    <a:off x="4841150" y="2699905"/>
                    <a:ext cx="91164" cy="70419"/>
                  </a:xfrm>
                  <a:custGeom>
                    <a:avLst/>
                    <a:gdLst>
                      <a:gd name="connsiteX0" fmla="*/ 91165 w 91164"/>
                      <a:gd name="connsiteY0" fmla="*/ 0 h 70419"/>
                      <a:gd name="connsiteX1" fmla="*/ 91165 w 91164"/>
                      <a:gd name="connsiteY1" fmla="*/ 23627 h 70419"/>
                      <a:gd name="connsiteX2" fmla="*/ 77335 w 91164"/>
                      <a:gd name="connsiteY2" fmla="*/ 57165 h 70419"/>
                      <a:gd name="connsiteX3" fmla="*/ 77335 w 91164"/>
                      <a:gd name="connsiteY3" fmla="*/ 57165 h 70419"/>
                      <a:gd name="connsiteX4" fmla="*/ 45525 w 91164"/>
                      <a:gd name="connsiteY4" fmla="*/ 70419 h 70419"/>
                      <a:gd name="connsiteX5" fmla="*/ 45525 w 91164"/>
                      <a:gd name="connsiteY5" fmla="*/ 70419 h 70419"/>
                      <a:gd name="connsiteX6" fmla="*/ 13715 w 91164"/>
                      <a:gd name="connsiteY6" fmla="*/ 57165 h 70419"/>
                      <a:gd name="connsiteX7" fmla="*/ 13715 w 91164"/>
                      <a:gd name="connsiteY7" fmla="*/ 57165 h 70419"/>
                      <a:gd name="connsiteX8" fmla="*/ 0 w 91164"/>
                      <a:gd name="connsiteY8" fmla="*/ 23857 h 70419"/>
                      <a:gd name="connsiteX9" fmla="*/ 0 w 91164"/>
                      <a:gd name="connsiteY9" fmla="*/ 115 h 7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64" h="70419">
                        <a:moveTo>
                          <a:pt x="91165" y="0"/>
                        </a:moveTo>
                        <a:lnTo>
                          <a:pt x="91165" y="23627"/>
                        </a:lnTo>
                        <a:cubicBezTo>
                          <a:pt x="91165" y="36189"/>
                          <a:pt x="86209" y="48291"/>
                          <a:pt x="77335" y="57165"/>
                        </a:cubicBezTo>
                        <a:lnTo>
                          <a:pt x="77335" y="57165"/>
                        </a:lnTo>
                        <a:cubicBezTo>
                          <a:pt x="68921" y="65579"/>
                          <a:pt x="57511" y="70419"/>
                          <a:pt x="45525" y="70419"/>
                        </a:cubicBezTo>
                        <a:lnTo>
                          <a:pt x="45525" y="70419"/>
                        </a:lnTo>
                        <a:cubicBezTo>
                          <a:pt x="33539" y="70419"/>
                          <a:pt x="22129" y="65579"/>
                          <a:pt x="13715" y="57165"/>
                        </a:cubicBezTo>
                        <a:lnTo>
                          <a:pt x="13715" y="57165"/>
                        </a:lnTo>
                        <a:cubicBezTo>
                          <a:pt x="4956" y="48291"/>
                          <a:pt x="0" y="36305"/>
                          <a:pt x="0" y="23857"/>
                        </a:cubicBezTo>
                        <a:lnTo>
                          <a:pt x="0" y="115"/>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9" name="Freeform: Shape 48">
                    <a:extLst>
                      <a:ext uri="{FF2B5EF4-FFF2-40B4-BE49-F238E27FC236}">
                        <a16:creationId xmlns:a16="http://schemas.microsoft.com/office/drawing/2014/main" id="{FFC5073F-0958-435B-A9F7-EDA6A3A1FED6}"/>
                      </a:ext>
                    </a:extLst>
                  </p:cNvPr>
                  <p:cNvSpPr/>
                  <p:nvPr/>
                </p:nvSpPr>
                <p:spPr>
                  <a:xfrm>
                    <a:off x="4841150" y="2657147"/>
                    <a:ext cx="91280" cy="42758"/>
                  </a:xfrm>
                  <a:custGeom>
                    <a:avLst/>
                    <a:gdLst>
                      <a:gd name="connsiteX0" fmla="*/ 0 w 91280"/>
                      <a:gd name="connsiteY0" fmla="*/ 42759 h 42758"/>
                      <a:gd name="connsiteX1" fmla="*/ 45640 w 91280"/>
                      <a:gd name="connsiteY1" fmla="*/ 0 h 42758"/>
                      <a:gd name="connsiteX2" fmla="*/ 91280 w 91280"/>
                      <a:gd name="connsiteY2" fmla="*/ 42759 h 42758"/>
                    </a:gdLst>
                    <a:ahLst/>
                    <a:cxnLst>
                      <a:cxn ang="0">
                        <a:pos x="connsiteX0" y="connsiteY0"/>
                      </a:cxn>
                      <a:cxn ang="0">
                        <a:pos x="connsiteX1" y="connsiteY1"/>
                      </a:cxn>
                      <a:cxn ang="0">
                        <a:pos x="connsiteX2" y="connsiteY2"/>
                      </a:cxn>
                    </a:cxnLst>
                    <a:rect l="l" t="t" r="r" b="b"/>
                    <a:pathLst>
                      <a:path w="91280" h="42758">
                        <a:moveTo>
                          <a:pt x="0" y="42759"/>
                        </a:moveTo>
                        <a:cubicBezTo>
                          <a:pt x="0" y="19132"/>
                          <a:pt x="20400" y="0"/>
                          <a:pt x="45640" y="0"/>
                        </a:cubicBezTo>
                        <a:cubicBezTo>
                          <a:pt x="70880" y="0"/>
                          <a:pt x="91280" y="19132"/>
                          <a:pt x="91280" y="42759"/>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50" name="Graphic 563">
                  <a:extLst>
                    <a:ext uri="{FF2B5EF4-FFF2-40B4-BE49-F238E27FC236}">
                      <a16:creationId xmlns:a16="http://schemas.microsoft.com/office/drawing/2014/main" id="{4499DEB1-B253-4C00-9CA3-17AE145B5018}"/>
                    </a:ext>
                  </a:extLst>
                </p:cNvPr>
                <p:cNvGrpSpPr/>
                <p:nvPr/>
              </p:nvGrpSpPr>
              <p:grpSpPr>
                <a:xfrm>
                  <a:off x="4859360" y="2762718"/>
                  <a:ext cx="54629" cy="32846"/>
                  <a:chOff x="4859360" y="2762718"/>
                  <a:chExt cx="54629" cy="32846"/>
                </a:xfrm>
              </p:grpSpPr>
              <p:sp>
                <p:nvSpPr>
                  <p:cNvPr id="51" name="Freeform: Shape 50">
                    <a:extLst>
                      <a:ext uri="{FF2B5EF4-FFF2-40B4-BE49-F238E27FC236}">
                        <a16:creationId xmlns:a16="http://schemas.microsoft.com/office/drawing/2014/main" id="{0EB997EA-B2D7-4B45-82F3-2F8358FCF873}"/>
                      </a:ext>
                    </a:extLst>
                  </p:cNvPr>
                  <p:cNvSpPr/>
                  <p:nvPr/>
                </p:nvSpPr>
                <p:spPr>
                  <a:xfrm>
                    <a:off x="4859360" y="2762718"/>
                    <a:ext cx="11525" cy="32846"/>
                  </a:xfrm>
                  <a:custGeom>
                    <a:avLst/>
                    <a:gdLst>
                      <a:gd name="connsiteX0" fmla="*/ 0 w 11525"/>
                      <a:gd name="connsiteY0" fmla="*/ 0 h 32846"/>
                      <a:gd name="connsiteX1" fmla="*/ 0 w 11525"/>
                      <a:gd name="connsiteY1" fmla="*/ 32847 h 32846"/>
                    </a:gdLst>
                    <a:ahLst/>
                    <a:cxnLst>
                      <a:cxn ang="0">
                        <a:pos x="connsiteX0" y="connsiteY0"/>
                      </a:cxn>
                      <a:cxn ang="0">
                        <a:pos x="connsiteX1" y="connsiteY1"/>
                      </a:cxn>
                    </a:cxnLst>
                    <a:rect l="l" t="t" r="r" b="b"/>
                    <a:pathLst>
                      <a:path w="11525" h="32846">
                        <a:moveTo>
                          <a:pt x="0" y="0"/>
                        </a:moveTo>
                        <a:lnTo>
                          <a:pt x="0" y="32847"/>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2" name="Freeform: Shape 51">
                    <a:extLst>
                      <a:ext uri="{FF2B5EF4-FFF2-40B4-BE49-F238E27FC236}">
                        <a16:creationId xmlns:a16="http://schemas.microsoft.com/office/drawing/2014/main" id="{F41EF2A5-F7C2-451E-9809-03C6737F0051}"/>
                      </a:ext>
                    </a:extLst>
                  </p:cNvPr>
                  <p:cNvSpPr/>
                  <p:nvPr/>
                </p:nvSpPr>
                <p:spPr>
                  <a:xfrm>
                    <a:off x="4913990" y="2762718"/>
                    <a:ext cx="11525" cy="32616"/>
                  </a:xfrm>
                  <a:custGeom>
                    <a:avLst/>
                    <a:gdLst>
                      <a:gd name="connsiteX0" fmla="*/ 0 w 11525"/>
                      <a:gd name="connsiteY0" fmla="*/ 0 h 32616"/>
                      <a:gd name="connsiteX1" fmla="*/ 0 w 11525"/>
                      <a:gd name="connsiteY1" fmla="*/ 32616 h 32616"/>
                    </a:gdLst>
                    <a:ahLst/>
                    <a:cxnLst>
                      <a:cxn ang="0">
                        <a:pos x="connsiteX0" y="connsiteY0"/>
                      </a:cxn>
                      <a:cxn ang="0">
                        <a:pos x="connsiteX1" y="connsiteY1"/>
                      </a:cxn>
                    </a:cxnLst>
                    <a:rect l="l" t="t" r="r" b="b"/>
                    <a:pathLst>
                      <a:path w="11525" h="32616">
                        <a:moveTo>
                          <a:pt x="0" y="0"/>
                        </a:moveTo>
                        <a:lnTo>
                          <a:pt x="0" y="32616"/>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grpSp>
      <p:sp>
        <p:nvSpPr>
          <p:cNvPr id="83" name="Marcador de pie de página 1">
            <a:extLst>
              <a:ext uri="{FF2B5EF4-FFF2-40B4-BE49-F238E27FC236}">
                <a16:creationId xmlns:a16="http://schemas.microsoft.com/office/drawing/2014/main" id="{833AF05E-A0A2-4BD6-B2C6-5788C0D19850}"/>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tx2"/>
                </a:solidFill>
                <a:latin typeface="Segoe UI" panose="020B0502040204020203" pitchFamily="34" charset="0"/>
              </a:rPr>
              <a:t>p. </a:t>
            </a:r>
            <a:fld id="{C55AD5FC-D658-4668-AADB-0A3BDC5470A2}" type="slidenum">
              <a:rPr lang="es-ES" sz="900" smtClean="0">
                <a:solidFill>
                  <a:schemeClr val="tx2"/>
                </a:solidFill>
                <a:latin typeface="Segoe UI" panose="020B0502040204020203" pitchFamily="34" charset="0"/>
              </a:rPr>
              <a:pPr algn="l"/>
              <a:t>22</a:t>
            </a:fld>
            <a:endParaRPr lang="es-ES" sz="900" dirty="0">
              <a:solidFill>
                <a:schemeClr val="tx2"/>
              </a:solidFill>
              <a:latin typeface="Segoe UI" panose="020B0502040204020203" pitchFamily="34" charset="0"/>
            </a:endParaRPr>
          </a:p>
        </p:txBody>
      </p:sp>
      <p:sp>
        <p:nvSpPr>
          <p:cNvPr id="84" name="Freeform 518">
            <a:extLst>
              <a:ext uri="{FF2B5EF4-FFF2-40B4-BE49-F238E27FC236}">
                <a16:creationId xmlns:a16="http://schemas.microsoft.com/office/drawing/2014/main" id="{ED6AF75A-F478-4BC8-889A-04BF15A51B2C}"/>
              </a:ext>
            </a:extLst>
          </p:cNvPr>
          <p:cNvSpPr>
            <a:spLocks noChangeAspect="1" noEditPoints="1"/>
          </p:cNvSpPr>
          <p:nvPr/>
        </p:nvSpPr>
        <p:spPr bwMode="auto">
          <a:xfrm>
            <a:off x="1282958" y="2429655"/>
            <a:ext cx="305093" cy="305093"/>
          </a:xfrm>
          <a:custGeom>
            <a:avLst/>
            <a:gdLst>
              <a:gd name="T0" fmla="*/ 266 w 512"/>
              <a:gd name="T1" fmla="*/ 384 h 512"/>
              <a:gd name="T2" fmla="*/ 256 w 512"/>
              <a:gd name="T3" fmla="*/ 394 h 512"/>
              <a:gd name="T4" fmla="*/ 245 w 512"/>
              <a:gd name="T5" fmla="*/ 384 h 512"/>
              <a:gd name="T6" fmla="*/ 256 w 512"/>
              <a:gd name="T7" fmla="*/ 373 h 512"/>
              <a:gd name="T8" fmla="*/ 266 w 512"/>
              <a:gd name="T9" fmla="*/ 384 h 512"/>
              <a:gd name="T10" fmla="*/ 244 w 512"/>
              <a:gd name="T11" fmla="*/ 309 h 512"/>
              <a:gd name="T12" fmla="*/ 267 w 512"/>
              <a:gd name="T13" fmla="*/ 309 h 512"/>
              <a:gd name="T14" fmla="*/ 276 w 512"/>
              <a:gd name="T15" fmla="*/ 117 h 512"/>
              <a:gd name="T16" fmla="*/ 235 w 512"/>
              <a:gd name="T17" fmla="*/ 117 h 512"/>
              <a:gd name="T18" fmla="*/ 244 w 512"/>
              <a:gd name="T19" fmla="*/ 309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288 w 512"/>
              <a:gd name="T31" fmla="*/ 384 h 512"/>
              <a:gd name="T32" fmla="*/ 256 w 512"/>
              <a:gd name="T33" fmla="*/ 352 h 512"/>
              <a:gd name="T34" fmla="*/ 224 w 512"/>
              <a:gd name="T35" fmla="*/ 384 h 512"/>
              <a:gd name="T36" fmla="*/ 256 w 512"/>
              <a:gd name="T37" fmla="*/ 416 h 512"/>
              <a:gd name="T38" fmla="*/ 288 w 512"/>
              <a:gd name="T39" fmla="*/ 384 h 512"/>
              <a:gd name="T40" fmla="*/ 298 w 512"/>
              <a:gd name="T41" fmla="*/ 107 h 512"/>
              <a:gd name="T42" fmla="*/ 288 w 512"/>
              <a:gd name="T43" fmla="*/ 96 h 512"/>
              <a:gd name="T44" fmla="*/ 288 w 512"/>
              <a:gd name="T45" fmla="*/ 96 h 512"/>
              <a:gd name="T46" fmla="*/ 224 w 512"/>
              <a:gd name="T47" fmla="*/ 96 h 512"/>
              <a:gd name="T48" fmla="*/ 223 w 512"/>
              <a:gd name="T49" fmla="*/ 96 h 512"/>
              <a:gd name="T50" fmla="*/ 213 w 512"/>
              <a:gd name="T51" fmla="*/ 107 h 512"/>
              <a:gd name="T52" fmla="*/ 224 w 512"/>
              <a:gd name="T53" fmla="*/ 320 h 512"/>
              <a:gd name="T54" fmla="*/ 234 w 512"/>
              <a:gd name="T55" fmla="*/ 330 h 512"/>
              <a:gd name="T56" fmla="*/ 234 w 512"/>
              <a:gd name="T57" fmla="*/ 330 h 512"/>
              <a:gd name="T58" fmla="*/ 235 w 512"/>
              <a:gd name="T59" fmla="*/ 330 h 512"/>
              <a:gd name="T60" fmla="*/ 276 w 512"/>
              <a:gd name="T61" fmla="*/ 330 h 512"/>
              <a:gd name="T62" fmla="*/ 277 w 512"/>
              <a:gd name="T63" fmla="*/ 330 h 512"/>
              <a:gd name="T64" fmla="*/ 277 w 512"/>
              <a:gd name="T65" fmla="*/ 330 h 512"/>
              <a:gd name="T66" fmla="*/ 288 w 512"/>
              <a:gd name="T67" fmla="*/ 320 h 512"/>
              <a:gd name="T68" fmla="*/ 298 w 512"/>
              <a:gd name="T69" fmla="*/ 10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66" y="384"/>
                </a:moveTo>
                <a:cubicBezTo>
                  <a:pt x="266" y="390"/>
                  <a:pt x="262" y="394"/>
                  <a:pt x="256" y="394"/>
                </a:cubicBezTo>
                <a:cubicBezTo>
                  <a:pt x="250" y="394"/>
                  <a:pt x="245" y="390"/>
                  <a:pt x="245" y="384"/>
                </a:cubicBezTo>
                <a:cubicBezTo>
                  <a:pt x="245" y="378"/>
                  <a:pt x="250" y="373"/>
                  <a:pt x="256" y="373"/>
                </a:cubicBezTo>
                <a:cubicBezTo>
                  <a:pt x="262" y="373"/>
                  <a:pt x="266" y="378"/>
                  <a:pt x="266" y="384"/>
                </a:cubicBezTo>
                <a:close/>
                <a:moveTo>
                  <a:pt x="244" y="309"/>
                </a:moveTo>
                <a:cubicBezTo>
                  <a:pt x="267" y="309"/>
                  <a:pt x="267" y="309"/>
                  <a:pt x="267" y="309"/>
                </a:cubicBezTo>
                <a:cubicBezTo>
                  <a:pt x="276" y="117"/>
                  <a:pt x="276" y="117"/>
                  <a:pt x="276" y="117"/>
                </a:cubicBezTo>
                <a:cubicBezTo>
                  <a:pt x="235" y="117"/>
                  <a:pt x="235" y="117"/>
                  <a:pt x="235" y="117"/>
                </a:cubicBezTo>
                <a:lnTo>
                  <a:pt x="244" y="309"/>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288" y="384"/>
                </a:moveTo>
                <a:cubicBezTo>
                  <a:pt x="288" y="366"/>
                  <a:pt x="273" y="352"/>
                  <a:pt x="256" y="352"/>
                </a:cubicBezTo>
                <a:cubicBezTo>
                  <a:pt x="238" y="352"/>
                  <a:pt x="224" y="366"/>
                  <a:pt x="224" y="384"/>
                </a:cubicBezTo>
                <a:cubicBezTo>
                  <a:pt x="224" y="401"/>
                  <a:pt x="238" y="416"/>
                  <a:pt x="256" y="416"/>
                </a:cubicBezTo>
                <a:cubicBezTo>
                  <a:pt x="273" y="416"/>
                  <a:pt x="288" y="401"/>
                  <a:pt x="288" y="384"/>
                </a:cubicBezTo>
                <a:close/>
                <a:moveTo>
                  <a:pt x="298" y="107"/>
                </a:moveTo>
                <a:cubicBezTo>
                  <a:pt x="299" y="101"/>
                  <a:pt x="294" y="96"/>
                  <a:pt x="288" y="96"/>
                </a:cubicBezTo>
                <a:cubicBezTo>
                  <a:pt x="288" y="96"/>
                  <a:pt x="288" y="96"/>
                  <a:pt x="288" y="96"/>
                </a:cubicBezTo>
                <a:cubicBezTo>
                  <a:pt x="224" y="96"/>
                  <a:pt x="224" y="96"/>
                  <a:pt x="224" y="96"/>
                </a:cubicBezTo>
                <a:cubicBezTo>
                  <a:pt x="224" y="96"/>
                  <a:pt x="223" y="96"/>
                  <a:pt x="223" y="96"/>
                </a:cubicBezTo>
                <a:cubicBezTo>
                  <a:pt x="217" y="96"/>
                  <a:pt x="213" y="101"/>
                  <a:pt x="213" y="107"/>
                </a:cubicBezTo>
                <a:cubicBezTo>
                  <a:pt x="224" y="320"/>
                  <a:pt x="224" y="320"/>
                  <a:pt x="224" y="320"/>
                </a:cubicBezTo>
                <a:cubicBezTo>
                  <a:pt x="224" y="326"/>
                  <a:pt x="229" y="330"/>
                  <a:pt x="234" y="330"/>
                </a:cubicBezTo>
                <a:cubicBezTo>
                  <a:pt x="234" y="330"/>
                  <a:pt x="234" y="330"/>
                  <a:pt x="234" y="330"/>
                </a:cubicBezTo>
                <a:cubicBezTo>
                  <a:pt x="235" y="330"/>
                  <a:pt x="235" y="330"/>
                  <a:pt x="235" y="330"/>
                </a:cubicBezTo>
                <a:cubicBezTo>
                  <a:pt x="276" y="330"/>
                  <a:pt x="276" y="330"/>
                  <a:pt x="276" y="330"/>
                </a:cubicBezTo>
                <a:cubicBezTo>
                  <a:pt x="277" y="330"/>
                  <a:pt x="277" y="330"/>
                  <a:pt x="277" y="330"/>
                </a:cubicBezTo>
                <a:cubicBezTo>
                  <a:pt x="277" y="330"/>
                  <a:pt x="277" y="330"/>
                  <a:pt x="277" y="330"/>
                </a:cubicBezTo>
                <a:cubicBezTo>
                  <a:pt x="283" y="330"/>
                  <a:pt x="287" y="326"/>
                  <a:pt x="288" y="320"/>
                </a:cubicBezTo>
                <a:lnTo>
                  <a:pt x="298" y="10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GB" sz="750" dirty="0">
              <a:latin typeface="Segoe UI" panose="020B0502040204020203" pitchFamily="34" charset="0"/>
            </a:endParaRPr>
          </a:p>
        </p:txBody>
      </p:sp>
    </p:spTree>
    <p:extLst>
      <p:ext uri="{BB962C8B-B14F-4D97-AF65-F5344CB8AC3E}">
        <p14:creationId xmlns:p14="http://schemas.microsoft.com/office/powerpoint/2010/main" val="372202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Conector recto 230">
            <a:extLst>
              <a:ext uri="{FF2B5EF4-FFF2-40B4-BE49-F238E27FC236}">
                <a16:creationId xmlns:a16="http://schemas.microsoft.com/office/drawing/2014/main" id="{55F44685-584C-4ECC-8D5D-54C487015863}"/>
              </a:ext>
            </a:extLst>
          </p:cNvPr>
          <p:cNvCxnSpPr>
            <a:cxnSpLocks/>
          </p:cNvCxnSpPr>
          <p:nvPr/>
        </p:nvCxnSpPr>
        <p:spPr>
          <a:xfrm flipV="1">
            <a:off x="1701010" y="2088612"/>
            <a:ext cx="0" cy="424800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pic>
        <p:nvPicPr>
          <p:cNvPr id="81" name="Picture 80">
            <a:extLst>
              <a:ext uri="{FF2B5EF4-FFF2-40B4-BE49-F238E27FC236}">
                <a16:creationId xmlns:a16="http://schemas.microsoft.com/office/drawing/2014/main" id="{436E24A1-11C4-4B19-B929-2B726B363589}"/>
              </a:ext>
            </a:extLst>
          </p:cNvPr>
          <p:cNvPicPr>
            <a:picLocks noChangeAspect="1"/>
          </p:cNvPicPr>
          <p:nvPr/>
        </p:nvPicPr>
        <p:blipFill rotWithShape="1">
          <a:blip r:embed="rId3">
            <a:extLst>
              <a:ext uri="{28A0092B-C50C-407E-A947-70E740481C1C}">
                <a14:useLocalDpi xmlns:a14="http://schemas.microsoft.com/office/drawing/2010/main" val="0"/>
              </a:ext>
            </a:extLst>
          </a:blip>
          <a:srcRect t="30921" r="15365" b="41424"/>
          <a:stretch/>
        </p:blipFill>
        <p:spPr>
          <a:xfrm flipH="1">
            <a:off x="0" y="4142744"/>
            <a:ext cx="4813300" cy="2362030"/>
          </a:xfrm>
          <a:prstGeom prst="rect">
            <a:avLst/>
          </a:prstGeom>
        </p:spPr>
      </p:pic>
      <p:sp>
        <p:nvSpPr>
          <p:cNvPr id="82" name="Text Placeholder 6">
            <a:extLst>
              <a:ext uri="{FF2B5EF4-FFF2-40B4-BE49-F238E27FC236}">
                <a16:creationId xmlns:a16="http://schemas.microsoft.com/office/drawing/2014/main" id="{C5A24333-D709-4BD0-B219-4D0A1A1080D6}"/>
              </a:ext>
            </a:extLst>
          </p:cNvPr>
          <p:cNvSpPr txBox="1">
            <a:spLocks/>
          </p:cNvSpPr>
          <p:nvPr/>
        </p:nvSpPr>
        <p:spPr>
          <a:xfrm>
            <a:off x="-22804" y="4164747"/>
            <a:ext cx="4813300" cy="2361356"/>
          </a:xfrm>
          <a:prstGeom prst="rect">
            <a:avLst/>
          </a:prstGeom>
          <a:gradFill flip="none" rotWithShape="1">
            <a:gsLst>
              <a:gs pos="18000">
                <a:schemeClr val="accent2">
                  <a:alpha val="8000"/>
                </a:schemeClr>
              </a:gs>
              <a:gs pos="87000">
                <a:schemeClr val="accent1">
                  <a:alpha val="52000"/>
                </a:schemeClr>
              </a:gs>
              <a:gs pos="71000">
                <a:schemeClr val="accent1">
                  <a:alpha val="47000"/>
                </a:schemeClr>
              </a:gs>
              <a:gs pos="100000">
                <a:schemeClr val="accent1">
                  <a:alpha val="84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a:t>.</a:t>
            </a:r>
          </a:p>
        </p:txBody>
      </p:sp>
      <p:cxnSp>
        <p:nvCxnSpPr>
          <p:cNvPr id="87" name="Straight Connector 38">
            <a:extLst>
              <a:ext uri="{FF2B5EF4-FFF2-40B4-BE49-F238E27FC236}">
                <a16:creationId xmlns:a16="http://schemas.microsoft.com/office/drawing/2014/main" id="{EA9021B0-FD89-45AF-B1BA-9E5D471232D7}"/>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88" name="Rectángulo 245">
            <a:extLst>
              <a:ext uri="{FF2B5EF4-FFF2-40B4-BE49-F238E27FC236}">
                <a16:creationId xmlns:a16="http://schemas.microsoft.com/office/drawing/2014/main" id="{E4B8B30B-F5ED-4DE6-A744-DBA6F36F9065}"/>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21" name="Titular">
            <a:extLst>
              <a:ext uri="{FF2B5EF4-FFF2-40B4-BE49-F238E27FC236}">
                <a16:creationId xmlns:a16="http://schemas.microsoft.com/office/drawing/2014/main" id="{EE040C76-1482-4046-B96C-8F7445191F73}"/>
              </a:ext>
            </a:extLst>
          </p:cNvPr>
          <p:cNvSpPr txBox="1">
            <a:spLocks/>
          </p:cNvSpPr>
          <p:nvPr/>
        </p:nvSpPr>
        <p:spPr>
          <a:xfrm>
            <a:off x="752738" y="740459"/>
            <a:ext cx="10331273"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b="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10. </a:t>
            </a:r>
            <a:r>
              <a:rPr lang="da-DK" sz="2800" b="0" spc="300" dirty="0">
                <a:solidFill>
                  <a:schemeClr val="tx1"/>
                </a:solidFill>
                <a:latin typeface="Segoe Pro Display Semibold" panose="020B0702040504020203" pitchFamily="34" charset="0"/>
                <a:ea typeface="Segoe UI Black" panose="020B0A02040204020203" pitchFamily="34" charset="0"/>
                <a:cs typeface="Segoe UI Semibold" panose="020B0702040204020203" pitchFamily="34" charset="0"/>
              </a:rPr>
              <a:t>LA PRESTACIÓN POR DESEMPLEO </a:t>
            </a:r>
            <a:r>
              <a:rPr lang="da-DK"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rPr>
              <a:t>- </a:t>
            </a:r>
            <a:r>
              <a:rPr lang="da-DK"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rPr>
              <a:t>DURACIÓN</a:t>
            </a:r>
            <a:endParaRPr lang="es-ES"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endParaRPr>
          </a:p>
        </p:txBody>
      </p:sp>
      <p:sp>
        <p:nvSpPr>
          <p:cNvPr id="123" name="Elipse 23">
            <a:extLst>
              <a:ext uri="{FF2B5EF4-FFF2-40B4-BE49-F238E27FC236}">
                <a16:creationId xmlns:a16="http://schemas.microsoft.com/office/drawing/2014/main" id="{161319DA-80A2-474F-AEB5-11907B8EC3C8}"/>
              </a:ext>
            </a:extLst>
          </p:cNvPr>
          <p:cNvSpPr/>
          <p:nvPr/>
        </p:nvSpPr>
        <p:spPr>
          <a:xfrm>
            <a:off x="1240457" y="1648892"/>
            <a:ext cx="669808" cy="669808"/>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24" name="TextBox 123">
            <a:extLst>
              <a:ext uri="{FF2B5EF4-FFF2-40B4-BE49-F238E27FC236}">
                <a16:creationId xmlns:a16="http://schemas.microsoft.com/office/drawing/2014/main" id="{CF3E3B68-1168-4A30-9057-56AF5FA318E6}"/>
              </a:ext>
            </a:extLst>
          </p:cNvPr>
          <p:cNvSpPr txBox="1"/>
          <p:nvPr/>
        </p:nvSpPr>
        <p:spPr>
          <a:xfrm>
            <a:off x="1910264" y="1917939"/>
            <a:ext cx="2800997" cy="698525"/>
          </a:xfrm>
          <a:prstGeom prst="rect">
            <a:avLst/>
          </a:prstGeom>
          <a:noFill/>
        </p:spPr>
        <p:txBody>
          <a:bodyPr wrap="square">
            <a:spAutoFit/>
          </a:bodyPr>
          <a:lstStyle/>
          <a:p>
            <a:pPr>
              <a:lnSpc>
                <a:spcPct val="150000"/>
              </a:lnSpc>
              <a:buClr>
                <a:srgbClr val="000000"/>
              </a:buClr>
              <a:defRPr/>
            </a:pPr>
            <a:r>
              <a:rPr lang="es-ES" sz="1400" kern="0" dirty="0">
                <a:latin typeface="Segoe UI Semibold" panose="020B0702040204020203" pitchFamily="34" charset="0"/>
                <a:cs typeface="Segoe UI Semibold" panose="020B0702040204020203" pitchFamily="34" charset="0"/>
              </a:rPr>
              <a:t>DURACIÓN DE LA PRESTACIÓN:</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lang="es-ES" sz="1400" dirty="0">
              <a:latin typeface="Segoe UI" panose="020B0502040204020203" pitchFamily="34" charset="0"/>
              <a:ea typeface="Open Sans SemiBold" panose="020B0706030804020204" pitchFamily="34" charset="0"/>
              <a:cs typeface="Segoe UI Semibold" panose="020B0702040204020203" pitchFamily="34" charset="0"/>
              <a:sym typeface="Open Sans Light"/>
            </a:endParaRPr>
          </a:p>
        </p:txBody>
      </p:sp>
      <p:grpSp>
        <p:nvGrpSpPr>
          <p:cNvPr id="4" name="Group 3">
            <a:extLst>
              <a:ext uri="{FF2B5EF4-FFF2-40B4-BE49-F238E27FC236}">
                <a16:creationId xmlns:a16="http://schemas.microsoft.com/office/drawing/2014/main" id="{9AFD3ED1-2EDF-4174-BD97-E8F1D7D448B2}"/>
              </a:ext>
            </a:extLst>
          </p:cNvPr>
          <p:cNvGrpSpPr/>
          <p:nvPr/>
        </p:nvGrpSpPr>
        <p:grpSpPr>
          <a:xfrm>
            <a:off x="5299253" y="1994883"/>
            <a:ext cx="5510212" cy="4302177"/>
            <a:chOff x="5194300" y="1994883"/>
            <a:chExt cx="5510212" cy="4302177"/>
          </a:xfrm>
        </p:grpSpPr>
        <p:graphicFrame>
          <p:nvGraphicFramePr>
            <p:cNvPr id="120" name="9 Marcador de contenido">
              <a:extLst>
                <a:ext uri="{FF2B5EF4-FFF2-40B4-BE49-F238E27FC236}">
                  <a16:creationId xmlns:a16="http://schemas.microsoft.com/office/drawing/2014/main" id="{D1D561B0-C1E3-4467-AFCF-411F597E3893}"/>
                </a:ext>
              </a:extLst>
            </p:cNvPr>
            <p:cNvGraphicFramePr>
              <a:graphicFrameLocks/>
            </p:cNvGraphicFramePr>
            <p:nvPr>
              <p:extLst>
                <p:ext uri="{D42A27DB-BD31-4B8C-83A1-F6EECF244321}">
                  <p14:modId xmlns:p14="http://schemas.microsoft.com/office/powerpoint/2010/main" val="1150212626"/>
                </p:ext>
              </p:extLst>
            </p:nvPr>
          </p:nvGraphicFramePr>
          <p:xfrm>
            <a:off x="5194300" y="1994883"/>
            <a:ext cx="5510212" cy="4302177"/>
          </p:xfrm>
          <a:graphic>
            <a:graphicData uri="http://schemas.openxmlformats.org/drawingml/2006/table">
              <a:tbl>
                <a:tblPr/>
                <a:tblGrid>
                  <a:gridCol w="2755106">
                    <a:extLst>
                      <a:ext uri="{9D8B030D-6E8A-4147-A177-3AD203B41FA5}">
                        <a16:colId xmlns:a16="http://schemas.microsoft.com/office/drawing/2014/main" val="20000"/>
                      </a:ext>
                    </a:extLst>
                  </a:gridCol>
                  <a:gridCol w="2755106">
                    <a:extLst>
                      <a:ext uri="{9D8B030D-6E8A-4147-A177-3AD203B41FA5}">
                        <a16:colId xmlns:a16="http://schemas.microsoft.com/office/drawing/2014/main" val="20001"/>
                      </a:ext>
                    </a:extLst>
                  </a:gridCol>
                </a:tblGrid>
                <a:tr h="314864">
                  <a:tc>
                    <a:txBody>
                      <a:bodyPr/>
                      <a:lstStyle>
                        <a:lvl1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1pPr>
                        <a:lvl2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2pPr>
                        <a:lvl3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3pPr>
                        <a:lvl4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4pPr>
                        <a:lvl5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5pPr>
                        <a:lvl6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6pPr>
                        <a:lvl7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7pPr>
                        <a:lvl8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8pPr>
                        <a:lvl9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9pPr>
                      </a:lstStyle>
                      <a:p>
                        <a:pPr marL="324000" algn="just">
                          <a:lnSpc>
                            <a:spcPct val="115000"/>
                          </a:lnSpc>
                        </a:pPr>
                        <a:r>
                          <a:rPr lang="es-ES" sz="1200" b="0" spc="300" dirty="0">
                            <a:solidFill>
                              <a:schemeClr val="tx1"/>
                            </a:solidFill>
                            <a:latin typeface="Segoe UI Semibold" panose="020B0702040204020203" pitchFamily="34" charset="0"/>
                            <a:ea typeface="Times New Roman"/>
                            <a:cs typeface="Segoe UI Semibold" panose="020B0702040204020203" pitchFamily="34" charset="0"/>
                          </a:rPr>
                          <a:t>DÍAS COTIZADOS</a:t>
                        </a:r>
                      </a:p>
                    </a:txBody>
                    <a:tcPr marL="62523" marR="62523" marT="50800" marB="50800" anchor="b">
                      <a:lnL>
                        <a:noFill/>
                      </a:lnL>
                      <a:lnR>
                        <a:noFill/>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1pPr>
                        <a:lvl2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2pPr>
                        <a:lvl3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3pPr>
                        <a:lvl4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4pPr>
                        <a:lvl5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5pPr>
                        <a:lvl6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6pPr>
                        <a:lvl7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7pPr>
                        <a:lvl8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8pPr>
                        <a:lvl9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9pPr>
                      </a:lstStyle>
                      <a:p>
                        <a:pPr marL="324000" algn="l">
                          <a:lnSpc>
                            <a:spcPct val="115000"/>
                          </a:lnSpc>
                        </a:pPr>
                        <a:r>
                          <a:rPr lang="es-ES" sz="1200" b="0" spc="300" dirty="0">
                            <a:solidFill>
                              <a:schemeClr val="tx1"/>
                            </a:solidFill>
                            <a:latin typeface="Segoe UI Semibold" panose="020B0702040204020203" pitchFamily="34" charset="0"/>
                            <a:ea typeface="Times New Roman"/>
                            <a:cs typeface="Segoe UI Semibold" panose="020B0702040204020203" pitchFamily="34" charset="0"/>
                          </a:rPr>
                          <a:t>DÍAS DE PRESTACIÓN </a:t>
                        </a:r>
                      </a:p>
                    </a:txBody>
                    <a:tcPr marL="62523" marR="62523" marT="50800" marB="50800" anchor="b">
                      <a:lnL>
                        <a:noFill/>
                      </a:lnL>
                      <a:lnR>
                        <a:noFill/>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2483">
                  <a:tc>
                    <a:txBody>
                      <a:bodyPr/>
                      <a:lstStyle>
                        <a:lvl1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1pPr>
                        <a:lvl2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2pPr>
                        <a:lvl3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3pPr>
                        <a:lvl4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4pPr>
                        <a:lvl5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5pPr>
                        <a:lvl6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6pPr>
                        <a:lvl7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7pPr>
                        <a:lvl8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8pPr>
                        <a:lvl9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9pPr>
                      </a:lstStyle>
                      <a:p>
                        <a:pPr algn="just">
                          <a:lnSpc>
                            <a:spcPct val="115000"/>
                          </a:lnSpc>
                        </a:pPr>
                        <a:r>
                          <a:rPr lang="es-ES" sz="1200" dirty="0">
                            <a:solidFill>
                              <a:schemeClr val="tx1"/>
                            </a:solidFill>
                            <a:latin typeface="Segoe UI" panose="020B0502040204020203" pitchFamily="34" charset="0"/>
                            <a:ea typeface="Times New Roman"/>
                            <a:cs typeface="Times New Roman"/>
                          </a:rPr>
                          <a:t>De 360 a 539</a:t>
                        </a:r>
                      </a:p>
                    </a:txBody>
                    <a:tcPr marL="78155" marR="78155" marT="76200" marB="76200">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1pPr>
                        <a:lvl2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2pPr>
                        <a:lvl3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3pPr>
                        <a:lvl4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4pPr>
                        <a:lvl5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5pPr>
                        <a:lvl6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6pPr>
                        <a:lvl7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7pPr>
                        <a:lvl8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8pPr>
                        <a:lvl9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9pPr>
                      </a:lstStyle>
                      <a:p>
                        <a:pPr algn="just">
                          <a:lnSpc>
                            <a:spcPct val="115000"/>
                          </a:lnSpc>
                        </a:pPr>
                        <a:r>
                          <a:rPr lang="es-ES" sz="1200" dirty="0">
                            <a:solidFill>
                              <a:schemeClr val="tx1"/>
                            </a:solidFill>
                            <a:latin typeface="Segoe UI" panose="020B0502040204020203" pitchFamily="34" charset="0"/>
                            <a:ea typeface="Times New Roman"/>
                            <a:cs typeface="Times New Roman"/>
                          </a:rPr>
                          <a:t>120</a:t>
                        </a:r>
                      </a:p>
                    </a:txBody>
                    <a:tcPr marL="78155" marR="78155" marT="76200" marB="76200">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2483">
                  <a:tc>
                    <a:txBody>
                      <a:bodyPr/>
                      <a:lstStyle>
                        <a:lvl1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1pPr>
                        <a:lvl2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2pPr>
                        <a:lvl3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3pPr>
                        <a:lvl4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4pPr>
                        <a:lvl5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5pPr>
                        <a:lvl6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6pPr>
                        <a:lvl7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7pPr>
                        <a:lvl8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8pPr>
                        <a:lvl9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9pPr>
                      </a:lstStyle>
                      <a:p>
                        <a:pPr algn="just">
                          <a:lnSpc>
                            <a:spcPct val="115000"/>
                          </a:lnSpc>
                        </a:pPr>
                        <a:r>
                          <a:rPr lang="es-ES" sz="1200" dirty="0">
                            <a:solidFill>
                              <a:schemeClr val="tx1"/>
                            </a:solidFill>
                            <a:latin typeface="Segoe UI" panose="020B0502040204020203" pitchFamily="34" charset="0"/>
                            <a:ea typeface="Times New Roman"/>
                            <a:cs typeface="Times New Roman"/>
                          </a:rPr>
                          <a:t>De 540 a 719</a:t>
                        </a:r>
                      </a:p>
                    </a:txBody>
                    <a:tcPr marL="78155" marR="78155" marT="76200" marB="76200">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1pPr>
                        <a:lvl2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2pPr>
                        <a:lvl3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3pPr>
                        <a:lvl4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4pPr>
                        <a:lvl5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5pPr>
                        <a:lvl6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6pPr>
                        <a:lvl7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7pPr>
                        <a:lvl8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8pPr>
                        <a:lvl9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9pPr>
                      </a:lstStyle>
                      <a:p>
                        <a:pPr algn="just">
                          <a:lnSpc>
                            <a:spcPct val="115000"/>
                          </a:lnSpc>
                        </a:pPr>
                        <a:r>
                          <a:rPr lang="es-ES" sz="1200" dirty="0">
                            <a:solidFill>
                              <a:schemeClr val="tx1"/>
                            </a:solidFill>
                            <a:latin typeface="Segoe UI" panose="020B0502040204020203" pitchFamily="34" charset="0"/>
                            <a:ea typeface="Times New Roman"/>
                            <a:cs typeface="Times New Roman"/>
                          </a:rPr>
                          <a:t>180</a:t>
                        </a:r>
                      </a:p>
                    </a:txBody>
                    <a:tcPr marL="78155" marR="78155" marT="76200" marB="76200">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2483">
                  <a:tc>
                    <a:txBody>
                      <a:bodyPr/>
                      <a:lstStyle>
                        <a:lvl1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1pPr>
                        <a:lvl2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2pPr>
                        <a:lvl3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3pPr>
                        <a:lvl4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4pPr>
                        <a:lvl5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5pPr>
                        <a:lvl6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6pPr>
                        <a:lvl7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7pPr>
                        <a:lvl8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8pPr>
                        <a:lvl9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9pPr>
                      </a:lstStyle>
                      <a:p>
                        <a:pPr algn="just">
                          <a:lnSpc>
                            <a:spcPct val="115000"/>
                          </a:lnSpc>
                        </a:pPr>
                        <a:r>
                          <a:rPr lang="es-ES" sz="1200" dirty="0">
                            <a:solidFill>
                              <a:schemeClr val="tx1"/>
                            </a:solidFill>
                            <a:latin typeface="Segoe UI" panose="020B0502040204020203" pitchFamily="34" charset="0"/>
                            <a:ea typeface="Times New Roman"/>
                            <a:cs typeface="Times New Roman"/>
                          </a:rPr>
                          <a:t>De 720 a 899</a:t>
                        </a:r>
                      </a:p>
                    </a:txBody>
                    <a:tcPr marL="78155" marR="78155" marT="76200" marB="76200">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1pPr>
                        <a:lvl2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2pPr>
                        <a:lvl3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3pPr>
                        <a:lvl4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4pPr>
                        <a:lvl5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5pPr>
                        <a:lvl6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6pPr>
                        <a:lvl7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7pPr>
                        <a:lvl8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8pPr>
                        <a:lvl9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9pPr>
                      </a:lstStyle>
                      <a:p>
                        <a:pPr algn="just">
                          <a:lnSpc>
                            <a:spcPct val="115000"/>
                          </a:lnSpc>
                        </a:pPr>
                        <a:r>
                          <a:rPr lang="es-ES" sz="1200" dirty="0">
                            <a:solidFill>
                              <a:schemeClr val="tx1"/>
                            </a:solidFill>
                            <a:latin typeface="Segoe UI" panose="020B0502040204020203" pitchFamily="34" charset="0"/>
                            <a:ea typeface="Times New Roman"/>
                            <a:cs typeface="Times New Roman"/>
                          </a:rPr>
                          <a:t>240</a:t>
                        </a:r>
                      </a:p>
                    </a:txBody>
                    <a:tcPr marL="78155" marR="78155" marT="76200" marB="76200">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2483">
                  <a:tc>
                    <a:txBody>
                      <a:bodyPr/>
                      <a:lstStyle>
                        <a:lvl1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1pPr>
                        <a:lvl2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2pPr>
                        <a:lvl3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3pPr>
                        <a:lvl4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4pPr>
                        <a:lvl5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5pPr>
                        <a:lvl6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6pPr>
                        <a:lvl7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7pPr>
                        <a:lvl8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8pPr>
                        <a:lvl9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9pPr>
                      </a:lstStyle>
                      <a:p>
                        <a:pPr algn="just">
                          <a:lnSpc>
                            <a:spcPct val="115000"/>
                          </a:lnSpc>
                        </a:pPr>
                        <a:r>
                          <a:rPr lang="es-ES" sz="1200" dirty="0">
                            <a:solidFill>
                              <a:schemeClr val="tx1"/>
                            </a:solidFill>
                            <a:latin typeface="Segoe UI" panose="020B0502040204020203" pitchFamily="34" charset="0"/>
                            <a:ea typeface="Times New Roman"/>
                            <a:cs typeface="Times New Roman"/>
                          </a:rPr>
                          <a:t>De 900 a 1079</a:t>
                        </a:r>
                      </a:p>
                    </a:txBody>
                    <a:tcPr marL="78155" marR="78155" marT="76200" marB="76200">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1pPr>
                        <a:lvl2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2pPr>
                        <a:lvl3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3pPr>
                        <a:lvl4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4pPr>
                        <a:lvl5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5pPr>
                        <a:lvl6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6pPr>
                        <a:lvl7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7pPr>
                        <a:lvl8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8pPr>
                        <a:lvl9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9pPr>
                      </a:lstStyle>
                      <a:p>
                        <a:pPr algn="just">
                          <a:lnSpc>
                            <a:spcPct val="115000"/>
                          </a:lnSpc>
                        </a:pPr>
                        <a:r>
                          <a:rPr lang="es-ES" sz="1200" dirty="0">
                            <a:solidFill>
                              <a:schemeClr val="tx1"/>
                            </a:solidFill>
                            <a:latin typeface="Segoe UI" panose="020B0502040204020203" pitchFamily="34" charset="0"/>
                            <a:ea typeface="Times New Roman"/>
                            <a:cs typeface="Times New Roman"/>
                          </a:rPr>
                          <a:t>300</a:t>
                        </a:r>
                      </a:p>
                    </a:txBody>
                    <a:tcPr marL="78155" marR="78155" marT="76200" marB="76200">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2483">
                  <a:tc>
                    <a:txBody>
                      <a:bodyPr/>
                      <a:lstStyle>
                        <a:lvl1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1pPr>
                        <a:lvl2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2pPr>
                        <a:lvl3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3pPr>
                        <a:lvl4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4pPr>
                        <a:lvl5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5pPr>
                        <a:lvl6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6pPr>
                        <a:lvl7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7pPr>
                        <a:lvl8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8pPr>
                        <a:lvl9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9pPr>
                      </a:lstStyle>
                      <a:p>
                        <a:pPr algn="just">
                          <a:lnSpc>
                            <a:spcPct val="115000"/>
                          </a:lnSpc>
                        </a:pPr>
                        <a:r>
                          <a:rPr lang="es-ES" sz="1200" dirty="0">
                            <a:solidFill>
                              <a:schemeClr val="tx1"/>
                            </a:solidFill>
                            <a:latin typeface="Segoe UI" panose="020B0502040204020203" pitchFamily="34" charset="0"/>
                            <a:ea typeface="Times New Roman"/>
                            <a:cs typeface="Times New Roman"/>
                          </a:rPr>
                          <a:t>De 1080 a 1259</a:t>
                        </a:r>
                      </a:p>
                    </a:txBody>
                    <a:tcPr marL="78155" marR="78155" marT="76200" marB="76200">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1pPr>
                        <a:lvl2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2pPr>
                        <a:lvl3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3pPr>
                        <a:lvl4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4pPr>
                        <a:lvl5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5pPr>
                        <a:lvl6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6pPr>
                        <a:lvl7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7pPr>
                        <a:lvl8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8pPr>
                        <a:lvl9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9pPr>
                      </a:lstStyle>
                      <a:p>
                        <a:pPr algn="just">
                          <a:lnSpc>
                            <a:spcPct val="115000"/>
                          </a:lnSpc>
                        </a:pPr>
                        <a:r>
                          <a:rPr lang="es-ES" sz="1200" dirty="0">
                            <a:solidFill>
                              <a:schemeClr val="tx1"/>
                            </a:solidFill>
                            <a:latin typeface="Segoe UI" panose="020B0502040204020203" pitchFamily="34" charset="0"/>
                            <a:ea typeface="Times New Roman"/>
                            <a:cs typeface="Times New Roman"/>
                          </a:rPr>
                          <a:t>360</a:t>
                        </a:r>
                      </a:p>
                    </a:txBody>
                    <a:tcPr marL="78155" marR="78155" marT="76200" marB="76200">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62483">
                  <a:tc>
                    <a:txBody>
                      <a:bodyPr/>
                      <a:lstStyle>
                        <a:lvl1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1pPr>
                        <a:lvl2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2pPr>
                        <a:lvl3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3pPr>
                        <a:lvl4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4pPr>
                        <a:lvl5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5pPr>
                        <a:lvl6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6pPr>
                        <a:lvl7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7pPr>
                        <a:lvl8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8pPr>
                        <a:lvl9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9pPr>
                      </a:lstStyle>
                      <a:p>
                        <a:pPr algn="just">
                          <a:lnSpc>
                            <a:spcPct val="115000"/>
                          </a:lnSpc>
                        </a:pPr>
                        <a:r>
                          <a:rPr lang="es-ES" sz="1200" dirty="0">
                            <a:solidFill>
                              <a:schemeClr val="tx1"/>
                            </a:solidFill>
                            <a:latin typeface="Segoe UI" panose="020B0502040204020203" pitchFamily="34" charset="0"/>
                            <a:ea typeface="Times New Roman"/>
                            <a:cs typeface="Times New Roman"/>
                          </a:rPr>
                          <a:t>De 1260 a 1439</a:t>
                        </a:r>
                      </a:p>
                    </a:txBody>
                    <a:tcPr marL="78155" marR="78155" marT="76200" marB="76200">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1pPr>
                        <a:lvl2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2pPr>
                        <a:lvl3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3pPr>
                        <a:lvl4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4pPr>
                        <a:lvl5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5pPr>
                        <a:lvl6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6pPr>
                        <a:lvl7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7pPr>
                        <a:lvl8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8pPr>
                        <a:lvl9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9pPr>
                      </a:lstStyle>
                      <a:p>
                        <a:pPr algn="just">
                          <a:lnSpc>
                            <a:spcPct val="115000"/>
                          </a:lnSpc>
                        </a:pPr>
                        <a:r>
                          <a:rPr lang="es-ES" sz="1200" dirty="0">
                            <a:solidFill>
                              <a:schemeClr val="tx1"/>
                            </a:solidFill>
                            <a:latin typeface="Segoe UI" panose="020B0502040204020203" pitchFamily="34" charset="0"/>
                            <a:ea typeface="Times New Roman"/>
                            <a:cs typeface="Times New Roman"/>
                          </a:rPr>
                          <a:t>420</a:t>
                        </a:r>
                      </a:p>
                    </a:txBody>
                    <a:tcPr marL="78155" marR="78155" marT="76200" marB="76200">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62483">
                  <a:tc>
                    <a:txBody>
                      <a:bodyPr/>
                      <a:lstStyle>
                        <a:lvl1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1pPr>
                        <a:lvl2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2pPr>
                        <a:lvl3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3pPr>
                        <a:lvl4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4pPr>
                        <a:lvl5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5pPr>
                        <a:lvl6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6pPr>
                        <a:lvl7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7pPr>
                        <a:lvl8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8pPr>
                        <a:lvl9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9pPr>
                      </a:lstStyle>
                      <a:p>
                        <a:pPr algn="just">
                          <a:lnSpc>
                            <a:spcPct val="115000"/>
                          </a:lnSpc>
                        </a:pPr>
                        <a:r>
                          <a:rPr lang="es-ES" sz="1200" dirty="0">
                            <a:solidFill>
                              <a:schemeClr val="tx1"/>
                            </a:solidFill>
                            <a:latin typeface="Segoe UI" panose="020B0502040204020203" pitchFamily="34" charset="0"/>
                            <a:ea typeface="Times New Roman"/>
                            <a:cs typeface="Times New Roman"/>
                          </a:rPr>
                          <a:t>De 1440 a 1619</a:t>
                        </a:r>
                      </a:p>
                    </a:txBody>
                    <a:tcPr marL="78155" marR="78155" marT="76200" marB="76200">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1pPr>
                        <a:lvl2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2pPr>
                        <a:lvl3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3pPr>
                        <a:lvl4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4pPr>
                        <a:lvl5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5pPr>
                        <a:lvl6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6pPr>
                        <a:lvl7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7pPr>
                        <a:lvl8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8pPr>
                        <a:lvl9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9pPr>
                      </a:lstStyle>
                      <a:p>
                        <a:pPr algn="just">
                          <a:lnSpc>
                            <a:spcPct val="115000"/>
                          </a:lnSpc>
                        </a:pPr>
                        <a:r>
                          <a:rPr lang="es-ES" sz="1200" dirty="0">
                            <a:solidFill>
                              <a:schemeClr val="tx1"/>
                            </a:solidFill>
                            <a:latin typeface="Segoe UI" panose="020B0502040204020203" pitchFamily="34" charset="0"/>
                            <a:ea typeface="Times New Roman"/>
                            <a:cs typeface="Times New Roman"/>
                          </a:rPr>
                          <a:t>480</a:t>
                        </a:r>
                      </a:p>
                    </a:txBody>
                    <a:tcPr marL="78155" marR="78155" marT="76200" marB="76200">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62483">
                  <a:tc>
                    <a:txBody>
                      <a:bodyPr/>
                      <a:lstStyle>
                        <a:lvl1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1pPr>
                        <a:lvl2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2pPr>
                        <a:lvl3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3pPr>
                        <a:lvl4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4pPr>
                        <a:lvl5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5pPr>
                        <a:lvl6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6pPr>
                        <a:lvl7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7pPr>
                        <a:lvl8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8pPr>
                        <a:lvl9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9pPr>
                      </a:lstStyle>
                      <a:p>
                        <a:pPr algn="just">
                          <a:lnSpc>
                            <a:spcPct val="115000"/>
                          </a:lnSpc>
                        </a:pPr>
                        <a:r>
                          <a:rPr lang="es-ES" sz="1200" dirty="0">
                            <a:solidFill>
                              <a:schemeClr val="tx1"/>
                            </a:solidFill>
                            <a:latin typeface="Segoe UI" panose="020B0502040204020203" pitchFamily="34" charset="0"/>
                            <a:ea typeface="Times New Roman"/>
                            <a:cs typeface="Times New Roman"/>
                          </a:rPr>
                          <a:t>De 1620 a 1799</a:t>
                        </a:r>
                      </a:p>
                    </a:txBody>
                    <a:tcPr marL="78155" marR="78155" marT="76200" marB="76200">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1pPr>
                        <a:lvl2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2pPr>
                        <a:lvl3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3pPr>
                        <a:lvl4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4pPr>
                        <a:lvl5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5pPr>
                        <a:lvl6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6pPr>
                        <a:lvl7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7pPr>
                        <a:lvl8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8pPr>
                        <a:lvl9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9pPr>
                      </a:lstStyle>
                      <a:p>
                        <a:pPr algn="just">
                          <a:lnSpc>
                            <a:spcPct val="115000"/>
                          </a:lnSpc>
                        </a:pPr>
                        <a:r>
                          <a:rPr lang="es-ES" sz="1200" dirty="0">
                            <a:solidFill>
                              <a:schemeClr val="tx1"/>
                            </a:solidFill>
                            <a:latin typeface="Segoe UI" panose="020B0502040204020203" pitchFamily="34" charset="0"/>
                            <a:ea typeface="Times New Roman"/>
                            <a:cs typeface="Times New Roman"/>
                          </a:rPr>
                          <a:t>540</a:t>
                        </a:r>
                      </a:p>
                    </a:txBody>
                    <a:tcPr marL="78155" marR="78155" marT="76200" marB="76200">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62483">
                  <a:tc>
                    <a:txBody>
                      <a:bodyPr/>
                      <a:lstStyle>
                        <a:lvl1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1pPr>
                        <a:lvl2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2pPr>
                        <a:lvl3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3pPr>
                        <a:lvl4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4pPr>
                        <a:lvl5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5pPr>
                        <a:lvl6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6pPr>
                        <a:lvl7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7pPr>
                        <a:lvl8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8pPr>
                        <a:lvl9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9pPr>
                      </a:lstStyle>
                      <a:p>
                        <a:pPr algn="just">
                          <a:lnSpc>
                            <a:spcPct val="115000"/>
                          </a:lnSpc>
                        </a:pPr>
                        <a:r>
                          <a:rPr lang="es-ES" sz="1200" dirty="0">
                            <a:solidFill>
                              <a:schemeClr val="tx1"/>
                            </a:solidFill>
                            <a:latin typeface="Segoe UI" panose="020B0502040204020203" pitchFamily="34" charset="0"/>
                            <a:ea typeface="Times New Roman"/>
                            <a:cs typeface="Times New Roman"/>
                          </a:rPr>
                          <a:t>De 1800 a 1979</a:t>
                        </a:r>
                      </a:p>
                    </a:txBody>
                    <a:tcPr marL="78155" marR="78155" marT="76200" marB="76200">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1pPr>
                        <a:lvl2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2pPr>
                        <a:lvl3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3pPr>
                        <a:lvl4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4pPr>
                        <a:lvl5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5pPr>
                        <a:lvl6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6pPr>
                        <a:lvl7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7pPr>
                        <a:lvl8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8pPr>
                        <a:lvl9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9pPr>
                      </a:lstStyle>
                      <a:p>
                        <a:pPr algn="just">
                          <a:lnSpc>
                            <a:spcPct val="115000"/>
                          </a:lnSpc>
                        </a:pPr>
                        <a:r>
                          <a:rPr lang="es-ES" sz="1200" dirty="0">
                            <a:solidFill>
                              <a:schemeClr val="tx1"/>
                            </a:solidFill>
                            <a:latin typeface="Segoe UI" panose="020B0502040204020203" pitchFamily="34" charset="0"/>
                            <a:ea typeface="Times New Roman"/>
                            <a:cs typeface="Times New Roman"/>
                          </a:rPr>
                          <a:t>600</a:t>
                        </a:r>
                      </a:p>
                    </a:txBody>
                    <a:tcPr marL="78155" marR="78155" marT="76200" marB="76200">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362483">
                  <a:tc>
                    <a:txBody>
                      <a:bodyPr/>
                      <a:lstStyle>
                        <a:lvl1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1pPr>
                        <a:lvl2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2pPr>
                        <a:lvl3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3pPr>
                        <a:lvl4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4pPr>
                        <a:lvl5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5pPr>
                        <a:lvl6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6pPr>
                        <a:lvl7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7pPr>
                        <a:lvl8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8pPr>
                        <a:lvl9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9pPr>
                      </a:lstStyle>
                      <a:p>
                        <a:pPr algn="just">
                          <a:lnSpc>
                            <a:spcPct val="115000"/>
                          </a:lnSpc>
                        </a:pPr>
                        <a:r>
                          <a:rPr lang="es-ES" sz="1200" dirty="0">
                            <a:solidFill>
                              <a:schemeClr val="tx1"/>
                            </a:solidFill>
                            <a:latin typeface="Segoe UI" panose="020B0502040204020203" pitchFamily="34" charset="0"/>
                            <a:ea typeface="Times New Roman"/>
                            <a:cs typeface="Times New Roman"/>
                          </a:rPr>
                          <a:t>De 1980 a 2159</a:t>
                        </a:r>
                      </a:p>
                    </a:txBody>
                    <a:tcPr marL="78155" marR="78155" marT="76200" marB="76200">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1pPr>
                        <a:lvl2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2pPr>
                        <a:lvl3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3pPr>
                        <a:lvl4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4pPr>
                        <a:lvl5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5pPr>
                        <a:lvl6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6pPr>
                        <a:lvl7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7pPr>
                        <a:lvl8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8pPr>
                        <a:lvl9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9pPr>
                      </a:lstStyle>
                      <a:p>
                        <a:pPr algn="just">
                          <a:lnSpc>
                            <a:spcPct val="115000"/>
                          </a:lnSpc>
                        </a:pPr>
                        <a:r>
                          <a:rPr lang="es-ES" sz="1200" dirty="0">
                            <a:solidFill>
                              <a:schemeClr val="tx1"/>
                            </a:solidFill>
                            <a:latin typeface="Segoe UI" panose="020B0502040204020203" pitchFamily="34" charset="0"/>
                            <a:ea typeface="Times New Roman"/>
                            <a:cs typeface="Times New Roman"/>
                          </a:rPr>
                          <a:t>660</a:t>
                        </a:r>
                      </a:p>
                    </a:txBody>
                    <a:tcPr marL="78155" marR="78155" marT="76200" marB="76200">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362483">
                  <a:tc>
                    <a:txBody>
                      <a:bodyPr/>
                      <a:lstStyle>
                        <a:lvl1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1pPr>
                        <a:lvl2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2pPr>
                        <a:lvl3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3pPr>
                        <a:lvl4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4pPr>
                        <a:lvl5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5pPr>
                        <a:lvl6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6pPr>
                        <a:lvl7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7pPr>
                        <a:lvl8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8pPr>
                        <a:lvl9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9pPr>
                      </a:lstStyle>
                      <a:p>
                        <a:pPr algn="just">
                          <a:lnSpc>
                            <a:spcPct val="115000"/>
                          </a:lnSpc>
                        </a:pPr>
                        <a:r>
                          <a:rPr lang="es-ES" sz="1200" dirty="0">
                            <a:solidFill>
                              <a:schemeClr val="tx1"/>
                            </a:solidFill>
                            <a:latin typeface="Segoe UI" panose="020B0502040204020203" pitchFamily="34" charset="0"/>
                            <a:ea typeface="Times New Roman"/>
                            <a:cs typeface="Times New Roman"/>
                          </a:rPr>
                          <a:t>Desde 2160</a:t>
                        </a:r>
                      </a:p>
                    </a:txBody>
                    <a:tcPr marL="78155" marR="78155" marT="76200" marB="76200">
                      <a:lnL>
                        <a:noFill/>
                      </a:lnL>
                      <a:lnR>
                        <a:noFill/>
                      </a:lnR>
                      <a:lnT w="635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lvl1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1pPr>
                        <a:lvl2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2pPr>
                        <a:lvl3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3pPr>
                        <a:lvl4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4pPr>
                        <a:lvl5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5pPr>
                        <a:lvl6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6pPr>
                        <a:lvl7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7pPr>
                        <a:lvl8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8pPr>
                        <a:lvl9pPr marL="0" marR="0" indent="0" algn="ctr" defTabSz="34289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Calibri"/>
                            <a:sym typeface="Montserrat Regular"/>
                          </a:defRPr>
                        </a:lvl9pPr>
                      </a:lstStyle>
                      <a:p>
                        <a:pPr algn="just">
                          <a:lnSpc>
                            <a:spcPct val="115000"/>
                          </a:lnSpc>
                        </a:pPr>
                        <a:r>
                          <a:rPr lang="es-ES" sz="1200" dirty="0">
                            <a:solidFill>
                              <a:schemeClr val="tx1"/>
                            </a:solidFill>
                            <a:latin typeface="Segoe UI" panose="020B0502040204020203" pitchFamily="34" charset="0"/>
                            <a:ea typeface="Times New Roman"/>
                            <a:cs typeface="Times New Roman"/>
                          </a:rPr>
                          <a:t>720</a:t>
                        </a:r>
                      </a:p>
                    </a:txBody>
                    <a:tcPr marL="78155" marR="78155" marT="76200" marB="76200">
                      <a:lnL>
                        <a:noFill/>
                      </a:lnL>
                      <a:lnR>
                        <a:noFill/>
                      </a:lnR>
                      <a:lnT w="635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bl>
            </a:graphicData>
          </a:graphic>
        </p:graphicFrame>
        <p:grpSp>
          <p:nvGrpSpPr>
            <p:cNvPr id="40" name="Graphic 130">
              <a:extLst>
                <a:ext uri="{FF2B5EF4-FFF2-40B4-BE49-F238E27FC236}">
                  <a16:creationId xmlns:a16="http://schemas.microsoft.com/office/drawing/2014/main" id="{052C6216-1B4A-4764-B47F-F4DE91864EDD}"/>
                </a:ext>
              </a:extLst>
            </p:cNvPr>
            <p:cNvGrpSpPr/>
            <p:nvPr/>
          </p:nvGrpSpPr>
          <p:grpSpPr>
            <a:xfrm>
              <a:off x="5233121" y="2010898"/>
              <a:ext cx="253130" cy="253130"/>
              <a:chOff x="755697" y="1314401"/>
              <a:chExt cx="253130" cy="253130"/>
            </a:xfrm>
            <a:noFill/>
          </p:grpSpPr>
          <p:sp>
            <p:nvSpPr>
              <p:cNvPr id="41" name="Freeform: Shape 40">
                <a:extLst>
                  <a:ext uri="{FF2B5EF4-FFF2-40B4-BE49-F238E27FC236}">
                    <a16:creationId xmlns:a16="http://schemas.microsoft.com/office/drawing/2014/main" id="{B02D21D8-8F45-4962-BF92-064C6FB6D21B}"/>
                  </a:ext>
                </a:extLst>
              </p:cNvPr>
              <p:cNvSpPr/>
              <p:nvPr/>
            </p:nvSpPr>
            <p:spPr>
              <a:xfrm>
                <a:off x="882262" y="1336165"/>
                <a:ext cx="5914" cy="32055"/>
              </a:xfrm>
              <a:custGeom>
                <a:avLst/>
                <a:gdLst>
                  <a:gd name="connsiteX0" fmla="*/ 0 w 5914"/>
                  <a:gd name="connsiteY0" fmla="*/ 32055 h 32055"/>
                  <a:gd name="connsiteX1" fmla="*/ 0 w 5914"/>
                  <a:gd name="connsiteY1" fmla="*/ 0 h 32055"/>
                  <a:gd name="connsiteX2" fmla="*/ 0 w 5914"/>
                  <a:gd name="connsiteY2" fmla="*/ 32055 h 32055"/>
                </a:gdLst>
                <a:ahLst/>
                <a:cxnLst>
                  <a:cxn ang="0">
                    <a:pos x="connsiteX0" y="connsiteY0"/>
                  </a:cxn>
                  <a:cxn ang="0">
                    <a:pos x="connsiteX1" y="connsiteY1"/>
                  </a:cxn>
                  <a:cxn ang="0">
                    <a:pos x="connsiteX2" y="connsiteY2"/>
                  </a:cxn>
                </a:cxnLst>
                <a:rect l="l" t="t" r="r" b="b"/>
                <a:pathLst>
                  <a:path w="5914" h="32055">
                    <a:moveTo>
                      <a:pt x="0" y="32055"/>
                    </a:moveTo>
                    <a:lnTo>
                      <a:pt x="0" y="0"/>
                    </a:lnTo>
                    <a:lnTo>
                      <a:pt x="0" y="32055"/>
                    </a:ln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2" name="Freeform: Shape 41">
                <a:extLst>
                  <a:ext uri="{FF2B5EF4-FFF2-40B4-BE49-F238E27FC236}">
                    <a16:creationId xmlns:a16="http://schemas.microsoft.com/office/drawing/2014/main" id="{FF4D2FBD-AB41-4B9A-95E0-843E6144A9DB}"/>
                  </a:ext>
                </a:extLst>
              </p:cNvPr>
              <p:cNvSpPr/>
              <p:nvPr/>
            </p:nvSpPr>
            <p:spPr>
              <a:xfrm>
                <a:off x="871025" y="1314401"/>
                <a:ext cx="22474" cy="22474"/>
              </a:xfrm>
              <a:custGeom>
                <a:avLst/>
                <a:gdLst>
                  <a:gd name="connsiteX0" fmla="*/ 22474 w 22474"/>
                  <a:gd name="connsiteY0" fmla="*/ 11237 h 22474"/>
                  <a:gd name="connsiteX1" fmla="*/ 11237 w 22474"/>
                  <a:gd name="connsiteY1" fmla="*/ 22474 h 22474"/>
                  <a:gd name="connsiteX2" fmla="*/ 0 w 22474"/>
                  <a:gd name="connsiteY2" fmla="*/ 11237 h 22474"/>
                  <a:gd name="connsiteX3" fmla="*/ 11237 w 22474"/>
                  <a:gd name="connsiteY3" fmla="*/ 0 h 22474"/>
                  <a:gd name="connsiteX4" fmla="*/ 22474 w 22474"/>
                  <a:gd name="connsiteY4" fmla="*/ 11237 h 2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4" h="22474">
                    <a:moveTo>
                      <a:pt x="22474" y="11237"/>
                    </a:moveTo>
                    <a:cubicBezTo>
                      <a:pt x="22474" y="17443"/>
                      <a:pt x="17443" y="22474"/>
                      <a:pt x="11237" y="22474"/>
                    </a:cubicBezTo>
                    <a:cubicBezTo>
                      <a:pt x="5031" y="22474"/>
                      <a:pt x="0" y="17443"/>
                      <a:pt x="0" y="11237"/>
                    </a:cubicBezTo>
                    <a:cubicBezTo>
                      <a:pt x="0" y="5031"/>
                      <a:pt x="5031" y="0"/>
                      <a:pt x="11237" y="0"/>
                    </a:cubicBezTo>
                    <a:cubicBezTo>
                      <a:pt x="17443" y="0"/>
                      <a:pt x="22474" y="5031"/>
                      <a:pt x="22474" y="11237"/>
                    </a:cubicBez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3" name="Freeform: Shape 42">
                <a:extLst>
                  <a:ext uri="{FF2B5EF4-FFF2-40B4-BE49-F238E27FC236}">
                    <a16:creationId xmlns:a16="http://schemas.microsoft.com/office/drawing/2014/main" id="{D632371C-24A3-437A-B01F-8008EFFF9DE5}"/>
                  </a:ext>
                </a:extLst>
              </p:cNvPr>
              <p:cNvSpPr/>
              <p:nvPr/>
            </p:nvSpPr>
            <p:spPr>
              <a:xfrm>
                <a:off x="882262" y="1513771"/>
                <a:ext cx="5914" cy="32055"/>
              </a:xfrm>
              <a:custGeom>
                <a:avLst/>
                <a:gdLst>
                  <a:gd name="connsiteX0" fmla="*/ 0 w 5914"/>
                  <a:gd name="connsiteY0" fmla="*/ 0 h 32055"/>
                  <a:gd name="connsiteX1" fmla="*/ 0 w 5914"/>
                  <a:gd name="connsiteY1" fmla="*/ 32055 h 32055"/>
                  <a:gd name="connsiteX2" fmla="*/ 0 w 5914"/>
                  <a:gd name="connsiteY2" fmla="*/ 0 h 32055"/>
                </a:gdLst>
                <a:ahLst/>
                <a:cxnLst>
                  <a:cxn ang="0">
                    <a:pos x="connsiteX0" y="connsiteY0"/>
                  </a:cxn>
                  <a:cxn ang="0">
                    <a:pos x="connsiteX1" y="connsiteY1"/>
                  </a:cxn>
                  <a:cxn ang="0">
                    <a:pos x="connsiteX2" y="connsiteY2"/>
                  </a:cxn>
                </a:cxnLst>
                <a:rect l="l" t="t" r="r" b="b"/>
                <a:pathLst>
                  <a:path w="5914" h="32055">
                    <a:moveTo>
                      <a:pt x="0" y="0"/>
                    </a:moveTo>
                    <a:lnTo>
                      <a:pt x="0" y="32055"/>
                    </a:lnTo>
                    <a:lnTo>
                      <a:pt x="0" y="0"/>
                    </a:ln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4" name="Freeform: Shape 43">
                <a:extLst>
                  <a:ext uri="{FF2B5EF4-FFF2-40B4-BE49-F238E27FC236}">
                    <a16:creationId xmlns:a16="http://schemas.microsoft.com/office/drawing/2014/main" id="{7AA1F5A9-5321-4C4B-BB0E-D8DE0D1830FE}"/>
                  </a:ext>
                </a:extLst>
              </p:cNvPr>
              <p:cNvSpPr/>
              <p:nvPr/>
            </p:nvSpPr>
            <p:spPr>
              <a:xfrm>
                <a:off x="871025" y="1545057"/>
                <a:ext cx="22474" cy="22474"/>
              </a:xfrm>
              <a:custGeom>
                <a:avLst/>
                <a:gdLst>
                  <a:gd name="connsiteX0" fmla="*/ 11237 w 22474"/>
                  <a:gd name="connsiteY0" fmla="*/ 22474 h 22474"/>
                  <a:gd name="connsiteX1" fmla="*/ 0 w 22474"/>
                  <a:gd name="connsiteY1" fmla="*/ 11237 h 22474"/>
                  <a:gd name="connsiteX2" fmla="*/ 11237 w 22474"/>
                  <a:gd name="connsiteY2" fmla="*/ 0 h 22474"/>
                  <a:gd name="connsiteX3" fmla="*/ 22474 w 22474"/>
                  <a:gd name="connsiteY3" fmla="*/ 11237 h 22474"/>
                  <a:gd name="connsiteX4" fmla="*/ 11237 w 22474"/>
                  <a:gd name="connsiteY4" fmla="*/ 22474 h 2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4" h="22474">
                    <a:moveTo>
                      <a:pt x="11237" y="22474"/>
                    </a:moveTo>
                    <a:cubicBezTo>
                      <a:pt x="5027" y="22474"/>
                      <a:pt x="0" y="17447"/>
                      <a:pt x="0" y="11237"/>
                    </a:cubicBezTo>
                    <a:cubicBezTo>
                      <a:pt x="0" y="5027"/>
                      <a:pt x="5027" y="0"/>
                      <a:pt x="11237" y="0"/>
                    </a:cubicBezTo>
                    <a:cubicBezTo>
                      <a:pt x="17447" y="0"/>
                      <a:pt x="22474" y="5027"/>
                      <a:pt x="22474" y="11237"/>
                    </a:cubicBezTo>
                    <a:cubicBezTo>
                      <a:pt x="22474" y="17447"/>
                      <a:pt x="17447" y="22474"/>
                      <a:pt x="11237" y="22474"/>
                    </a:cubicBez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5" name="Freeform: Shape 44">
                <a:extLst>
                  <a:ext uri="{FF2B5EF4-FFF2-40B4-BE49-F238E27FC236}">
                    <a16:creationId xmlns:a16="http://schemas.microsoft.com/office/drawing/2014/main" id="{121A3870-B4EF-4478-BF32-C126333E5DE3}"/>
                  </a:ext>
                </a:extLst>
              </p:cNvPr>
              <p:cNvSpPr/>
              <p:nvPr/>
            </p:nvSpPr>
            <p:spPr>
              <a:xfrm>
                <a:off x="808156" y="1366860"/>
                <a:ext cx="22651" cy="22651"/>
              </a:xfrm>
              <a:custGeom>
                <a:avLst/>
                <a:gdLst>
                  <a:gd name="connsiteX0" fmla="*/ 22652 w 22651"/>
                  <a:gd name="connsiteY0" fmla="*/ 22652 h 22651"/>
                  <a:gd name="connsiteX1" fmla="*/ 0 w 22651"/>
                  <a:gd name="connsiteY1" fmla="*/ 0 h 22651"/>
                  <a:gd name="connsiteX2" fmla="*/ 22652 w 22651"/>
                  <a:gd name="connsiteY2" fmla="*/ 22652 h 22651"/>
                </a:gdLst>
                <a:ahLst/>
                <a:cxnLst>
                  <a:cxn ang="0">
                    <a:pos x="connsiteX0" y="connsiteY0"/>
                  </a:cxn>
                  <a:cxn ang="0">
                    <a:pos x="connsiteX1" y="connsiteY1"/>
                  </a:cxn>
                  <a:cxn ang="0">
                    <a:pos x="connsiteX2" y="connsiteY2"/>
                  </a:cxn>
                </a:cxnLst>
                <a:rect l="l" t="t" r="r" b="b"/>
                <a:pathLst>
                  <a:path w="22651" h="22651">
                    <a:moveTo>
                      <a:pt x="22652" y="22652"/>
                    </a:moveTo>
                    <a:lnTo>
                      <a:pt x="0" y="0"/>
                    </a:lnTo>
                    <a:lnTo>
                      <a:pt x="22652" y="22652"/>
                    </a:ln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6" name="Freeform: Shape 45">
                <a:extLst>
                  <a:ext uri="{FF2B5EF4-FFF2-40B4-BE49-F238E27FC236}">
                    <a16:creationId xmlns:a16="http://schemas.microsoft.com/office/drawing/2014/main" id="{3BF978EE-3BC0-4C05-B5C6-25F6FC4E31F4}"/>
                  </a:ext>
                </a:extLst>
              </p:cNvPr>
              <p:cNvSpPr/>
              <p:nvPr/>
            </p:nvSpPr>
            <p:spPr>
              <a:xfrm>
                <a:off x="789497" y="1348201"/>
                <a:ext cx="22474" cy="22474"/>
              </a:xfrm>
              <a:custGeom>
                <a:avLst/>
                <a:gdLst>
                  <a:gd name="connsiteX0" fmla="*/ 3282 w 22474"/>
                  <a:gd name="connsiteY0" fmla="*/ 3282 h 22474"/>
                  <a:gd name="connsiteX1" fmla="*/ 19192 w 22474"/>
                  <a:gd name="connsiteY1" fmla="*/ 3282 h 22474"/>
                  <a:gd name="connsiteX2" fmla="*/ 19192 w 22474"/>
                  <a:gd name="connsiteY2" fmla="*/ 19192 h 22474"/>
                  <a:gd name="connsiteX3" fmla="*/ 3282 w 22474"/>
                  <a:gd name="connsiteY3" fmla="*/ 19192 h 22474"/>
                  <a:gd name="connsiteX4" fmla="*/ 3282 w 22474"/>
                  <a:gd name="connsiteY4" fmla="*/ 3282 h 2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4" h="22474">
                    <a:moveTo>
                      <a:pt x="3282" y="3282"/>
                    </a:moveTo>
                    <a:cubicBezTo>
                      <a:pt x="7659" y="-1094"/>
                      <a:pt x="14756" y="-1094"/>
                      <a:pt x="19192" y="3282"/>
                    </a:cubicBezTo>
                    <a:cubicBezTo>
                      <a:pt x="23568" y="7659"/>
                      <a:pt x="23568" y="14756"/>
                      <a:pt x="19192" y="19192"/>
                    </a:cubicBezTo>
                    <a:cubicBezTo>
                      <a:pt x="14815" y="23568"/>
                      <a:pt x="7718" y="23568"/>
                      <a:pt x="3282" y="19192"/>
                    </a:cubicBezTo>
                    <a:cubicBezTo>
                      <a:pt x="-1094" y="14756"/>
                      <a:pt x="-1094" y="7659"/>
                      <a:pt x="3282" y="3282"/>
                    </a:cubicBez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7" name="Freeform: Shape 46">
                <a:extLst>
                  <a:ext uri="{FF2B5EF4-FFF2-40B4-BE49-F238E27FC236}">
                    <a16:creationId xmlns:a16="http://schemas.microsoft.com/office/drawing/2014/main" id="{1F8DB79D-37AA-406B-BE14-CF0A4D35BEE3}"/>
                  </a:ext>
                </a:extLst>
              </p:cNvPr>
              <p:cNvSpPr/>
              <p:nvPr/>
            </p:nvSpPr>
            <p:spPr>
              <a:xfrm>
                <a:off x="933716" y="1492420"/>
                <a:ext cx="22651" cy="22651"/>
              </a:xfrm>
              <a:custGeom>
                <a:avLst/>
                <a:gdLst>
                  <a:gd name="connsiteX0" fmla="*/ 0 w 22651"/>
                  <a:gd name="connsiteY0" fmla="*/ 0 h 22651"/>
                  <a:gd name="connsiteX1" fmla="*/ 22652 w 22651"/>
                  <a:gd name="connsiteY1" fmla="*/ 22652 h 22651"/>
                  <a:gd name="connsiteX2" fmla="*/ 0 w 22651"/>
                  <a:gd name="connsiteY2" fmla="*/ 0 h 22651"/>
                </a:gdLst>
                <a:ahLst/>
                <a:cxnLst>
                  <a:cxn ang="0">
                    <a:pos x="connsiteX0" y="connsiteY0"/>
                  </a:cxn>
                  <a:cxn ang="0">
                    <a:pos x="connsiteX1" y="connsiteY1"/>
                  </a:cxn>
                  <a:cxn ang="0">
                    <a:pos x="connsiteX2" y="connsiteY2"/>
                  </a:cxn>
                </a:cxnLst>
                <a:rect l="l" t="t" r="r" b="b"/>
                <a:pathLst>
                  <a:path w="22651" h="22651">
                    <a:moveTo>
                      <a:pt x="0" y="0"/>
                    </a:moveTo>
                    <a:lnTo>
                      <a:pt x="22652" y="22652"/>
                    </a:lnTo>
                    <a:lnTo>
                      <a:pt x="0" y="0"/>
                    </a:ln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8" name="Freeform: Shape 47">
                <a:extLst>
                  <a:ext uri="{FF2B5EF4-FFF2-40B4-BE49-F238E27FC236}">
                    <a16:creationId xmlns:a16="http://schemas.microsoft.com/office/drawing/2014/main" id="{32CA4B58-2284-4719-808D-B94B0E87EAD9}"/>
                  </a:ext>
                </a:extLst>
              </p:cNvPr>
              <p:cNvSpPr/>
              <p:nvPr/>
            </p:nvSpPr>
            <p:spPr>
              <a:xfrm>
                <a:off x="952553" y="1511257"/>
                <a:ext cx="22518" cy="22474"/>
              </a:xfrm>
              <a:custGeom>
                <a:avLst/>
                <a:gdLst>
                  <a:gd name="connsiteX0" fmla="*/ 19192 w 22518"/>
                  <a:gd name="connsiteY0" fmla="*/ 19192 h 22474"/>
                  <a:gd name="connsiteX1" fmla="*/ 3282 w 22518"/>
                  <a:gd name="connsiteY1" fmla="*/ 19192 h 22474"/>
                  <a:gd name="connsiteX2" fmla="*/ 3282 w 22518"/>
                  <a:gd name="connsiteY2" fmla="*/ 3282 h 22474"/>
                  <a:gd name="connsiteX3" fmla="*/ 19192 w 22518"/>
                  <a:gd name="connsiteY3" fmla="*/ 3282 h 22474"/>
                  <a:gd name="connsiteX4" fmla="*/ 19192 w 22518"/>
                  <a:gd name="connsiteY4" fmla="*/ 19192 h 2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8" h="22474">
                    <a:moveTo>
                      <a:pt x="19192" y="19192"/>
                    </a:moveTo>
                    <a:cubicBezTo>
                      <a:pt x="14815" y="23568"/>
                      <a:pt x="7718" y="23568"/>
                      <a:pt x="3282" y="19192"/>
                    </a:cubicBezTo>
                    <a:cubicBezTo>
                      <a:pt x="-1094" y="14815"/>
                      <a:pt x="-1094" y="7718"/>
                      <a:pt x="3282" y="3282"/>
                    </a:cubicBezTo>
                    <a:cubicBezTo>
                      <a:pt x="7659" y="-1094"/>
                      <a:pt x="14756" y="-1094"/>
                      <a:pt x="19192" y="3282"/>
                    </a:cubicBezTo>
                    <a:cubicBezTo>
                      <a:pt x="23628" y="7718"/>
                      <a:pt x="23628" y="14815"/>
                      <a:pt x="19192" y="19192"/>
                    </a:cubicBez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9" name="Freeform: Shape 48">
                <a:extLst>
                  <a:ext uri="{FF2B5EF4-FFF2-40B4-BE49-F238E27FC236}">
                    <a16:creationId xmlns:a16="http://schemas.microsoft.com/office/drawing/2014/main" id="{BADDDB79-3A4F-4A81-BEE4-DDBA420F9BF3}"/>
                  </a:ext>
                </a:extLst>
              </p:cNvPr>
              <p:cNvSpPr/>
              <p:nvPr/>
            </p:nvSpPr>
            <p:spPr>
              <a:xfrm>
                <a:off x="777461" y="1440966"/>
                <a:ext cx="32055" cy="5914"/>
              </a:xfrm>
              <a:custGeom>
                <a:avLst/>
                <a:gdLst>
                  <a:gd name="connsiteX0" fmla="*/ 32055 w 32055"/>
                  <a:gd name="connsiteY0" fmla="*/ 0 h 5914"/>
                  <a:gd name="connsiteX1" fmla="*/ 0 w 32055"/>
                  <a:gd name="connsiteY1" fmla="*/ 0 h 5914"/>
                  <a:gd name="connsiteX2" fmla="*/ 32055 w 32055"/>
                  <a:gd name="connsiteY2" fmla="*/ 0 h 5914"/>
                </a:gdLst>
                <a:ahLst/>
                <a:cxnLst>
                  <a:cxn ang="0">
                    <a:pos x="connsiteX0" y="connsiteY0"/>
                  </a:cxn>
                  <a:cxn ang="0">
                    <a:pos x="connsiteX1" y="connsiteY1"/>
                  </a:cxn>
                  <a:cxn ang="0">
                    <a:pos x="connsiteX2" y="connsiteY2"/>
                  </a:cxn>
                </a:cxnLst>
                <a:rect l="l" t="t" r="r" b="b"/>
                <a:pathLst>
                  <a:path w="32055" h="5914">
                    <a:moveTo>
                      <a:pt x="32055" y="0"/>
                    </a:moveTo>
                    <a:lnTo>
                      <a:pt x="0" y="0"/>
                    </a:lnTo>
                    <a:lnTo>
                      <a:pt x="32055" y="0"/>
                    </a:ln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0" name="Freeform: Shape 49">
                <a:extLst>
                  <a:ext uri="{FF2B5EF4-FFF2-40B4-BE49-F238E27FC236}">
                    <a16:creationId xmlns:a16="http://schemas.microsoft.com/office/drawing/2014/main" id="{A91008B1-6C97-461A-AEB8-6ACC48DF59C6}"/>
                  </a:ext>
                </a:extLst>
              </p:cNvPr>
              <p:cNvSpPr/>
              <p:nvPr/>
            </p:nvSpPr>
            <p:spPr>
              <a:xfrm>
                <a:off x="755697" y="1429729"/>
                <a:ext cx="22474" cy="22474"/>
              </a:xfrm>
              <a:custGeom>
                <a:avLst/>
                <a:gdLst>
                  <a:gd name="connsiteX0" fmla="*/ 22474 w 22474"/>
                  <a:gd name="connsiteY0" fmla="*/ 11237 h 22474"/>
                  <a:gd name="connsiteX1" fmla="*/ 11237 w 22474"/>
                  <a:gd name="connsiteY1" fmla="*/ 22474 h 22474"/>
                  <a:gd name="connsiteX2" fmla="*/ 0 w 22474"/>
                  <a:gd name="connsiteY2" fmla="*/ 11237 h 22474"/>
                  <a:gd name="connsiteX3" fmla="*/ 11237 w 22474"/>
                  <a:gd name="connsiteY3" fmla="*/ 0 h 22474"/>
                  <a:gd name="connsiteX4" fmla="*/ 22474 w 22474"/>
                  <a:gd name="connsiteY4" fmla="*/ 11237 h 2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4" h="22474">
                    <a:moveTo>
                      <a:pt x="22474" y="11237"/>
                    </a:moveTo>
                    <a:cubicBezTo>
                      <a:pt x="22474" y="17443"/>
                      <a:pt x="17443" y="22474"/>
                      <a:pt x="11237" y="22474"/>
                    </a:cubicBezTo>
                    <a:cubicBezTo>
                      <a:pt x="5031" y="22474"/>
                      <a:pt x="0" y="17443"/>
                      <a:pt x="0" y="11237"/>
                    </a:cubicBezTo>
                    <a:cubicBezTo>
                      <a:pt x="0" y="5031"/>
                      <a:pt x="5031" y="0"/>
                      <a:pt x="11237" y="0"/>
                    </a:cubicBezTo>
                    <a:cubicBezTo>
                      <a:pt x="17443" y="0"/>
                      <a:pt x="22474" y="5031"/>
                      <a:pt x="22474" y="11237"/>
                    </a:cubicBez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1" name="Freeform: Shape 50">
                <a:extLst>
                  <a:ext uri="{FF2B5EF4-FFF2-40B4-BE49-F238E27FC236}">
                    <a16:creationId xmlns:a16="http://schemas.microsoft.com/office/drawing/2014/main" id="{8FFFC3B0-CF36-4052-998B-CDA86A13F9EC}"/>
                  </a:ext>
                </a:extLst>
              </p:cNvPr>
              <p:cNvSpPr/>
              <p:nvPr/>
            </p:nvSpPr>
            <p:spPr>
              <a:xfrm>
                <a:off x="955067" y="1440966"/>
                <a:ext cx="32055" cy="5914"/>
              </a:xfrm>
              <a:custGeom>
                <a:avLst/>
                <a:gdLst>
                  <a:gd name="connsiteX0" fmla="*/ 0 w 32055"/>
                  <a:gd name="connsiteY0" fmla="*/ 0 h 5914"/>
                  <a:gd name="connsiteX1" fmla="*/ 32055 w 32055"/>
                  <a:gd name="connsiteY1" fmla="*/ 0 h 5914"/>
                  <a:gd name="connsiteX2" fmla="*/ 0 w 32055"/>
                  <a:gd name="connsiteY2" fmla="*/ 0 h 5914"/>
                </a:gdLst>
                <a:ahLst/>
                <a:cxnLst>
                  <a:cxn ang="0">
                    <a:pos x="connsiteX0" y="connsiteY0"/>
                  </a:cxn>
                  <a:cxn ang="0">
                    <a:pos x="connsiteX1" y="connsiteY1"/>
                  </a:cxn>
                  <a:cxn ang="0">
                    <a:pos x="connsiteX2" y="connsiteY2"/>
                  </a:cxn>
                </a:cxnLst>
                <a:rect l="l" t="t" r="r" b="b"/>
                <a:pathLst>
                  <a:path w="32055" h="5914">
                    <a:moveTo>
                      <a:pt x="0" y="0"/>
                    </a:moveTo>
                    <a:lnTo>
                      <a:pt x="32055" y="0"/>
                    </a:lnTo>
                    <a:lnTo>
                      <a:pt x="0" y="0"/>
                    </a:ln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2" name="Freeform: Shape 51">
                <a:extLst>
                  <a:ext uri="{FF2B5EF4-FFF2-40B4-BE49-F238E27FC236}">
                    <a16:creationId xmlns:a16="http://schemas.microsoft.com/office/drawing/2014/main" id="{3F0D2CA5-5F1C-42C5-A878-93FB4488B07E}"/>
                  </a:ext>
                </a:extLst>
              </p:cNvPr>
              <p:cNvSpPr/>
              <p:nvPr/>
            </p:nvSpPr>
            <p:spPr>
              <a:xfrm>
                <a:off x="986353" y="1429729"/>
                <a:ext cx="22474" cy="22474"/>
              </a:xfrm>
              <a:custGeom>
                <a:avLst/>
                <a:gdLst>
                  <a:gd name="connsiteX0" fmla="*/ 22474 w 22474"/>
                  <a:gd name="connsiteY0" fmla="*/ 11237 h 22474"/>
                  <a:gd name="connsiteX1" fmla="*/ 11237 w 22474"/>
                  <a:gd name="connsiteY1" fmla="*/ 22474 h 22474"/>
                  <a:gd name="connsiteX2" fmla="*/ 0 w 22474"/>
                  <a:gd name="connsiteY2" fmla="*/ 11237 h 22474"/>
                  <a:gd name="connsiteX3" fmla="*/ 11237 w 22474"/>
                  <a:gd name="connsiteY3" fmla="*/ 0 h 22474"/>
                  <a:gd name="connsiteX4" fmla="*/ 22474 w 22474"/>
                  <a:gd name="connsiteY4" fmla="*/ 11237 h 2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4" h="22474">
                    <a:moveTo>
                      <a:pt x="22474" y="11237"/>
                    </a:moveTo>
                    <a:cubicBezTo>
                      <a:pt x="22474" y="17443"/>
                      <a:pt x="17443" y="22474"/>
                      <a:pt x="11237" y="22474"/>
                    </a:cubicBezTo>
                    <a:cubicBezTo>
                      <a:pt x="5031" y="22474"/>
                      <a:pt x="0" y="17443"/>
                      <a:pt x="0" y="11237"/>
                    </a:cubicBezTo>
                    <a:cubicBezTo>
                      <a:pt x="0" y="5031"/>
                      <a:pt x="5031" y="0"/>
                      <a:pt x="11237" y="0"/>
                    </a:cubicBezTo>
                    <a:cubicBezTo>
                      <a:pt x="17443" y="0"/>
                      <a:pt x="22474" y="5031"/>
                      <a:pt x="22474" y="11237"/>
                    </a:cubicBez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3" name="Freeform: Shape 52">
                <a:extLst>
                  <a:ext uri="{FF2B5EF4-FFF2-40B4-BE49-F238E27FC236}">
                    <a16:creationId xmlns:a16="http://schemas.microsoft.com/office/drawing/2014/main" id="{5F5E4F8D-A919-4B06-8B38-547A1DF997BD}"/>
                  </a:ext>
                </a:extLst>
              </p:cNvPr>
              <p:cNvSpPr/>
              <p:nvPr/>
            </p:nvSpPr>
            <p:spPr>
              <a:xfrm>
                <a:off x="808156" y="1492420"/>
                <a:ext cx="22651" cy="22651"/>
              </a:xfrm>
              <a:custGeom>
                <a:avLst/>
                <a:gdLst>
                  <a:gd name="connsiteX0" fmla="*/ 22652 w 22651"/>
                  <a:gd name="connsiteY0" fmla="*/ 0 h 22651"/>
                  <a:gd name="connsiteX1" fmla="*/ 0 w 22651"/>
                  <a:gd name="connsiteY1" fmla="*/ 22652 h 22651"/>
                  <a:gd name="connsiteX2" fmla="*/ 22652 w 22651"/>
                  <a:gd name="connsiteY2" fmla="*/ 0 h 22651"/>
                </a:gdLst>
                <a:ahLst/>
                <a:cxnLst>
                  <a:cxn ang="0">
                    <a:pos x="connsiteX0" y="connsiteY0"/>
                  </a:cxn>
                  <a:cxn ang="0">
                    <a:pos x="connsiteX1" y="connsiteY1"/>
                  </a:cxn>
                  <a:cxn ang="0">
                    <a:pos x="connsiteX2" y="connsiteY2"/>
                  </a:cxn>
                </a:cxnLst>
                <a:rect l="l" t="t" r="r" b="b"/>
                <a:pathLst>
                  <a:path w="22651" h="22651">
                    <a:moveTo>
                      <a:pt x="22652" y="0"/>
                    </a:moveTo>
                    <a:lnTo>
                      <a:pt x="0" y="22652"/>
                    </a:lnTo>
                    <a:lnTo>
                      <a:pt x="22652" y="0"/>
                    </a:ln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4" name="Freeform: Shape 53">
                <a:extLst>
                  <a:ext uri="{FF2B5EF4-FFF2-40B4-BE49-F238E27FC236}">
                    <a16:creationId xmlns:a16="http://schemas.microsoft.com/office/drawing/2014/main" id="{A7799915-BA04-4A31-9A47-F5AD5E420ED7}"/>
                  </a:ext>
                </a:extLst>
              </p:cNvPr>
              <p:cNvSpPr/>
              <p:nvPr/>
            </p:nvSpPr>
            <p:spPr>
              <a:xfrm>
                <a:off x="789497" y="1511257"/>
                <a:ext cx="22474" cy="22518"/>
              </a:xfrm>
              <a:custGeom>
                <a:avLst/>
                <a:gdLst>
                  <a:gd name="connsiteX0" fmla="*/ 3282 w 22474"/>
                  <a:gd name="connsiteY0" fmla="*/ 19192 h 22518"/>
                  <a:gd name="connsiteX1" fmla="*/ 3282 w 22474"/>
                  <a:gd name="connsiteY1" fmla="*/ 3282 h 22518"/>
                  <a:gd name="connsiteX2" fmla="*/ 19192 w 22474"/>
                  <a:gd name="connsiteY2" fmla="*/ 3282 h 22518"/>
                  <a:gd name="connsiteX3" fmla="*/ 19192 w 22474"/>
                  <a:gd name="connsiteY3" fmla="*/ 19192 h 22518"/>
                  <a:gd name="connsiteX4" fmla="*/ 3282 w 22474"/>
                  <a:gd name="connsiteY4" fmla="*/ 19192 h 22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4" h="22518">
                    <a:moveTo>
                      <a:pt x="3282" y="19192"/>
                    </a:moveTo>
                    <a:cubicBezTo>
                      <a:pt x="-1094" y="14815"/>
                      <a:pt x="-1094" y="7718"/>
                      <a:pt x="3282" y="3282"/>
                    </a:cubicBezTo>
                    <a:cubicBezTo>
                      <a:pt x="7659" y="-1094"/>
                      <a:pt x="14756" y="-1094"/>
                      <a:pt x="19192" y="3282"/>
                    </a:cubicBezTo>
                    <a:cubicBezTo>
                      <a:pt x="23568" y="7659"/>
                      <a:pt x="23568" y="14756"/>
                      <a:pt x="19192" y="19192"/>
                    </a:cubicBezTo>
                    <a:cubicBezTo>
                      <a:pt x="14756" y="23628"/>
                      <a:pt x="7659" y="23628"/>
                      <a:pt x="3282" y="19192"/>
                    </a:cubicBez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5" name="Freeform: Shape 54">
                <a:extLst>
                  <a:ext uri="{FF2B5EF4-FFF2-40B4-BE49-F238E27FC236}">
                    <a16:creationId xmlns:a16="http://schemas.microsoft.com/office/drawing/2014/main" id="{B5A25B9E-DE25-4840-BA30-ABB3F785224A}"/>
                  </a:ext>
                </a:extLst>
              </p:cNvPr>
              <p:cNvSpPr/>
              <p:nvPr/>
            </p:nvSpPr>
            <p:spPr>
              <a:xfrm>
                <a:off x="933716" y="1366860"/>
                <a:ext cx="22651" cy="22651"/>
              </a:xfrm>
              <a:custGeom>
                <a:avLst/>
                <a:gdLst>
                  <a:gd name="connsiteX0" fmla="*/ 0 w 22651"/>
                  <a:gd name="connsiteY0" fmla="*/ 22652 h 22651"/>
                  <a:gd name="connsiteX1" fmla="*/ 22652 w 22651"/>
                  <a:gd name="connsiteY1" fmla="*/ 0 h 22651"/>
                  <a:gd name="connsiteX2" fmla="*/ 0 w 22651"/>
                  <a:gd name="connsiteY2" fmla="*/ 22652 h 22651"/>
                </a:gdLst>
                <a:ahLst/>
                <a:cxnLst>
                  <a:cxn ang="0">
                    <a:pos x="connsiteX0" y="connsiteY0"/>
                  </a:cxn>
                  <a:cxn ang="0">
                    <a:pos x="connsiteX1" y="connsiteY1"/>
                  </a:cxn>
                  <a:cxn ang="0">
                    <a:pos x="connsiteX2" y="connsiteY2"/>
                  </a:cxn>
                </a:cxnLst>
                <a:rect l="l" t="t" r="r" b="b"/>
                <a:pathLst>
                  <a:path w="22651" h="22651">
                    <a:moveTo>
                      <a:pt x="0" y="22652"/>
                    </a:moveTo>
                    <a:lnTo>
                      <a:pt x="22652" y="0"/>
                    </a:lnTo>
                    <a:lnTo>
                      <a:pt x="0" y="22652"/>
                    </a:ln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6" name="Freeform: Shape 55">
                <a:extLst>
                  <a:ext uri="{FF2B5EF4-FFF2-40B4-BE49-F238E27FC236}">
                    <a16:creationId xmlns:a16="http://schemas.microsoft.com/office/drawing/2014/main" id="{794CF388-9BA0-4526-BD25-53140F0176CB}"/>
                  </a:ext>
                </a:extLst>
              </p:cNvPr>
              <p:cNvSpPr/>
              <p:nvPr/>
            </p:nvSpPr>
            <p:spPr>
              <a:xfrm>
                <a:off x="952553" y="1348201"/>
                <a:ext cx="22474" cy="22474"/>
              </a:xfrm>
              <a:custGeom>
                <a:avLst/>
                <a:gdLst>
                  <a:gd name="connsiteX0" fmla="*/ 19192 w 22474"/>
                  <a:gd name="connsiteY0" fmla="*/ 3282 h 22474"/>
                  <a:gd name="connsiteX1" fmla="*/ 19192 w 22474"/>
                  <a:gd name="connsiteY1" fmla="*/ 19192 h 22474"/>
                  <a:gd name="connsiteX2" fmla="*/ 3282 w 22474"/>
                  <a:gd name="connsiteY2" fmla="*/ 19192 h 22474"/>
                  <a:gd name="connsiteX3" fmla="*/ 3282 w 22474"/>
                  <a:gd name="connsiteY3" fmla="*/ 3282 h 22474"/>
                  <a:gd name="connsiteX4" fmla="*/ 19192 w 22474"/>
                  <a:gd name="connsiteY4" fmla="*/ 3282 h 2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4" h="22474">
                    <a:moveTo>
                      <a:pt x="19192" y="3282"/>
                    </a:moveTo>
                    <a:cubicBezTo>
                      <a:pt x="23568" y="7659"/>
                      <a:pt x="23568" y="14756"/>
                      <a:pt x="19192" y="19192"/>
                    </a:cubicBezTo>
                    <a:cubicBezTo>
                      <a:pt x="14815" y="23568"/>
                      <a:pt x="7718" y="23568"/>
                      <a:pt x="3282" y="19192"/>
                    </a:cubicBezTo>
                    <a:cubicBezTo>
                      <a:pt x="-1094" y="14815"/>
                      <a:pt x="-1094" y="7718"/>
                      <a:pt x="3282" y="3282"/>
                    </a:cubicBezTo>
                    <a:cubicBezTo>
                      <a:pt x="7718" y="-1094"/>
                      <a:pt x="14815" y="-1094"/>
                      <a:pt x="19192" y="3282"/>
                    </a:cubicBez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7" name="Freeform: Shape 56">
                <a:extLst>
                  <a:ext uri="{FF2B5EF4-FFF2-40B4-BE49-F238E27FC236}">
                    <a16:creationId xmlns:a16="http://schemas.microsoft.com/office/drawing/2014/main" id="{5423494F-FFFA-464E-8F24-8F63CF23AABD}"/>
                  </a:ext>
                </a:extLst>
              </p:cNvPr>
              <p:cNvSpPr/>
              <p:nvPr/>
            </p:nvSpPr>
            <p:spPr>
              <a:xfrm>
                <a:off x="848610" y="1441853"/>
                <a:ext cx="67363" cy="30221"/>
              </a:xfrm>
              <a:custGeom>
                <a:avLst/>
                <a:gdLst>
                  <a:gd name="connsiteX0" fmla="*/ 67364 w 67363"/>
                  <a:gd name="connsiteY0" fmla="*/ 30222 h 30221"/>
                  <a:gd name="connsiteX1" fmla="*/ 67364 w 67363"/>
                  <a:gd name="connsiteY1" fmla="*/ 13780 h 30221"/>
                  <a:gd name="connsiteX2" fmla="*/ 59024 w 67363"/>
                  <a:gd name="connsiteY2" fmla="*/ 2957 h 30221"/>
                  <a:gd name="connsiteX3" fmla="*/ 47965 w 67363"/>
                  <a:gd name="connsiteY3" fmla="*/ 0 h 30221"/>
                  <a:gd name="connsiteX4" fmla="*/ 33652 w 67363"/>
                  <a:gd name="connsiteY4" fmla="*/ 13248 h 30221"/>
                  <a:gd name="connsiteX5" fmla="*/ 18630 w 67363"/>
                  <a:gd name="connsiteY5" fmla="*/ 0 h 30221"/>
                  <a:gd name="connsiteX6" fmla="*/ 8221 w 67363"/>
                  <a:gd name="connsiteY6" fmla="*/ 2898 h 30221"/>
                  <a:gd name="connsiteX7" fmla="*/ 0 w 67363"/>
                  <a:gd name="connsiteY7" fmla="*/ 13721 h 30221"/>
                  <a:gd name="connsiteX8" fmla="*/ 0 w 67363"/>
                  <a:gd name="connsiteY8" fmla="*/ 30222 h 30221"/>
                  <a:gd name="connsiteX9" fmla="*/ 0 w 67363"/>
                  <a:gd name="connsiteY9" fmla="*/ 13721 h 30221"/>
                  <a:gd name="connsiteX10" fmla="*/ 8221 w 67363"/>
                  <a:gd name="connsiteY10" fmla="*/ 2898 h 30221"/>
                  <a:gd name="connsiteX11" fmla="*/ 18630 w 67363"/>
                  <a:gd name="connsiteY11" fmla="*/ 0 h 30221"/>
                  <a:gd name="connsiteX12" fmla="*/ 33652 w 67363"/>
                  <a:gd name="connsiteY12" fmla="*/ 13248 h 30221"/>
                  <a:gd name="connsiteX13" fmla="*/ 47965 w 67363"/>
                  <a:gd name="connsiteY13" fmla="*/ 0 h 30221"/>
                  <a:gd name="connsiteX14" fmla="*/ 59024 w 67363"/>
                  <a:gd name="connsiteY14" fmla="*/ 2957 h 30221"/>
                  <a:gd name="connsiteX15" fmla="*/ 67364 w 67363"/>
                  <a:gd name="connsiteY15" fmla="*/ 13780 h 30221"/>
                  <a:gd name="connsiteX16" fmla="*/ 67364 w 67363"/>
                  <a:gd name="connsiteY16" fmla="*/ 30222 h 3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63" h="30221">
                    <a:moveTo>
                      <a:pt x="67364" y="30222"/>
                    </a:moveTo>
                    <a:lnTo>
                      <a:pt x="67364" y="13780"/>
                    </a:lnTo>
                    <a:cubicBezTo>
                      <a:pt x="67364" y="8694"/>
                      <a:pt x="63933" y="4258"/>
                      <a:pt x="59024" y="2957"/>
                    </a:cubicBezTo>
                    <a:lnTo>
                      <a:pt x="47965" y="0"/>
                    </a:lnTo>
                    <a:lnTo>
                      <a:pt x="33652" y="13248"/>
                    </a:lnTo>
                    <a:lnTo>
                      <a:pt x="18630" y="0"/>
                    </a:lnTo>
                    <a:lnTo>
                      <a:pt x="8221" y="2898"/>
                    </a:lnTo>
                    <a:cubicBezTo>
                      <a:pt x="3371" y="4258"/>
                      <a:pt x="0" y="8694"/>
                      <a:pt x="0" y="13721"/>
                    </a:cubicBezTo>
                    <a:lnTo>
                      <a:pt x="0" y="30222"/>
                    </a:lnTo>
                    <a:lnTo>
                      <a:pt x="0" y="13721"/>
                    </a:lnTo>
                    <a:cubicBezTo>
                      <a:pt x="0" y="8694"/>
                      <a:pt x="3371" y="4258"/>
                      <a:pt x="8221" y="2898"/>
                    </a:cubicBezTo>
                    <a:lnTo>
                      <a:pt x="18630" y="0"/>
                    </a:lnTo>
                    <a:lnTo>
                      <a:pt x="33652" y="13248"/>
                    </a:lnTo>
                    <a:lnTo>
                      <a:pt x="47965" y="0"/>
                    </a:lnTo>
                    <a:lnTo>
                      <a:pt x="59024" y="2957"/>
                    </a:lnTo>
                    <a:cubicBezTo>
                      <a:pt x="63933" y="4258"/>
                      <a:pt x="67364" y="8694"/>
                      <a:pt x="67364" y="13780"/>
                    </a:cubicBezTo>
                    <a:lnTo>
                      <a:pt x="67364" y="30222"/>
                    </a:lnTo>
                    <a:close/>
                  </a:path>
                </a:pathLst>
              </a:custGeom>
              <a:noFill/>
              <a:ln w="6350"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58" name="Freeform: Shape 57">
                <a:extLst>
                  <a:ext uri="{FF2B5EF4-FFF2-40B4-BE49-F238E27FC236}">
                    <a16:creationId xmlns:a16="http://schemas.microsoft.com/office/drawing/2014/main" id="{93C73391-9C21-46B2-872D-91071F451396}"/>
                  </a:ext>
                </a:extLst>
              </p:cNvPr>
              <p:cNvSpPr/>
              <p:nvPr/>
            </p:nvSpPr>
            <p:spPr>
              <a:xfrm>
                <a:off x="866530" y="1398383"/>
                <a:ext cx="30517" cy="30518"/>
              </a:xfrm>
              <a:custGeom>
                <a:avLst/>
                <a:gdLst>
                  <a:gd name="connsiteX0" fmla="*/ 30518 w 30517"/>
                  <a:gd name="connsiteY0" fmla="*/ 15259 h 30518"/>
                  <a:gd name="connsiteX1" fmla="*/ 15259 w 30517"/>
                  <a:gd name="connsiteY1" fmla="*/ 30518 h 30518"/>
                  <a:gd name="connsiteX2" fmla="*/ 0 w 30517"/>
                  <a:gd name="connsiteY2" fmla="*/ 15259 h 30518"/>
                  <a:gd name="connsiteX3" fmla="*/ 15259 w 30517"/>
                  <a:gd name="connsiteY3" fmla="*/ 0 h 30518"/>
                  <a:gd name="connsiteX4" fmla="*/ 30518 w 30517"/>
                  <a:gd name="connsiteY4" fmla="*/ 15259 h 3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7" h="30518">
                    <a:moveTo>
                      <a:pt x="30518" y="15259"/>
                    </a:moveTo>
                    <a:cubicBezTo>
                      <a:pt x="30518" y="23717"/>
                      <a:pt x="23657" y="30518"/>
                      <a:pt x="15259" y="30518"/>
                    </a:cubicBezTo>
                    <a:cubicBezTo>
                      <a:pt x="6801" y="30518"/>
                      <a:pt x="0" y="23657"/>
                      <a:pt x="0" y="15259"/>
                    </a:cubicBezTo>
                    <a:cubicBezTo>
                      <a:pt x="0" y="6802"/>
                      <a:pt x="6861" y="0"/>
                      <a:pt x="15259" y="0"/>
                    </a:cubicBezTo>
                    <a:cubicBezTo>
                      <a:pt x="23716" y="-59"/>
                      <a:pt x="30518" y="6802"/>
                      <a:pt x="30518" y="15259"/>
                    </a:cubicBezTo>
                    <a:close/>
                  </a:path>
                </a:pathLst>
              </a:custGeom>
              <a:noFill/>
              <a:ln w="6350" cap="rnd">
                <a:solidFill>
                  <a:schemeClr val="accent1"/>
                </a:solidFill>
                <a:prstDash val="solid"/>
                <a:round/>
              </a:ln>
            </p:spPr>
            <p:txBody>
              <a:bodyPr rtlCol="0" anchor="ctr"/>
              <a:lstStyle/>
              <a:p>
                <a:endParaRPr lang="es-ES" dirty="0">
                  <a:latin typeface="Segoe UI" panose="020B0502040204020203" pitchFamily="34" charset="0"/>
                </a:endParaRPr>
              </a:p>
            </p:txBody>
          </p:sp>
        </p:grpSp>
        <p:grpSp>
          <p:nvGrpSpPr>
            <p:cNvPr id="59" name="Graphic 130">
              <a:extLst>
                <a:ext uri="{FF2B5EF4-FFF2-40B4-BE49-F238E27FC236}">
                  <a16:creationId xmlns:a16="http://schemas.microsoft.com/office/drawing/2014/main" id="{B42BEB6F-7F0B-459E-BFBC-F279AC052EEA}"/>
                </a:ext>
              </a:extLst>
            </p:cNvPr>
            <p:cNvGrpSpPr/>
            <p:nvPr/>
          </p:nvGrpSpPr>
          <p:grpSpPr>
            <a:xfrm>
              <a:off x="7986985" y="2010898"/>
              <a:ext cx="253130" cy="253130"/>
              <a:chOff x="755697" y="1314401"/>
              <a:chExt cx="253130" cy="253130"/>
            </a:xfrm>
            <a:noFill/>
          </p:grpSpPr>
          <p:sp>
            <p:nvSpPr>
              <p:cNvPr id="60" name="Freeform: Shape 59">
                <a:extLst>
                  <a:ext uri="{FF2B5EF4-FFF2-40B4-BE49-F238E27FC236}">
                    <a16:creationId xmlns:a16="http://schemas.microsoft.com/office/drawing/2014/main" id="{FEEB1791-7C29-4035-BA30-136EE6A2B927}"/>
                  </a:ext>
                </a:extLst>
              </p:cNvPr>
              <p:cNvSpPr/>
              <p:nvPr/>
            </p:nvSpPr>
            <p:spPr>
              <a:xfrm>
                <a:off x="882262" y="1336165"/>
                <a:ext cx="5914" cy="32055"/>
              </a:xfrm>
              <a:custGeom>
                <a:avLst/>
                <a:gdLst>
                  <a:gd name="connsiteX0" fmla="*/ 0 w 5914"/>
                  <a:gd name="connsiteY0" fmla="*/ 32055 h 32055"/>
                  <a:gd name="connsiteX1" fmla="*/ 0 w 5914"/>
                  <a:gd name="connsiteY1" fmla="*/ 0 h 32055"/>
                  <a:gd name="connsiteX2" fmla="*/ 0 w 5914"/>
                  <a:gd name="connsiteY2" fmla="*/ 32055 h 32055"/>
                </a:gdLst>
                <a:ahLst/>
                <a:cxnLst>
                  <a:cxn ang="0">
                    <a:pos x="connsiteX0" y="connsiteY0"/>
                  </a:cxn>
                  <a:cxn ang="0">
                    <a:pos x="connsiteX1" y="connsiteY1"/>
                  </a:cxn>
                  <a:cxn ang="0">
                    <a:pos x="connsiteX2" y="connsiteY2"/>
                  </a:cxn>
                </a:cxnLst>
                <a:rect l="l" t="t" r="r" b="b"/>
                <a:pathLst>
                  <a:path w="5914" h="32055">
                    <a:moveTo>
                      <a:pt x="0" y="32055"/>
                    </a:moveTo>
                    <a:lnTo>
                      <a:pt x="0" y="0"/>
                    </a:lnTo>
                    <a:lnTo>
                      <a:pt x="0" y="32055"/>
                    </a:ln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1" name="Freeform: Shape 60">
                <a:extLst>
                  <a:ext uri="{FF2B5EF4-FFF2-40B4-BE49-F238E27FC236}">
                    <a16:creationId xmlns:a16="http://schemas.microsoft.com/office/drawing/2014/main" id="{4788B675-840E-4F0B-8AF9-C5277D003272}"/>
                  </a:ext>
                </a:extLst>
              </p:cNvPr>
              <p:cNvSpPr/>
              <p:nvPr/>
            </p:nvSpPr>
            <p:spPr>
              <a:xfrm>
                <a:off x="871025" y="1314401"/>
                <a:ext cx="22474" cy="22474"/>
              </a:xfrm>
              <a:custGeom>
                <a:avLst/>
                <a:gdLst>
                  <a:gd name="connsiteX0" fmla="*/ 22474 w 22474"/>
                  <a:gd name="connsiteY0" fmla="*/ 11237 h 22474"/>
                  <a:gd name="connsiteX1" fmla="*/ 11237 w 22474"/>
                  <a:gd name="connsiteY1" fmla="*/ 22474 h 22474"/>
                  <a:gd name="connsiteX2" fmla="*/ 0 w 22474"/>
                  <a:gd name="connsiteY2" fmla="*/ 11237 h 22474"/>
                  <a:gd name="connsiteX3" fmla="*/ 11237 w 22474"/>
                  <a:gd name="connsiteY3" fmla="*/ 0 h 22474"/>
                  <a:gd name="connsiteX4" fmla="*/ 22474 w 22474"/>
                  <a:gd name="connsiteY4" fmla="*/ 11237 h 2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4" h="22474">
                    <a:moveTo>
                      <a:pt x="22474" y="11237"/>
                    </a:moveTo>
                    <a:cubicBezTo>
                      <a:pt x="22474" y="17443"/>
                      <a:pt x="17443" y="22474"/>
                      <a:pt x="11237" y="22474"/>
                    </a:cubicBezTo>
                    <a:cubicBezTo>
                      <a:pt x="5031" y="22474"/>
                      <a:pt x="0" y="17443"/>
                      <a:pt x="0" y="11237"/>
                    </a:cubicBezTo>
                    <a:cubicBezTo>
                      <a:pt x="0" y="5031"/>
                      <a:pt x="5031" y="0"/>
                      <a:pt x="11237" y="0"/>
                    </a:cubicBezTo>
                    <a:cubicBezTo>
                      <a:pt x="17443" y="0"/>
                      <a:pt x="22474" y="5031"/>
                      <a:pt x="22474" y="11237"/>
                    </a:cubicBez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2" name="Freeform: Shape 61">
                <a:extLst>
                  <a:ext uri="{FF2B5EF4-FFF2-40B4-BE49-F238E27FC236}">
                    <a16:creationId xmlns:a16="http://schemas.microsoft.com/office/drawing/2014/main" id="{6408E57B-F5C6-4FE8-8A4A-6DA24F199E78}"/>
                  </a:ext>
                </a:extLst>
              </p:cNvPr>
              <p:cNvSpPr/>
              <p:nvPr/>
            </p:nvSpPr>
            <p:spPr>
              <a:xfrm>
                <a:off x="882262" y="1513771"/>
                <a:ext cx="5914" cy="32055"/>
              </a:xfrm>
              <a:custGeom>
                <a:avLst/>
                <a:gdLst>
                  <a:gd name="connsiteX0" fmla="*/ 0 w 5914"/>
                  <a:gd name="connsiteY0" fmla="*/ 0 h 32055"/>
                  <a:gd name="connsiteX1" fmla="*/ 0 w 5914"/>
                  <a:gd name="connsiteY1" fmla="*/ 32055 h 32055"/>
                  <a:gd name="connsiteX2" fmla="*/ 0 w 5914"/>
                  <a:gd name="connsiteY2" fmla="*/ 0 h 32055"/>
                </a:gdLst>
                <a:ahLst/>
                <a:cxnLst>
                  <a:cxn ang="0">
                    <a:pos x="connsiteX0" y="connsiteY0"/>
                  </a:cxn>
                  <a:cxn ang="0">
                    <a:pos x="connsiteX1" y="connsiteY1"/>
                  </a:cxn>
                  <a:cxn ang="0">
                    <a:pos x="connsiteX2" y="connsiteY2"/>
                  </a:cxn>
                </a:cxnLst>
                <a:rect l="l" t="t" r="r" b="b"/>
                <a:pathLst>
                  <a:path w="5914" h="32055">
                    <a:moveTo>
                      <a:pt x="0" y="0"/>
                    </a:moveTo>
                    <a:lnTo>
                      <a:pt x="0" y="32055"/>
                    </a:lnTo>
                    <a:lnTo>
                      <a:pt x="0" y="0"/>
                    </a:ln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3" name="Freeform: Shape 62">
                <a:extLst>
                  <a:ext uri="{FF2B5EF4-FFF2-40B4-BE49-F238E27FC236}">
                    <a16:creationId xmlns:a16="http://schemas.microsoft.com/office/drawing/2014/main" id="{71C4282D-D8F1-4870-AB49-84C7A2FC1A0D}"/>
                  </a:ext>
                </a:extLst>
              </p:cNvPr>
              <p:cNvSpPr/>
              <p:nvPr/>
            </p:nvSpPr>
            <p:spPr>
              <a:xfrm>
                <a:off x="871025" y="1545057"/>
                <a:ext cx="22474" cy="22474"/>
              </a:xfrm>
              <a:custGeom>
                <a:avLst/>
                <a:gdLst>
                  <a:gd name="connsiteX0" fmla="*/ 11237 w 22474"/>
                  <a:gd name="connsiteY0" fmla="*/ 22474 h 22474"/>
                  <a:gd name="connsiteX1" fmla="*/ 0 w 22474"/>
                  <a:gd name="connsiteY1" fmla="*/ 11237 h 22474"/>
                  <a:gd name="connsiteX2" fmla="*/ 11237 w 22474"/>
                  <a:gd name="connsiteY2" fmla="*/ 0 h 22474"/>
                  <a:gd name="connsiteX3" fmla="*/ 22474 w 22474"/>
                  <a:gd name="connsiteY3" fmla="*/ 11237 h 22474"/>
                  <a:gd name="connsiteX4" fmla="*/ 11237 w 22474"/>
                  <a:gd name="connsiteY4" fmla="*/ 22474 h 2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4" h="22474">
                    <a:moveTo>
                      <a:pt x="11237" y="22474"/>
                    </a:moveTo>
                    <a:cubicBezTo>
                      <a:pt x="5027" y="22474"/>
                      <a:pt x="0" y="17447"/>
                      <a:pt x="0" y="11237"/>
                    </a:cubicBezTo>
                    <a:cubicBezTo>
                      <a:pt x="0" y="5027"/>
                      <a:pt x="5027" y="0"/>
                      <a:pt x="11237" y="0"/>
                    </a:cubicBezTo>
                    <a:cubicBezTo>
                      <a:pt x="17447" y="0"/>
                      <a:pt x="22474" y="5027"/>
                      <a:pt x="22474" y="11237"/>
                    </a:cubicBezTo>
                    <a:cubicBezTo>
                      <a:pt x="22474" y="17447"/>
                      <a:pt x="17447" y="22474"/>
                      <a:pt x="11237" y="22474"/>
                    </a:cubicBez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4" name="Freeform: Shape 63">
                <a:extLst>
                  <a:ext uri="{FF2B5EF4-FFF2-40B4-BE49-F238E27FC236}">
                    <a16:creationId xmlns:a16="http://schemas.microsoft.com/office/drawing/2014/main" id="{E1BF42C8-2B3C-4CFA-A36C-8FEC10165470}"/>
                  </a:ext>
                </a:extLst>
              </p:cNvPr>
              <p:cNvSpPr/>
              <p:nvPr/>
            </p:nvSpPr>
            <p:spPr>
              <a:xfrm>
                <a:off x="808156" y="1366860"/>
                <a:ext cx="22651" cy="22651"/>
              </a:xfrm>
              <a:custGeom>
                <a:avLst/>
                <a:gdLst>
                  <a:gd name="connsiteX0" fmla="*/ 22652 w 22651"/>
                  <a:gd name="connsiteY0" fmla="*/ 22652 h 22651"/>
                  <a:gd name="connsiteX1" fmla="*/ 0 w 22651"/>
                  <a:gd name="connsiteY1" fmla="*/ 0 h 22651"/>
                  <a:gd name="connsiteX2" fmla="*/ 22652 w 22651"/>
                  <a:gd name="connsiteY2" fmla="*/ 22652 h 22651"/>
                </a:gdLst>
                <a:ahLst/>
                <a:cxnLst>
                  <a:cxn ang="0">
                    <a:pos x="connsiteX0" y="connsiteY0"/>
                  </a:cxn>
                  <a:cxn ang="0">
                    <a:pos x="connsiteX1" y="connsiteY1"/>
                  </a:cxn>
                  <a:cxn ang="0">
                    <a:pos x="connsiteX2" y="connsiteY2"/>
                  </a:cxn>
                </a:cxnLst>
                <a:rect l="l" t="t" r="r" b="b"/>
                <a:pathLst>
                  <a:path w="22651" h="22651">
                    <a:moveTo>
                      <a:pt x="22652" y="22652"/>
                    </a:moveTo>
                    <a:lnTo>
                      <a:pt x="0" y="0"/>
                    </a:lnTo>
                    <a:lnTo>
                      <a:pt x="22652" y="22652"/>
                    </a:ln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5" name="Freeform: Shape 64">
                <a:extLst>
                  <a:ext uri="{FF2B5EF4-FFF2-40B4-BE49-F238E27FC236}">
                    <a16:creationId xmlns:a16="http://schemas.microsoft.com/office/drawing/2014/main" id="{5B06E07C-6964-41E5-B249-430E85991503}"/>
                  </a:ext>
                </a:extLst>
              </p:cNvPr>
              <p:cNvSpPr/>
              <p:nvPr/>
            </p:nvSpPr>
            <p:spPr>
              <a:xfrm>
                <a:off x="789497" y="1348201"/>
                <a:ext cx="22474" cy="22474"/>
              </a:xfrm>
              <a:custGeom>
                <a:avLst/>
                <a:gdLst>
                  <a:gd name="connsiteX0" fmla="*/ 3282 w 22474"/>
                  <a:gd name="connsiteY0" fmla="*/ 3282 h 22474"/>
                  <a:gd name="connsiteX1" fmla="*/ 19192 w 22474"/>
                  <a:gd name="connsiteY1" fmla="*/ 3282 h 22474"/>
                  <a:gd name="connsiteX2" fmla="*/ 19192 w 22474"/>
                  <a:gd name="connsiteY2" fmla="*/ 19192 h 22474"/>
                  <a:gd name="connsiteX3" fmla="*/ 3282 w 22474"/>
                  <a:gd name="connsiteY3" fmla="*/ 19192 h 22474"/>
                  <a:gd name="connsiteX4" fmla="*/ 3282 w 22474"/>
                  <a:gd name="connsiteY4" fmla="*/ 3282 h 2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4" h="22474">
                    <a:moveTo>
                      <a:pt x="3282" y="3282"/>
                    </a:moveTo>
                    <a:cubicBezTo>
                      <a:pt x="7659" y="-1094"/>
                      <a:pt x="14756" y="-1094"/>
                      <a:pt x="19192" y="3282"/>
                    </a:cubicBezTo>
                    <a:cubicBezTo>
                      <a:pt x="23568" y="7659"/>
                      <a:pt x="23568" y="14756"/>
                      <a:pt x="19192" y="19192"/>
                    </a:cubicBezTo>
                    <a:cubicBezTo>
                      <a:pt x="14815" y="23568"/>
                      <a:pt x="7718" y="23568"/>
                      <a:pt x="3282" y="19192"/>
                    </a:cubicBezTo>
                    <a:cubicBezTo>
                      <a:pt x="-1094" y="14756"/>
                      <a:pt x="-1094" y="7659"/>
                      <a:pt x="3282" y="3282"/>
                    </a:cubicBez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6" name="Freeform: Shape 65">
                <a:extLst>
                  <a:ext uri="{FF2B5EF4-FFF2-40B4-BE49-F238E27FC236}">
                    <a16:creationId xmlns:a16="http://schemas.microsoft.com/office/drawing/2014/main" id="{3392A76F-8D1C-4172-B0D4-FC3587D541A7}"/>
                  </a:ext>
                </a:extLst>
              </p:cNvPr>
              <p:cNvSpPr/>
              <p:nvPr/>
            </p:nvSpPr>
            <p:spPr>
              <a:xfrm>
                <a:off x="933716" y="1492420"/>
                <a:ext cx="22651" cy="22651"/>
              </a:xfrm>
              <a:custGeom>
                <a:avLst/>
                <a:gdLst>
                  <a:gd name="connsiteX0" fmla="*/ 0 w 22651"/>
                  <a:gd name="connsiteY0" fmla="*/ 0 h 22651"/>
                  <a:gd name="connsiteX1" fmla="*/ 22652 w 22651"/>
                  <a:gd name="connsiteY1" fmla="*/ 22652 h 22651"/>
                  <a:gd name="connsiteX2" fmla="*/ 0 w 22651"/>
                  <a:gd name="connsiteY2" fmla="*/ 0 h 22651"/>
                </a:gdLst>
                <a:ahLst/>
                <a:cxnLst>
                  <a:cxn ang="0">
                    <a:pos x="connsiteX0" y="connsiteY0"/>
                  </a:cxn>
                  <a:cxn ang="0">
                    <a:pos x="connsiteX1" y="connsiteY1"/>
                  </a:cxn>
                  <a:cxn ang="0">
                    <a:pos x="connsiteX2" y="connsiteY2"/>
                  </a:cxn>
                </a:cxnLst>
                <a:rect l="l" t="t" r="r" b="b"/>
                <a:pathLst>
                  <a:path w="22651" h="22651">
                    <a:moveTo>
                      <a:pt x="0" y="0"/>
                    </a:moveTo>
                    <a:lnTo>
                      <a:pt x="22652" y="22652"/>
                    </a:lnTo>
                    <a:lnTo>
                      <a:pt x="0" y="0"/>
                    </a:ln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7" name="Freeform: Shape 66">
                <a:extLst>
                  <a:ext uri="{FF2B5EF4-FFF2-40B4-BE49-F238E27FC236}">
                    <a16:creationId xmlns:a16="http://schemas.microsoft.com/office/drawing/2014/main" id="{2BCBCFB7-2259-40EF-861E-59C889DCBE37}"/>
                  </a:ext>
                </a:extLst>
              </p:cNvPr>
              <p:cNvSpPr/>
              <p:nvPr/>
            </p:nvSpPr>
            <p:spPr>
              <a:xfrm>
                <a:off x="952553" y="1511257"/>
                <a:ext cx="22518" cy="22474"/>
              </a:xfrm>
              <a:custGeom>
                <a:avLst/>
                <a:gdLst>
                  <a:gd name="connsiteX0" fmla="*/ 19192 w 22518"/>
                  <a:gd name="connsiteY0" fmla="*/ 19192 h 22474"/>
                  <a:gd name="connsiteX1" fmla="*/ 3282 w 22518"/>
                  <a:gd name="connsiteY1" fmla="*/ 19192 h 22474"/>
                  <a:gd name="connsiteX2" fmla="*/ 3282 w 22518"/>
                  <a:gd name="connsiteY2" fmla="*/ 3282 h 22474"/>
                  <a:gd name="connsiteX3" fmla="*/ 19192 w 22518"/>
                  <a:gd name="connsiteY3" fmla="*/ 3282 h 22474"/>
                  <a:gd name="connsiteX4" fmla="*/ 19192 w 22518"/>
                  <a:gd name="connsiteY4" fmla="*/ 19192 h 2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8" h="22474">
                    <a:moveTo>
                      <a:pt x="19192" y="19192"/>
                    </a:moveTo>
                    <a:cubicBezTo>
                      <a:pt x="14815" y="23568"/>
                      <a:pt x="7718" y="23568"/>
                      <a:pt x="3282" y="19192"/>
                    </a:cubicBezTo>
                    <a:cubicBezTo>
                      <a:pt x="-1094" y="14815"/>
                      <a:pt x="-1094" y="7718"/>
                      <a:pt x="3282" y="3282"/>
                    </a:cubicBezTo>
                    <a:cubicBezTo>
                      <a:pt x="7659" y="-1094"/>
                      <a:pt x="14756" y="-1094"/>
                      <a:pt x="19192" y="3282"/>
                    </a:cubicBezTo>
                    <a:cubicBezTo>
                      <a:pt x="23628" y="7718"/>
                      <a:pt x="23628" y="14815"/>
                      <a:pt x="19192" y="19192"/>
                    </a:cubicBez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8" name="Freeform: Shape 67">
                <a:extLst>
                  <a:ext uri="{FF2B5EF4-FFF2-40B4-BE49-F238E27FC236}">
                    <a16:creationId xmlns:a16="http://schemas.microsoft.com/office/drawing/2014/main" id="{B4268B40-4801-4608-B3E7-995CCBEF7566}"/>
                  </a:ext>
                </a:extLst>
              </p:cNvPr>
              <p:cNvSpPr/>
              <p:nvPr/>
            </p:nvSpPr>
            <p:spPr>
              <a:xfrm>
                <a:off x="777461" y="1440966"/>
                <a:ext cx="32055" cy="5914"/>
              </a:xfrm>
              <a:custGeom>
                <a:avLst/>
                <a:gdLst>
                  <a:gd name="connsiteX0" fmla="*/ 32055 w 32055"/>
                  <a:gd name="connsiteY0" fmla="*/ 0 h 5914"/>
                  <a:gd name="connsiteX1" fmla="*/ 0 w 32055"/>
                  <a:gd name="connsiteY1" fmla="*/ 0 h 5914"/>
                  <a:gd name="connsiteX2" fmla="*/ 32055 w 32055"/>
                  <a:gd name="connsiteY2" fmla="*/ 0 h 5914"/>
                </a:gdLst>
                <a:ahLst/>
                <a:cxnLst>
                  <a:cxn ang="0">
                    <a:pos x="connsiteX0" y="connsiteY0"/>
                  </a:cxn>
                  <a:cxn ang="0">
                    <a:pos x="connsiteX1" y="connsiteY1"/>
                  </a:cxn>
                  <a:cxn ang="0">
                    <a:pos x="connsiteX2" y="connsiteY2"/>
                  </a:cxn>
                </a:cxnLst>
                <a:rect l="l" t="t" r="r" b="b"/>
                <a:pathLst>
                  <a:path w="32055" h="5914">
                    <a:moveTo>
                      <a:pt x="32055" y="0"/>
                    </a:moveTo>
                    <a:lnTo>
                      <a:pt x="0" y="0"/>
                    </a:lnTo>
                    <a:lnTo>
                      <a:pt x="32055" y="0"/>
                    </a:ln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9" name="Freeform: Shape 68">
                <a:extLst>
                  <a:ext uri="{FF2B5EF4-FFF2-40B4-BE49-F238E27FC236}">
                    <a16:creationId xmlns:a16="http://schemas.microsoft.com/office/drawing/2014/main" id="{FF827F2F-EBBA-4C31-9725-18431763C193}"/>
                  </a:ext>
                </a:extLst>
              </p:cNvPr>
              <p:cNvSpPr/>
              <p:nvPr/>
            </p:nvSpPr>
            <p:spPr>
              <a:xfrm>
                <a:off x="755697" y="1429729"/>
                <a:ext cx="22474" cy="22474"/>
              </a:xfrm>
              <a:custGeom>
                <a:avLst/>
                <a:gdLst>
                  <a:gd name="connsiteX0" fmla="*/ 22474 w 22474"/>
                  <a:gd name="connsiteY0" fmla="*/ 11237 h 22474"/>
                  <a:gd name="connsiteX1" fmla="*/ 11237 w 22474"/>
                  <a:gd name="connsiteY1" fmla="*/ 22474 h 22474"/>
                  <a:gd name="connsiteX2" fmla="*/ 0 w 22474"/>
                  <a:gd name="connsiteY2" fmla="*/ 11237 h 22474"/>
                  <a:gd name="connsiteX3" fmla="*/ 11237 w 22474"/>
                  <a:gd name="connsiteY3" fmla="*/ 0 h 22474"/>
                  <a:gd name="connsiteX4" fmla="*/ 22474 w 22474"/>
                  <a:gd name="connsiteY4" fmla="*/ 11237 h 2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4" h="22474">
                    <a:moveTo>
                      <a:pt x="22474" y="11237"/>
                    </a:moveTo>
                    <a:cubicBezTo>
                      <a:pt x="22474" y="17443"/>
                      <a:pt x="17443" y="22474"/>
                      <a:pt x="11237" y="22474"/>
                    </a:cubicBezTo>
                    <a:cubicBezTo>
                      <a:pt x="5031" y="22474"/>
                      <a:pt x="0" y="17443"/>
                      <a:pt x="0" y="11237"/>
                    </a:cubicBezTo>
                    <a:cubicBezTo>
                      <a:pt x="0" y="5031"/>
                      <a:pt x="5031" y="0"/>
                      <a:pt x="11237" y="0"/>
                    </a:cubicBezTo>
                    <a:cubicBezTo>
                      <a:pt x="17443" y="0"/>
                      <a:pt x="22474" y="5031"/>
                      <a:pt x="22474" y="11237"/>
                    </a:cubicBez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0" name="Freeform: Shape 69">
                <a:extLst>
                  <a:ext uri="{FF2B5EF4-FFF2-40B4-BE49-F238E27FC236}">
                    <a16:creationId xmlns:a16="http://schemas.microsoft.com/office/drawing/2014/main" id="{500BCD98-D179-428A-8CF9-1609EABEDC41}"/>
                  </a:ext>
                </a:extLst>
              </p:cNvPr>
              <p:cNvSpPr/>
              <p:nvPr/>
            </p:nvSpPr>
            <p:spPr>
              <a:xfrm>
                <a:off x="955067" y="1440966"/>
                <a:ext cx="32055" cy="5914"/>
              </a:xfrm>
              <a:custGeom>
                <a:avLst/>
                <a:gdLst>
                  <a:gd name="connsiteX0" fmla="*/ 0 w 32055"/>
                  <a:gd name="connsiteY0" fmla="*/ 0 h 5914"/>
                  <a:gd name="connsiteX1" fmla="*/ 32055 w 32055"/>
                  <a:gd name="connsiteY1" fmla="*/ 0 h 5914"/>
                  <a:gd name="connsiteX2" fmla="*/ 0 w 32055"/>
                  <a:gd name="connsiteY2" fmla="*/ 0 h 5914"/>
                </a:gdLst>
                <a:ahLst/>
                <a:cxnLst>
                  <a:cxn ang="0">
                    <a:pos x="connsiteX0" y="connsiteY0"/>
                  </a:cxn>
                  <a:cxn ang="0">
                    <a:pos x="connsiteX1" y="connsiteY1"/>
                  </a:cxn>
                  <a:cxn ang="0">
                    <a:pos x="connsiteX2" y="connsiteY2"/>
                  </a:cxn>
                </a:cxnLst>
                <a:rect l="l" t="t" r="r" b="b"/>
                <a:pathLst>
                  <a:path w="32055" h="5914">
                    <a:moveTo>
                      <a:pt x="0" y="0"/>
                    </a:moveTo>
                    <a:lnTo>
                      <a:pt x="32055" y="0"/>
                    </a:lnTo>
                    <a:lnTo>
                      <a:pt x="0" y="0"/>
                    </a:ln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1" name="Freeform: Shape 70">
                <a:extLst>
                  <a:ext uri="{FF2B5EF4-FFF2-40B4-BE49-F238E27FC236}">
                    <a16:creationId xmlns:a16="http://schemas.microsoft.com/office/drawing/2014/main" id="{4E6854FF-3F6F-414C-A124-D31A3F92ECAD}"/>
                  </a:ext>
                </a:extLst>
              </p:cNvPr>
              <p:cNvSpPr/>
              <p:nvPr/>
            </p:nvSpPr>
            <p:spPr>
              <a:xfrm>
                <a:off x="986353" y="1429729"/>
                <a:ext cx="22474" cy="22474"/>
              </a:xfrm>
              <a:custGeom>
                <a:avLst/>
                <a:gdLst>
                  <a:gd name="connsiteX0" fmla="*/ 22474 w 22474"/>
                  <a:gd name="connsiteY0" fmla="*/ 11237 h 22474"/>
                  <a:gd name="connsiteX1" fmla="*/ 11237 w 22474"/>
                  <a:gd name="connsiteY1" fmla="*/ 22474 h 22474"/>
                  <a:gd name="connsiteX2" fmla="*/ 0 w 22474"/>
                  <a:gd name="connsiteY2" fmla="*/ 11237 h 22474"/>
                  <a:gd name="connsiteX3" fmla="*/ 11237 w 22474"/>
                  <a:gd name="connsiteY3" fmla="*/ 0 h 22474"/>
                  <a:gd name="connsiteX4" fmla="*/ 22474 w 22474"/>
                  <a:gd name="connsiteY4" fmla="*/ 11237 h 2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4" h="22474">
                    <a:moveTo>
                      <a:pt x="22474" y="11237"/>
                    </a:moveTo>
                    <a:cubicBezTo>
                      <a:pt x="22474" y="17443"/>
                      <a:pt x="17443" y="22474"/>
                      <a:pt x="11237" y="22474"/>
                    </a:cubicBezTo>
                    <a:cubicBezTo>
                      <a:pt x="5031" y="22474"/>
                      <a:pt x="0" y="17443"/>
                      <a:pt x="0" y="11237"/>
                    </a:cubicBezTo>
                    <a:cubicBezTo>
                      <a:pt x="0" y="5031"/>
                      <a:pt x="5031" y="0"/>
                      <a:pt x="11237" y="0"/>
                    </a:cubicBezTo>
                    <a:cubicBezTo>
                      <a:pt x="17443" y="0"/>
                      <a:pt x="22474" y="5031"/>
                      <a:pt x="22474" y="11237"/>
                    </a:cubicBez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2" name="Freeform: Shape 71">
                <a:extLst>
                  <a:ext uri="{FF2B5EF4-FFF2-40B4-BE49-F238E27FC236}">
                    <a16:creationId xmlns:a16="http://schemas.microsoft.com/office/drawing/2014/main" id="{577C8CC1-C9B4-4437-8B04-83FC8939BF86}"/>
                  </a:ext>
                </a:extLst>
              </p:cNvPr>
              <p:cNvSpPr/>
              <p:nvPr/>
            </p:nvSpPr>
            <p:spPr>
              <a:xfrm>
                <a:off x="808156" y="1492420"/>
                <a:ext cx="22651" cy="22651"/>
              </a:xfrm>
              <a:custGeom>
                <a:avLst/>
                <a:gdLst>
                  <a:gd name="connsiteX0" fmla="*/ 22652 w 22651"/>
                  <a:gd name="connsiteY0" fmla="*/ 0 h 22651"/>
                  <a:gd name="connsiteX1" fmla="*/ 0 w 22651"/>
                  <a:gd name="connsiteY1" fmla="*/ 22652 h 22651"/>
                  <a:gd name="connsiteX2" fmla="*/ 22652 w 22651"/>
                  <a:gd name="connsiteY2" fmla="*/ 0 h 22651"/>
                </a:gdLst>
                <a:ahLst/>
                <a:cxnLst>
                  <a:cxn ang="0">
                    <a:pos x="connsiteX0" y="connsiteY0"/>
                  </a:cxn>
                  <a:cxn ang="0">
                    <a:pos x="connsiteX1" y="connsiteY1"/>
                  </a:cxn>
                  <a:cxn ang="0">
                    <a:pos x="connsiteX2" y="connsiteY2"/>
                  </a:cxn>
                </a:cxnLst>
                <a:rect l="l" t="t" r="r" b="b"/>
                <a:pathLst>
                  <a:path w="22651" h="22651">
                    <a:moveTo>
                      <a:pt x="22652" y="0"/>
                    </a:moveTo>
                    <a:lnTo>
                      <a:pt x="0" y="22652"/>
                    </a:lnTo>
                    <a:lnTo>
                      <a:pt x="22652" y="0"/>
                    </a:ln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3" name="Freeform: Shape 72">
                <a:extLst>
                  <a:ext uri="{FF2B5EF4-FFF2-40B4-BE49-F238E27FC236}">
                    <a16:creationId xmlns:a16="http://schemas.microsoft.com/office/drawing/2014/main" id="{051F0E91-4434-4719-A856-C5FE666940D5}"/>
                  </a:ext>
                </a:extLst>
              </p:cNvPr>
              <p:cNvSpPr/>
              <p:nvPr/>
            </p:nvSpPr>
            <p:spPr>
              <a:xfrm>
                <a:off x="789497" y="1511257"/>
                <a:ext cx="22474" cy="22518"/>
              </a:xfrm>
              <a:custGeom>
                <a:avLst/>
                <a:gdLst>
                  <a:gd name="connsiteX0" fmla="*/ 3282 w 22474"/>
                  <a:gd name="connsiteY0" fmla="*/ 19192 h 22518"/>
                  <a:gd name="connsiteX1" fmla="*/ 3282 w 22474"/>
                  <a:gd name="connsiteY1" fmla="*/ 3282 h 22518"/>
                  <a:gd name="connsiteX2" fmla="*/ 19192 w 22474"/>
                  <a:gd name="connsiteY2" fmla="*/ 3282 h 22518"/>
                  <a:gd name="connsiteX3" fmla="*/ 19192 w 22474"/>
                  <a:gd name="connsiteY3" fmla="*/ 19192 h 22518"/>
                  <a:gd name="connsiteX4" fmla="*/ 3282 w 22474"/>
                  <a:gd name="connsiteY4" fmla="*/ 19192 h 22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4" h="22518">
                    <a:moveTo>
                      <a:pt x="3282" y="19192"/>
                    </a:moveTo>
                    <a:cubicBezTo>
                      <a:pt x="-1094" y="14815"/>
                      <a:pt x="-1094" y="7718"/>
                      <a:pt x="3282" y="3282"/>
                    </a:cubicBezTo>
                    <a:cubicBezTo>
                      <a:pt x="7659" y="-1094"/>
                      <a:pt x="14756" y="-1094"/>
                      <a:pt x="19192" y="3282"/>
                    </a:cubicBezTo>
                    <a:cubicBezTo>
                      <a:pt x="23568" y="7659"/>
                      <a:pt x="23568" y="14756"/>
                      <a:pt x="19192" y="19192"/>
                    </a:cubicBezTo>
                    <a:cubicBezTo>
                      <a:pt x="14756" y="23628"/>
                      <a:pt x="7659" y="23628"/>
                      <a:pt x="3282" y="19192"/>
                    </a:cubicBez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4" name="Freeform: Shape 73">
                <a:extLst>
                  <a:ext uri="{FF2B5EF4-FFF2-40B4-BE49-F238E27FC236}">
                    <a16:creationId xmlns:a16="http://schemas.microsoft.com/office/drawing/2014/main" id="{2CD5B497-4532-4EB2-AFCE-27C6690C11B4}"/>
                  </a:ext>
                </a:extLst>
              </p:cNvPr>
              <p:cNvSpPr/>
              <p:nvPr/>
            </p:nvSpPr>
            <p:spPr>
              <a:xfrm>
                <a:off x="933716" y="1366860"/>
                <a:ext cx="22651" cy="22651"/>
              </a:xfrm>
              <a:custGeom>
                <a:avLst/>
                <a:gdLst>
                  <a:gd name="connsiteX0" fmla="*/ 0 w 22651"/>
                  <a:gd name="connsiteY0" fmla="*/ 22652 h 22651"/>
                  <a:gd name="connsiteX1" fmla="*/ 22652 w 22651"/>
                  <a:gd name="connsiteY1" fmla="*/ 0 h 22651"/>
                  <a:gd name="connsiteX2" fmla="*/ 0 w 22651"/>
                  <a:gd name="connsiteY2" fmla="*/ 22652 h 22651"/>
                </a:gdLst>
                <a:ahLst/>
                <a:cxnLst>
                  <a:cxn ang="0">
                    <a:pos x="connsiteX0" y="connsiteY0"/>
                  </a:cxn>
                  <a:cxn ang="0">
                    <a:pos x="connsiteX1" y="connsiteY1"/>
                  </a:cxn>
                  <a:cxn ang="0">
                    <a:pos x="connsiteX2" y="connsiteY2"/>
                  </a:cxn>
                </a:cxnLst>
                <a:rect l="l" t="t" r="r" b="b"/>
                <a:pathLst>
                  <a:path w="22651" h="22651">
                    <a:moveTo>
                      <a:pt x="0" y="22652"/>
                    </a:moveTo>
                    <a:lnTo>
                      <a:pt x="22652" y="0"/>
                    </a:lnTo>
                    <a:lnTo>
                      <a:pt x="0" y="22652"/>
                    </a:ln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5" name="Freeform: Shape 74">
                <a:extLst>
                  <a:ext uri="{FF2B5EF4-FFF2-40B4-BE49-F238E27FC236}">
                    <a16:creationId xmlns:a16="http://schemas.microsoft.com/office/drawing/2014/main" id="{E76C8813-CBF0-4193-A31E-41AE66B9391A}"/>
                  </a:ext>
                </a:extLst>
              </p:cNvPr>
              <p:cNvSpPr/>
              <p:nvPr/>
            </p:nvSpPr>
            <p:spPr>
              <a:xfrm>
                <a:off x="952553" y="1348201"/>
                <a:ext cx="22474" cy="22474"/>
              </a:xfrm>
              <a:custGeom>
                <a:avLst/>
                <a:gdLst>
                  <a:gd name="connsiteX0" fmla="*/ 19192 w 22474"/>
                  <a:gd name="connsiteY0" fmla="*/ 3282 h 22474"/>
                  <a:gd name="connsiteX1" fmla="*/ 19192 w 22474"/>
                  <a:gd name="connsiteY1" fmla="*/ 19192 h 22474"/>
                  <a:gd name="connsiteX2" fmla="*/ 3282 w 22474"/>
                  <a:gd name="connsiteY2" fmla="*/ 19192 h 22474"/>
                  <a:gd name="connsiteX3" fmla="*/ 3282 w 22474"/>
                  <a:gd name="connsiteY3" fmla="*/ 3282 h 22474"/>
                  <a:gd name="connsiteX4" fmla="*/ 19192 w 22474"/>
                  <a:gd name="connsiteY4" fmla="*/ 3282 h 2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4" h="22474">
                    <a:moveTo>
                      <a:pt x="19192" y="3282"/>
                    </a:moveTo>
                    <a:cubicBezTo>
                      <a:pt x="23568" y="7659"/>
                      <a:pt x="23568" y="14756"/>
                      <a:pt x="19192" y="19192"/>
                    </a:cubicBezTo>
                    <a:cubicBezTo>
                      <a:pt x="14815" y="23568"/>
                      <a:pt x="7718" y="23568"/>
                      <a:pt x="3282" y="19192"/>
                    </a:cubicBezTo>
                    <a:cubicBezTo>
                      <a:pt x="-1094" y="14815"/>
                      <a:pt x="-1094" y="7718"/>
                      <a:pt x="3282" y="3282"/>
                    </a:cubicBezTo>
                    <a:cubicBezTo>
                      <a:pt x="7718" y="-1094"/>
                      <a:pt x="14815" y="-1094"/>
                      <a:pt x="19192" y="3282"/>
                    </a:cubicBezTo>
                    <a:close/>
                  </a:path>
                </a:pathLst>
              </a:custGeom>
              <a:noFill/>
              <a:ln w="6350"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6" name="Freeform: Shape 75">
                <a:extLst>
                  <a:ext uri="{FF2B5EF4-FFF2-40B4-BE49-F238E27FC236}">
                    <a16:creationId xmlns:a16="http://schemas.microsoft.com/office/drawing/2014/main" id="{238B2E55-535A-48B3-9AB3-05229D0FE67A}"/>
                  </a:ext>
                </a:extLst>
              </p:cNvPr>
              <p:cNvSpPr/>
              <p:nvPr/>
            </p:nvSpPr>
            <p:spPr>
              <a:xfrm>
                <a:off x="848610" y="1441853"/>
                <a:ext cx="67363" cy="30221"/>
              </a:xfrm>
              <a:custGeom>
                <a:avLst/>
                <a:gdLst>
                  <a:gd name="connsiteX0" fmla="*/ 67364 w 67363"/>
                  <a:gd name="connsiteY0" fmla="*/ 30222 h 30221"/>
                  <a:gd name="connsiteX1" fmla="*/ 67364 w 67363"/>
                  <a:gd name="connsiteY1" fmla="*/ 13780 h 30221"/>
                  <a:gd name="connsiteX2" fmla="*/ 59024 w 67363"/>
                  <a:gd name="connsiteY2" fmla="*/ 2957 h 30221"/>
                  <a:gd name="connsiteX3" fmla="*/ 47965 w 67363"/>
                  <a:gd name="connsiteY3" fmla="*/ 0 h 30221"/>
                  <a:gd name="connsiteX4" fmla="*/ 33652 w 67363"/>
                  <a:gd name="connsiteY4" fmla="*/ 13248 h 30221"/>
                  <a:gd name="connsiteX5" fmla="*/ 18630 w 67363"/>
                  <a:gd name="connsiteY5" fmla="*/ 0 h 30221"/>
                  <a:gd name="connsiteX6" fmla="*/ 8221 w 67363"/>
                  <a:gd name="connsiteY6" fmla="*/ 2898 h 30221"/>
                  <a:gd name="connsiteX7" fmla="*/ 0 w 67363"/>
                  <a:gd name="connsiteY7" fmla="*/ 13721 h 30221"/>
                  <a:gd name="connsiteX8" fmla="*/ 0 w 67363"/>
                  <a:gd name="connsiteY8" fmla="*/ 30222 h 30221"/>
                  <a:gd name="connsiteX9" fmla="*/ 0 w 67363"/>
                  <a:gd name="connsiteY9" fmla="*/ 13721 h 30221"/>
                  <a:gd name="connsiteX10" fmla="*/ 8221 w 67363"/>
                  <a:gd name="connsiteY10" fmla="*/ 2898 h 30221"/>
                  <a:gd name="connsiteX11" fmla="*/ 18630 w 67363"/>
                  <a:gd name="connsiteY11" fmla="*/ 0 h 30221"/>
                  <a:gd name="connsiteX12" fmla="*/ 33652 w 67363"/>
                  <a:gd name="connsiteY12" fmla="*/ 13248 h 30221"/>
                  <a:gd name="connsiteX13" fmla="*/ 47965 w 67363"/>
                  <a:gd name="connsiteY13" fmla="*/ 0 h 30221"/>
                  <a:gd name="connsiteX14" fmla="*/ 59024 w 67363"/>
                  <a:gd name="connsiteY14" fmla="*/ 2957 h 30221"/>
                  <a:gd name="connsiteX15" fmla="*/ 67364 w 67363"/>
                  <a:gd name="connsiteY15" fmla="*/ 13780 h 30221"/>
                  <a:gd name="connsiteX16" fmla="*/ 67364 w 67363"/>
                  <a:gd name="connsiteY16" fmla="*/ 30222 h 3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63" h="30221">
                    <a:moveTo>
                      <a:pt x="67364" y="30222"/>
                    </a:moveTo>
                    <a:lnTo>
                      <a:pt x="67364" y="13780"/>
                    </a:lnTo>
                    <a:cubicBezTo>
                      <a:pt x="67364" y="8694"/>
                      <a:pt x="63933" y="4258"/>
                      <a:pt x="59024" y="2957"/>
                    </a:cubicBezTo>
                    <a:lnTo>
                      <a:pt x="47965" y="0"/>
                    </a:lnTo>
                    <a:lnTo>
                      <a:pt x="33652" y="13248"/>
                    </a:lnTo>
                    <a:lnTo>
                      <a:pt x="18630" y="0"/>
                    </a:lnTo>
                    <a:lnTo>
                      <a:pt x="8221" y="2898"/>
                    </a:lnTo>
                    <a:cubicBezTo>
                      <a:pt x="3371" y="4258"/>
                      <a:pt x="0" y="8694"/>
                      <a:pt x="0" y="13721"/>
                    </a:cubicBezTo>
                    <a:lnTo>
                      <a:pt x="0" y="30222"/>
                    </a:lnTo>
                    <a:lnTo>
                      <a:pt x="0" y="13721"/>
                    </a:lnTo>
                    <a:cubicBezTo>
                      <a:pt x="0" y="8694"/>
                      <a:pt x="3371" y="4258"/>
                      <a:pt x="8221" y="2898"/>
                    </a:cubicBezTo>
                    <a:lnTo>
                      <a:pt x="18630" y="0"/>
                    </a:lnTo>
                    <a:lnTo>
                      <a:pt x="33652" y="13248"/>
                    </a:lnTo>
                    <a:lnTo>
                      <a:pt x="47965" y="0"/>
                    </a:lnTo>
                    <a:lnTo>
                      <a:pt x="59024" y="2957"/>
                    </a:lnTo>
                    <a:cubicBezTo>
                      <a:pt x="63933" y="4258"/>
                      <a:pt x="67364" y="8694"/>
                      <a:pt x="67364" y="13780"/>
                    </a:cubicBezTo>
                    <a:lnTo>
                      <a:pt x="67364" y="30222"/>
                    </a:lnTo>
                    <a:close/>
                  </a:path>
                </a:pathLst>
              </a:custGeom>
              <a:noFill/>
              <a:ln w="6350"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77" name="Freeform: Shape 76">
                <a:extLst>
                  <a:ext uri="{FF2B5EF4-FFF2-40B4-BE49-F238E27FC236}">
                    <a16:creationId xmlns:a16="http://schemas.microsoft.com/office/drawing/2014/main" id="{EF48C301-F05C-4F02-87F2-F12A23C2F3DA}"/>
                  </a:ext>
                </a:extLst>
              </p:cNvPr>
              <p:cNvSpPr/>
              <p:nvPr/>
            </p:nvSpPr>
            <p:spPr>
              <a:xfrm>
                <a:off x="866530" y="1398383"/>
                <a:ext cx="30517" cy="30518"/>
              </a:xfrm>
              <a:custGeom>
                <a:avLst/>
                <a:gdLst>
                  <a:gd name="connsiteX0" fmla="*/ 30518 w 30517"/>
                  <a:gd name="connsiteY0" fmla="*/ 15259 h 30518"/>
                  <a:gd name="connsiteX1" fmla="*/ 15259 w 30517"/>
                  <a:gd name="connsiteY1" fmla="*/ 30518 h 30518"/>
                  <a:gd name="connsiteX2" fmla="*/ 0 w 30517"/>
                  <a:gd name="connsiteY2" fmla="*/ 15259 h 30518"/>
                  <a:gd name="connsiteX3" fmla="*/ 15259 w 30517"/>
                  <a:gd name="connsiteY3" fmla="*/ 0 h 30518"/>
                  <a:gd name="connsiteX4" fmla="*/ 30518 w 30517"/>
                  <a:gd name="connsiteY4" fmla="*/ 15259 h 3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7" h="30518">
                    <a:moveTo>
                      <a:pt x="30518" y="15259"/>
                    </a:moveTo>
                    <a:cubicBezTo>
                      <a:pt x="30518" y="23717"/>
                      <a:pt x="23657" y="30518"/>
                      <a:pt x="15259" y="30518"/>
                    </a:cubicBezTo>
                    <a:cubicBezTo>
                      <a:pt x="6801" y="30518"/>
                      <a:pt x="0" y="23657"/>
                      <a:pt x="0" y="15259"/>
                    </a:cubicBezTo>
                    <a:cubicBezTo>
                      <a:pt x="0" y="6802"/>
                      <a:pt x="6861" y="0"/>
                      <a:pt x="15259" y="0"/>
                    </a:cubicBezTo>
                    <a:cubicBezTo>
                      <a:pt x="23716" y="-59"/>
                      <a:pt x="30518" y="6802"/>
                      <a:pt x="30518" y="15259"/>
                    </a:cubicBezTo>
                    <a:close/>
                  </a:path>
                </a:pathLst>
              </a:custGeom>
              <a:noFill/>
              <a:ln w="6350" cap="rnd">
                <a:solidFill>
                  <a:schemeClr val="accent1"/>
                </a:solidFill>
                <a:prstDash val="solid"/>
                <a:round/>
              </a:ln>
            </p:spPr>
            <p:txBody>
              <a:bodyPr rtlCol="0" anchor="ctr"/>
              <a:lstStyle/>
              <a:p>
                <a:endParaRPr lang="es-ES" dirty="0">
                  <a:latin typeface="Segoe UI" panose="020B0502040204020203" pitchFamily="34" charset="0"/>
                </a:endParaRPr>
              </a:p>
            </p:txBody>
          </p:sp>
        </p:grpSp>
      </p:grpSp>
      <p:sp>
        <p:nvSpPr>
          <p:cNvPr id="90" name="TextBox 89">
            <a:extLst>
              <a:ext uri="{FF2B5EF4-FFF2-40B4-BE49-F238E27FC236}">
                <a16:creationId xmlns:a16="http://schemas.microsoft.com/office/drawing/2014/main" id="{C82BC846-386B-4C43-BA45-6D68053C3A25}"/>
              </a:ext>
            </a:extLst>
          </p:cNvPr>
          <p:cNvSpPr txBox="1"/>
          <p:nvPr/>
        </p:nvSpPr>
        <p:spPr>
          <a:xfrm>
            <a:off x="1906595" y="2308609"/>
            <a:ext cx="2615673" cy="1815882"/>
          </a:xfrm>
          <a:prstGeom prst="rect">
            <a:avLst/>
          </a:prstGeom>
          <a:noFill/>
        </p:spPr>
        <p:txBody>
          <a:bodyPr wrap="square">
            <a:spAutoFit/>
          </a:bodyPr>
          <a:lstStyle/>
          <a:p>
            <a:r>
              <a:rPr lang="es-ES" sz="1400" dirty="0">
                <a:latin typeface="Segoe UI" panose="020B0502040204020203" pitchFamily="34" charset="0"/>
                <a:ea typeface="Open Sans SemiBold" panose="020B0706030804020204" pitchFamily="34" charset="0"/>
                <a:cs typeface="Segoe UI Semibold" panose="020B0702040204020203" pitchFamily="34" charset="0"/>
              </a:rPr>
              <a:t>El </a:t>
            </a:r>
            <a:r>
              <a:rPr lang="es-ES" sz="1400" dirty="0">
                <a:latin typeface="Segoe UI Semibold" panose="020B0702040204020203" pitchFamily="34" charset="0"/>
                <a:ea typeface="Open Sans SemiBold" panose="020B0706030804020204" pitchFamily="34" charset="0"/>
                <a:cs typeface="Segoe UI Semibold" panose="020B0702040204020203" pitchFamily="34" charset="0"/>
              </a:rPr>
              <a:t>periodo mínimo de derecho </a:t>
            </a:r>
            <a:r>
              <a:rPr lang="es-ES" sz="1400" dirty="0">
                <a:latin typeface="Segoe UI" panose="020B0502040204020203" pitchFamily="34" charset="0"/>
                <a:ea typeface="Open Sans SemiBold" panose="020B0706030804020204" pitchFamily="34" charset="0"/>
                <a:cs typeface="Segoe UI Semibold" panose="020B0702040204020203" pitchFamily="34" charset="0"/>
              </a:rPr>
              <a:t>a la prestación por desempleo en su nivel contributivo, </a:t>
            </a:r>
            <a:r>
              <a:rPr lang="es-ES" sz="1400" dirty="0">
                <a:latin typeface="Segoe UI Semibold" panose="020B0702040204020203" pitchFamily="34" charset="0"/>
                <a:ea typeface="Open Sans SemiBold" panose="020B0706030804020204" pitchFamily="34" charset="0"/>
                <a:cs typeface="Segoe UI Semibold" panose="020B0702040204020203" pitchFamily="34" charset="0"/>
              </a:rPr>
              <a:t>es de 4 meses con un máximo de dos años </a:t>
            </a:r>
            <a:r>
              <a:rPr lang="es-ES" sz="1400" dirty="0">
                <a:latin typeface="Segoe UI" panose="020B0502040204020203" pitchFamily="34" charset="0"/>
                <a:ea typeface="Open Sans SemiBold" panose="020B0706030804020204" pitchFamily="34" charset="0"/>
                <a:cs typeface="Segoe UI Semibold" panose="020B0702040204020203" pitchFamily="34" charset="0"/>
              </a:rPr>
              <a:t>en función del periodo de cotización como se indica en la siguiente tabla:</a:t>
            </a:r>
          </a:p>
        </p:txBody>
      </p:sp>
      <p:cxnSp>
        <p:nvCxnSpPr>
          <p:cNvPr id="8" name="Straight Connector 7">
            <a:extLst>
              <a:ext uri="{FF2B5EF4-FFF2-40B4-BE49-F238E27FC236}">
                <a16:creationId xmlns:a16="http://schemas.microsoft.com/office/drawing/2014/main" id="{E246EEC4-4891-4124-99B3-66F3447DF876}"/>
              </a:ext>
            </a:extLst>
          </p:cNvPr>
          <p:cNvCxnSpPr>
            <a:cxnSpLocks/>
          </p:cNvCxnSpPr>
          <p:nvPr/>
        </p:nvCxnSpPr>
        <p:spPr>
          <a:xfrm>
            <a:off x="7977479" y="1977060"/>
            <a:ext cx="0" cy="4284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aphic 95">
            <a:extLst>
              <a:ext uri="{FF2B5EF4-FFF2-40B4-BE49-F238E27FC236}">
                <a16:creationId xmlns:a16="http://schemas.microsoft.com/office/drawing/2014/main" id="{61721234-19D2-4B03-9707-B9C077359483}"/>
              </a:ext>
            </a:extLst>
          </p:cNvPr>
          <p:cNvGrpSpPr/>
          <p:nvPr/>
        </p:nvGrpSpPr>
        <p:grpSpPr>
          <a:xfrm>
            <a:off x="764109" y="1905283"/>
            <a:ext cx="702640" cy="702640"/>
            <a:chOff x="764109" y="1905283"/>
            <a:chExt cx="702640" cy="702640"/>
          </a:xfrm>
          <a:noFill/>
        </p:grpSpPr>
        <p:sp>
          <p:nvSpPr>
            <p:cNvPr id="13" name="Freeform: Shape 12">
              <a:extLst>
                <a:ext uri="{FF2B5EF4-FFF2-40B4-BE49-F238E27FC236}">
                  <a16:creationId xmlns:a16="http://schemas.microsoft.com/office/drawing/2014/main" id="{63F3664C-D731-4FF8-8EF9-EF3B9A48BEE3}"/>
                </a:ext>
              </a:extLst>
            </p:cNvPr>
            <p:cNvSpPr/>
            <p:nvPr/>
          </p:nvSpPr>
          <p:spPr>
            <a:xfrm>
              <a:off x="764109" y="1905283"/>
              <a:ext cx="702640" cy="702640"/>
            </a:xfrm>
            <a:custGeom>
              <a:avLst/>
              <a:gdLst>
                <a:gd name="connsiteX0" fmla="*/ 702640 w 702640"/>
                <a:gd name="connsiteY0" fmla="*/ 351320 h 702640"/>
                <a:gd name="connsiteX1" fmla="*/ 351320 w 702640"/>
                <a:gd name="connsiteY1" fmla="*/ 702640 h 702640"/>
                <a:gd name="connsiteX2" fmla="*/ 0 w 702640"/>
                <a:gd name="connsiteY2" fmla="*/ 351320 h 702640"/>
                <a:gd name="connsiteX3" fmla="*/ 351320 w 702640"/>
                <a:gd name="connsiteY3" fmla="*/ 0 h 702640"/>
                <a:gd name="connsiteX4" fmla="*/ 702640 w 702640"/>
                <a:gd name="connsiteY4" fmla="*/ 351320 h 70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640" h="702640">
                  <a:moveTo>
                    <a:pt x="702640" y="351320"/>
                  </a:moveTo>
                  <a:cubicBezTo>
                    <a:pt x="702640" y="545349"/>
                    <a:pt x="545349" y="702640"/>
                    <a:pt x="351320" y="702640"/>
                  </a:cubicBezTo>
                  <a:cubicBezTo>
                    <a:pt x="157291" y="702640"/>
                    <a:pt x="0" y="545349"/>
                    <a:pt x="0" y="351320"/>
                  </a:cubicBezTo>
                  <a:cubicBezTo>
                    <a:pt x="0" y="157291"/>
                    <a:pt x="157291" y="0"/>
                    <a:pt x="351320" y="0"/>
                  </a:cubicBezTo>
                  <a:cubicBezTo>
                    <a:pt x="545349" y="0"/>
                    <a:pt x="702640" y="157291"/>
                    <a:pt x="702640" y="351320"/>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4" name="Freeform: Shape 13">
              <a:extLst>
                <a:ext uri="{FF2B5EF4-FFF2-40B4-BE49-F238E27FC236}">
                  <a16:creationId xmlns:a16="http://schemas.microsoft.com/office/drawing/2014/main" id="{F575C80A-7ACD-4596-8CCF-5CF85E45310E}"/>
                </a:ext>
              </a:extLst>
            </p:cNvPr>
            <p:cNvSpPr/>
            <p:nvPr/>
          </p:nvSpPr>
          <p:spPr>
            <a:xfrm>
              <a:off x="831099" y="1972273"/>
              <a:ext cx="568659" cy="568659"/>
            </a:xfrm>
            <a:custGeom>
              <a:avLst/>
              <a:gdLst>
                <a:gd name="connsiteX0" fmla="*/ 568659 w 568659"/>
                <a:gd name="connsiteY0" fmla="*/ 284330 h 568659"/>
                <a:gd name="connsiteX1" fmla="*/ 284330 w 568659"/>
                <a:gd name="connsiteY1" fmla="*/ 568659 h 568659"/>
                <a:gd name="connsiteX2" fmla="*/ 0 w 568659"/>
                <a:gd name="connsiteY2" fmla="*/ 284330 h 568659"/>
                <a:gd name="connsiteX3" fmla="*/ 284330 w 568659"/>
                <a:gd name="connsiteY3" fmla="*/ 0 h 568659"/>
                <a:gd name="connsiteX4" fmla="*/ 568659 w 568659"/>
                <a:gd name="connsiteY4" fmla="*/ 284330 h 568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659" h="568659">
                  <a:moveTo>
                    <a:pt x="568659" y="284330"/>
                  </a:moveTo>
                  <a:cubicBezTo>
                    <a:pt x="568659" y="441361"/>
                    <a:pt x="441361" y="568659"/>
                    <a:pt x="284330" y="568659"/>
                  </a:cubicBezTo>
                  <a:cubicBezTo>
                    <a:pt x="127299" y="568659"/>
                    <a:pt x="0" y="441361"/>
                    <a:pt x="0" y="284330"/>
                  </a:cubicBezTo>
                  <a:cubicBezTo>
                    <a:pt x="0" y="127299"/>
                    <a:pt x="127299" y="0"/>
                    <a:pt x="284330" y="0"/>
                  </a:cubicBezTo>
                  <a:cubicBezTo>
                    <a:pt x="441361" y="0"/>
                    <a:pt x="568659" y="127299"/>
                    <a:pt x="568659" y="284330"/>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 name="Freeform: Shape 14">
              <a:extLst>
                <a:ext uri="{FF2B5EF4-FFF2-40B4-BE49-F238E27FC236}">
                  <a16:creationId xmlns:a16="http://schemas.microsoft.com/office/drawing/2014/main" id="{2F8A5713-A5A8-4369-8753-D675F65D1026}"/>
                </a:ext>
              </a:extLst>
            </p:cNvPr>
            <p:cNvSpPr/>
            <p:nvPr/>
          </p:nvSpPr>
          <p:spPr>
            <a:xfrm>
              <a:off x="1061094" y="2091067"/>
              <a:ext cx="54334" cy="259693"/>
            </a:xfrm>
            <a:custGeom>
              <a:avLst/>
              <a:gdLst>
                <a:gd name="connsiteX0" fmla="*/ 54335 w 54334"/>
                <a:gd name="connsiteY0" fmla="*/ 0 h 259693"/>
                <a:gd name="connsiteX1" fmla="*/ 54335 w 54334"/>
                <a:gd name="connsiteY1" fmla="*/ 165536 h 259693"/>
                <a:gd name="connsiteX2" fmla="*/ 0 w 54334"/>
                <a:gd name="connsiteY2" fmla="*/ 259693 h 259693"/>
              </a:gdLst>
              <a:ahLst/>
              <a:cxnLst>
                <a:cxn ang="0">
                  <a:pos x="connsiteX0" y="connsiteY0"/>
                </a:cxn>
                <a:cxn ang="0">
                  <a:pos x="connsiteX1" y="connsiteY1"/>
                </a:cxn>
                <a:cxn ang="0">
                  <a:pos x="connsiteX2" y="connsiteY2"/>
                </a:cxn>
              </a:cxnLst>
              <a:rect l="l" t="t" r="r" b="b"/>
              <a:pathLst>
                <a:path w="54334" h="259693">
                  <a:moveTo>
                    <a:pt x="54335" y="0"/>
                  </a:moveTo>
                  <a:lnTo>
                    <a:pt x="54335" y="165536"/>
                  </a:lnTo>
                  <a:lnTo>
                    <a:pt x="0" y="259693"/>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sp>
        <p:nvSpPr>
          <p:cNvPr id="85" name="Marcador de pie de página 1">
            <a:extLst>
              <a:ext uri="{FF2B5EF4-FFF2-40B4-BE49-F238E27FC236}">
                <a16:creationId xmlns:a16="http://schemas.microsoft.com/office/drawing/2014/main" id="{184361D1-676D-4457-A56F-D35DAFD9FA7A}"/>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tx2"/>
                </a:solidFill>
                <a:latin typeface="Segoe UI" panose="020B0502040204020203" pitchFamily="34" charset="0"/>
              </a:rPr>
              <a:t>p. </a:t>
            </a:r>
            <a:fld id="{C55AD5FC-D658-4668-AADB-0A3BDC5470A2}" type="slidenum">
              <a:rPr lang="es-ES" sz="900" smtClean="0">
                <a:solidFill>
                  <a:schemeClr val="tx2"/>
                </a:solidFill>
                <a:latin typeface="Segoe UI" panose="020B0502040204020203" pitchFamily="34" charset="0"/>
              </a:rPr>
              <a:pPr algn="l"/>
              <a:t>23</a:t>
            </a:fld>
            <a:endParaRPr lang="es-ES" sz="900" dirty="0">
              <a:solidFill>
                <a:schemeClr val="tx2"/>
              </a:solidFill>
              <a:latin typeface="Segoe UI" panose="020B0502040204020203" pitchFamily="34" charset="0"/>
            </a:endParaRPr>
          </a:p>
        </p:txBody>
      </p:sp>
    </p:spTree>
    <p:extLst>
      <p:ext uri="{BB962C8B-B14F-4D97-AF65-F5344CB8AC3E}">
        <p14:creationId xmlns:p14="http://schemas.microsoft.com/office/powerpoint/2010/main" val="427481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Picture 150">
            <a:extLst>
              <a:ext uri="{FF2B5EF4-FFF2-40B4-BE49-F238E27FC236}">
                <a16:creationId xmlns:a16="http://schemas.microsoft.com/office/drawing/2014/main" id="{270B73F7-EC59-4706-8EDA-14A0726A5951}"/>
              </a:ext>
            </a:extLst>
          </p:cNvPr>
          <p:cNvPicPr>
            <a:picLocks noChangeAspect="1"/>
          </p:cNvPicPr>
          <p:nvPr/>
        </p:nvPicPr>
        <p:blipFill>
          <a:blip r:embed="rId3" cstate="hqprint">
            <a:extLst>
              <a:ext uri="{28A0092B-C50C-407E-A947-70E740481C1C}">
                <a14:useLocalDpi xmlns:a14="http://schemas.microsoft.com/office/drawing/2010/main" val="0"/>
              </a:ext>
            </a:extLst>
          </a:blip>
          <a:srcRect t="3925" b="3925"/>
          <a:stretch/>
        </p:blipFill>
        <p:spPr>
          <a:xfrm>
            <a:off x="-1" y="3429000"/>
            <a:ext cx="5581607" cy="3132268"/>
          </a:xfrm>
          <a:prstGeom prst="rect">
            <a:avLst/>
          </a:prstGeom>
        </p:spPr>
      </p:pic>
      <p:sp>
        <p:nvSpPr>
          <p:cNvPr id="132" name="Titular">
            <a:extLst>
              <a:ext uri="{FF2B5EF4-FFF2-40B4-BE49-F238E27FC236}">
                <a16:creationId xmlns:a16="http://schemas.microsoft.com/office/drawing/2014/main" id="{7E32E82B-E3BB-433E-B6C5-CCFF00DBBD9B}"/>
              </a:ext>
            </a:extLst>
          </p:cNvPr>
          <p:cNvSpPr txBox="1">
            <a:spLocks/>
          </p:cNvSpPr>
          <p:nvPr/>
        </p:nvSpPr>
        <p:spPr>
          <a:xfrm>
            <a:off x="752738" y="430313"/>
            <a:ext cx="9407261" cy="548914"/>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b="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10. </a:t>
            </a:r>
            <a:r>
              <a:rPr lang="es-ES" sz="2800" b="0" spc="300" dirty="0">
                <a:solidFill>
                  <a:schemeClr val="tx1"/>
                </a:solidFill>
                <a:latin typeface="Segoe Pro Semibold" panose="020B0702040504020203" pitchFamily="34" charset="0"/>
                <a:ea typeface="Segoe UI Black" panose="020B0A02040204020203" pitchFamily="34" charset="0"/>
                <a:cs typeface="Segoe UI Semibold" panose="020B0702040204020203" pitchFamily="34" charset="0"/>
              </a:rPr>
              <a:t>LA PRESTACIÓN POR DESEMPLEO </a:t>
            </a:r>
            <a:r>
              <a:rPr lang="es-ES"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rPr>
              <a:t>- </a:t>
            </a:r>
            <a:r>
              <a:rPr lang="es-ES"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rPr>
              <a:t>CUANTÍA</a:t>
            </a:r>
          </a:p>
        </p:txBody>
      </p:sp>
      <p:cxnSp>
        <p:nvCxnSpPr>
          <p:cNvPr id="87" name="Straight Connector 38">
            <a:extLst>
              <a:ext uri="{FF2B5EF4-FFF2-40B4-BE49-F238E27FC236}">
                <a16:creationId xmlns:a16="http://schemas.microsoft.com/office/drawing/2014/main" id="{EA9021B0-FD89-45AF-B1BA-9E5D471232D7}"/>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88" name="Rectángulo 245">
            <a:extLst>
              <a:ext uri="{FF2B5EF4-FFF2-40B4-BE49-F238E27FC236}">
                <a16:creationId xmlns:a16="http://schemas.microsoft.com/office/drawing/2014/main" id="{E4B8B30B-F5ED-4DE6-A744-DBA6F36F9065}"/>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61" name="Marcador de texto 5">
            <a:extLst>
              <a:ext uri="{FF2B5EF4-FFF2-40B4-BE49-F238E27FC236}">
                <a16:creationId xmlns:a16="http://schemas.microsoft.com/office/drawing/2014/main" id="{1D7822BD-6713-4020-ABC3-D2A50BF56B0A}"/>
              </a:ext>
            </a:extLst>
          </p:cNvPr>
          <p:cNvSpPr txBox="1">
            <a:spLocks/>
          </p:cNvSpPr>
          <p:nvPr/>
        </p:nvSpPr>
        <p:spPr>
          <a:xfrm>
            <a:off x="755276" y="1042093"/>
            <a:ext cx="10650010" cy="1055384"/>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spc="600" dirty="0">
                <a:solidFill>
                  <a:schemeClr val="accent1"/>
                </a:solidFill>
                <a:latin typeface="Segoe UI Semibold" panose="020B0702040204020203" pitchFamily="34" charset="0"/>
                <a:cs typeface="Segoe UI Semibold" panose="020B0702040204020203" pitchFamily="34" charset="0"/>
              </a:rPr>
              <a:t>CUANTÍA DE LA PRESTACIÓN</a:t>
            </a:r>
          </a:p>
          <a:p>
            <a:pPr>
              <a:buClrTx/>
            </a:pPr>
            <a:r>
              <a:rPr lang="es-ES" sz="1600" b="0" spc="600" dirty="0">
                <a:solidFill>
                  <a:schemeClr val="tx1"/>
                </a:solidFill>
                <a:latin typeface="Segoe UI Semibold" panose="020B0702040204020203" pitchFamily="34" charset="0"/>
                <a:cs typeface="Segoe UI Semibold" panose="020B0702040204020203" pitchFamily="34" charset="0"/>
              </a:rPr>
              <a:t>Queda aprobada en los PGE según el Indicador Público de rentas de efectos múltiples IPREM </a:t>
            </a:r>
          </a:p>
        </p:txBody>
      </p:sp>
      <p:sp>
        <p:nvSpPr>
          <p:cNvPr id="162" name="Text Placeholder 22">
            <a:extLst>
              <a:ext uri="{FF2B5EF4-FFF2-40B4-BE49-F238E27FC236}">
                <a16:creationId xmlns:a16="http://schemas.microsoft.com/office/drawing/2014/main" id="{2F6C3487-DCCA-47F6-AE31-208BEBBA7EF0}"/>
              </a:ext>
            </a:extLst>
          </p:cNvPr>
          <p:cNvSpPr txBox="1">
            <a:spLocks/>
          </p:cNvSpPr>
          <p:nvPr/>
        </p:nvSpPr>
        <p:spPr>
          <a:xfrm>
            <a:off x="7164087" y="2354274"/>
            <a:ext cx="2213804" cy="257716"/>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spc="300" dirty="0">
                <a:solidFill>
                  <a:schemeClr val="tx1"/>
                </a:solidFill>
              </a:rPr>
              <a:t>CUANTÍA MÍNIMA 2024</a:t>
            </a:r>
          </a:p>
        </p:txBody>
      </p:sp>
      <p:sp>
        <p:nvSpPr>
          <p:cNvPr id="163" name="Text Placeholder 21">
            <a:extLst>
              <a:ext uri="{FF2B5EF4-FFF2-40B4-BE49-F238E27FC236}">
                <a16:creationId xmlns:a16="http://schemas.microsoft.com/office/drawing/2014/main" id="{021BF010-2F51-401B-8654-02A3DDED70B1}"/>
              </a:ext>
            </a:extLst>
          </p:cNvPr>
          <p:cNvSpPr txBox="1">
            <a:spLocks/>
          </p:cNvSpPr>
          <p:nvPr/>
        </p:nvSpPr>
        <p:spPr>
          <a:xfrm>
            <a:off x="7074152" y="2879826"/>
            <a:ext cx="4331134" cy="508041"/>
          </a:xfrm>
          <a:prstGeom prst="rect">
            <a:avLst/>
          </a:prstGeom>
        </p:spPr>
        <p:txBody>
          <a:bodyPr numCol="1"/>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0" indent="-180000" defTabSz="121917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a:pPr>
            <a:r>
              <a:rPr kumimoji="0" lang="es-ES" sz="1400" b="0" u="none" strike="noStrike" kern="1200" cap="none" spc="0" normalizeH="0" baseline="0" noProof="0" dirty="0">
                <a:ln>
                  <a:noFill/>
                </a:ln>
                <a:solidFill>
                  <a:schemeClr val="tx1"/>
                </a:solidFill>
                <a:effectLst/>
                <a:uLnTx/>
                <a:uFillTx/>
                <a:latin typeface="Segoe UI" panose="020B0502040204020203" pitchFamily="34" charset="0"/>
                <a:ea typeface="+mn-ea"/>
                <a:cs typeface="Arial" pitchFamily="34" charset="0"/>
              </a:rPr>
              <a:t>Con hijos a su cargo (uno o más): </a:t>
            </a:r>
            <a:r>
              <a:rPr lang="es-ES" sz="1400" dirty="0">
                <a:solidFill>
                  <a:schemeClr val="tx1"/>
                </a:solidFill>
              </a:rPr>
              <a:t>749 euros</a:t>
            </a:r>
          </a:p>
          <a:p>
            <a:pPr marL="180000" marR="0" lvl="0" indent="-180000" defTabSz="121917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a:pPr>
            <a:r>
              <a:rPr kumimoji="0" lang="es-ES" sz="1400" b="0" u="none" strike="noStrike" kern="1200" cap="none" spc="0" normalizeH="0" baseline="0" noProof="0" dirty="0">
                <a:ln>
                  <a:noFill/>
                </a:ln>
                <a:solidFill>
                  <a:schemeClr val="tx1"/>
                </a:solidFill>
                <a:effectLst/>
                <a:uLnTx/>
                <a:uFillTx/>
                <a:latin typeface="Segoe UI" panose="020B0502040204020203" pitchFamily="34" charset="0"/>
                <a:ea typeface="+mn-ea"/>
                <a:cs typeface="Arial" pitchFamily="34" charset="0"/>
              </a:rPr>
              <a:t>Sin hijos a su cargo: </a:t>
            </a:r>
            <a:r>
              <a:rPr kumimoji="0" lang="es-ES" sz="1400" b="0" u="none" strike="noStrike" kern="1200" cap="none" spc="0" normalizeH="0" baseline="0" noProof="0" dirty="0">
                <a:ln>
                  <a:noFill/>
                </a:ln>
                <a:solidFill>
                  <a:schemeClr val="tx1"/>
                </a:solidFill>
                <a:effectLst/>
                <a:uLnTx/>
                <a:uFillTx/>
              </a:rPr>
              <a:t>560 euros</a:t>
            </a:r>
          </a:p>
        </p:txBody>
      </p:sp>
      <p:cxnSp>
        <p:nvCxnSpPr>
          <p:cNvPr id="164" name="Conector recto 186">
            <a:extLst>
              <a:ext uri="{FF2B5EF4-FFF2-40B4-BE49-F238E27FC236}">
                <a16:creationId xmlns:a16="http://schemas.microsoft.com/office/drawing/2014/main" id="{6FA7EA66-31CA-49F3-8966-29B7457CB7B4}"/>
              </a:ext>
            </a:extLst>
          </p:cNvPr>
          <p:cNvCxnSpPr>
            <a:cxnSpLocks/>
          </p:cNvCxnSpPr>
          <p:nvPr/>
        </p:nvCxnSpPr>
        <p:spPr>
          <a:xfrm flipH="1" flipV="1">
            <a:off x="6930610" y="2352083"/>
            <a:ext cx="2366" cy="41062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65" name="Elipse 296">
            <a:extLst>
              <a:ext uri="{FF2B5EF4-FFF2-40B4-BE49-F238E27FC236}">
                <a16:creationId xmlns:a16="http://schemas.microsoft.com/office/drawing/2014/main" id="{95AE7C3A-14DE-44C3-81C3-B072CFFC6865}"/>
              </a:ext>
            </a:extLst>
          </p:cNvPr>
          <p:cNvSpPr/>
          <p:nvPr/>
        </p:nvSpPr>
        <p:spPr>
          <a:xfrm>
            <a:off x="6453115" y="2166172"/>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nvGrpSpPr>
          <p:cNvPr id="90" name="Grupo 295">
            <a:extLst>
              <a:ext uri="{FF2B5EF4-FFF2-40B4-BE49-F238E27FC236}">
                <a16:creationId xmlns:a16="http://schemas.microsoft.com/office/drawing/2014/main" id="{A126DCBF-43AF-4B9C-B18A-38BE19520C88}"/>
              </a:ext>
            </a:extLst>
          </p:cNvPr>
          <p:cNvGrpSpPr/>
          <p:nvPr/>
        </p:nvGrpSpPr>
        <p:grpSpPr>
          <a:xfrm>
            <a:off x="939699" y="2164219"/>
            <a:ext cx="2086918" cy="973981"/>
            <a:chOff x="6713534" y="1874585"/>
            <a:chExt cx="2086918" cy="973981"/>
          </a:xfrm>
        </p:grpSpPr>
        <p:sp>
          <p:nvSpPr>
            <p:cNvPr id="100" name="Elipse 296">
              <a:extLst>
                <a:ext uri="{FF2B5EF4-FFF2-40B4-BE49-F238E27FC236}">
                  <a16:creationId xmlns:a16="http://schemas.microsoft.com/office/drawing/2014/main" id="{5A3FF899-7992-436B-843B-5D26E59752EE}"/>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101" name="CuadroTexto 297">
              <a:extLst>
                <a:ext uri="{FF2B5EF4-FFF2-40B4-BE49-F238E27FC236}">
                  <a16:creationId xmlns:a16="http://schemas.microsoft.com/office/drawing/2014/main" id="{882C8985-E08E-47F0-BA77-56F1D82C89DA}"/>
                </a:ext>
              </a:extLst>
            </p:cNvPr>
            <p:cNvSpPr txBox="1"/>
            <p:nvPr/>
          </p:nvSpPr>
          <p:spPr>
            <a:xfrm>
              <a:off x="6942241" y="1986792"/>
              <a:ext cx="1858211" cy="861774"/>
            </a:xfrm>
            <a:prstGeom prst="rect">
              <a:avLst/>
            </a:prstGeom>
            <a:noFill/>
          </p:spPr>
          <p:txBody>
            <a:bodyPr wrap="square" lIns="0" tIns="0" rIns="0" bIns="0" rtlCol="0">
              <a:spAutoFit/>
            </a:bodyPr>
            <a:lstStyle/>
            <a:p>
              <a:r>
                <a:rPr lang="es-ES" sz="1400" dirty="0">
                  <a:latin typeface="Segoe UI" panose="020B0502040204020203" pitchFamily="34" charset="0"/>
                  <a:ea typeface="Open Sans SemiBold" panose="020B0706030804020204" pitchFamily="34" charset="0"/>
                  <a:cs typeface="Segoe UI Semibold" panose="020B0702040204020203" pitchFamily="34" charset="0"/>
                </a:rPr>
                <a:t>El </a:t>
              </a:r>
              <a:r>
                <a:rPr lang="es-ES" sz="1400" dirty="0">
                  <a:latin typeface="Segoe UI Semibold" panose="020B0702040204020203" pitchFamily="34" charset="0"/>
                  <a:ea typeface="Open Sans SemiBold" panose="020B0706030804020204" pitchFamily="34" charset="0"/>
                  <a:cs typeface="Segoe UI Semibold" panose="020B0702040204020203" pitchFamily="34" charset="0"/>
                </a:rPr>
                <a:t>95% IPREM los primeros 6 meses</a:t>
              </a:r>
            </a:p>
            <a:p>
              <a:r>
                <a:rPr lang="es-ES" sz="1400" dirty="0">
                  <a:latin typeface="Segoe UI Semibold" panose="020B0702040204020203" pitchFamily="34" charset="0"/>
                  <a:ea typeface="Open Sans SemiBold" panose="020B0706030804020204" pitchFamily="34" charset="0"/>
                  <a:cs typeface="Segoe UI Semibold" panose="020B0702040204020203" pitchFamily="34" charset="0"/>
                </a:rPr>
                <a:t>El 90% IPREM los 6 meses siguientes</a:t>
              </a:r>
              <a:endParaRPr lang="es-ES" sz="1400" dirty="0">
                <a:latin typeface="Segoe UI" panose="020B0502040204020203" pitchFamily="34" charset="0"/>
                <a:ea typeface="Open Sans SemiBold" panose="020B0706030804020204" pitchFamily="34" charset="0"/>
                <a:cs typeface="Segoe UI Semibold" panose="020B0702040204020203" pitchFamily="34" charset="0"/>
              </a:endParaRPr>
            </a:p>
          </p:txBody>
        </p:sp>
      </p:grpSp>
      <p:grpSp>
        <p:nvGrpSpPr>
          <p:cNvPr id="103" name="Grupo 295">
            <a:extLst>
              <a:ext uri="{FF2B5EF4-FFF2-40B4-BE49-F238E27FC236}">
                <a16:creationId xmlns:a16="http://schemas.microsoft.com/office/drawing/2014/main" id="{91484317-8CE8-42DD-8BF7-E5ADA5A27C33}"/>
              </a:ext>
            </a:extLst>
          </p:cNvPr>
          <p:cNvGrpSpPr/>
          <p:nvPr/>
        </p:nvGrpSpPr>
        <p:grpSpPr>
          <a:xfrm>
            <a:off x="3838587" y="2164219"/>
            <a:ext cx="1540202" cy="758538"/>
            <a:chOff x="6713534" y="1874585"/>
            <a:chExt cx="1540202" cy="758538"/>
          </a:xfrm>
        </p:grpSpPr>
        <p:sp>
          <p:nvSpPr>
            <p:cNvPr id="113" name="Elipse 296">
              <a:extLst>
                <a:ext uri="{FF2B5EF4-FFF2-40B4-BE49-F238E27FC236}">
                  <a16:creationId xmlns:a16="http://schemas.microsoft.com/office/drawing/2014/main" id="{76E1081C-8611-4CD0-A79B-1E390AA5D9C2}"/>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114" name="CuadroTexto 297">
              <a:extLst>
                <a:ext uri="{FF2B5EF4-FFF2-40B4-BE49-F238E27FC236}">
                  <a16:creationId xmlns:a16="http://schemas.microsoft.com/office/drawing/2014/main" id="{47F886C7-9307-4C49-8810-728F618B9F88}"/>
                </a:ext>
              </a:extLst>
            </p:cNvPr>
            <p:cNvSpPr txBox="1"/>
            <p:nvPr/>
          </p:nvSpPr>
          <p:spPr>
            <a:xfrm>
              <a:off x="6942242" y="1986792"/>
              <a:ext cx="1311494" cy="646331"/>
            </a:xfrm>
            <a:prstGeom prst="rect">
              <a:avLst/>
            </a:prstGeom>
            <a:noFill/>
          </p:spPr>
          <p:txBody>
            <a:bodyPr wrap="square" lIns="0" tIns="0" rIns="0" bIns="0" rtlCol="0">
              <a:spAutoFit/>
            </a:bodyPr>
            <a:lstStyle/>
            <a:p>
              <a:r>
                <a:rPr lang="es-ES" sz="1400" dirty="0">
                  <a:latin typeface="Segoe UI" panose="020B0502040204020203" pitchFamily="34" charset="0"/>
                  <a:ea typeface="Open Sans SemiBold" panose="020B0706030804020204" pitchFamily="34" charset="0"/>
                  <a:cs typeface="Segoe UI Semibold" panose="020B0702040204020203" pitchFamily="34" charset="0"/>
                </a:rPr>
                <a:t>El </a:t>
              </a:r>
              <a:r>
                <a:rPr lang="es-ES" sz="1400" dirty="0">
                  <a:latin typeface="Segoe UI Semibold" panose="020B0702040204020203" pitchFamily="34" charset="0"/>
                  <a:ea typeface="Open Sans SemiBold" panose="020B0706030804020204" pitchFamily="34" charset="0"/>
                  <a:cs typeface="Segoe UI Semibold" panose="020B0702040204020203" pitchFamily="34" charset="0"/>
                </a:rPr>
                <a:t>80% IPREM resto de periodo</a:t>
              </a:r>
              <a:endParaRPr lang="es-ES" sz="1400" dirty="0">
                <a:latin typeface="Segoe UI" panose="020B0502040204020203" pitchFamily="34" charset="0"/>
                <a:ea typeface="Open Sans SemiBold" panose="020B0706030804020204" pitchFamily="34" charset="0"/>
                <a:cs typeface="Segoe UI Semibold" panose="020B0702040204020203" pitchFamily="34" charset="0"/>
              </a:endParaRPr>
            </a:p>
          </p:txBody>
        </p:sp>
      </p:grpSp>
      <p:sp>
        <p:nvSpPr>
          <p:cNvPr id="119" name="Text Placeholder 22">
            <a:extLst>
              <a:ext uri="{FF2B5EF4-FFF2-40B4-BE49-F238E27FC236}">
                <a16:creationId xmlns:a16="http://schemas.microsoft.com/office/drawing/2014/main" id="{E5CE4A6F-8919-423A-B088-7344A68E7189}"/>
              </a:ext>
            </a:extLst>
          </p:cNvPr>
          <p:cNvSpPr txBox="1">
            <a:spLocks/>
          </p:cNvSpPr>
          <p:nvPr/>
        </p:nvSpPr>
        <p:spPr>
          <a:xfrm>
            <a:off x="7164087" y="3970932"/>
            <a:ext cx="2213804" cy="257716"/>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spc="300" dirty="0">
                <a:solidFill>
                  <a:schemeClr val="tx1"/>
                </a:solidFill>
              </a:rPr>
              <a:t>CUANTÍA MÁXIMA 2024</a:t>
            </a:r>
          </a:p>
        </p:txBody>
      </p:sp>
      <p:sp>
        <p:nvSpPr>
          <p:cNvPr id="120" name="Text Placeholder 21">
            <a:extLst>
              <a:ext uri="{FF2B5EF4-FFF2-40B4-BE49-F238E27FC236}">
                <a16:creationId xmlns:a16="http://schemas.microsoft.com/office/drawing/2014/main" id="{B318C6FE-2373-4575-BC02-B8615A55AF85}"/>
              </a:ext>
            </a:extLst>
          </p:cNvPr>
          <p:cNvSpPr txBox="1">
            <a:spLocks/>
          </p:cNvSpPr>
          <p:nvPr/>
        </p:nvSpPr>
        <p:spPr>
          <a:xfrm>
            <a:off x="7074152" y="4496484"/>
            <a:ext cx="3951505" cy="508041"/>
          </a:xfrm>
          <a:prstGeom prst="rect">
            <a:avLst/>
          </a:prstGeom>
        </p:spPr>
        <p:txBody>
          <a:bodyPr numCol="1"/>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0" indent="-180000" defTabSz="121917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a:pPr>
            <a:r>
              <a:rPr lang="es-ES" sz="1400" noProof="0" dirty="0">
                <a:solidFill>
                  <a:schemeClr val="tx1"/>
                </a:solidFill>
                <a:latin typeface="Segoe UI" panose="020B0502040204020203" pitchFamily="34" charset="0"/>
                <a:cs typeface="Arial" pitchFamily="34" charset="0"/>
              </a:rPr>
              <a:t>Dos o más hijos</a:t>
            </a:r>
            <a:r>
              <a:rPr kumimoji="0" lang="es-ES" sz="1400" b="0" u="none" strike="noStrike" kern="1200" cap="none" spc="0" normalizeH="0" baseline="0" noProof="0" dirty="0">
                <a:ln>
                  <a:noFill/>
                </a:ln>
                <a:solidFill>
                  <a:schemeClr val="tx1"/>
                </a:solidFill>
                <a:effectLst/>
                <a:uLnTx/>
                <a:uFillTx/>
                <a:latin typeface="Segoe UI" panose="020B0502040204020203" pitchFamily="34" charset="0"/>
                <a:ea typeface="+mn-ea"/>
                <a:cs typeface="Arial" pitchFamily="34" charset="0"/>
              </a:rPr>
              <a:t> a su cargo: </a:t>
            </a:r>
            <a:r>
              <a:rPr kumimoji="0" lang="es-ES" sz="1400" b="0" u="none" strike="noStrike" kern="1200" cap="none" spc="0" normalizeH="0" baseline="0" noProof="0" dirty="0">
                <a:ln>
                  <a:noFill/>
                </a:ln>
                <a:solidFill>
                  <a:schemeClr val="tx1"/>
                </a:solidFill>
                <a:effectLst/>
                <a:uLnTx/>
                <a:uFillTx/>
              </a:rPr>
              <a:t>1.575 euros</a:t>
            </a:r>
          </a:p>
          <a:p>
            <a:pPr marL="180000" marR="0" lvl="0" indent="-180000" defTabSz="121917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a:pPr>
            <a:r>
              <a:rPr kumimoji="0" lang="es-ES" sz="1400" b="0" u="none" strike="noStrike" kern="1200" cap="none" spc="0" normalizeH="0" baseline="0" noProof="0" dirty="0">
                <a:ln>
                  <a:noFill/>
                </a:ln>
                <a:solidFill>
                  <a:schemeClr val="tx1"/>
                </a:solidFill>
                <a:effectLst/>
                <a:uLnTx/>
                <a:uFillTx/>
                <a:latin typeface="Segoe UI" panose="020B0502040204020203" pitchFamily="34" charset="0"/>
                <a:ea typeface="+mn-ea"/>
                <a:cs typeface="Arial" pitchFamily="34" charset="0"/>
              </a:rPr>
              <a:t> </a:t>
            </a:r>
            <a:r>
              <a:rPr lang="es-ES" sz="1400" dirty="0">
                <a:solidFill>
                  <a:schemeClr val="tx1"/>
                </a:solidFill>
                <a:latin typeface="Segoe UI" panose="020B0502040204020203" pitchFamily="34" charset="0"/>
                <a:cs typeface="Arial" pitchFamily="34" charset="0"/>
              </a:rPr>
              <a:t>Con un hijo</a:t>
            </a:r>
            <a:r>
              <a:rPr kumimoji="0" lang="es-ES" sz="1400" b="0" u="none" strike="noStrike" kern="1200" cap="none" spc="0" normalizeH="0" baseline="0" noProof="0" dirty="0">
                <a:ln>
                  <a:noFill/>
                </a:ln>
                <a:solidFill>
                  <a:schemeClr val="tx1"/>
                </a:solidFill>
                <a:effectLst/>
                <a:uLnTx/>
                <a:uFillTx/>
                <a:latin typeface="Segoe UI" panose="020B0502040204020203" pitchFamily="34" charset="0"/>
                <a:ea typeface="+mn-ea"/>
                <a:cs typeface="Arial" pitchFamily="34" charset="0"/>
              </a:rPr>
              <a:t> a su cargo: </a:t>
            </a:r>
            <a:r>
              <a:rPr lang="es-ES" sz="1400" dirty="0">
                <a:solidFill>
                  <a:schemeClr val="tx1"/>
                </a:solidFill>
              </a:rPr>
              <a:t>1.400 euros</a:t>
            </a:r>
          </a:p>
          <a:p>
            <a:pPr marL="180000" marR="0" lvl="0" indent="-180000" defTabSz="121917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a:pPr>
            <a:r>
              <a:rPr kumimoji="0" lang="es-ES" sz="1400" b="0" u="none" strike="noStrike" kern="1200" cap="none" spc="0" normalizeH="0" baseline="0" noProof="0" dirty="0">
                <a:ln>
                  <a:noFill/>
                </a:ln>
                <a:solidFill>
                  <a:schemeClr val="tx1"/>
                </a:solidFill>
                <a:effectLst/>
                <a:uLnTx/>
                <a:uFillTx/>
                <a:latin typeface="Segoe UI" panose="020B0502040204020203" pitchFamily="34" charset="0"/>
                <a:ea typeface="+mn-ea"/>
                <a:cs typeface="Arial" pitchFamily="34" charset="0"/>
              </a:rPr>
              <a:t> Sin hijos a su cargo: </a:t>
            </a:r>
            <a:r>
              <a:rPr lang="es-ES" sz="1400" dirty="0">
                <a:solidFill>
                  <a:schemeClr val="tx1"/>
                </a:solidFill>
              </a:rPr>
              <a:t>1.225 euros</a:t>
            </a:r>
          </a:p>
        </p:txBody>
      </p:sp>
      <p:cxnSp>
        <p:nvCxnSpPr>
          <p:cNvPr id="121" name="Conector recto 186">
            <a:extLst>
              <a:ext uri="{FF2B5EF4-FFF2-40B4-BE49-F238E27FC236}">
                <a16:creationId xmlns:a16="http://schemas.microsoft.com/office/drawing/2014/main" id="{312F9EDF-9981-4107-8EAC-0ABD2693626B}"/>
              </a:ext>
            </a:extLst>
          </p:cNvPr>
          <p:cNvCxnSpPr>
            <a:cxnSpLocks/>
          </p:cNvCxnSpPr>
          <p:nvPr/>
        </p:nvCxnSpPr>
        <p:spPr>
          <a:xfrm flipH="1" flipV="1">
            <a:off x="6930610" y="3968741"/>
            <a:ext cx="2366" cy="41062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2" name="Elipse 296">
            <a:extLst>
              <a:ext uri="{FF2B5EF4-FFF2-40B4-BE49-F238E27FC236}">
                <a16:creationId xmlns:a16="http://schemas.microsoft.com/office/drawing/2014/main" id="{B98068D5-FF9F-4254-8864-6B109DFE29C2}"/>
              </a:ext>
            </a:extLst>
          </p:cNvPr>
          <p:cNvSpPr/>
          <p:nvPr/>
        </p:nvSpPr>
        <p:spPr>
          <a:xfrm>
            <a:off x="6453115" y="3782830"/>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50" name="Text Placeholder 6">
            <a:extLst>
              <a:ext uri="{FF2B5EF4-FFF2-40B4-BE49-F238E27FC236}">
                <a16:creationId xmlns:a16="http://schemas.microsoft.com/office/drawing/2014/main" id="{32F8C3E5-6248-4234-A3C8-862DFF7FA122}"/>
              </a:ext>
            </a:extLst>
          </p:cNvPr>
          <p:cNvSpPr txBox="1">
            <a:spLocks/>
          </p:cNvSpPr>
          <p:nvPr/>
        </p:nvSpPr>
        <p:spPr>
          <a:xfrm>
            <a:off x="0" y="3429000"/>
            <a:ext cx="5581608" cy="3132268"/>
          </a:xfrm>
          <a:prstGeom prst="rect">
            <a:avLst/>
          </a:prstGeom>
          <a:gradFill flip="none" rotWithShape="1">
            <a:gsLst>
              <a:gs pos="18000">
                <a:schemeClr val="accent2">
                  <a:alpha val="8000"/>
                </a:schemeClr>
              </a:gs>
              <a:gs pos="87000">
                <a:schemeClr val="accent1">
                  <a:alpha val="52000"/>
                </a:schemeClr>
              </a:gs>
              <a:gs pos="71000">
                <a:schemeClr val="accent1">
                  <a:alpha val="47000"/>
                </a:schemeClr>
              </a:gs>
              <a:gs pos="100000">
                <a:schemeClr val="accent1">
                  <a:alpha val="84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a:t>.</a:t>
            </a:r>
          </a:p>
        </p:txBody>
      </p:sp>
      <p:cxnSp>
        <p:nvCxnSpPr>
          <p:cNvPr id="155" name="Conector recto 186">
            <a:extLst>
              <a:ext uri="{FF2B5EF4-FFF2-40B4-BE49-F238E27FC236}">
                <a16:creationId xmlns:a16="http://schemas.microsoft.com/office/drawing/2014/main" id="{A9CA799A-6F33-46EF-9949-434CC4982A8F}"/>
              </a:ext>
            </a:extLst>
          </p:cNvPr>
          <p:cNvCxnSpPr>
            <a:cxnSpLocks/>
          </p:cNvCxnSpPr>
          <p:nvPr/>
        </p:nvCxnSpPr>
        <p:spPr>
          <a:xfrm flipH="1" flipV="1">
            <a:off x="3941833" y="2352083"/>
            <a:ext cx="2366" cy="41062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6" name="Conector recto 186">
            <a:extLst>
              <a:ext uri="{FF2B5EF4-FFF2-40B4-BE49-F238E27FC236}">
                <a16:creationId xmlns:a16="http://schemas.microsoft.com/office/drawing/2014/main" id="{44EA5D20-9FB1-4CC7-ACF0-B96CB2C13A7F}"/>
              </a:ext>
            </a:extLst>
          </p:cNvPr>
          <p:cNvCxnSpPr>
            <a:cxnSpLocks/>
          </p:cNvCxnSpPr>
          <p:nvPr/>
        </p:nvCxnSpPr>
        <p:spPr>
          <a:xfrm flipH="1" flipV="1">
            <a:off x="1035862" y="2352083"/>
            <a:ext cx="2366" cy="41062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1" name="Graphic 157">
            <a:extLst>
              <a:ext uri="{FF2B5EF4-FFF2-40B4-BE49-F238E27FC236}">
                <a16:creationId xmlns:a16="http://schemas.microsoft.com/office/drawing/2014/main" id="{69E5BDE8-22AD-4603-903E-AF8614E58ED5}"/>
              </a:ext>
            </a:extLst>
          </p:cNvPr>
          <p:cNvGrpSpPr/>
          <p:nvPr/>
        </p:nvGrpSpPr>
        <p:grpSpPr>
          <a:xfrm>
            <a:off x="6140631" y="3935093"/>
            <a:ext cx="506482" cy="496947"/>
            <a:chOff x="6140631" y="3935093"/>
            <a:chExt cx="506482" cy="496947"/>
          </a:xfrm>
          <a:noFill/>
        </p:grpSpPr>
        <p:grpSp>
          <p:nvGrpSpPr>
            <p:cNvPr id="42" name="Graphic 157">
              <a:extLst>
                <a:ext uri="{FF2B5EF4-FFF2-40B4-BE49-F238E27FC236}">
                  <a16:creationId xmlns:a16="http://schemas.microsoft.com/office/drawing/2014/main" id="{FFD5B232-F761-4134-9A1E-3D3861ABD4CB}"/>
                </a:ext>
              </a:extLst>
            </p:cNvPr>
            <p:cNvGrpSpPr/>
            <p:nvPr/>
          </p:nvGrpSpPr>
          <p:grpSpPr>
            <a:xfrm>
              <a:off x="6140631" y="4096552"/>
              <a:ext cx="247059" cy="250726"/>
              <a:chOff x="6140631" y="4096552"/>
              <a:chExt cx="247059" cy="250726"/>
            </a:xfrm>
            <a:noFill/>
          </p:grpSpPr>
          <p:grpSp>
            <p:nvGrpSpPr>
              <p:cNvPr id="43" name="Graphic 157">
                <a:extLst>
                  <a:ext uri="{FF2B5EF4-FFF2-40B4-BE49-F238E27FC236}">
                    <a16:creationId xmlns:a16="http://schemas.microsoft.com/office/drawing/2014/main" id="{0469D833-A0E4-4D22-871B-0480A65729C8}"/>
                  </a:ext>
                </a:extLst>
              </p:cNvPr>
              <p:cNvGrpSpPr/>
              <p:nvPr/>
            </p:nvGrpSpPr>
            <p:grpSpPr>
              <a:xfrm>
                <a:off x="6140631" y="4096552"/>
                <a:ext cx="247059" cy="250726"/>
                <a:chOff x="6140631" y="4096552"/>
                <a:chExt cx="247059" cy="250726"/>
              </a:xfrm>
              <a:noFill/>
            </p:grpSpPr>
            <p:sp>
              <p:nvSpPr>
                <p:cNvPr id="44" name="Freeform: Shape 43">
                  <a:extLst>
                    <a:ext uri="{FF2B5EF4-FFF2-40B4-BE49-F238E27FC236}">
                      <a16:creationId xmlns:a16="http://schemas.microsoft.com/office/drawing/2014/main" id="{E65179F2-1E3A-4346-AC56-3CECB692B63A}"/>
                    </a:ext>
                  </a:extLst>
                </p:cNvPr>
                <p:cNvSpPr/>
                <p:nvPr/>
              </p:nvSpPr>
              <p:spPr>
                <a:xfrm>
                  <a:off x="6140631" y="4096552"/>
                  <a:ext cx="247059" cy="250726"/>
                </a:xfrm>
                <a:custGeom>
                  <a:avLst/>
                  <a:gdLst>
                    <a:gd name="connsiteX0" fmla="*/ 247060 w 247059"/>
                    <a:gd name="connsiteY0" fmla="*/ 250727 h 250726"/>
                    <a:gd name="connsiteX1" fmla="*/ 20955 w 247059"/>
                    <a:gd name="connsiteY1" fmla="*/ 250727 h 250726"/>
                    <a:gd name="connsiteX2" fmla="*/ 0 w 247059"/>
                    <a:gd name="connsiteY2" fmla="*/ 229772 h 250726"/>
                    <a:gd name="connsiteX3" fmla="*/ 0 w 247059"/>
                    <a:gd name="connsiteY3" fmla="*/ 20955 h 250726"/>
                    <a:gd name="connsiteX4" fmla="*/ 20955 w 247059"/>
                    <a:gd name="connsiteY4" fmla="*/ 0 h 250726"/>
                    <a:gd name="connsiteX5" fmla="*/ 247060 w 247059"/>
                    <a:gd name="connsiteY5" fmla="*/ 0 h 2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59" h="250726">
                      <a:moveTo>
                        <a:pt x="247060" y="250727"/>
                      </a:moveTo>
                      <a:lnTo>
                        <a:pt x="20955" y="250727"/>
                      </a:lnTo>
                      <a:cubicBezTo>
                        <a:pt x="9430" y="250727"/>
                        <a:pt x="0" y="241297"/>
                        <a:pt x="0" y="229772"/>
                      </a:cubicBezTo>
                      <a:lnTo>
                        <a:pt x="0" y="20955"/>
                      </a:lnTo>
                      <a:cubicBezTo>
                        <a:pt x="0" y="9430"/>
                        <a:pt x="9430" y="0"/>
                        <a:pt x="20955" y="0"/>
                      </a:cubicBezTo>
                      <a:lnTo>
                        <a:pt x="247060" y="0"/>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nvGrpSpPr>
                <p:cNvPr id="45" name="Graphic 157">
                  <a:extLst>
                    <a:ext uri="{FF2B5EF4-FFF2-40B4-BE49-F238E27FC236}">
                      <a16:creationId xmlns:a16="http://schemas.microsoft.com/office/drawing/2014/main" id="{FF772651-3029-40CE-8BDE-06645BD4B9AB}"/>
                    </a:ext>
                  </a:extLst>
                </p:cNvPr>
                <p:cNvGrpSpPr/>
                <p:nvPr/>
              </p:nvGrpSpPr>
              <p:grpSpPr>
                <a:xfrm>
                  <a:off x="6140631" y="4096552"/>
                  <a:ext cx="67894" cy="250726"/>
                  <a:chOff x="6140631" y="4096552"/>
                  <a:chExt cx="67894" cy="250726"/>
                </a:xfrm>
                <a:noFill/>
              </p:grpSpPr>
              <p:sp>
                <p:nvSpPr>
                  <p:cNvPr id="46" name="Freeform: Shape 45">
                    <a:extLst>
                      <a:ext uri="{FF2B5EF4-FFF2-40B4-BE49-F238E27FC236}">
                        <a16:creationId xmlns:a16="http://schemas.microsoft.com/office/drawing/2014/main" id="{351A9AEF-5EC9-4442-9551-8031430F3BEF}"/>
                      </a:ext>
                    </a:extLst>
                  </p:cNvPr>
                  <p:cNvSpPr/>
                  <p:nvPr/>
                </p:nvSpPr>
                <p:spPr>
                  <a:xfrm>
                    <a:off x="6140631" y="4279384"/>
                    <a:ext cx="67894" cy="67894"/>
                  </a:xfrm>
                  <a:custGeom>
                    <a:avLst/>
                    <a:gdLst>
                      <a:gd name="connsiteX0" fmla="*/ 0 w 67894"/>
                      <a:gd name="connsiteY0" fmla="*/ 0 h 67894"/>
                      <a:gd name="connsiteX1" fmla="*/ 67894 w 67894"/>
                      <a:gd name="connsiteY1" fmla="*/ 67894 h 67894"/>
                    </a:gdLst>
                    <a:ahLst/>
                    <a:cxnLst>
                      <a:cxn ang="0">
                        <a:pos x="connsiteX0" y="connsiteY0"/>
                      </a:cxn>
                      <a:cxn ang="0">
                        <a:pos x="connsiteX1" y="connsiteY1"/>
                      </a:cxn>
                    </a:cxnLst>
                    <a:rect l="l" t="t" r="r" b="b"/>
                    <a:pathLst>
                      <a:path w="67894" h="67894">
                        <a:moveTo>
                          <a:pt x="0" y="0"/>
                        </a:moveTo>
                        <a:cubicBezTo>
                          <a:pt x="37509" y="0"/>
                          <a:pt x="67894" y="30385"/>
                          <a:pt x="67894" y="67894"/>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7" name="Freeform: Shape 46">
                    <a:extLst>
                      <a:ext uri="{FF2B5EF4-FFF2-40B4-BE49-F238E27FC236}">
                        <a16:creationId xmlns:a16="http://schemas.microsoft.com/office/drawing/2014/main" id="{F38159F6-EB7A-46E9-A8CA-C08B38658E20}"/>
                      </a:ext>
                    </a:extLst>
                  </p:cNvPr>
                  <p:cNvSpPr/>
                  <p:nvPr/>
                </p:nvSpPr>
                <p:spPr>
                  <a:xfrm>
                    <a:off x="6140631" y="4096552"/>
                    <a:ext cx="67894" cy="67894"/>
                  </a:xfrm>
                  <a:custGeom>
                    <a:avLst/>
                    <a:gdLst>
                      <a:gd name="connsiteX0" fmla="*/ 67894 w 67894"/>
                      <a:gd name="connsiteY0" fmla="*/ 0 h 67894"/>
                      <a:gd name="connsiteX1" fmla="*/ 0 w 67894"/>
                      <a:gd name="connsiteY1" fmla="*/ 67894 h 67894"/>
                    </a:gdLst>
                    <a:ahLst/>
                    <a:cxnLst>
                      <a:cxn ang="0">
                        <a:pos x="connsiteX0" y="connsiteY0"/>
                      </a:cxn>
                      <a:cxn ang="0">
                        <a:pos x="connsiteX1" y="connsiteY1"/>
                      </a:cxn>
                    </a:cxnLst>
                    <a:rect l="l" t="t" r="r" b="b"/>
                    <a:pathLst>
                      <a:path w="67894" h="67894">
                        <a:moveTo>
                          <a:pt x="67894" y="0"/>
                        </a:moveTo>
                        <a:cubicBezTo>
                          <a:pt x="67894" y="37509"/>
                          <a:pt x="37509" y="67894"/>
                          <a:pt x="0" y="67894"/>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48" name="Graphic 157">
                  <a:extLst>
                    <a:ext uri="{FF2B5EF4-FFF2-40B4-BE49-F238E27FC236}">
                      <a16:creationId xmlns:a16="http://schemas.microsoft.com/office/drawing/2014/main" id="{0B1B9D33-4155-412C-B9FC-934FEF844418}"/>
                    </a:ext>
                  </a:extLst>
                </p:cNvPr>
                <p:cNvGrpSpPr/>
                <p:nvPr/>
              </p:nvGrpSpPr>
              <p:grpSpPr>
                <a:xfrm>
                  <a:off x="6282916" y="4179952"/>
                  <a:ext cx="70199" cy="83820"/>
                  <a:chOff x="6282916" y="4179952"/>
                  <a:chExt cx="70199" cy="83820"/>
                </a:xfrm>
                <a:noFill/>
              </p:grpSpPr>
              <p:sp>
                <p:nvSpPr>
                  <p:cNvPr id="49" name="Freeform: Shape 48">
                    <a:extLst>
                      <a:ext uri="{FF2B5EF4-FFF2-40B4-BE49-F238E27FC236}">
                        <a16:creationId xmlns:a16="http://schemas.microsoft.com/office/drawing/2014/main" id="{56D4D755-BB55-4B51-84F4-70C461321B5D}"/>
                      </a:ext>
                    </a:extLst>
                  </p:cNvPr>
                  <p:cNvSpPr/>
                  <p:nvPr/>
                </p:nvSpPr>
                <p:spPr>
                  <a:xfrm>
                    <a:off x="6294860" y="4179952"/>
                    <a:ext cx="58254" cy="83820"/>
                  </a:xfrm>
                  <a:custGeom>
                    <a:avLst/>
                    <a:gdLst>
                      <a:gd name="connsiteX0" fmla="*/ 58255 w 58254"/>
                      <a:gd name="connsiteY0" fmla="*/ 80572 h 83820"/>
                      <a:gd name="connsiteX1" fmla="*/ 41910 w 58254"/>
                      <a:gd name="connsiteY1" fmla="*/ 83820 h 83820"/>
                      <a:gd name="connsiteX2" fmla="*/ 25565 w 58254"/>
                      <a:gd name="connsiteY2" fmla="*/ 80572 h 83820"/>
                      <a:gd name="connsiteX3" fmla="*/ 12259 w 58254"/>
                      <a:gd name="connsiteY3" fmla="*/ 71561 h 83820"/>
                      <a:gd name="connsiteX4" fmla="*/ 3248 w 58254"/>
                      <a:gd name="connsiteY4" fmla="*/ 58255 h 83820"/>
                      <a:gd name="connsiteX5" fmla="*/ 0 w 58254"/>
                      <a:gd name="connsiteY5" fmla="*/ 41910 h 83820"/>
                      <a:gd name="connsiteX6" fmla="*/ 3248 w 58254"/>
                      <a:gd name="connsiteY6" fmla="*/ 25565 h 83820"/>
                      <a:gd name="connsiteX7" fmla="*/ 12259 w 58254"/>
                      <a:gd name="connsiteY7" fmla="*/ 12259 h 83820"/>
                      <a:gd name="connsiteX8" fmla="*/ 25565 w 58254"/>
                      <a:gd name="connsiteY8" fmla="*/ 3248 h 83820"/>
                      <a:gd name="connsiteX9" fmla="*/ 41910 w 58254"/>
                      <a:gd name="connsiteY9" fmla="*/ 0 h 83820"/>
                      <a:gd name="connsiteX10" fmla="*/ 58255 w 58254"/>
                      <a:gd name="connsiteY10" fmla="*/ 3248 h 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254" h="83820">
                        <a:moveTo>
                          <a:pt x="58255" y="80572"/>
                        </a:moveTo>
                        <a:cubicBezTo>
                          <a:pt x="53226" y="82667"/>
                          <a:pt x="47777" y="83820"/>
                          <a:pt x="41910" y="83820"/>
                        </a:cubicBezTo>
                        <a:cubicBezTo>
                          <a:pt x="36147" y="83820"/>
                          <a:pt x="30594" y="82667"/>
                          <a:pt x="25565" y="80572"/>
                        </a:cubicBezTo>
                        <a:cubicBezTo>
                          <a:pt x="20536" y="78476"/>
                          <a:pt x="16031" y="75333"/>
                          <a:pt x="12259" y="71561"/>
                        </a:cubicBezTo>
                        <a:cubicBezTo>
                          <a:pt x="8487" y="67789"/>
                          <a:pt x="5448" y="63284"/>
                          <a:pt x="3248" y="58255"/>
                        </a:cubicBezTo>
                        <a:cubicBezTo>
                          <a:pt x="1153" y="53226"/>
                          <a:pt x="0" y="47777"/>
                          <a:pt x="0" y="41910"/>
                        </a:cubicBezTo>
                        <a:cubicBezTo>
                          <a:pt x="0" y="36147"/>
                          <a:pt x="1153" y="30594"/>
                          <a:pt x="3248" y="25565"/>
                        </a:cubicBezTo>
                        <a:cubicBezTo>
                          <a:pt x="5344" y="20536"/>
                          <a:pt x="8487" y="16031"/>
                          <a:pt x="12259" y="12259"/>
                        </a:cubicBezTo>
                        <a:cubicBezTo>
                          <a:pt x="16031" y="8487"/>
                          <a:pt x="20536" y="5448"/>
                          <a:pt x="25565" y="3248"/>
                        </a:cubicBezTo>
                        <a:cubicBezTo>
                          <a:pt x="30594" y="1153"/>
                          <a:pt x="36043" y="0"/>
                          <a:pt x="41910" y="0"/>
                        </a:cubicBezTo>
                        <a:cubicBezTo>
                          <a:pt x="47673" y="0"/>
                          <a:pt x="53226" y="1153"/>
                          <a:pt x="58255" y="3248"/>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0" name="Freeform: Shape 49">
                    <a:extLst>
                      <a:ext uri="{FF2B5EF4-FFF2-40B4-BE49-F238E27FC236}">
                        <a16:creationId xmlns:a16="http://schemas.microsoft.com/office/drawing/2014/main" id="{C3519E6D-A3E3-4BFF-834D-7A37310DBDF6}"/>
                      </a:ext>
                    </a:extLst>
                  </p:cNvPr>
                  <p:cNvSpPr/>
                  <p:nvPr/>
                </p:nvSpPr>
                <p:spPr>
                  <a:xfrm>
                    <a:off x="6282916" y="4221862"/>
                    <a:ext cx="47777" cy="10477"/>
                  </a:xfrm>
                  <a:custGeom>
                    <a:avLst/>
                    <a:gdLst>
                      <a:gd name="connsiteX0" fmla="*/ 0 w 47777"/>
                      <a:gd name="connsiteY0" fmla="*/ 0 h 10477"/>
                      <a:gd name="connsiteX1" fmla="*/ 47777 w 47777"/>
                      <a:gd name="connsiteY1" fmla="*/ 0 h 10477"/>
                    </a:gdLst>
                    <a:ahLst/>
                    <a:cxnLst>
                      <a:cxn ang="0">
                        <a:pos x="connsiteX0" y="connsiteY0"/>
                      </a:cxn>
                      <a:cxn ang="0">
                        <a:pos x="connsiteX1" y="connsiteY1"/>
                      </a:cxn>
                    </a:cxnLst>
                    <a:rect l="l" t="t" r="r" b="b"/>
                    <a:pathLst>
                      <a:path w="47777" h="10477">
                        <a:moveTo>
                          <a:pt x="0" y="0"/>
                        </a:moveTo>
                        <a:lnTo>
                          <a:pt x="47777"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51" name="Freeform: Shape 50">
                <a:extLst>
                  <a:ext uri="{FF2B5EF4-FFF2-40B4-BE49-F238E27FC236}">
                    <a16:creationId xmlns:a16="http://schemas.microsoft.com/office/drawing/2014/main" id="{271DABD9-7BD8-4B6C-8B9B-2675076CB5F6}"/>
                  </a:ext>
                </a:extLst>
              </p:cNvPr>
              <p:cNvSpPr/>
              <p:nvPr/>
            </p:nvSpPr>
            <p:spPr>
              <a:xfrm>
                <a:off x="6223404" y="4221862"/>
                <a:ext cx="20955" cy="10477"/>
              </a:xfrm>
              <a:custGeom>
                <a:avLst/>
                <a:gdLst>
                  <a:gd name="connsiteX0" fmla="*/ 0 w 20955"/>
                  <a:gd name="connsiteY0" fmla="*/ 0 h 10477"/>
                  <a:gd name="connsiteX1" fmla="*/ 20955 w 20955"/>
                  <a:gd name="connsiteY1" fmla="*/ 0 h 10477"/>
                </a:gdLst>
                <a:ahLst/>
                <a:cxnLst>
                  <a:cxn ang="0">
                    <a:pos x="connsiteX0" y="connsiteY0"/>
                  </a:cxn>
                  <a:cxn ang="0">
                    <a:pos x="connsiteX1" y="connsiteY1"/>
                  </a:cxn>
                </a:cxnLst>
                <a:rect l="l" t="t" r="r" b="b"/>
                <a:pathLst>
                  <a:path w="20955" h="10477">
                    <a:moveTo>
                      <a:pt x="0" y="0"/>
                    </a:moveTo>
                    <a:lnTo>
                      <a:pt x="20955"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52" name="Graphic 157">
              <a:extLst>
                <a:ext uri="{FF2B5EF4-FFF2-40B4-BE49-F238E27FC236}">
                  <a16:creationId xmlns:a16="http://schemas.microsoft.com/office/drawing/2014/main" id="{39B3F8DC-C786-45E0-BFFD-B4B2073A3B5B}"/>
                </a:ext>
              </a:extLst>
            </p:cNvPr>
            <p:cNvGrpSpPr/>
            <p:nvPr/>
          </p:nvGrpSpPr>
          <p:grpSpPr>
            <a:xfrm>
              <a:off x="6335303" y="3935093"/>
              <a:ext cx="311810" cy="496947"/>
              <a:chOff x="6335303" y="3935093"/>
              <a:chExt cx="311810" cy="496947"/>
            </a:xfrm>
            <a:noFill/>
          </p:grpSpPr>
          <p:sp>
            <p:nvSpPr>
              <p:cNvPr id="53" name="Freeform: Shape 52">
                <a:extLst>
                  <a:ext uri="{FF2B5EF4-FFF2-40B4-BE49-F238E27FC236}">
                    <a16:creationId xmlns:a16="http://schemas.microsoft.com/office/drawing/2014/main" id="{222C9AA9-52FD-402B-B093-C87F9F4F7338}"/>
                  </a:ext>
                </a:extLst>
              </p:cNvPr>
              <p:cNvSpPr/>
              <p:nvPr/>
            </p:nvSpPr>
            <p:spPr>
              <a:xfrm>
                <a:off x="6385491" y="4064595"/>
                <a:ext cx="261623" cy="367445"/>
              </a:xfrm>
              <a:custGeom>
                <a:avLst/>
                <a:gdLst>
                  <a:gd name="connsiteX0" fmla="*/ 41805 w 261623"/>
                  <a:gd name="connsiteY0" fmla="*/ 0 h 367445"/>
                  <a:gd name="connsiteX1" fmla="*/ 5867 w 261623"/>
                  <a:gd name="connsiteY1" fmla="*/ 0 h 367445"/>
                  <a:gd name="connsiteX2" fmla="*/ 0 w 261623"/>
                  <a:gd name="connsiteY2" fmla="*/ 5867 h 367445"/>
                  <a:gd name="connsiteX3" fmla="*/ 0 w 261623"/>
                  <a:gd name="connsiteY3" fmla="*/ 361579 h 367445"/>
                  <a:gd name="connsiteX4" fmla="*/ 5867 w 261623"/>
                  <a:gd name="connsiteY4" fmla="*/ 367446 h 367445"/>
                  <a:gd name="connsiteX5" fmla="*/ 255756 w 261623"/>
                  <a:gd name="connsiteY5" fmla="*/ 367446 h 367445"/>
                  <a:gd name="connsiteX6" fmla="*/ 261623 w 261623"/>
                  <a:gd name="connsiteY6" fmla="*/ 361579 h 367445"/>
                  <a:gd name="connsiteX7" fmla="*/ 261623 w 261623"/>
                  <a:gd name="connsiteY7" fmla="*/ 5867 h 367445"/>
                  <a:gd name="connsiteX8" fmla="*/ 255756 w 261623"/>
                  <a:gd name="connsiteY8" fmla="*/ 0 h 367445"/>
                  <a:gd name="connsiteX9" fmla="*/ 219713 w 261623"/>
                  <a:gd name="connsiteY9" fmla="*/ 0 h 36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623" h="367445">
                    <a:moveTo>
                      <a:pt x="41805" y="0"/>
                    </a:moveTo>
                    <a:lnTo>
                      <a:pt x="5867" y="0"/>
                    </a:lnTo>
                    <a:cubicBezTo>
                      <a:pt x="2619" y="0"/>
                      <a:pt x="0" y="2619"/>
                      <a:pt x="0" y="5867"/>
                    </a:cubicBezTo>
                    <a:lnTo>
                      <a:pt x="0" y="361579"/>
                    </a:lnTo>
                    <a:cubicBezTo>
                      <a:pt x="0" y="364827"/>
                      <a:pt x="2619" y="367446"/>
                      <a:pt x="5867" y="367446"/>
                    </a:cubicBezTo>
                    <a:lnTo>
                      <a:pt x="255756" y="367446"/>
                    </a:lnTo>
                    <a:cubicBezTo>
                      <a:pt x="259004" y="367446"/>
                      <a:pt x="261623" y="364827"/>
                      <a:pt x="261623" y="361579"/>
                    </a:cubicBezTo>
                    <a:lnTo>
                      <a:pt x="261623" y="5867"/>
                    </a:lnTo>
                    <a:cubicBezTo>
                      <a:pt x="261623" y="2619"/>
                      <a:pt x="259004" y="0"/>
                      <a:pt x="255756" y="0"/>
                    </a:cubicBezTo>
                    <a:lnTo>
                      <a:pt x="219713"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4" name="Freeform: Shape 53">
                <a:extLst>
                  <a:ext uri="{FF2B5EF4-FFF2-40B4-BE49-F238E27FC236}">
                    <a16:creationId xmlns:a16="http://schemas.microsoft.com/office/drawing/2014/main" id="{92A710EB-1A02-4BBC-BEAC-4EC208F3C952}"/>
                  </a:ext>
                </a:extLst>
              </p:cNvPr>
              <p:cNvSpPr/>
              <p:nvPr/>
            </p:nvSpPr>
            <p:spPr>
              <a:xfrm>
                <a:off x="6335303" y="3935093"/>
                <a:ext cx="269900" cy="186080"/>
              </a:xfrm>
              <a:custGeom>
                <a:avLst/>
                <a:gdLst>
                  <a:gd name="connsiteX0" fmla="*/ 45996 w 269900"/>
                  <a:gd name="connsiteY0" fmla="*/ 0 h 186080"/>
                  <a:gd name="connsiteX1" fmla="*/ 218142 w 269900"/>
                  <a:gd name="connsiteY1" fmla="*/ 0 h 186080"/>
                  <a:gd name="connsiteX2" fmla="*/ 269901 w 269900"/>
                  <a:gd name="connsiteY2" fmla="*/ 51759 h 186080"/>
                  <a:gd name="connsiteX3" fmla="*/ 269901 w 269900"/>
                  <a:gd name="connsiteY3" fmla="*/ 186080 h 186080"/>
                  <a:gd name="connsiteX4" fmla="*/ 91993 w 269900"/>
                  <a:gd name="connsiteY4" fmla="*/ 186080 h 186080"/>
                  <a:gd name="connsiteX5" fmla="*/ 91993 w 269900"/>
                  <a:gd name="connsiteY5" fmla="*/ 45996 h 186080"/>
                  <a:gd name="connsiteX6" fmla="*/ 45996 w 269900"/>
                  <a:gd name="connsiteY6" fmla="*/ 0 h 186080"/>
                  <a:gd name="connsiteX7" fmla="*/ 45996 w 269900"/>
                  <a:gd name="connsiteY7" fmla="*/ 0 h 186080"/>
                  <a:gd name="connsiteX8" fmla="*/ 0 w 269900"/>
                  <a:gd name="connsiteY8" fmla="*/ 45996 h 186080"/>
                  <a:gd name="connsiteX9" fmla="*/ 0 w 269900"/>
                  <a:gd name="connsiteY9" fmla="*/ 161354 h 18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900" h="186080">
                    <a:moveTo>
                      <a:pt x="45996" y="0"/>
                    </a:moveTo>
                    <a:lnTo>
                      <a:pt x="218142" y="0"/>
                    </a:lnTo>
                    <a:cubicBezTo>
                      <a:pt x="246745" y="0"/>
                      <a:pt x="269901" y="23155"/>
                      <a:pt x="269901" y="51759"/>
                    </a:cubicBezTo>
                    <a:lnTo>
                      <a:pt x="269901" y="186080"/>
                    </a:lnTo>
                    <a:lnTo>
                      <a:pt x="91993" y="186080"/>
                    </a:lnTo>
                    <a:lnTo>
                      <a:pt x="91993" y="45996"/>
                    </a:lnTo>
                    <a:cubicBezTo>
                      <a:pt x="91993" y="20641"/>
                      <a:pt x="71457" y="0"/>
                      <a:pt x="45996" y="0"/>
                    </a:cubicBezTo>
                    <a:lnTo>
                      <a:pt x="45996" y="0"/>
                    </a:lnTo>
                    <a:cubicBezTo>
                      <a:pt x="20536" y="0"/>
                      <a:pt x="0" y="20641"/>
                      <a:pt x="0" y="45996"/>
                    </a:cubicBezTo>
                    <a:lnTo>
                      <a:pt x="0" y="161354"/>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5" name="Freeform: Shape 54">
                <a:extLst>
                  <a:ext uri="{FF2B5EF4-FFF2-40B4-BE49-F238E27FC236}">
                    <a16:creationId xmlns:a16="http://schemas.microsoft.com/office/drawing/2014/main" id="{0F15A5B8-9782-4FEF-91F2-33698DEFFEBB}"/>
                  </a:ext>
                </a:extLst>
              </p:cNvPr>
              <p:cNvSpPr/>
              <p:nvPr/>
            </p:nvSpPr>
            <p:spPr>
              <a:xfrm>
                <a:off x="6448251" y="4184039"/>
                <a:ext cx="135893" cy="62865"/>
              </a:xfrm>
              <a:custGeom>
                <a:avLst/>
                <a:gdLst>
                  <a:gd name="connsiteX0" fmla="*/ 0 w 135893"/>
                  <a:gd name="connsiteY0" fmla="*/ 0 h 62865"/>
                  <a:gd name="connsiteX1" fmla="*/ 135893 w 135893"/>
                  <a:gd name="connsiteY1" fmla="*/ 0 h 62865"/>
                  <a:gd name="connsiteX2" fmla="*/ 135893 w 135893"/>
                  <a:gd name="connsiteY2" fmla="*/ 62865 h 62865"/>
                  <a:gd name="connsiteX3" fmla="*/ 0 w 135893"/>
                  <a:gd name="connsiteY3" fmla="*/ 62865 h 62865"/>
                </a:gdLst>
                <a:ahLst/>
                <a:cxnLst>
                  <a:cxn ang="0">
                    <a:pos x="connsiteX0" y="connsiteY0"/>
                  </a:cxn>
                  <a:cxn ang="0">
                    <a:pos x="connsiteX1" y="connsiteY1"/>
                  </a:cxn>
                  <a:cxn ang="0">
                    <a:pos x="connsiteX2" y="connsiteY2"/>
                  </a:cxn>
                  <a:cxn ang="0">
                    <a:pos x="connsiteX3" y="connsiteY3"/>
                  </a:cxn>
                </a:cxnLst>
                <a:rect l="l" t="t" r="r" b="b"/>
                <a:pathLst>
                  <a:path w="135893" h="62865">
                    <a:moveTo>
                      <a:pt x="0" y="0"/>
                    </a:moveTo>
                    <a:lnTo>
                      <a:pt x="135893" y="0"/>
                    </a:lnTo>
                    <a:lnTo>
                      <a:pt x="135893" y="62865"/>
                    </a:lnTo>
                    <a:lnTo>
                      <a:pt x="0" y="62865"/>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56" name="Freeform: Shape 55">
              <a:extLst>
                <a:ext uri="{FF2B5EF4-FFF2-40B4-BE49-F238E27FC236}">
                  <a16:creationId xmlns:a16="http://schemas.microsoft.com/office/drawing/2014/main" id="{70B06BB1-F753-45AC-9F4C-C635172A1165}"/>
                </a:ext>
              </a:extLst>
            </p:cNvPr>
            <p:cNvSpPr/>
            <p:nvPr/>
          </p:nvSpPr>
          <p:spPr>
            <a:xfrm>
              <a:off x="6448251" y="4276974"/>
              <a:ext cx="10477" cy="20955"/>
            </a:xfrm>
            <a:custGeom>
              <a:avLst/>
              <a:gdLst>
                <a:gd name="connsiteX0" fmla="*/ 0 w 10477"/>
                <a:gd name="connsiteY0" fmla="*/ 0 h 20955"/>
                <a:gd name="connsiteX1" fmla="*/ 0 w 10477"/>
                <a:gd name="connsiteY1" fmla="*/ 20955 h 20955"/>
              </a:gdLst>
              <a:ahLst/>
              <a:cxnLst>
                <a:cxn ang="0">
                  <a:pos x="connsiteX0" y="connsiteY0"/>
                </a:cxn>
                <a:cxn ang="0">
                  <a:pos x="connsiteX1" y="connsiteY1"/>
                </a:cxn>
              </a:cxnLst>
              <a:rect l="l" t="t" r="r" b="b"/>
              <a:pathLst>
                <a:path w="10477" h="20955">
                  <a:moveTo>
                    <a:pt x="0" y="0"/>
                  </a:moveTo>
                  <a:lnTo>
                    <a:pt x="0" y="2095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7" name="Freeform: Shape 56">
              <a:extLst>
                <a:ext uri="{FF2B5EF4-FFF2-40B4-BE49-F238E27FC236}">
                  <a16:creationId xmlns:a16="http://schemas.microsoft.com/office/drawing/2014/main" id="{EDC38D3C-4F97-4310-98CC-E2F5571587A5}"/>
                </a:ext>
              </a:extLst>
            </p:cNvPr>
            <p:cNvSpPr/>
            <p:nvPr/>
          </p:nvSpPr>
          <p:spPr>
            <a:xfrm>
              <a:off x="6493619" y="4276974"/>
              <a:ext cx="10477" cy="20955"/>
            </a:xfrm>
            <a:custGeom>
              <a:avLst/>
              <a:gdLst>
                <a:gd name="connsiteX0" fmla="*/ 0 w 10477"/>
                <a:gd name="connsiteY0" fmla="*/ 0 h 20955"/>
                <a:gd name="connsiteX1" fmla="*/ 0 w 10477"/>
                <a:gd name="connsiteY1" fmla="*/ 20955 h 20955"/>
              </a:gdLst>
              <a:ahLst/>
              <a:cxnLst>
                <a:cxn ang="0">
                  <a:pos x="connsiteX0" y="connsiteY0"/>
                </a:cxn>
                <a:cxn ang="0">
                  <a:pos x="connsiteX1" y="connsiteY1"/>
                </a:cxn>
              </a:cxnLst>
              <a:rect l="l" t="t" r="r" b="b"/>
              <a:pathLst>
                <a:path w="10477" h="20955">
                  <a:moveTo>
                    <a:pt x="0" y="0"/>
                  </a:moveTo>
                  <a:lnTo>
                    <a:pt x="0" y="2095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8" name="Freeform: Shape 57">
              <a:extLst>
                <a:ext uri="{FF2B5EF4-FFF2-40B4-BE49-F238E27FC236}">
                  <a16:creationId xmlns:a16="http://schemas.microsoft.com/office/drawing/2014/main" id="{88A2E37B-D212-4DE3-B0F5-BE879312700E}"/>
                </a:ext>
              </a:extLst>
            </p:cNvPr>
            <p:cNvSpPr/>
            <p:nvPr/>
          </p:nvSpPr>
          <p:spPr>
            <a:xfrm>
              <a:off x="6538881" y="4276974"/>
              <a:ext cx="10477" cy="20955"/>
            </a:xfrm>
            <a:custGeom>
              <a:avLst/>
              <a:gdLst>
                <a:gd name="connsiteX0" fmla="*/ 0 w 10477"/>
                <a:gd name="connsiteY0" fmla="*/ 0 h 20955"/>
                <a:gd name="connsiteX1" fmla="*/ 0 w 10477"/>
                <a:gd name="connsiteY1" fmla="*/ 20955 h 20955"/>
              </a:gdLst>
              <a:ahLst/>
              <a:cxnLst>
                <a:cxn ang="0">
                  <a:pos x="connsiteX0" y="connsiteY0"/>
                </a:cxn>
                <a:cxn ang="0">
                  <a:pos x="connsiteX1" y="connsiteY1"/>
                </a:cxn>
              </a:cxnLst>
              <a:rect l="l" t="t" r="r" b="b"/>
              <a:pathLst>
                <a:path w="10477" h="20955">
                  <a:moveTo>
                    <a:pt x="0" y="0"/>
                  </a:moveTo>
                  <a:lnTo>
                    <a:pt x="0" y="2095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9" name="Freeform: Shape 58">
              <a:extLst>
                <a:ext uri="{FF2B5EF4-FFF2-40B4-BE49-F238E27FC236}">
                  <a16:creationId xmlns:a16="http://schemas.microsoft.com/office/drawing/2014/main" id="{961ED2B6-0259-4517-8103-32B9B38FF769}"/>
                </a:ext>
              </a:extLst>
            </p:cNvPr>
            <p:cNvSpPr/>
            <p:nvPr/>
          </p:nvSpPr>
          <p:spPr>
            <a:xfrm>
              <a:off x="6584249" y="4276974"/>
              <a:ext cx="10477" cy="20955"/>
            </a:xfrm>
            <a:custGeom>
              <a:avLst/>
              <a:gdLst>
                <a:gd name="connsiteX0" fmla="*/ 0 w 10477"/>
                <a:gd name="connsiteY0" fmla="*/ 0 h 20955"/>
                <a:gd name="connsiteX1" fmla="*/ 0 w 10477"/>
                <a:gd name="connsiteY1" fmla="*/ 20955 h 20955"/>
              </a:gdLst>
              <a:ahLst/>
              <a:cxnLst>
                <a:cxn ang="0">
                  <a:pos x="connsiteX0" y="connsiteY0"/>
                </a:cxn>
                <a:cxn ang="0">
                  <a:pos x="connsiteX1" y="connsiteY1"/>
                </a:cxn>
              </a:cxnLst>
              <a:rect l="l" t="t" r="r" b="b"/>
              <a:pathLst>
                <a:path w="10477" h="20955">
                  <a:moveTo>
                    <a:pt x="0" y="0"/>
                  </a:moveTo>
                  <a:lnTo>
                    <a:pt x="0" y="2095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0" name="Freeform: Shape 59">
              <a:extLst>
                <a:ext uri="{FF2B5EF4-FFF2-40B4-BE49-F238E27FC236}">
                  <a16:creationId xmlns:a16="http://schemas.microsoft.com/office/drawing/2014/main" id="{5BA48AD1-FF20-426D-A61B-3AC527890EB7}"/>
                </a:ext>
              </a:extLst>
            </p:cNvPr>
            <p:cNvSpPr/>
            <p:nvPr/>
          </p:nvSpPr>
          <p:spPr>
            <a:xfrm>
              <a:off x="6448251" y="4318884"/>
              <a:ext cx="10477" cy="20955"/>
            </a:xfrm>
            <a:custGeom>
              <a:avLst/>
              <a:gdLst>
                <a:gd name="connsiteX0" fmla="*/ 0 w 10477"/>
                <a:gd name="connsiteY0" fmla="*/ 0 h 20955"/>
                <a:gd name="connsiteX1" fmla="*/ 0 w 10477"/>
                <a:gd name="connsiteY1" fmla="*/ 20955 h 20955"/>
              </a:gdLst>
              <a:ahLst/>
              <a:cxnLst>
                <a:cxn ang="0">
                  <a:pos x="connsiteX0" y="connsiteY0"/>
                </a:cxn>
                <a:cxn ang="0">
                  <a:pos x="connsiteX1" y="connsiteY1"/>
                </a:cxn>
              </a:cxnLst>
              <a:rect l="l" t="t" r="r" b="b"/>
              <a:pathLst>
                <a:path w="10477" h="20955">
                  <a:moveTo>
                    <a:pt x="0" y="0"/>
                  </a:moveTo>
                  <a:lnTo>
                    <a:pt x="0" y="2095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1" name="Freeform: Shape 60">
              <a:extLst>
                <a:ext uri="{FF2B5EF4-FFF2-40B4-BE49-F238E27FC236}">
                  <a16:creationId xmlns:a16="http://schemas.microsoft.com/office/drawing/2014/main" id="{2A1B1AE7-F52E-46C4-A9B9-E158F7B4F18E}"/>
                </a:ext>
              </a:extLst>
            </p:cNvPr>
            <p:cNvSpPr/>
            <p:nvPr/>
          </p:nvSpPr>
          <p:spPr>
            <a:xfrm>
              <a:off x="6493619" y="4318884"/>
              <a:ext cx="10477" cy="20955"/>
            </a:xfrm>
            <a:custGeom>
              <a:avLst/>
              <a:gdLst>
                <a:gd name="connsiteX0" fmla="*/ 0 w 10477"/>
                <a:gd name="connsiteY0" fmla="*/ 0 h 20955"/>
                <a:gd name="connsiteX1" fmla="*/ 0 w 10477"/>
                <a:gd name="connsiteY1" fmla="*/ 20955 h 20955"/>
              </a:gdLst>
              <a:ahLst/>
              <a:cxnLst>
                <a:cxn ang="0">
                  <a:pos x="connsiteX0" y="connsiteY0"/>
                </a:cxn>
                <a:cxn ang="0">
                  <a:pos x="connsiteX1" y="connsiteY1"/>
                </a:cxn>
              </a:cxnLst>
              <a:rect l="l" t="t" r="r" b="b"/>
              <a:pathLst>
                <a:path w="10477" h="20955">
                  <a:moveTo>
                    <a:pt x="0" y="0"/>
                  </a:moveTo>
                  <a:lnTo>
                    <a:pt x="0" y="2095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2" name="Freeform: Shape 61">
              <a:extLst>
                <a:ext uri="{FF2B5EF4-FFF2-40B4-BE49-F238E27FC236}">
                  <a16:creationId xmlns:a16="http://schemas.microsoft.com/office/drawing/2014/main" id="{26880BB7-5E9C-48EE-B31F-1AE30663E273}"/>
                </a:ext>
              </a:extLst>
            </p:cNvPr>
            <p:cNvSpPr/>
            <p:nvPr/>
          </p:nvSpPr>
          <p:spPr>
            <a:xfrm>
              <a:off x="6538881" y="4318884"/>
              <a:ext cx="10477" cy="20955"/>
            </a:xfrm>
            <a:custGeom>
              <a:avLst/>
              <a:gdLst>
                <a:gd name="connsiteX0" fmla="*/ 0 w 10477"/>
                <a:gd name="connsiteY0" fmla="*/ 0 h 20955"/>
                <a:gd name="connsiteX1" fmla="*/ 0 w 10477"/>
                <a:gd name="connsiteY1" fmla="*/ 20955 h 20955"/>
              </a:gdLst>
              <a:ahLst/>
              <a:cxnLst>
                <a:cxn ang="0">
                  <a:pos x="connsiteX0" y="connsiteY0"/>
                </a:cxn>
                <a:cxn ang="0">
                  <a:pos x="connsiteX1" y="connsiteY1"/>
                </a:cxn>
              </a:cxnLst>
              <a:rect l="l" t="t" r="r" b="b"/>
              <a:pathLst>
                <a:path w="10477" h="20955">
                  <a:moveTo>
                    <a:pt x="0" y="0"/>
                  </a:moveTo>
                  <a:lnTo>
                    <a:pt x="0" y="2095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3" name="Freeform: Shape 62">
              <a:extLst>
                <a:ext uri="{FF2B5EF4-FFF2-40B4-BE49-F238E27FC236}">
                  <a16:creationId xmlns:a16="http://schemas.microsoft.com/office/drawing/2014/main" id="{429DB319-8909-4A49-9FAA-DBA4BD83A8DD}"/>
                </a:ext>
              </a:extLst>
            </p:cNvPr>
            <p:cNvSpPr/>
            <p:nvPr/>
          </p:nvSpPr>
          <p:spPr>
            <a:xfrm>
              <a:off x="6584249" y="4318884"/>
              <a:ext cx="10477" cy="20955"/>
            </a:xfrm>
            <a:custGeom>
              <a:avLst/>
              <a:gdLst>
                <a:gd name="connsiteX0" fmla="*/ 0 w 10477"/>
                <a:gd name="connsiteY0" fmla="*/ 0 h 20955"/>
                <a:gd name="connsiteX1" fmla="*/ 0 w 10477"/>
                <a:gd name="connsiteY1" fmla="*/ 20955 h 20955"/>
              </a:gdLst>
              <a:ahLst/>
              <a:cxnLst>
                <a:cxn ang="0">
                  <a:pos x="connsiteX0" y="connsiteY0"/>
                </a:cxn>
                <a:cxn ang="0">
                  <a:pos x="connsiteX1" y="connsiteY1"/>
                </a:cxn>
              </a:cxnLst>
              <a:rect l="l" t="t" r="r" b="b"/>
              <a:pathLst>
                <a:path w="10477" h="20955">
                  <a:moveTo>
                    <a:pt x="0" y="0"/>
                  </a:moveTo>
                  <a:lnTo>
                    <a:pt x="0" y="2095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4" name="Freeform: Shape 63">
              <a:extLst>
                <a:ext uri="{FF2B5EF4-FFF2-40B4-BE49-F238E27FC236}">
                  <a16:creationId xmlns:a16="http://schemas.microsoft.com/office/drawing/2014/main" id="{9D4528C1-5DEB-4615-9198-0E4425F9AD4E}"/>
                </a:ext>
              </a:extLst>
            </p:cNvPr>
            <p:cNvSpPr/>
            <p:nvPr/>
          </p:nvSpPr>
          <p:spPr>
            <a:xfrm>
              <a:off x="6448251" y="4360794"/>
              <a:ext cx="10477" cy="20955"/>
            </a:xfrm>
            <a:custGeom>
              <a:avLst/>
              <a:gdLst>
                <a:gd name="connsiteX0" fmla="*/ 0 w 10477"/>
                <a:gd name="connsiteY0" fmla="*/ 0 h 20955"/>
                <a:gd name="connsiteX1" fmla="*/ 0 w 10477"/>
                <a:gd name="connsiteY1" fmla="*/ 20955 h 20955"/>
              </a:gdLst>
              <a:ahLst/>
              <a:cxnLst>
                <a:cxn ang="0">
                  <a:pos x="connsiteX0" y="connsiteY0"/>
                </a:cxn>
                <a:cxn ang="0">
                  <a:pos x="connsiteX1" y="connsiteY1"/>
                </a:cxn>
              </a:cxnLst>
              <a:rect l="l" t="t" r="r" b="b"/>
              <a:pathLst>
                <a:path w="10477" h="20955">
                  <a:moveTo>
                    <a:pt x="0" y="0"/>
                  </a:moveTo>
                  <a:lnTo>
                    <a:pt x="0" y="2095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5" name="Freeform: Shape 64">
              <a:extLst>
                <a:ext uri="{FF2B5EF4-FFF2-40B4-BE49-F238E27FC236}">
                  <a16:creationId xmlns:a16="http://schemas.microsoft.com/office/drawing/2014/main" id="{202F98D4-9B05-4DB7-972A-338D5BA1087C}"/>
                </a:ext>
              </a:extLst>
            </p:cNvPr>
            <p:cNvSpPr/>
            <p:nvPr/>
          </p:nvSpPr>
          <p:spPr>
            <a:xfrm>
              <a:off x="6493619" y="4360794"/>
              <a:ext cx="10477" cy="20955"/>
            </a:xfrm>
            <a:custGeom>
              <a:avLst/>
              <a:gdLst>
                <a:gd name="connsiteX0" fmla="*/ 0 w 10477"/>
                <a:gd name="connsiteY0" fmla="*/ 0 h 20955"/>
                <a:gd name="connsiteX1" fmla="*/ 0 w 10477"/>
                <a:gd name="connsiteY1" fmla="*/ 20955 h 20955"/>
              </a:gdLst>
              <a:ahLst/>
              <a:cxnLst>
                <a:cxn ang="0">
                  <a:pos x="connsiteX0" y="connsiteY0"/>
                </a:cxn>
                <a:cxn ang="0">
                  <a:pos x="connsiteX1" y="connsiteY1"/>
                </a:cxn>
              </a:cxnLst>
              <a:rect l="l" t="t" r="r" b="b"/>
              <a:pathLst>
                <a:path w="10477" h="20955">
                  <a:moveTo>
                    <a:pt x="0" y="0"/>
                  </a:moveTo>
                  <a:lnTo>
                    <a:pt x="0" y="2095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6" name="Freeform: Shape 65">
              <a:extLst>
                <a:ext uri="{FF2B5EF4-FFF2-40B4-BE49-F238E27FC236}">
                  <a16:creationId xmlns:a16="http://schemas.microsoft.com/office/drawing/2014/main" id="{8D5D5C87-848D-4CF8-A07A-0BC81A07B73E}"/>
                </a:ext>
              </a:extLst>
            </p:cNvPr>
            <p:cNvSpPr/>
            <p:nvPr/>
          </p:nvSpPr>
          <p:spPr>
            <a:xfrm>
              <a:off x="6538881" y="4360794"/>
              <a:ext cx="10477" cy="20955"/>
            </a:xfrm>
            <a:custGeom>
              <a:avLst/>
              <a:gdLst>
                <a:gd name="connsiteX0" fmla="*/ 0 w 10477"/>
                <a:gd name="connsiteY0" fmla="*/ 0 h 20955"/>
                <a:gd name="connsiteX1" fmla="*/ 0 w 10477"/>
                <a:gd name="connsiteY1" fmla="*/ 20955 h 20955"/>
              </a:gdLst>
              <a:ahLst/>
              <a:cxnLst>
                <a:cxn ang="0">
                  <a:pos x="connsiteX0" y="connsiteY0"/>
                </a:cxn>
                <a:cxn ang="0">
                  <a:pos x="connsiteX1" y="connsiteY1"/>
                </a:cxn>
              </a:cxnLst>
              <a:rect l="l" t="t" r="r" b="b"/>
              <a:pathLst>
                <a:path w="10477" h="20955">
                  <a:moveTo>
                    <a:pt x="0" y="0"/>
                  </a:moveTo>
                  <a:lnTo>
                    <a:pt x="0" y="2095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7" name="Freeform: Shape 66">
              <a:extLst>
                <a:ext uri="{FF2B5EF4-FFF2-40B4-BE49-F238E27FC236}">
                  <a16:creationId xmlns:a16="http://schemas.microsoft.com/office/drawing/2014/main" id="{9EE2A450-B27E-46DF-8AD7-CE7B54AD83B2}"/>
                </a:ext>
              </a:extLst>
            </p:cNvPr>
            <p:cNvSpPr/>
            <p:nvPr/>
          </p:nvSpPr>
          <p:spPr>
            <a:xfrm>
              <a:off x="6584249" y="4360794"/>
              <a:ext cx="10477" cy="20955"/>
            </a:xfrm>
            <a:custGeom>
              <a:avLst/>
              <a:gdLst>
                <a:gd name="connsiteX0" fmla="*/ 0 w 10477"/>
                <a:gd name="connsiteY0" fmla="*/ 0 h 20955"/>
                <a:gd name="connsiteX1" fmla="*/ 0 w 10477"/>
                <a:gd name="connsiteY1" fmla="*/ 20955 h 20955"/>
              </a:gdLst>
              <a:ahLst/>
              <a:cxnLst>
                <a:cxn ang="0">
                  <a:pos x="connsiteX0" y="connsiteY0"/>
                </a:cxn>
                <a:cxn ang="0">
                  <a:pos x="connsiteX1" y="connsiteY1"/>
                </a:cxn>
              </a:cxnLst>
              <a:rect l="l" t="t" r="r" b="b"/>
              <a:pathLst>
                <a:path w="10477" h="20955">
                  <a:moveTo>
                    <a:pt x="0" y="0"/>
                  </a:moveTo>
                  <a:lnTo>
                    <a:pt x="0" y="2095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8" name="Freeform: Shape 67">
              <a:extLst>
                <a:ext uri="{FF2B5EF4-FFF2-40B4-BE49-F238E27FC236}">
                  <a16:creationId xmlns:a16="http://schemas.microsoft.com/office/drawing/2014/main" id="{2DC9642D-878C-4458-97E7-B90241B58AE3}"/>
                </a:ext>
              </a:extLst>
            </p:cNvPr>
            <p:cNvSpPr/>
            <p:nvPr/>
          </p:nvSpPr>
          <p:spPr>
            <a:xfrm>
              <a:off x="6140631" y="4389188"/>
              <a:ext cx="202949" cy="10477"/>
            </a:xfrm>
            <a:custGeom>
              <a:avLst/>
              <a:gdLst>
                <a:gd name="connsiteX0" fmla="*/ 0 w 202949"/>
                <a:gd name="connsiteY0" fmla="*/ 0 h 10477"/>
                <a:gd name="connsiteX1" fmla="*/ 202949 w 202949"/>
                <a:gd name="connsiteY1" fmla="*/ 0 h 10477"/>
              </a:gdLst>
              <a:ahLst/>
              <a:cxnLst>
                <a:cxn ang="0">
                  <a:pos x="connsiteX0" y="connsiteY0"/>
                </a:cxn>
                <a:cxn ang="0">
                  <a:pos x="connsiteX1" y="connsiteY1"/>
                </a:cxn>
              </a:cxnLst>
              <a:rect l="l" t="t" r="r" b="b"/>
              <a:pathLst>
                <a:path w="202949" h="10477">
                  <a:moveTo>
                    <a:pt x="0" y="0"/>
                  </a:moveTo>
                  <a:lnTo>
                    <a:pt x="202949"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9" name="Freeform: Shape 68">
              <a:extLst>
                <a:ext uri="{FF2B5EF4-FFF2-40B4-BE49-F238E27FC236}">
                  <a16:creationId xmlns:a16="http://schemas.microsoft.com/office/drawing/2014/main" id="{E5D8E5FD-89FA-463F-B1D4-C8F9714FA7B9}"/>
                </a:ext>
              </a:extLst>
            </p:cNvPr>
            <p:cNvSpPr/>
            <p:nvPr/>
          </p:nvSpPr>
          <p:spPr>
            <a:xfrm>
              <a:off x="6140631" y="4432041"/>
              <a:ext cx="202949" cy="10477"/>
            </a:xfrm>
            <a:custGeom>
              <a:avLst/>
              <a:gdLst>
                <a:gd name="connsiteX0" fmla="*/ 0 w 202949"/>
                <a:gd name="connsiteY0" fmla="*/ 0 h 10477"/>
                <a:gd name="connsiteX1" fmla="*/ 202949 w 202949"/>
                <a:gd name="connsiteY1" fmla="*/ 0 h 10477"/>
              </a:gdLst>
              <a:ahLst/>
              <a:cxnLst>
                <a:cxn ang="0">
                  <a:pos x="connsiteX0" y="connsiteY0"/>
                </a:cxn>
                <a:cxn ang="0">
                  <a:pos x="connsiteX1" y="connsiteY1"/>
                </a:cxn>
              </a:cxnLst>
              <a:rect l="l" t="t" r="r" b="b"/>
              <a:pathLst>
                <a:path w="202949" h="10477">
                  <a:moveTo>
                    <a:pt x="0" y="0"/>
                  </a:moveTo>
                  <a:lnTo>
                    <a:pt x="202949"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0" name="Freeform: Shape 69">
              <a:extLst>
                <a:ext uri="{FF2B5EF4-FFF2-40B4-BE49-F238E27FC236}">
                  <a16:creationId xmlns:a16="http://schemas.microsoft.com/office/drawing/2014/main" id="{762F44C0-E295-4861-B39D-C8E51A69CE62}"/>
                </a:ext>
              </a:extLst>
            </p:cNvPr>
            <p:cNvSpPr/>
            <p:nvPr/>
          </p:nvSpPr>
          <p:spPr>
            <a:xfrm>
              <a:off x="6196267" y="4024990"/>
              <a:ext cx="59302" cy="29651"/>
            </a:xfrm>
            <a:custGeom>
              <a:avLst/>
              <a:gdLst>
                <a:gd name="connsiteX0" fmla="*/ 59303 w 59302"/>
                <a:gd name="connsiteY0" fmla="*/ 0 h 29651"/>
                <a:gd name="connsiteX1" fmla="*/ 29651 w 59302"/>
                <a:gd name="connsiteY1" fmla="*/ 29651 h 29651"/>
                <a:gd name="connsiteX2" fmla="*/ 0 w 59302"/>
                <a:gd name="connsiteY2" fmla="*/ 0 h 29651"/>
              </a:gdLst>
              <a:ahLst/>
              <a:cxnLst>
                <a:cxn ang="0">
                  <a:pos x="connsiteX0" y="connsiteY0"/>
                </a:cxn>
                <a:cxn ang="0">
                  <a:pos x="connsiteX1" y="connsiteY1"/>
                </a:cxn>
                <a:cxn ang="0">
                  <a:pos x="connsiteX2" y="connsiteY2"/>
                </a:cxn>
              </a:cxnLst>
              <a:rect l="l" t="t" r="r" b="b"/>
              <a:pathLst>
                <a:path w="59302" h="29651">
                  <a:moveTo>
                    <a:pt x="59303" y="0"/>
                  </a:moveTo>
                  <a:lnTo>
                    <a:pt x="29651" y="29651"/>
                  </a:ln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1" name="Freeform: Shape 70">
              <a:extLst>
                <a:ext uri="{FF2B5EF4-FFF2-40B4-BE49-F238E27FC236}">
                  <a16:creationId xmlns:a16="http://schemas.microsoft.com/office/drawing/2014/main" id="{3336514D-037A-41B5-8060-EDEA4BC189B8}"/>
                </a:ext>
              </a:extLst>
            </p:cNvPr>
            <p:cNvSpPr/>
            <p:nvPr/>
          </p:nvSpPr>
          <p:spPr>
            <a:xfrm>
              <a:off x="6225918" y="3935093"/>
              <a:ext cx="10477" cy="111375"/>
            </a:xfrm>
            <a:custGeom>
              <a:avLst/>
              <a:gdLst>
                <a:gd name="connsiteX0" fmla="*/ 0 w 10477"/>
                <a:gd name="connsiteY0" fmla="*/ 111376 h 111375"/>
                <a:gd name="connsiteX1" fmla="*/ 0 w 10477"/>
                <a:gd name="connsiteY1" fmla="*/ 0 h 111375"/>
              </a:gdLst>
              <a:ahLst/>
              <a:cxnLst>
                <a:cxn ang="0">
                  <a:pos x="connsiteX0" y="connsiteY0"/>
                </a:cxn>
                <a:cxn ang="0">
                  <a:pos x="connsiteX1" y="connsiteY1"/>
                </a:cxn>
              </a:cxnLst>
              <a:rect l="l" t="t" r="r" b="b"/>
              <a:pathLst>
                <a:path w="10477" h="111375">
                  <a:moveTo>
                    <a:pt x="0" y="111376"/>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9" name="Graphic 165">
            <a:extLst>
              <a:ext uri="{FF2B5EF4-FFF2-40B4-BE49-F238E27FC236}">
                <a16:creationId xmlns:a16="http://schemas.microsoft.com/office/drawing/2014/main" id="{D3E3B6B7-7F0A-4615-91DB-5DFCFA376AE1}"/>
              </a:ext>
            </a:extLst>
          </p:cNvPr>
          <p:cNvGrpSpPr/>
          <p:nvPr/>
        </p:nvGrpSpPr>
        <p:grpSpPr>
          <a:xfrm>
            <a:off x="6135122" y="2337916"/>
            <a:ext cx="506482" cy="496947"/>
            <a:chOff x="6135122" y="2337916"/>
            <a:chExt cx="506482" cy="496947"/>
          </a:xfrm>
          <a:noFill/>
        </p:grpSpPr>
        <p:grpSp>
          <p:nvGrpSpPr>
            <p:cNvPr id="10" name="Graphic 165">
              <a:extLst>
                <a:ext uri="{FF2B5EF4-FFF2-40B4-BE49-F238E27FC236}">
                  <a16:creationId xmlns:a16="http://schemas.microsoft.com/office/drawing/2014/main" id="{A4A3B47F-2151-4A04-8A2D-7044B0453C2A}"/>
                </a:ext>
              </a:extLst>
            </p:cNvPr>
            <p:cNvGrpSpPr/>
            <p:nvPr/>
          </p:nvGrpSpPr>
          <p:grpSpPr>
            <a:xfrm>
              <a:off x="6135122" y="2499375"/>
              <a:ext cx="247059" cy="250726"/>
              <a:chOff x="6135122" y="2499375"/>
              <a:chExt cx="247059" cy="250726"/>
            </a:xfrm>
            <a:noFill/>
          </p:grpSpPr>
          <p:grpSp>
            <p:nvGrpSpPr>
              <p:cNvPr id="11" name="Graphic 165">
                <a:extLst>
                  <a:ext uri="{FF2B5EF4-FFF2-40B4-BE49-F238E27FC236}">
                    <a16:creationId xmlns:a16="http://schemas.microsoft.com/office/drawing/2014/main" id="{2C8BEC4D-F809-4889-97A5-ABBE2DCDED20}"/>
                  </a:ext>
                </a:extLst>
              </p:cNvPr>
              <p:cNvGrpSpPr/>
              <p:nvPr/>
            </p:nvGrpSpPr>
            <p:grpSpPr>
              <a:xfrm>
                <a:off x="6135122" y="2499375"/>
                <a:ext cx="247059" cy="250726"/>
                <a:chOff x="6135122" y="2499375"/>
                <a:chExt cx="247059" cy="250726"/>
              </a:xfrm>
              <a:noFill/>
            </p:grpSpPr>
            <p:sp>
              <p:nvSpPr>
                <p:cNvPr id="12" name="Freeform: Shape 11">
                  <a:extLst>
                    <a:ext uri="{FF2B5EF4-FFF2-40B4-BE49-F238E27FC236}">
                      <a16:creationId xmlns:a16="http://schemas.microsoft.com/office/drawing/2014/main" id="{649194D5-9F7D-4E15-B51A-8B812F766581}"/>
                    </a:ext>
                  </a:extLst>
                </p:cNvPr>
                <p:cNvSpPr/>
                <p:nvPr/>
              </p:nvSpPr>
              <p:spPr>
                <a:xfrm>
                  <a:off x="6135122" y="2499375"/>
                  <a:ext cx="247059" cy="250726"/>
                </a:xfrm>
                <a:custGeom>
                  <a:avLst/>
                  <a:gdLst>
                    <a:gd name="connsiteX0" fmla="*/ 247060 w 247059"/>
                    <a:gd name="connsiteY0" fmla="*/ 250727 h 250726"/>
                    <a:gd name="connsiteX1" fmla="*/ 0 w 247059"/>
                    <a:gd name="connsiteY1" fmla="*/ 250727 h 250726"/>
                    <a:gd name="connsiteX2" fmla="*/ 0 w 247059"/>
                    <a:gd name="connsiteY2" fmla="*/ 0 h 250726"/>
                    <a:gd name="connsiteX3" fmla="*/ 247060 w 247059"/>
                    <a:gd name="connsiteY3" fmla="*/ 0 h 250726"/>
                  </a:gdLst>
                  <a:ahLst/>
                  <a:cxnLst>
                    <a:cxn ang="0">
                      <a:pos x="connsiteX0" y="connsiteY0"/>
                    </a:cxn>
                    <a:cxn ang="0">
                      <a:pos x="connsiteX1" y="connsiteY1"/>
                    </a:cxn>
                    <a:cxn ang="0">
                      <a:pos x="connsiteX2" y="connsiteY2"/>
                    </a:cxn>
                    <a:cxn ang="0">
                      <a:pos x="connsiteX3" y="connsiteY3"/>
                    </a:cxn>
                  </a:cxnLst>
                  <a:rect l="l" t="t" r="r" b="b"/>
                  <a:pathLst>
                    <a:path w="247059" h="250726">
                      <a:moveTo>
                        <a:pt x="247060" y="250727"/>
                      </a:moveTo>
                      <a:lnTo>
                        <a:pt x="0" y="250727"/>
                      </a:lnTo>
                      <a:lnTo>
                        <a:pt x="0" y="0"/>
                      </a:lnTo>
                      <a:lnTo>
                        <a:pt x="247060" y="0"/>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nvGrpSpPr>
                <p:cNvPr id="13" name="Graphic 165">
                  <a:extLst>
                    <a:ext uri="{FF2B5EF4-FFF2-40B4-BE49-F238E27FC236}">
                      <a16:creationId xmlns:a16="http://schemas.microsoft.com/office/drawing/2014/main" id="{3379E289-1F60-4BAA-9C4D-2EEC2B695C68}"/>
                    </a:ext>
                  </a:extLst>
                </p:cNvPr>
                <p:cNvGrpSpPr/>
                <p:nvPr/>
              </p:nvGrpSpPr>
              <p:grpSpPr>
                <a:xfrm>
                  <a:off x="6135122" y="2499375"/>
                  <a:ext cx="67894" cy="250726"/>
                  <a:chOff x="6135122" y="2499375"/>
                  <a:chExt cx="67894" cy="250726"/>
                </a:xfrm>
                <a:noFill/>
              </p:grpSpPr>
              <p:sp>
                <p:nvSpPr>
                  <p:cNvPr id="14" name="Freeform: Shape 13">
                    <a:extLst>
                      <a:ext uri="{FF2B5EF4-FFF2-40B4-BE49-F238E27FC236}">
                        <a16:creationId xmlns:a16="http://schemas.microsoft.com/office/drawing/2014/main" id="{A1119501-F2F6-4E68-93A2-EEED3B89203F}"/>
                      </a:ext>
                    </a:extLst>
                  </p:cNvPr>
                  <p:cNvSpPr/>
                  <p:nvPr/>
                </p:nvSpPr>
                <p:spPr>
                  <a:xfrm>
                    <a:off x="6135122" y="2682207"/>
                    <a:ext cx="67894" cy="67894"/>
                  </a:xfrm>
                  <a:custGeom>
                    <a:avLst/>
                    <a:gdLst>
                      <a:gd name="connsiteX0" fmla="*/ 0 w 67894"/>
                      <a:gd name="connsiteY0" fmla="*/ 0 h 67894"/>
                      <a:gd name="connsiteX1" fmla="*/ 67894 w 67894"/>
                      <a:gd name="connsiteY1" fmla="*/ 67894 h 67894"/>
                    </a:gdLst>
                    <a:ahLst/>
                    <a:cxnLst>
                      <a:cxn ang="0">
                        <a:pos x="connsiteX0" y="connsiteY0"/>
                      </a:cxn>
                      <a:cxn ang="0">
                        <a:pos x="connsiteX1" y="connsiteY1"/>
                      </a:cxn>
                    </a:cxnLst>
                    <a:rect l="l" t="t" r="r" b="b"/>
                    <a:pathLst>
                      <a:path w="67894" h="67894">
                        <a:moveTo>
                          <a:pt x="0" y="0"/>
                        </a:moveTo>
                        <a:cubicBezTo>
                          <a:pt x="37509" y="0"/>
                          <a:pt x="67894" y="30385"/>
                          <a:pt x="67894" y="67894"/>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 name="Freeform: Shape 14">
                    <a:extLst>
                      <a:ext uri="{FF2B5EF4-FFF2-40B4-BE49-F238E27FC236}">
                        <a16:creationId xmlns:a16="http://schemas.microsoft.com/office/drawing/2014/main" id="{2E936071-51E2-4BBC-ABBF-2D519899A341}"/>
                      </a:ext>
                    </a:extLst>
                  </p:cNvPr>
                  <p:cNvSpPr/>
                  <p:nvPr/>
                </p:nvSpPr>
                <p:spPr>
                  <a:xfrm>
                    <a:off x="6135122" y="2499375"/>
                    <a:ext cx="67894" cy="67894"/>
                  </a:xfrm>
                  <a:custGeom>
                    <a:avLst/>
                    <a:gdLst>
                      <a:gd name="connsiteX0" fmla="*/ 67894 w 67894"/>
                      <a:gd name="connsiteY0" fmla="*/ 0 h 67894"/>
                      <a:gd name="connsiteX1" fmla="*/ 0 w 67894"/>
                      <a:gd name="connsiteY1" fmla="*/ 67894 h 67894"/>
                    </a:gdLst>
                    <a:ahLst/>
                    <a:cxnLst>
                      <a:cxn ang="0">
                        <a:pos x="connsiteX0" y="connsiteY0"/>
                      </a:cxn>
                      <a:cxn ang="0">
                        <a:pos x="connsiteX1" y="connsiteY1"/>
                      </a:cxn>
                    </a:cxnLst>
                    <a:rect l="l" t="t" r="r" b="b"/>
                    <a:pathLst>
                      <a:path w="67894" h="67894">
                        <a:moveTo>
                          <a:pt x="67894" y="0"/>
                        </a:moveTo>
                        <a:cubicBezTo>
                          <a:pt x="67894" y="37509"/>
                          <a:pt x="37509" y="67894"/>
                          <a:pt x="0" y="67894"/>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6" name="Graphic 165">
                  <a:extLst>
                    <a:ext uri="{FF2B5EF4-FFF2-40B4-BE49-F238E27FC236}">
                      <a16:creationId xmlns:a16="http://schemas.microsoft.com/office/drawing/2014/main" id="{665848D1-8166-4B15-AE2D-8670C41FAC7D}"/>
                    </a:ext>
                  </a:extLst>
                </p:cNvPr>
                <p:cNvGrpSpPr/>
                <p:nvPr/>
              </p:nvGrpSpPr>
              <p:grpSpPr>
                <a:xfrm>
                  <a:off x="6293123" y="2566116"/>
                  <a:ext cx="43586" cy="117243"/>
                  <a:chOff x="6293123" y="2566116"/>
                  <a:chExt cx="43586" cy="117243"/>
                </a:xfrm>
                <a:noFill/>
              </p:grpSpPr>
              <p:sp>
                <p:nvSpPr>
                  <p:cNvPr id="17" name="Freeform: Shape 16">
                    <a:extLst>
                      <a:ext uri="{FF2B5EF4-FFF2-40B4-BE49-F238E27FC236}">
                        <a16:creationId xmlns:a16="http://schemas.microsoft.com/office/drawing/2014/main" id="{6D37B7E1-EC55-4FA8-BDAD-836100B1BCBF}"/>
                      </a:ext>
                    </a:extLst>
                  </p:cNvPr>
                  <p:cNvSpPr/>
                  <p:nvPr/>
                </p:nvSpPr>
                <p:spPr>
                  <a:xfrm>
                    <a:off x="6293123" y="2588224"/>
                    <a:ext cx="43586" cy="72923"/>
                  </a:xfrm>
                  <a:custGeom>
                    <a:avLst/>
                    <a:gdLst>
                      <a:gd name="connsiteX0" fmla="*/ 0 w 43586"/>
                      <a:gd name="connsiteY0" fmla="*/ 54693 h 72923"/>
                      <a:gd name="connsiteX1" fmla="*/ 21793 w 43586"/>
                      <a:gd name="connsiteY1" fmla="*/ 72923 h 72923"/>
                      <a:gd name="connsiteX2" fmla="*/ 43586 w 43586"/>
                      <a:gd name="connsiteY2" fmla="*/ 54693 h 72923"/>
                      <a:gd name="connsiteX3" fmla="*/ 21793 w 43586"/>
                      <a:gd name="connsiteY3" fmla="*/ 36462 h 72923"/>
                      <a:gd name="connsiteX4" fmla="*/ 0 w 43586"/>
                      <a:gd name="connsiteY4" fmla="*/ 18231 h 72923"/>
                      <a:gd name="connsiteX5" fmla="*/ 21793 w 43586"/>
                      <a:gd name="connsiteY5" fmla="*/ 0 h 72923"/>
                      <a:gd name="connsiteX6" fmla="*/ 43586 w 43586"/>
                      <a:gd name="connsiteY6" fmla="*/ 18231 h 7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86" h="72923">
                        <a:moveTo>
                          <a:pt x="0" y="54693"/>
                        </a:moveTo>
                        <a:cubicBezTo>
                          <a:pt x="0" y="64751"/>
                          <a:pt x="9744" y="72923"/>
                          <a:pt x="21793" y="72923"/>
                        </a:cubicBezTo>
                        <a:cubicBezTo>
                          <a:pt x="33842" y="72923"/>
                          <a:pt x="43586" y="64751"/>
                          <a:pt x="43586" y="54693"/>
                        </a:cubicBezTo>
                        <a:cubicBezTo>
                          <a:pt x="43586" y="44634"/>
                          <a:pt x="35833" y="36462"/>
                          <a:pt x="21793" y="36462"/>
                        </a:cubicBezTo>
                        <a:cubicBezTo>
                          <a:pt x="7229" y="36462"/>
                          <a:pt x="0" y="28289"/>
                          <a:pt x="0" y="18231"/>
                        </a:cubicBezTo>
                        <a:cubicBezTo>
                          <a:pt x="0" y="8172"/>
                          <a:pt x="9744" y="0"/>
                          <a:pt x="21793" y="0"/>
                        </a:cubicBezTo>
                        <a:cubicBezTo>
                          <a:pt x="33842" y="0"/>
                          <a:pt x="43586" y="8172"/>
                          <a:pt x="43586" y="18231"/>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 name="Freeform: Shape 17">
                    <a:extLst>
                      <a:ext uri="{FF2B5EF4-FFF2-40B4-BE49-F238E27FC236}">
                        <a16:creationId xmlns:a16="http://schemas.microsoft.com/office/drawing/2014/main" id="{7793DB6B-124C-47BE-A11D-E2BA797FE045}"/>
                      </a:ext>
                    </a:extLst>
                  </p:cNvPr>
                  <p:cNvSpPr/>
                  <p:nvPr/>
                </p:nvSpPr>
                <p:spPr>
                  <a:xfrm>
                    <a:off x="6314916" y="2566116"/>
                    <a:ext cx="10477" cy="22107"/>
                  </a:xfrm>
                  <a:custGeom>
                    <a:avLst/>
                    <a:gdLst>
                      <a:gd name="connsiteX0" fmla="*/ 0 w 10477"/>
                      <a:gd name="connsiteY0" fmla="*/ 22108 h 22107"/>
                      <a:gd name="connsiteX1" fmla="*/ 0 w 10477"/>
                      <a:gd name="connsiteY1" fmla="*/ 0 h 22107"/>
                    </a:gdLst>
                    <a:ahLst/>
                    <a:cxnLst>
                      <a:cxn ang="0">
                        <a:pos x="connsiteX0" y="connsiteY0"/>
                      </a:cxn>
                      <a:cxn ang="0">
                        <a:pos x="connsiteX1" y="connsiteY1"/>
                      </a:cxn>
                    </a:cxnLst>
                    <a:rect l="l" t="t" r="r" b="b"/>
                    <a:pathLst>
                      <a:path w="10477" h="22107">
                        <a:moveTo>
                          <a:pt x="0" y="22108"/>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 name="Freeform: Shape 18">
                    <a:extLst>
                      <a:ext uri="{FF2B5EF4-FFF2-40B4-BE49-F238E27FC236}">
                        <a16:creationId xmlns:a16="http://schemas.microsoft.com/office/drawing/2014/main" id="{2E44BED6-9BD7-462A-A995-990E732258F7}"/>
                      </a:ext>
                    </a:extLst>
                  </p:cNvPr>
                  <p:cNvSpPr/>
                  <p:nvPr/>
                </p:nvSpPr>
                <p:spPr>
                  <a:xfrm>
                    <a:off x="6314916" y="2661147"/>
                    <a:ext cx="10477" cy="22212"/>
                  </a:xfrm>
                  <a:custGeom>
                    <a:avLst/>
                    <a:gdLst>
                      <a:gd name="connsiteX0" fmla="*/ 0 w 10477"/>
                      <a:gd name="connsiteY0" fmla="*/ 22212 h 22212"/>
                      <a:gd name="connsiteX1" fmla="*/ 0 w 10477"/>
                      <a:gd name="connsiteY1" fmla="*/ 0 h 22212"/>
                    </a:gdLst>
                    <a:ahLst/>
                    <a:cxnLst>
                      <a:cxn ang="0">
                        <a:pos x="connsiteX0" y="connsiteY0"/>
                      </a:cxn>
                      <a:cxn ang="0">
                        <a:pos x="connsiteX1" y="connsiteY1"/>
                      </a:cxn>
                    </a:cxnLst>
                    <a:rect l="l" t="t" r="r" b="b"/>
                    <a:pathLst>
                      <a:path w="10477" h="22212">
                        <a:moveTo>
                          <a:pt x="0" y="22212"/>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20" name="Freeform: Shape 19">
                <a:extLst>
                  <a:ext uri="{FF2B5EF4-FFF2-40B4-BE49-F238E27FC236}">
                    <a16:creationId xmlns:a16="http://schemas.microsoft.com/office/drawing/2014/main" id="{1B335875-C70D-4520-8951-76F81C107B47}"/>
                  </a:ext>
                </a:extLst>
              </p:cNvPr>
              <p:cNvSpPr/>
              <p:nvPr/>
            </p:nvSpPr>
            <p:spPr>
              <a:xfrm>
                <a:off x="6229106" y="2624685"/>
                <a:ext cx="20955" cy="10477"/>
              </a:xfrm>
              <a:custGeom>
                <a:avLst/>
                <a:gdLst>
                  <a:gd name="connsiteX0" fmla="*/ 0 w 20955"/>
                  <a:gd name="connsiteY0" fmla="*/ 0 h 10477"/>
                  <a:gd name="connsiteX1" fmla="*/ 20955 w 20955"/>
                  <a:gd name="connsiteY1" fmla="*/ 0 h 10477"/>
                </a:gdLst>
                <a:ahLst/>
                <a:cxnLst>
                  <a:cxn ang="0">
                    <a:pos x="connsiteX0" y="connsiteY0"/>
                  </a:cxn>
                  <a:cxn ang="0">
                    <a:pos x="connsiteX1" y="connsiteY1"/>
                  </a:cxn>
                </a:cxnLst>
                <a:rect l="l" t="t" r="r" b="b"/>
                <a:pathLst>
                  <a:path w="20955" h="10477">
                    <a:moveTo>
                      <a:pt x="0" y="0"/>
                    </a:moveTo>
                    <a:lnTo>
                      <a:pt x="20955"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1" name="Graphic 165">
              <a:extLst>
                <a:ext uri="{FF2B5EF4-FFF2-40B4-BE49-F238E27FC236}">
                  <a16:creationId xmlns:a16="http://schemas.microsoft.com/office/drawing/2014/main" id="{1C420E79-3F60-4D3A-A747-BA3367FFD422}"/>
                </a:ext>
              </a:extLst>
            </p:cNvPr>
            <p:cNvGrpSpPr/>
            <p:nvPr/>
          </p:nvGrpSpPr>
          <p:grpSpPr>
            <a:xfrm>
              <a:off x="6329794" y="2337916"/>
              <a:ext cx="311810" cy="496947"/>
              <a:chOff x="6329794" y="2337916"/>
              <a:chExt cx="311810" cy="496947"/>
            </a:xfrm>
            <a:noFill/>
          </p:grpSpPr>
          <p:sp>
            <p:nvSpPr>
              <p:cNvPr id="22" name="Freeform: Shape 21">
                <a:extLst>
                  <a:ext uri="{FF2B5EF4-FFF2-40B4-BE49-F238E27FC236}">
                    <a16:creationId xmlns:a16="http://schemas.microsoft.com/office/drawing/2014/main" id="{7D520058-315B-4790-A599-BF039226A2A3}"/>
                  </a:ext>
                </a:extLst>
              </p:cNvPr>
              <p:cNvSpPr/>
              <p:nvPr/>
            </p:nvSpPr>
            <p:spPr>
              <a:xfrm>
                <a:off x="6379982" y="2467418"/>
                <a:ext cx="261623" cy="367445"/>
              </a:xfrm>
              <a:custGeom>
                <a:avLst/>
                <a:gdLst>
                  <a:gd name="connsiteX0" fmla="*/ 41805 w 261623"/>
                  <a:gd name="connsiteY0" fmla="*/ 0 h 367445"/>
                  <a:gd name="connsiteX1" fmla="*/ 5867 w 261623"/>
                  <a:gd name="connsiteY1" fmla="*/ 0 h 367445"/>
                  <a:gd name="connsiteX2" fmla="*/ 0 w 261623"/>
                  <a:gd name="connsiteY2" fmla="*/ 5867 h 367445"/>
                  <a:gd name="connsiteX3" fmla="*/ 0 w 261623"/>
                  <a:gd name="connsiteY3" fmla="*/ 361579 h 367445"/>
                  <a:gd name="connsiteX4" fmla="*/ 5867 w 261623"/>
                  <a:gd name="connsiteY4" fmla="*/ 367446 h 367445"/>
                  <a:gd name="connsiteX5" fmla="*/ 255756 w 261623"/>
                  <a:gd name="connsiteY5" fmla="*/ 367446 h 367445"/>
                  <a:gd name="connsiteX6" fmla="*/ 261623 w 261623"/>
                  <a:gd name="connsiteY6" fmla="*/ 361579 h 367445"/>
                  <a:gd name="connsiteX7" fmla="*/ 261623 w 261623"/>
                  <a:gd name="connsiteY7" fmla="*/ 5867 h 367445"/>
                  <a:gd name="connsiteX8" fmla="*/ 255756 w 261623"/>
                  <a:gd name="connsiteY8" fmla="*/ 0 h 367445"/>
                  <a:gd name="connsiteX9" fmla="*/ 219713 w 261623"/>
                  <a:gd name="connsiteY9" fmla="*/ 0 h 36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623" h="367445">
                    <a:moveTo>
                      <a:pt x="41805" y="0"/>
                    </a:moveTo>
                    <a:lnTo>
                      <a:pt x="5867" y="0"/>
                    </a:lnTo>
                    <a:cubicBezTo>
                      <a:pt x="2619" y="0"/>
                      <a:pt x="0" y="2619"/>
                      <a:pt x="0" y="5867"/>
                    </a:cubicBezTo>
                    <a:lnTo>
                      <a:pt x="0" y="361579"/>
                    </a:lnTo>
                    <a:cubicBezTo>
                      <a:pt x="0" y="364827"/>
                      <a:pt x="2619" y="367446"/>
                      <a:pt x="5867" y="367446"/>
                    </a:cubicBezTo>
                    <a:lnTo>
                      <a:pt x="255756" y="367446"/>
                    </a:lnTo>
                    <a:cubicBezTo>
                      <a:pt x="259004" y="367446"/>
                      <a:pt x="261623" y="364827"/>
                      <a:pt x="261623" y="361579"/>
                    </a:cubicBezTo>
                    <a:lnTo>
                      <a:pt x="261623" y="5867"/>
                    </a:lnTo>
                    <a:cubicBezTo>
                      <a:pt x="261623" y="2619"/>
                      <a:pt x="259004" y="0"/>
                      <a:pt x="255756" y="0"/>
                    </a:cubicBezTo>
                    <a:lnTo>
                      <a:pt x="219713"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3" name="Freeform: Shape 22">
                <a:extLst>
                  <a:ext uri="{FF2B5EF4-FFF2-40B4-BE49-F238E27FC236}">
                    <a16:creationId xmlns:a16="http://schemas.microsoft.com/office/drawing/2014/main" id="{97843BBC-C993-4F16-9105-404347C2248B}"/>
                  </a:ext>
                </a:extLst>
              </p:cNvPr>
              <p:cNvSpPr/>
              <p:nvPr/>
            </p:nvSpPr>
            <p:spPr>
              <a:xfrm>
                <a:off x="6329794" y="2337916"/>
                <a:ext cx="269900" cy="186080"/>
              </a:xfrm>
              <a:custGeom>
                <a:avLst/>
                <a:gdLst>
                  <a:gd name="connsiteX0" fmla="*/ 45996 w 269900"/>
                  <a:gd name="connsiteY0" fmla="*/ 0 h 186080"/>
                  <a:gd name="connsiteX1" fmla="*/ 218142 w 269900"/>
                  <a:gd name="connsiteY1" fmla="*/ 0 h 186080"/>
                  <a:gd name="connsiteX2" fmla="*/ 269901 w 269900"/>
                  <a:gd name="connsiteY2" fmla="*/ 51759 h 186080"/>
                  <a:gd name="connsiteX3" fmla="*/ 269901 w 269900"/>
                  <a:gd name="connsiteY3" fmla="*/ 186080 h 186080"/>
                  <a:gd name="connsiteX4" fmla="*/ 91993 w 269900"/>
                  <a:gd name="connsiteY4" fmla="*/ 186080 h 186080"/>
                  <a:gd name="connsiteX5" fmla="*/ 91993 w 269900"/>
                  <a:gd name="connsiteY5" fmla="*/ 45996 h 186080"/>
                  <a:gd name="connsiteX6" fmla="*/ 45996 w 269900"/>
                  <a:gd name="connsiteY6" fmla="*/ 0 h 186080"/>
                  <a:gd name="connsiteX7" fmla="*/ 45996 w 269900"/>
                  <a:gd name="connsiteY7" fmla="*/ 0 h 186080"/>
                  <a:gd name="connsiteX8" fmla="*/ 0 w 269900"/>
                  <a:gd name="connsiteY8" fmla="*/ 45996 h 186080"/>
                  <a:gd name="connsiteX9" fmla="*/ 0 w 269900"/>
                  <a:gd name="connsiteY9" fmla="*/ 161354 h 18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900" h="186080">
                    <a:moveTo>
                      <a:pt x="45996" y="0"/>
                    </a:moveTo>
                    <a:lnTo>
                      <a:pt x="218142" y="0"/>
                    </a:lnTo>
                    <a:cubicBezTo>
                      <a:pt x="246745" y="0"/>
                      <a:pt x="269901" y="23155"/>
                      <a:pt x="269901" y="51759"/>
                    </a:cubicBezTo>
                    <a:lnTo>
                      <a:pt x="269901" y="186080"/>
                    </a:lnTo>
                    <a:lnTo>
                      <a:pt x="91993" y="186080"/>
                    </a:lnTo>
                    <a:lnTo>
                      <a:pt x="91993" y="45996"/>
                    </a:lnTo>
                    <a:cubicBezTo>
                      <a:pt x="91993" y="20641"/>
                      <a:pt x="71457" y="0"/>
                      <a:pt x="45996" y="0"/>
                    </a:cubicBezTo>
                    <a:lnTo>
                      <a:pt x="45996" y="0"/>
                    </a:lnTo>
                    <a:cubicBezTo>
                      <a:pt x="20536" y="0"/>
                      <a:pt x="0" y="20641"/>
                      <a:pt x="0" y="45996"/>
                    </a:cubicBezTo>
                    <a:lnTo>
                      <a:pt x="0" y="161354"/>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4" name="Freeform: Shape 23">
                <a:extLst>
                  <a:ext uri="{FF2B5EF4-FFF2-40B4-BE49-F238E27FC236}">
                    <a16:creationId xmlns:a16="http://schemas.microsoft.com/office/drawing/2014/main" id="{EBA8DDC2-6D81-4311-A164-4325EB8A150F}"/>
                  </a:ext>
                </a:extLst>
              </p:cNvPr>
              <p:cNvSpPr/>
              <p:nvPr/>
            </p:nvSpPr>
            <p:spPr>
              <a:xfrm>
                <a:off x="6442742" y="2586862"/>
                <a:ext cx="135893" cy="62865"/>
              </a:xfrm>
              <a:custGeom>
                <a:avLst/>
                <a:gdLst>
                  <a:gd name="connsiteX0" fmla="*/ 0 w 135893"/>
                  <a:gd name="connsiteY0" fmla="*/ 0 h 62865"/>
                  <a:gd name="connsiteX1" fmla="*/ 135893 w 135893"/>
                  <a:gd name="connsiteY1" fmla="*/ 0 h 62865"/>
                  <a:gd name="connsiteX2" fmla="*/ 135893 w 135893"/>
                  <a:gd name="connsiteY2" fmla="*/ 62865 h 62865"/>
                  <a:gd name="connsiteX3" fmla="*/ 0 w 135893"/>
                  <a:gd name="connsiteY3" fmla="*/ 62865 h 62865"/>
                </a:gdLst>
                <a:ahLst/>
                <a:cxnLst>
                  <a:cxn ang="0">
                    <a:pos x="connsiteX0" y="connsiteY0"/>
                  </a:cxn>
                  <a:cxn ang="0">
                    <a:pos x="connsiteX1" y="connsiteY1"/>
                  </a:cxn>
                  <a:cxn ang="0">
                    <a:pos x="connsiteX2" y="connsiteY2"/>
                  </a:cxn>
                  <a:cxn ang="0">
                    <a:pos x="connsiteX3" y="connsiteY3"/>
                  </a:cxn>
                </a:cxnLst>
                <a:rect l="l" t="t" r="r" b="b"/>
                <a:pathLst>
                  <a:path w="135893" h="62865">
                    <a:moveTo>
                      <a:pt x="0" y="0"/>
                    </a:moveTo>
                    <a:lnTo>
                      <a:pt x="135893" y="0"/>
                    </a:lnTo>
                    <a:lnTo>
                      <a:pt x="135893" y="62865"/>
                    </a:lnTo>
                    <a:lnTo>
                      <a:pt x="0" y="62865"/>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25" name="Freeform: Shape 24">
              <a:extLst>
                <a:ext uri="{FF2B5EF4-FFF2-40B4-BE49-F238E27FC236}">
                  <a16:creationId xmlns:a16="http://schemas.microsoft.com/office/drawing/2014/main" id="{76B577C9-C227-487C-A507-F2EDB4FF3D8B}"/>
                </a:ext>
              </a:extLst>
            </p:cNvPr>
            <p:cNvSpPr/>
            <p:nvPr/>
          </p:nvSpPr>
          <p:spPr>
            <a:xfrm>
              <a:off x="6442742" y="2679797"/>
              <a:ext cx="10477" cy="20955"/>
            </a:xfrm>
            <a:custGeom>
              <a:avLst/>
              <a:gdLst>
                <a:gd name="connsiteX0" fmla="*/ 0 w 10477"/>
                <a:gd name="connsiteY0" fmla="*/ 0 h 20955"/>
                <a:gd name="connsiteX1" fmla="*/ 0 w 10477"/>
                <a:gd name="connsiteY1" fmla="*/ 20955 h 20955"/>
              </a:gdLst>
              <a:ahLst/>
              <a:cxnLst>
                <a:cxn ang="0">
                  <a:pos x="connsiteX0" y="connsiteY0"/>
                </a:cxn>
                <a:cxn ang="0">
                  <a:pos x="connsiteX1" y="connsiteY1"/>
                </a:cxn>
              </a:cxnLst>
              <a:rect l="l" t="t" r="r" b="b"/>
              <a:pathLst>
                <a:path w="10477" h="20955">
                  <a:moveTo>
                    <a:pt x="0" y="0"/>
                  </a:moveTo>
                  <a:lnTo>
                    <a:pt x="0" y="2095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6" name="Freeform: Shape 25">
              <a:extLst>
                <a:ext uri="{FF2B5EF4-FFF2-40B4-BE49-F238E27FC236}">
                  <a16:creationId xmlns:a16="http://schemas.microsoft.com/office/drawing/2014/main" id="{8FB5E1F9-6B7F-4C40-8EEF-401A1016A336}"/>
                </a:ext>
              </a:extLst>
            </p:cNvPr>
            <p:cNvSpPr/>
            <p:nvPr/>
          </p:nvSpPr>
          <p:spPr>
            <a:xfrm>
              <a:off x="6488110" y="2679797"/>
              <a:ext cx="10477" cy="20955"/>
            </a:xfrm>
            <a:custGeom>
              <a:avLst/>
              <a:gdLst>
                <a:gd name="connsiteX0" fmla="*/ 0 w 10477"/>
                <a:gd name="connsiteY0" fmla="*/ 0 h 20955"/>
                <a:gd name="connsiteX1" fmla="*/ 0 w 10477"/>
                <a:gd name="connsiteY1" fmla="*/ 20955 h 20955"/>
              </a:gdLst>
              <a:ahLst/>
              <a:cxnLst>
                <a:cxn ang="0">
                  <a:pos x="connsiteX0" y="connsiteY0"/>
                </a:cxn>
                <a:cxn ang="0">
                  <a:pos x="connsiteX1" y="connsiteY1"/>
                </a:cxn>
              </a:cxnLst>
              <a:rect l="l" t="t" r="r" b="b"/>
              <a:pathLst>
                <a:path w="10477" h="20955">
                  <a:moveTo>
                    <a:pt x="0" y="0"/>
                  </a:moveTo>
                  <a:lnTo>
                    <a:pt x="0" y="2095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7" name="Freeform: Shape 26">
              <a:extLst>
                <a:ext uri="{FF2B5EF4-FFF2-40B4-BE49-F238E27FC236}">
                  <a16:creationId xmlns:a16="http://schemas.microsoft.com/office/drawing/2014/main" id="{A2A9D92F-ECA8-4DF4-BA82-A81CB1557F40}"/>
                </a:ext>
              </a:extLst>
            </p:cNvPr>
            <p:cNvSpPr/>
            <p:nvPr/>
          </p:nvSpPr>
          <p:spPr>
            <a:xfrm>
              <a:off x="6533372" y="2679797"/>
              <a:ext cx="10477" cy="20955"/>
            </a:xfrm>
            <a:custGeom>
              <a:avLst/>
              <a:gdLst>
                <a:gd name="connsiteX0" fmla="*/ 0 w 10477"/>
                <a:gd name="connsiteY0" fmla="*/ 0 h 20955"/>
                <a:gd name="connsiteX1" fmla="*/ 0 w 10477"/>
                <a:gd name="connsiteY1" fmla="*/ 20955 h 20955"/>
              </a:gdLst>
              <a:ahLst/>
              <a:cxnLst>
                <a:cxn ang="0">
                  <a:pos x="connsiteX0" y="connsiteY0"/>
                </a:cxn>
                <a:cxn ang="0">
                  <a:pos x="connsiteX1" y="connsiteY1"/>
                </a:cxn>
              </a:cxnLst>
              <a:rect l="l" t="t" r="r" b="b"/>
              <a:pathLst>
                <a:path w="10477" h="20955">
                  <a:moveTo>
                    <a:pt x="0" y="0"/>
                  </a:moveTo>
                  <a:lnTo>
                    <a:pt x="0" y="2095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8" name="Freeform: Shape 27">
              <a:extLst>
                <a:ext uri="{FF2B5EF4-FFF2-40B4-BE49-F238E27FC236}">
                  <a16:creationId xmlns:a16="http://schemas.microsoft.com/office/drawing/2014/main" id="{1C6CE326-AA9B-4B1C-9EB7-22AE0F7CC6B4}"/>
                </a:ext>
              </a:extLst>
            </p:cNvPr>
            <p:cNvSpPr/>
            <p:nvPr/>
          </p:nvSpPr>
          <p:spPr>
            <a:xfrm>
              <a:off x="6578740" y="2679797"/>
              <a:ext cx="10477" cy="20955"/>
            </a:xfrm>
            <a:custGeom>
              <a:avLst/>
              <a:gdLst>
                <a:gd name="connsiteX0" fmla="*/ 0 w 10477"/>
                <a:gd name="connsiteY0" fmla="*/ 0 h 20955"/>
                <a:gd name="connsiteX1" fmla="*/ 0 w 10477"/>
                <a:gd name="connsiteY1" fmla="*/ 20955 h 20955"/>
              </a:gdLst>
              <a:ahLst/>
              <a:cxnLst>
                <a:cxn ang="0">
                  <a:pos x="connsiteX0" y="connsiteY0"/>
                </a:cxn>
                <a:cxn ang="0">
                  <a:pos x="connsiteX1" y="connsiteY1"/>
                </a:cxn>
              </a:cxnLst>
              <a:rect l="l" t="t" r="r" b="b"/>
              <a:pathLst>
                <a:path w="10477" h="20955">
                  <a:moveTo>
                    <a:pt x="0" y="0"/>
                  </a:moveTo>
                  <a:lnTo>
                    <a:pt x="0" y="2095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9" name="Freeform: Shape 28">
              <a:extLst>
                <a:ext uri="{FF2B5EF4-FFF2-40B4-BE49-F238E27FC236}">
                  <a16:creationId xmlns:a16="http://schemas.microsoft.com/office/drawing/2014/main" id="{C8B6A6FB-8AA4-4DD2-A419-22F9D526F1E4}"/>
                </a:ext>
              </a:extLst>
            </p:cNvPr>
            <p:cNvSpPr/>
            <p:nvPr/>
          </p:nvSpPr>
          <p:spPr>
            <a:xfrm>
              <a:off x="6442742" y="2721707"/>
              <a:ext cx="10477" cy="20955"/>
            </a:xfrm>
            <a:custGeom>
              <a:avLst/>
              <a:gdLst>
                <a:gd name="connsiteX0" fmla="*/ 0 w 10477"/>
                <a:gd name="connsiteY0" fmla="*/ 0 h 20955"/>
                <a:gd name="connsiteX1" fmla="*/ 0 w 10477"/>
                <a:gd name="connsiteY1" fmla="*/ 20955 h 20955"/>
              </a:gdLst>
              <a:ahLst/>
              <a:cxnLst>
                <a:cxn ang="0">
                  <a:pos x="connsiteX0" y="connsiteY0"/>
                </a:cxn>
                <a:cxn ang="0">
                  <a:pos x="connsiteX1" y="connsiteY1"/>
                </a:cxn>
              </a:cxnLst>
              <a:rect l="l" t="t" r="r" b="b"/>
              <a:pathLst>
                <a:path w="10477" h="20955">
                  <a:moveTo>
                    <a:pt x="0" y="0"/>
                  </a:moveTo>
                  <a:lnTo>
                    <a:pt x="0" y="2095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0" name="Freeform: Shape 29">
              <a:extLst>
                <a:ext uri="{FF2B5EF4-FFF2-40B4-BE49-F238E27FC236}">
                  <a16:creationId xmlns:a16="http://schemas.microsoft.com/office/drawing/2014/main" id="{D0AA841D-5A87-4619-96BD-11AEB853D630}"/>
                </a:ext>
              </a:extLst>
            </p:cNvPr>
            <p:cNvSpPr/>
            <p:nvPr/>
          </p:nvSpPr>
          <p:spPr>
            <a:xfrm>
              <a:off x="6488110" y="2721707"/>
              <a:ext cx="10477" cy="20955"/>
            </a:xfrm>
            <a:custGeom>
              <a:avLst/>
              <a:gdLst>
                <a:gd name="connsiteX0" fmla="*/ 0 w 10477"/>
                <a:gd name="connsiteY0" fmla="*/ 0 h 20955"/>
                <a:gd name="connsiteX1" fmla="*/ 0 w 10477"/>
                <a:gd name="connsiteY1" fmla="*/ 20955 h 20955"/>
              </a:gdLst>
              <a:ahLst/>
              <a:cxnLst>
                <a:cxn ang="0">
                  <a:pos x="connsiteX0" y="connsiteY0"/>
                </a:cxn>
                <a:cxn ang="0">
                  <a:pos x="connsiteX1" y="connsiteY1"/>
                </a:cxn>
              </a:cxnLst>
              <a:rect l="l" t="t" r="r" b="b"/>
              <a:pathLst>
                <a:path w="10477" h="20955">
                  <a:moveTo>
                    <a:pt x="0" y="0"/>
                  </a:moveTo>
                  <a:lnTo>
                    <a:pt x="0" y="2095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1" name="Freeform: Shape 30">
              <a:extLst>
                <a:ext uri="{FF2B5EF4-FFF2-40B4-BE49-F238E27FC236}">
                  <a16:creationId xmlns:a16="http://schemas.microsoft.com/office/drawing/2014/main" id="{10CFA854-A339-4688-8097-F4F86CB721AB}"/>
                </a:ext>
              </a:extLst>
            </p:cNvPr>
            <p:cNvSpPr/>
            <p:nvPr/>
          </p:nvSpPr>
          <p:spPr>
            <a:xfrm>
              <a:off x="6533372" y="2721707"/>
              <a:ext cx="10477" cy="20955"/>
            </a:xfrm>
            <a:custGeom>
              <a:avLst/>
              <a:gdLst>
                <a:gd name="connsiteX0" fmla="*/ 0 w 10477"/>
                <a:gd name="connsiteY0" fmla="*/ 0 h 20955"/>
                <a:gd name="connsiteX1" fmla="*/ 0 w 10477"/>
                <a:gd name="connsiteY1" fmla="*/ 20955 h 20955"/>
              </a:gdLst>
              <a:ahLst/>
              <a:cxnLst>
                <a:cxn ang="0">
                  <a:pos x="connsiteX0" y="connsiteY0"/>
                </a:cxn>
                <a:cxn ang="0">
                  <a:pos x="connsiteX1" y="connsiteY1"/>
                </a:cxn>
              </a:cxnLst>
              <a:rect l="l" t="t" r="r" b="b"/>
              <a:pathLst>
                <a:path w="10477" h="20955">
                  <a:moveTo>
                    <a:pt x="0" y="0"/>
                  </a:moveTo>
                  <a:lnTo>
                    <a:pt x="0" y="2095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2" name="Freeform: Shape 31">
              <a:extLst>
                <a:ext uri="{FF2B5EF4-FFF2-40B4-BE49-F238E27FC236}">
                  <a16:creationId xmlns:a16="http://schemas.microsoft.com/office/drawing/2014/main" id="{53827D51-9091-4AD1-A1EC-3496B0DCB618}"/>
                </a:ext>
              </a:extLst>
            </p:cNvPr>
            <p:cNvSpPr/>
            <p:nvPr/>
          </p:nvSpPr>
          <p:spPr>
            <a:xfrm>
              <a:off x="6578740" y="2721707"/>
              <a:ext cx="10477" cy="20955"/>
            </a:xfrm>
            <a:custGeom>
              <a:avLst/>
              <a:gdLst>
                <a:gd name="connsiteX0" fmla="*/ 0 w 10477"/>
                <a:gd name="connsiteY0" fmla="*/ 0 h 20955"/>
                <a:gd name="connsiteX1" fmla="*/ 0 w 10477"/>
                <a:gd name="connsiteY1" fmla="*/ 20955 h 20955"/>
              </a:gdLst>
              <a:ahLst/>
              <a:cxnLst>
                <a:cxn ang="0">
                  <a:pos x="connsiteX0" y="connsiteY0"/>
                </a:cxn>
                <a:cxn ang="0">
                  <a:pos x="connsiteX1" y="connsiteY1"/>
                </a:cxn>
              </a:cxnLst>
              <a:rect l="l" t="t" r="r" b="b"/>
              <a:pathLst>
                <a:path w="10477" h="20955">
                  <a:moveTo>
                    <a:pt x="0" y="0"/>
                  </a:moveTo>
                  <a:lnTo>
                    <a:pt x="0" y="2095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3" name="Freeform: Shape 32">
              <a:extLst>
                <a:ext uri="{FF2B5EF4-FFF2-40B4-BE49-F238E27FC236}">
                  <a16:creationId xmlns:a16="http://schemas.microsoft.com/office/drawing/2014/main" id="{6FC62FA0-DD79-4C0B-9DCE-02FD40FAA6C0}"/>
                </a:ext>
              </a:extLst>
            </p:cNvPr>
            <p:cNvSpPr/>
            <p:nvPr/>
          </p:nvSpPr>
          <p:spPr>
            <a:xfrm>
              <a:off x="6442742" y="2763617"/>
              <a:ext cx="10477" cy="20955"/>
            </a:xfrm>
            <a:custGeom>
              <a:avLst/>
              <a:gdLst>
                <a:gd name="connsiteX0" fmla="*/ 0 w 10477"/>
                <a:gd name="connsiteY0" fmla="*/ 0 h 20955"/>
                <a:gd name="connsiteX1" fmla="*/ 0 w 10477"/>
                <a:gd name="connsiteY1" fmla="*/ 20955 h 20955"/>
              </a:gdLst>
              <a:ahLst/>
              <a:cxnLst>
                <a:cxn ang="0">
                  <a:pos x="connsiteX0" y="connsiteY0"/>
                </a:cxn>
                <a:cxn ang="0">
                  <a:pos x="connsiteX1" y="connsiteY1"/>
                </a:cxn>
              </a:cxnLst>
              <a:rect l="l" t="t" r="r" b="b"/>
              <a:pathLst>
                <a:path w="10477" h="20955">
                  <a:moveTo>
                    <a:pt x="0" y="0"/>
                  </a:moveTo>
                  <a:lnTo>
                    <a:pt x="0" y="2095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4" name="Freeform: Shape 33">
              <a:extLst>
                <a:ext uri="{FF2B5EF4-FFF2-40B4-BE49-F238E27FC236}">
                  <a16:creationId xmlns:a16="http://schemas.microsoft.com/office/drawing/2014/main" id="{5F83AD7B-2EB7-4EB6-9496-0C7300824382}"/>
                </a:ext>
              </a:extLst>
            </p:cNvPr>
            <p:cNvSpPr/>
            <p:nvPr/>
          </p:nvSpPr>
          <p:spPr>
            <a:xfrm>
              <a:off x="6488110" y="2763617"/>
              <a:ext cx="10477" cy="20955"/>
            </a:xfrm>
            <a:custGeom>
              <a:avLst/>
              <a:gdLst>
                <a:gd name="connsiteX0" fmla="*/ 0 w 10477"/>
                <a:gd name="connsiteY0" fmla="*/ 0 h 20955"/>
                <a:gd name="connsiteX1" fmla="*/ 0 w 10477"/>
                <a:gd name="connsiteY1" fmla="*/ 20955 h 20955"/>
              </a:gdLst>
              <a:ahLst/>
              <a:cxnLst>
                <a:cxn ang="0">
                  <a:pos x="connsiteX0" y="connsiteY0"/>
                </a:cxn>
                <a:cxn ang="0">
                  <a:pos x="connsiteX1" y="connsiteY1"/>
                </a:cxn>
              </a:cxnLst>
              <a:rect l="l" t="t" r="r" b="b"/>
              <a:pathLst>
                <a:path w="10477" h="20955">
                  <a:moveTo>
                    <a:pt x="0" y="0"/>
                  </a:moveTo>
                  <a:lnTo>
                    <a:pt x="0" y="2095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5" name="Freeform: Shape 34">
              <a:extLst>
                <a:ext uri="{FF2B5EF4-FFF2-40B4-BE49-F238E27FC236}">
                  <a16:creationId xmlns:a16="http://schemas.microsoft.com/office/drawing/2014/main" id="{E3E5612D-39EC-488E-BD1E-CC7D09ED278F}"/>
                </a:ext>
              </a:extLst>
            </p:cNvPr>
            <p:cNvSpPr/>
            <p:nvPr/>
          </p:nvSpPr>
          <p:spPr>
            <a:xfrm>
              <a:off x="6533372" y="2763617"/>
              <a:ext cx="10477" cy="20955"/>
            </a:xfrm>
            <a:custGeom>
              <a:avLst/>
              <a:gdLst>
                <a:gd name="connsiteX0" fmla="*/ 0 w 10477"/>
                <a:gd name="connsiteY0" fmla="*/ 0 h 20955"/>
                <a:gd name="connsiteX1" fmla="*/ 0 w 10477"/>
                <a:gd name="connsiteY1" fmla="*/ 20955 h 20955"/>
              </a:gdLst>
              <a:ahLst/>
              <a:cxnLst>
                <a:cxn ang="0">
                  <a:pos x="connsiteX0" y="connsiteY0"/>
                </a:cxn>
                <a:cxn ang="0">
                  <a:pos x="connsiteX1" y="connsiteY1"/>
                </a:cxn>
              </a:cxnLst>
              <a:rect l="l" t="t" r="r" b="b"/>
              <a:pathLst>
                <a:path w="10477" h="20955">
                  <a:moveTo>
                    <a:pt x="0" y="0"/>
                  </a:moveTo>
                  <a:lnTo>
                    <a:pt x="0" y="2095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6" name="Freeform: Shape 35">
              <a:extLst>
                <a:ext uri="{FF2B5EF4-FFF2-40B4-BE49-F238E27FC236}">
                  <a16:creationId xmlns:a16="http://schemas.microsoft.com/office/drawing/2014/main" id="{68B7B22A-E028-4ADC-942E-A9AAEA39371A}"/>
                </a:ext>
              </a:extLst>
            </p:cNvPr>
            <p:cNvSpPr/>
            <p:nvPr/>
          </p:nvSpPr>
          <p:spPr>
            <a:xfrm>
              <a:off x="6578740" y="2763617"/>
              <a:ext cx="10477" cy="20955"/>
            </a:xfrm>
            <a:custGeom>
              <a:avLst/>
              <a:gdLst>
                <a:gd name="connsiteX0" fmla="*/ 0 w 10477"/>
                <a:gd name="connsiteY0" fmla="*/ 0 h 20955"/>
                <a:gd name="connsiteX1" fmla="*/ 0 w 10477"/>
                <a:gd name="connsiteY1" fmla="*/ 20955 h 20955"/>
              </a:gdLst>
              <a:ahLst/>
              <a:cxnLst>
                <a:cxn ang="0">
                  <a:pos x="connsiteX0" y="connsiteY0"/>
                </a:cxn>
                <a:cxn ang="0">
                  <a:pos x="connsiteX1" y="connsiteY1"/>
                </a:cxn>
              </a:cxnLst>
              <a:rect l="l" t="t" r="r" b="b"/>
              <a:pathLst>
                <a:path w="10477" h="20955">
                  <a:moveTo>
                    <a:pt x="0" y="0"/>
                  </a:moveTo>
                  <a:lnTo>
                    <a:pt x="0" y="20955"/>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7" name="Freeform: Shape 36">
              <a:extLst>
                <a:ext uri="{FF2B5EF4-FFF2-40B4-BE49-F238E27FC236}">
                  <a16:creationId xmlns:a16="http://schemas.microsoft.com/office/drawing/2014/main" id="{ADB5CD09-0906-4862-95A2-8CD216AE5F7A}"/>
                </a:ext>
              </a:extLst>
            </p:cNvPr>
            <p:cNvSpPr/>
            <p:nvPr/>
          </p:nvSpPr>
          <p:spPr>
            <a:xfrm>
              <a:off x="6135122" y="2792011"/>
              <a:ext cx="202949" cy="10477"/>
            </a:xfrm>
            <a:custGeom>
              <a:avLst/>
              <a:gdLst>
                <a:gd name="connsiteX0" fmla="*/ 0 w 202949"/>
                <a:gd name="connsiteY0" fmla="*/ 0 h 10477"/>
                <a:gd name="connsiteX1" fmla="*/ 202949 w 202949"/>
                <a:gd name="connsiteY1" fmla="*/ 0 h 10477"/>
              </a:gdLst>
              <a:ahLst/>
              <a:cxnLst>
                <a:cxn ang="0">
                  <a:pos x="connsiteX0" y="connsiteY0"/>
                </a:cxn>
                <a:cxn ang="0">
                  <a:pos x="connsiteX1" y="connsiteY1"/>
                </a:cxn>
              </a:cxnLst>
              <a:rect l="l" t="t" r="r" b="b"/>
              <a:pathLst>
                <a:path w="202949" h="10477">
                  <a:moveTo>
                    <a:pt x="0" y="0"/>
                  </a:moveTo>
                  <a:lnTo>
                    <a:pt x="202949"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8" name="Freeform: Shape 37">
              <a:extLst>
                <a:ext uri="{FF2B5EF4-FFF2-40B4-BE49-F238E27FC236}">
                  <a16:creationId xmlns:a16="http://schemas.microsoft.com/office/drawing/2014/main" id="{E6ECA45B-D2E5-47EC-8AD2-C101D62ABFDF}"/>
                </a:ext>
              </a:extLst>
            </p:cNvPr>
            <p:cNvSpPr/>
            <p:nvPr/>
          </p:nvSpPr>
          <p:spPr>
            <a:xfrm>
              <a:off x="6135122" y="2834864"/>
              <a:ext cx="202949" cy="10477"/>
            </a:xfrm>
            <a:custGeom>
              <a:avLst/>
              <a:gdLst>
                <a:gd name="connsiteX0" fmla="*/ 0 w 202949"/>
                <a:gd name="connsiteY0" fmla="*/ 0 h 10477"/>
                <a:gd name="connsiteX1" fmla="*/ 202949 w 202949"/>
                <a:gd name="connsiteY1" fmla="*/ 0 h 10477"/>
              </a:gdLst>
              <a:ahLst/>
              <a:cxnLst>
                <a:cxn ang="0">
                  <a:pos x="connsiteX0" y="connsiteY0"/>
                </a:cxn>
                <a:cxn ang="0">
                  <a:pos x="connsiteX1" y="connsiteY1"/>
                </a:cxn>
              </a:cxnLst>
              <a:rect l="l" t="t" r="r" b="b"/>
              <a:pathLst>
                <a:path w="202949" h="10477">
                  <a:moveTo>
                    <a:pt x="0" y="0"/>
                  </a:moveTo>
                  <a:lnTo>
                    <a:pt x="202949"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9" name="Freeform: Shape 38">
              <a:extLst>
                <a:ext uri="{FF2B5EF4-FFF2-40B4-BE49-F238E27FC236}">
                  <a16:creationId xmlns:a16="http://schemas.microsoft.com/office/drawing/2014/main" id="{CA111698-100C-4F22-A259-B55B0C7CBAA7}"/>
                </a:ext>
              </a:extLst>
            </p:cNvPr>
            <p:cNvSpPr/>
            <p:nvPr/>
          </p:nvSpPr>
          <p:spPr>
            <a:xfrm>
              <a:off x="6190758" y="2337916"/>
              <a:ext cx="59302" cy="29651"/>
            </a:xfrm>
            <a:custGeom>
              <a:avLst/>
              <a:gdLst>
                <a:gd name="connsiteX0" fmla="*/ 0 w 59302"/>
                <a:gd name="connsiteY0" fmla="*/ 29651 h 29651"/>
                <a:gd name="connsiteX1" fmla="*/ 29651 w 59302"/>
                <a:gd name="connsiteY1" fmla="*/ 0 h 29651"/>
                <a:gd name="connsiteX2" fmla="*/ 59303 w 59302"/>
                <a:gd name="connsiteY2" fmla="*/ 29651 h 29651"/>
              </a:gdLst>
              <a:ahLst/>
              <a:cxnLst>
                <a:cxn ang="0">
                  <a:pos x="connsiteX0" y="connsiteY0"/>
                </a:cxn>
                <a:cxn ang="0">
                  <a:pos x="connsiteX1" y="connsiteY1"/>
                </a:cxn>
                <a:cxn ang="0">
                  <a:pos x="connsiteX2" y="connsiteY2"/>
                </a:cxn>
              </a:cxnLst>
              <a:rect l="l" t="t" r="r" b="b"/>
              <a:pathLst>
                <a:path w="59302" h="29651">
                  <a:moveTo>
                    <a:pt x="0" y="29651"/>
                  </a:moveTo>
                  <a:lnTo>
                    <a:pt x="29651" y="0"/>
                  </a:lnTo>
                  <a:lnTo>
                    <a:pt x="59303" y="29651"/>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0" name="Freeform: Shape 39">
              <a:extLst>
                <a:ext uri="{FF2B5EF4-FFF2-40B4-BE49-F238E27FC236}">
                  <a16:creationId xmlns:a16="http://schemas.microsoft.com/office/drawing/2014/main" id="{9ECCF7E7-E611-4309-BAB9-3301C395B3EC}"/>
                </a:ext>
              </a:extLst>
            </p:cNvPr>
            <p:cNvSpPr/>
            <p:nvPr/>
          </p:nvSpPr>
          <p:spPr>
            <a:xfrm>
              <a:off x="6220409" y="2346089"/>
              <a:ext cx="10477" cy="111375"/>
            </a:xfrm>
            <a:custGeom>
              <a:avLst/>
              <a:gdLst>
                <a:gd name="connsiteX0" fmla="*/ 0 w 10477"/>
                <a:gd name="connsiteY0" fmla="*/ 0 h 111375"/>
                <a:gd name="connsiteX1" fmla="*/ 0 w 10477"/>
                <a:gd name="connsiteY1" fmla="*/ 111376 h 111375"/>
              </a:gdLst>
              <a:ahLst/>
              <a:cxnLst>
                <a:cxn ang="0">
                  <a:pos x="connsiteX0" y="connsiteY0"/>
                </a:cxn>
                <a:cxn ang="0">
                  <a:pos x="connsiteX1" y="connsiteY1"/>
                </a:cxn>
              </a:cxnLst>
              <a:rect l="l" t="t" r="r" b="b"/>
              <a:pathLst>
                <a:path w="10477" h="111375">
                  <a:moveTo>
                    <a:pt x="0" y="0"/>
                  </a:moveTo>
                  <a:lnTo>
                    <a:pt x="0" y="111376"/>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91" name="Marcador de pie de página 1">
            <a:extLst>
              <a:ext uri="{FF2B5EF4-FFF2-40B4-BE49-F238E27FC236}">
                <a16:creationId xmlns:a16="http://schemas.microsoft.com/office/drawing/2014/main" id="{0B26C472-4D12-4D0A-A2A5-3579DA545F5F}"/>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tx2"/>
                </a:solidFill>
                <a:latin typeface="Segoe UI" panose="020B0502040204020203" pitchFamily="34" charset="0"/>
              </a:rPr>
              <a:t>p. </a:t>
            </a:r>
            <a:fld id="{C55AD5FC-D658-4668-AADB-0A3BDC5470A2}" type="slidenum">
              <a:rPr lang="es-ES" sz="900" smtClean="0">
                <a:solidFill>
                  <a:schemeClr val="tx2"/>
                </a:solidFill>
                <a:latin typeface="Segoe UI" panose="020B0502040204020203" pitchFamily="34" charset="0"/>
              </a:rPr>
              <a:pPr algn="l"/>
              <a:t>24</a:t>
            </a:fld>
            <a:endParaRPr lang="es-ES" sz="900" dirty="0">
              <a:solidFill>
                <a:schemeClr val="tx2"/>
              </a:solidFill>
              <a:latin typeface="Segoe UI" panose="020B0502040204020203" pitchFamily="34" charset="0"/>
            </a:endParaRPr>
          </a:p>
        </p:txBody>
      </p:sp>
    </p:spTree>
    <p:extLst>
      <p:ext uri="{BB962C8B-B14F-4D97-AF65-F5344CB8AC3E}">
        <p14:creationId xmlns:p14="http://schemas.microsoft.com/office/powerpoint/2010/main" val="17578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6" name="Conector recto 298">
            <a:extLst>
              <a:ext uri="{FF2B5EF4-FFF2-40B4-BE49-F238E27FC236}">
                <a16:creationId xmlns:a16="http://schemas.microsoft.com/office/drawing/2014/main" id="{EBA028DD-2153-43F3-8731-4D35C3336662}"/>
              </a:ext>
            </a:extLst>
          </p:cNvPr>
          <p:cNvCxnSpPr>
            <a:cxnSpLocks/>
          </p:cNvCxnSpPr>
          <p:nvPr/>
        </p:nvCxnSpPr>
        <p:spPr>
          <a:xfrm flipV="1">
            <a:off x="5046533" y="2230393"/>
            <a:ext cx="0" cy="4121246"/>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17" name="Conector recto 298">
            <a:extLst>
              <a:ext uri="{FF2B5EF4-FFF2-40B4-BE49-F238E27FC236}">
                <a16:creationId xmlns:a16="http://schemas.microsoft.com/office/drawing/2014/main" id="{28862EDE-0E5C-49F8-A065-9ADD257D01BF}"/>
              </a:ext>
            </a:extLst>
          </p:cNvPr>
          <p:cNvCxnSpPr>
            <a:cxnSpLocks/>
          </p:cNvCxnSpPr>
          <p:nvPr/>
        </p:nvCxnSpPr>
        <p:spPr>
          <a:xfrm flipV="1">
            <a:off x="8650549" y="2230393"/>
            <a:ext cx="0" cy="4268537"/>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nvGrpSpPr>
          <p:cNvPr id="296" name="Grupo 295">
            <a:extLst>
              <a:ext uri="{FF2B5EF4-FFF2-40B4-BE49-F238E27FC236}">
                <a16:creationId xmlns:a16="http://schemas.microsoft.com/office/drawing/2014/main" id="{16B5407C-3924-4A6B-82FC-5E3B6A13B8A1}"/>
              </a:ext>
            </a:extLst>
          </p:cNvPr>
          <p:cNvGrpSpPr/>
          <p:nvPr/>
        </p:nvGrpSpPr>
        <p:grpSpPr>
          <a:xfrm>
            <a:off x="1386550" y="2051364"/>
            <a:ext cx="2026877" cy="777083"/>
            <a:chOff x="6713534" y="1874585"/>
            <a:chExt cx="2026877" cy="777083"/>
          </a:xfrm>
        </p:grpSpPr>
        <p:sp>
          <p:nvSpPr>
            <p:cNvPr id="297" name="Elipse 296">
              <a:extLst>
                <a:ext uri="{FF2B5EF4-FFF2-40B4-BE49-F238E27FC236}">
                  <a16:creationId xmlns:a16="http://schemas.microsoft.com/office/drawing/2014/main" id="{32A13F7E-DBE2-488F-B237-909C3CE63074}"/>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298" name="CuadroTexto 297">
              <a:extLst>
                <a:ext uri="{FF2B5EF4-FFF2-40B4-BE49-F238E27FC236}">
                  <a16:creationId xmlns:a16="http://schemas.microsoft.com/office/drawing/2014/main" id="{E07EA6FD-B200-4A9B-B441-06CFB345C792}"/>
                </a:ext>
              </a:extLst>
            </p:cNvPr>
            <p:cNvSpPr txBox="1"/>
            <p:nvPr/>
          </p:nvSpPr>
          <p:spPr>
            <a:xfrm>
              <a:off x="6942242" y="2005337"/>
              <a:ext cx="1798169" cy="646331"/>
            </a:xfrm>
            <a:prstGeom prst="rect">
              <a:avLst/>
            </a:prstGeom>
            <a:noFill/>
          </p:spPr>
          <p:txBody>
            <a:bodyPr wrap="square" lIns="0" tIns="0" rIns="0" bIns="0" rtlCol="0">
              <a:spAutoFit/>
            </a:bodyPr>
            <a:lstStyle/>
            <a:p>
              <a:r>
                <a:rPr lang="es-ES" sz="1400" dirty="0">
                  <a:latin typeface="Segoe UI" panose="020B0502040204020203" pitchFamily="34" charset="0"/>
                  <a:ea typeface="Open Sans SemiBold" panose="020B0706030804020204" pitchFamily="34" charset="0"/>
                  <a:cs typeface="Segoe UI Semibold" panose="020B0702040204020203" pitchFamily="34" charset="0"/>
                </a:rPr>
                <a:t>Preguntar todo lo que no se entienda o se quiera conocer</a:t>
              </a:r>
            </a:p>
          </p:txBody>
        </p:sp>
      </p:grpSp>
      <p:cxnSp>
        <p:nvCxnSpPr>
          <p:cNvPr id="299" name="Conector recto 298">
            <a:extLst>
              <a:ext uri="{FF2B5EF4-FFF2-40B4-BE49-F238E27FC236}">
                <a16:creationId xmlns:a16="http://schemas.microsoft.com/office/drawing/2014/main" id="{852DAF41-28AB-4C55-9515-9E32440CB1C6}"/>
              </a:ext>
            </a:extLst>
          </p:cNvPr>
          <p:cNvCxnSpPr>
            <a:cxnSpLocks/>
          </p:cNvCxnSpPr>
          <p:nvPr/>
        </p:nvCxnSpPr>
        <p:spPr>
          <a:xfrm flipV="1">
            <a:off x="1457324" y="2230393"/>
            <a:ext cx="0" cy="4121246"/>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87" name="Straight Connector 38">
            <a:extLst>
              <a:ext uri="{FF2B5EF4-FFF2-40B4-BE49-F238E27FC236}">
                <a16:creationId xmlns:a16="http://schemas.microsoft.com/office/drawing/2014/main" id="{EA9021B0-FD89-45AF-B1BA-9E5D471232D7}"/>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88" name="Rectángulo 245">
            <a:extLst>
              <a:ext uri="{FF2B5EF4-FFF2-40B4-BE49-F238E27FC236}">
                <a16:creationId xmlns:a16="http://schemas.microsoft.com/office/drawing/2014/main" id="{E4B8B30B-F5ED-4DE6-A744-DBA6F36F9065}"/>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pic>
        <p:nvPicPr>
          <p:cNvPr id="171" name="Picture 170">
            <a:extLst>
              <a:ext uri="{FF2B5EF4-FFF2-40B4-BE49-F238E27FC236}">
                <a16:creationId xmlns:a16="http://schemas.microsoft.com/office/drawing/2014/main" id="{A3C3E62A-CD99-4513-BE37-55F269C85C95}"/>
              </a:ext>
            </a:extLst>
          </p:cNvPr>
          <p:cNvPicPr>
            <a:picLocks noChangeAspect="1"/>
          </p:cNvPicPr>
          <p:nvPr/>
        </p:nvPicPr>
        <p:blipFill rotWithShape="1">
          <a:blip r:embed="rId3">
            <a:extLst>
              <a:ext uri="{28A0092B-C50C-407E-A947-70E740481C1C}">
                <a14:useLocalDpi xmlns:a14="http://schemas.microsoft.com/office/drawing/2010/main" val="0"/>
              </a:ext>
            </a:extLst>
          </a:blip>
          <a:srcRect t="69122" b="6178"/>
          <a:stretch/>
        </p:blipFill>
        <p:spPr>
          <a:xfrm>
            <a:off x="0" y="4845693"/>
            <a:ext cx="12192000" cy="1706450"/>
          </a:xfrm>
          <a:prstGeom prst="rect">
            <a:avLst/>
          </a:prstGeom>
        </p:spPr>
      </p:pic>
      <p:sp>
        <p:nvSpPr>
          <p:cNvPr id="172" name="Text Placeholder 6">
            <a:extLst>
              <a:ext uri="{FF2B5EF4-FFF2-40B4-BE49-F238E27FC236}">
                <a16:creationId xmlns:a16="http://schemas.microsoft.com/office/drawing/2014/main" id="{F9FFDD0C-0AB6-47B8-A70F-C5766F91C6E5}"/>
              </a:ext>
            </a:extLst>
          </p:cNvPr>
          <p:cNvSpPr txBox="1">
            <a:spLocks/>
          </p:cNvSpPr>
          <p:nvPr/>
        </p:nvSpPr>
        <p:spPr>
          <a:xfrm>
            <a:off x="0" y="4865332"/>
            <a:ext cx="12192002" cy="1682852"/>
          </a:xfrm>
          <a:prstGeom prst="rect">
            <a:avLst/>
          </a:prstGeom>
          <a:gradFill flip="none" rotWithShape="1">
            <a:gsLst>
              <a:gs pos="18000">
                <a:schemeClr val="accent2">
                  <a:alpha val="8000"/>
                </a:schemeClr>
              </a:gs>
              <a:gs pos="87000">
                <a:schemeClr val="accent1">
                  <a:alpha val="52000"/>
                </a:schemeClr>
              </a:gs>
              <a:gs pos="71000">
                <a:schemeClr val="accent1">
                  <a:alpha val="47000"/>
                </a:schemeClr>
              </a:gs>
              <a:gs pos="100000">
                <a:schemeClr val="accent1">
                  <a:alpha val="84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a:t>.</a:t>
            </a:r>
          </a:p>
        </p:txBody>
      </p:sp>
      <p:grpSp>
        <p:nvGrpSpPr>
          <p:cNvPr id="220" name="Grupo 295">
            <a:extLst>
              <a:ext uri="{FF2B5EF4-FFF2-40B4-BE49-F238E27FC236}">
                <a16:creationId xmlns:a16="http://schemas.microsoft.com/office/drawing/2014/main" id="{5851BB1A-875C-4B94-BCFC-37B9B5993C9F}"/>
              </a:ext>
            </a:extLst>
          </p:cNvPr>
          <p:cNvGrpSpPr/>
          <p:nvPr/>
        </p:nvGrpSpPr>
        <p:grpSpPr>
          <a:xfrm>
            <a:off x="4975759" y="2051364"/>
            <a:ext cx="2562780" cy="561639"/>
            <a:chOff x="6713534" y="1874585"/>
            <a:chExt cx="2562780" cy="561639"/>
          </a:xfrm>
        </p:grpSpPr>
        <p:sp>
          <p:nvSpPr>
            <p:cNvPr id="221" name="Elipse 296">
              <a:extLst>
                <a:ext uri="{FF2B5EF4-FFF2-40B4-BE49-F238E27FC236}">
                  <a16:creationId xmlns:a16="http://schemas.microsoft.com/office/drawing/2014/main" id="{3D00BF6A-BB9E-404E-B3ED-07C3DAB5EA9D}"/>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224" name="CuadroTexto 297">
              <a:extLst>
                <a:ext uri="{FF2B5EF4-FFF2-40B4-BE49-F238E27FC236}">
                  <a16:creationId xmlns:a16="http://schemas.microsoft.com/office/drawing/2014/main" id="{48AE95A9-1AC3-4068-B597-83681631591C}"/>
                </a:ext>
              </a:extLst>
            </p:cNvPr>
            <p:cNvSpPr txBox="1"/>
            <p:nvPr/>
          </p:nvSpPr>
          <p:spPr>
            <a:xfrm>
              <a:off x="6942242" y="2005337"/>
              <a:ext cx="2334072" cy="430887"/>
            </a:xfrm>
            <a:prstGeom prst="rect">
              <a:avLst/>
            </a:prstGeom>
            <a:noFill/>
          </p:spPr>
          <p:txBody>
            <a:bodyPr wrap="square" lIns="0" tIns="0" rIns="0" bIns="0" rtlCol="0">
              <a:spAutoFit/>
            </a:bodyPr>
            <a:lstStyle/>
            <a:p>
              <a:r>
                <a:rPr lang="es-ES" sz="1400" dirty="0">
                  <a:latin typeface="Open Sans Light" panose="020B0306030504020204" pitchFamily="34" charset="0"/>
                  <a:ea typeface="Open Sans Light" panose="020B0306030504020204" pitchFamily="34" charset="0"/>
                  <a:cs typeface="Open Sans Light" panose="020B0306030504020204" pitchFamily="34" charset="0"/>
                </a:rPr>
                <a:t>Asesorarse adecuadamente en caso de duda</a:t>
              </a:r>
            </a:p>
          </p:txBody>
        </p:sp>
      </p:grpSp>
      <p:grpSp>
        <p:nvGrpSpPr>
          <p:cNvPr id="314" name="Grupo 295">
            <a:extLst>
              <a:ext uri="{FF2B5EF4-FFF2-40B4-BE49-F238E27FC236}">
                <a16:creationId xmlns:a16="http://schemas.microsoft.com/office/drawing/2014/main" id="{6B67BA55-FD58-47A3-ADBA-5677AB95104C}"/>
              </a:ext>
            </a:extLst>
          </p:cNvPr>
          <p:cNvGrpSpPr/>
          <p:nvPr/>
        </p:nvGrpSpPr>
        <p:grpSpPr>
          <a:xfrm>
            <a:off x="8579775" y="2051364"/>
            <a:ext cx="2454068" cy="561639"/>
            <a:chOff x="6713534" y="1874585"/>
            <a:chExt cx="2454068" cy="561639"/>
          </a:xfrm>
        </p:grpSpPr>
        <p:sp>
          <p:nvSpPr>
            <p:cNvPr id="315" name="Elipse 296">
              <a:extLst>
                <a:ext uri="{FF2B5EF4-FFF2-40B4-BE49-F238E27FC236}">
                  <a16:creationId xmlns:a16="http://schemas.microsoft.com/office/drawing/2014/main" id="{B3F27CD5-C19A-4552-80A3-F0DC58001845}"/>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316" name="CuadroTexto 297">
              <a:extLst>
                <a:ext uri="{FF2B5EF4-FFF2-40B4-BE49-F238E27FC236}">
                  <a16:creationId xmlns:a16="http://schemas.microsoft.com/office/drawing/2014/main" id="{25CF3981-5605-4D22-B67D-D904ACECC420}"/>
                </a:ext>
              </a:extLst>
            </p:cNvPr>
            <p:cNvSpPr txBox="1"/>
            <p:nvPr/>
          </p:nvSpPr>
          <p:spPr>
            <a:xfrm>
              <a:off x="6942242" y="2005337"/>
              <a:ext cx="2225360" cy="430887"/>
            </a:xfrm>
            <a:prstGeom prst="rect">
              <a:avLst/>
            </a:prstGeom>
            <a:noFill/>
          </p:spPr>
          <p:txBody>
            <a:bodyPr wrap="square" lIns="0" tIns="0" rIns="0" bIns="0" rtlCol="0">
              <a:spAutoFit/>
            </a:bodyPr>
            <a:lstStyle/>
            <a:p>
              <a:r>
                <a:rPr lang="es-ES" sz="1400" dirty="0">
                  <a:latin typeface="Open Sans Light" panose="020B0306030504020204" pitchFamily="34" charset="0"/>
                  <a:ea typeface="Open Sans Light" panose="020B0306030504020204" pitchFamily="34" charset="0"/>
                  <a:cs typeface="Open Sans Light" panose="020B0306030504020204" pitchFamily="34" charset="0"/>
                </a:rPr>
                <a:t>Tramitar adecuadamente las Bajas y Altas médicas</a:t>
              </a:r>
            </a:p>
          </p:txBody>
        </p:sp>
      </p:grpSp>
      <p:grpSp>
        <p:nvGrpSpPr>
          <p:cNvPr id="111" name="Grupo 221">
            <a:extLst>
              <a:ext uri="{FF2B5EF4-FFF2-40B4-BE49-F238E27FC236}">
                <a16:creationId xmlns:a16="http://schemas.microsoft.com/office/drawing/2014/main" id="{E03D21AE-6524-4C9B-B6D1-F57F0F645079}"/>
              </a:ext>
            </a:extLst>
          </p:cNvPr>
          <p:cNvGrpSpPr/>
          <p:nvPr/>
        </p:nvGrpSpPr>
        <p:grpSpPr>
          <a:xfrm>
            <a:off x="1391355" y="3401421"/>
            <a:ext cx="1863601" cy="769707"/>
            <a:chOff x="6718339" y="2788607"/>
            <a:chExt cx="1863601" cy="769707"/>
          </a:xfrm>
        </p:grpSpPr>
        <p:sp>
          <p:nvSpPr>
            <p:cNvPr id="112" name="Elipse 222">
              <a:extLst>
                <a:ext uri="{FF2B5EF4-FFF2-40B4-BE49-F238E27FC236}">
                  <a16:creationId xmlns:a16="http://schemas.microsoft.com/office/drawing/2014/main" id="{0EA33CB6-B58B-45D3-865D-8BE6A712EF3B}"/>
                </a:ext>
              </a:extLst>
            </p:cNvPr>
            <p:cNvSpPr/>
            <p:nvPr/>
          </p:nvSpPr>
          <p:spPr>
            <a:xfrm>
              <a:off x="6718339" y="2788607"/>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113" name="CuadroTexto 224">
              <a:extLst>
                <a:ext uri="{FF2B5EF4-FFF2-40B4-BE49-F238E27FC236}">
                  <a16:creationId xmlns:a16="http://schemas.microsoft.com/office/drawing/2014/main" id="{169CC4E3-C56A-4782-A6C3-CA5BB3E3E286}"/>
                </a:ext>
              </a:extLst>
            </p:cNvPr>
            <p:cNvSpPr txBox="1"/>
            <p:nvPr/>
          </p:nvSpPr>
          <p:spPr>
            <a:xfrm>
              <a:off x="6947048" y="2911983"/>
              <a:ext cx="1634892" cy="646331"/>
            </a:xfrm>
            <a:prstGeom prst="rect">
              <a:avLst/>
            </a:prstGeom>
            <a:noFill/>
          </p:spPr>
          <p:txBody>
            <a:bodyPr wrap="square" lIns="0" tIns="0" rIns="0" bIns="0" rtlCol="0">
              <a:spAutoFit/>
            </a:bodyPr>
            <a:lstStyle/>
            <a:p>
              <a:r>
                <a:rPr lang="es-ES" sz="1400" dirty="0">
                  <a:latin typeface="Segoe UI" panose="020B0502040204020203" pitchFamily="34" charset="0"/>
                  <a:ea typeface="Open Sans SemiBold" panose="020B0706030804020204" pitchFamily="34" charset="0"/>
                  <a:cs typeface="Segoe UI Semibold" panose="020B0702040204020203" pitchFamily="34" charset="0"/>
                </a:rPr>
                <a:t>No firmar nada sin entender lo que se esta firmando</a:t>
              </a:r>
            </a:p>
          </p:txBody>
        </p:sp>
      </p:grpSp>
      <p:grpSp>
        <p:nvGrpSpPr>
          <p:cNvPr id="173" name="Grupo 221">
            <a:extLst>
              <a:ext uri="{FF2B5EF4-FFF2-40B4-BE49-F238E27FC236}">
                <a16:creationId xmlns:a16="http://schemas.microsoft.com/office/drawing/2014/main" id="{69D5A915-0F99-4D94-9724-4482E4E79C76}"/>
              </a:ext>
            </a:extLst>
          </p:cNvPr>
          <p:cNvGrpSpPr/>
          <p:nvPr/>
        </p:nvGrpSpPr>
        <p:grpSpPr>
          <a:xfrm>
            <a:off x="4980564" y="3401421"/>
            <a:ext cx="3080705" cy="338820"/>
            <a:chOff x="6718339" y="2788607"/>
            <a:chExt cx="3080705" cy="338820"/>
          </a:xfrm>
        </p:grpSpPr>
        <p:sp>
          <p:nvSpPr>
            <p:cNvPr id="174" name="Elipse 222">
              <a:extLst>
                <a:ext uri="{FF2B5EF4-FFF2-40B4-BE49-F238E27FC236}">
                  <a16:creationId xmlns:a16="http://schemas.microsoft.com/office/drawing/2014/main" id="{0A1FC0A6-C6BA-462F-BBF9-89FB233B6825}"/>
                </a:ext>
              </a:extLst>
            </p:cNvPr>
            <p:cNvSpPr/>
            <p:nvPr/>
          </p:nvSpPr>
          <p:spPr>
            <a:xfrm>
              <a:off x="6718339" y="2788607"/>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175" name="CuadroTexto 224">
              <a:extLst>
                <a:ext uri="{FF2B5EF4-FFF2-40B4-BE49-F238E27FC236}">
                  <a16:creationId xmlns:a16="http://schemas.microsoft.com/office/drawing/2014/main" id="{80B6302C-614E-427E-8735-2F4177CE5FC5}"/>
                </a:ext>
              </a:extLst>
            </p:cNvPr>
            <p:cNvSpPr txBox="1"/>
            <p:nvPr/>
          </p:nvSpPr>
          <p:spPr>
            <a:xfrm>
              <a:off x="6947048" y="2911983"/>
              <a:ext cx="2851996" cy="215444"/>
            </a:xfrm>
            <a:prstGeom prst="rect">
              <a:avLst/>
            </a:prstGeom>
            <a:noFill/>
          </p:spPr>
          <p:txBody>
            <a:bodyPr wrap="square" lIns="0" tIns="0" rIns="0" bIns="0" rtlCol="0">
              <a:spAutoFit/>
            </a:bodyPr>
            <a:lstStyle/>
            <a:p>
              <a:r>
                <a:rPr lang="es-ES" sz="1400" dirty="0">
                  <a:latin typeface="Segoe UI" panose="020B0502040204020203" pitchFamily="34" charset="0"/>
                  <a:ea typeface="Open Sans SemiBold" panose="020B0706030804020204" pitchFamily="34" charset="0"/>
                  <a:cs typeface="Segoe UI Semibold" panose="020B0702040204020203" pitchFamily="34" charset="0"/>
                </a:rPr>
                <a:t>Consultar la “Vida Laboral“</a:t>
              </a:r>
            </a:p>
          </p:txBody>
        </p:sp>
      </p:grpSp>
      <p:sp>
        <p:nvSpPr>
          <p:cNvPr id="147" name="Rectángulo 385">
            <a:extLst>
              <a:ext uri="{FF2B5EF4-FFF2-40B4-BE49-F238E27FC236}">
                <a16:creationId xmlns:a16="http://schemas.microsoft.com/office/drawing/2014/main" id="{F0F51092-3145-4471-BDA8-A475888CFBB1}"/>
              </a:ext>
            </a:extLst>
          </p:cNvPr>
          <p:cNvSpPr/>
          <p:nvPr/>
        </p:nvSpPr>
        <p:spPr>
          <a:xfrm>
            <a:off x="5726964" y="4172860"/>
            <a:ext cx="7378283" cy="1398543"/>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49" name="Marcador de texto 5">
            <a:extLst>
              <a:ext uri="{FF2B5EF4-FFF2-40B4-BE49-F238E27FC236}">
                <a16:creationId xmlns:a16="http://schemas.microsoft.com/office/drawing/2014/main" id="{377FCB37-33C1-4C9A-AA3E-366C4AB77E00}"/>
              </a:ext>
            </a:extLst>
          </p:cNvPr>
          <p:cNvSpPr txBox="1">
            <a:spLocks/>
          </p:cNvSpPr>
          <p:nvPr/>
        </p:nvSpPr>
        <p:spPr>
          <a:xfrm>
            <a:off x="7323033" y="4430454"/>
            <a:ext cx="4367229" cy="883355"/>
          </a:xfrm>
          <a:prstGeom prst="rect">
            <a:avLst/>
          </a:prstGeom>
        </p:spPr>
        <p:txBody>
          <a:bodyPr vert="horz" lIns="0" tIns="0" rIns="0" bIns="0" rtlCol="0" anchor="ctr">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dirty="0">
                <a:solidFill>
                  <a:schemeClr val="tx1"/>
                </a:solidFill>
                <a:latin typeface="Segoe UI Semibold" panose="020B0702040204020203" pitchFamily="34" charset="0"/>
                <a:ea typeface="Open Sans SemiBold" panose="020B0706030804020204" pitchFamily="34" charset="0"/>
                <a:cs typeface="Segoe UI Semibold" panose="020B0702040204020203" pitchFamily="34" charset="0"/>
              </a:rPr>
              <a:t>¡NO ACEPTAR CONTRATOS EN B!</a:t>
            </a:r>
          </a:p>
          <a:p>
            <a:r>
              <a:rPr lang="es-ES" b="0" dirty="0">
                <a:solidFill>
                  <a:schemeClr val="tx1"/>
                </a:solidFill>
                <a:latin typeface="Segoe UI" panose="020B0502040204020203" pitchFamily="34" charset="0"/>
                <a:ea typeface="Open Sans SemiBold" panose="020B0706030804020204" pitchFamily="34" charset="0"/>
                <a:cs typeface="Segoe UI Semibold" panose="020B0702040204020203" pitchFamily="34" charset="0"/>
              </a:rPr>
              <a:t>Un </a:t>
            </a:r>
            <a:r>
              <a:rPr lang="es-ES" b="0" dirty="0">
                <a:solidFill>
                  <a:schemeClr val="tx1"/>
                </a:solidFill>
                <a:latin typeface="Segoe UI Semibold" panose="020B0702040204020203" pitchFamily="34" charset="0"/>
                <a:ea typeface="Open Sans SemiBold" panose="020B0706030804020204" pitchFamily="34" charset="0"/>
                <a:cs typeface="Segoe UI Semibold" panose="020B0702040204020203" pitchFamily="34" charset="0"/>
              </a:rPr>
              <a:t>contrato</a:t>
            </a:r>
            <a:r>
              <a:rPr lang="es-ES" b="0" dirty="0">
                <a:solidFill>
                  <a:schemeClr val="tx1"/>
                </a:solidFill>
                <a:latin typeface="Segoe UI" panose="020B0502040204020203" pitchFamily="34" charset="0"/>
                <a:ea typeface="Open Sans SemiBold" panose="020B0706030804020204" pitchFamily="34" charset="0"/>
                <a:cs typeface="Segoe UI Semibold" panose="020B0702040204020203" pitchFamily="34" charset="0"/>
              </a:rPr>
              <a:t> es un </a:t>
            </a:r>
            <a:r>
              <a:rPr lang="es-ES" b="0" dirty="0">
                <a:solidFill>
                  <a:schemeClr val="tx1"/>
                </a:solidFill>
                <a:latin typeface="Segoe UI Semibold" panose="020B0702040204020203" pitchFamily="34" charset="0"/>
                <a:ea typeface="Open Sans SemiBold" panose="020B0706030804020204" pitchFamily="34" charset="0"/>
                <a:cs typeface="Segoe UI Semibold" panose="020B0702040204020203" pitchFamily="34" charset="0"/>
              </a:rPr>
              <a:t>compromiso</a:t>
            </a:r>
            <a:r>
              <a:rPr lang="es-ES" b="0" dirty="0">
                <a:solidFill>
                  <a:schemeClr val="tx1"/>
                </a:solidFill>
                <a:latin typeface="Segoe UI" panose="020B0502040204020203" pitchFamily="34" charset="0"/>
                <a:ea typeface="Open Sans SemiBold" panose="020B0706030804020204" pitchFamily="34" charset="0"/>
                <a:cs typeface="Segoe UI Semibold" panose="020B0702040204020203" pitchFamily="34" charset="0"/>
              </a:rPr>
              <a:t> con </a:t>
            </a:r>
            <a:r>
              <a:rPr lang="es-ES" b="0" dirty="0">
                <a:solidFill>
                  <a:schemeClr val="tx1"/>
                </a:solidFill>
                <a:latin typeface="Segoe UI Semibold" panose="020B0702040204020203" pitchFamily="34" charset="0"/>
                <a:ea typeface="Open Sans SemiBold" panose="020B0706030804020204" pitchFamily="34" charset="0"/>
                <a:cs typeface="Segoe UI Semibold" panose="020B0702040204020203" pitchFamily="34" charset="0"/>
              </a:rPr>
              <a:t>derechos</a:t>
            </a:r>
            <a:r>
              <a:rPr lang="es-ES" b="0" dirty="0">
                <a:solidFill>
                  <a:schemeClr val="tx1"/>
                </a:solidFill>
                <a:latin typeface="Segoe UI" panose="020B0502040204020203" pitchFamily="34" charset="0"/>
                <a:ea typeface="Open Sans SemiBold" panose="020B0706030804020204" pitchFamily="34" charset="0"/>
                <a:cs typeface="Segoe UI Semibold" panose="020B0702040204020203" pitchFamily="34" charset="0"/>
              </a:rPr>
              <a:t> y </a:t>
            </a:r>
            <a:r>
              <a:rPr lang="es-ES" b="0" dirty="0">
                <a:solidFill>
                  <a:schemeClr val="tx1"/>
                </a:solidFill>
                <a:latin typeface="Segoe UI Semibold" panose="020B0702040204020203" pitchFamily="34" charset="0"/>
                <a:ea typeface="Open Sans SemiBold" panose="020B0706030804020204" pitchFamily="34" charset="0"/>
                <a:cs typeface="Segoe UI Semibold" panose="020B0702040204020203" pitchFamily="34" charset="0"/>
              </a:rPr>
              <a:t>deberes  </a:t>
            </a:r>
          </a:p>
        </p:txBody>
      </p:sp>
      <p:cxnSp>
        <p:nvCxnSpPr>
          <p:cNvPr id="160" name="Conector recto 230">
            <a:extLst>
              <a:ext uri="{FF2B5EF4-FFF2-40B4-BE49-F238E27FC236}">
                <a16:creationId xmlns:a16="http://schemas.microsoft.com/office/drawing/2014/main" id="{A8D3CCF2-5BD9-4957-B2CB-53A811C0D6BE}"/>
              </a:ext>
            </a:extLst>
          </p:cNvPr>
          <p:cNvCxnSpPr>
            <a:cxnSpLocks/>
          </p:cNvCxnSpPr>
          <p:nvPr/>
        </p:nvCxnSpPr>
        <p:spPr>
          <a:xfrm flipV="1">
            <a:off x="7147560" y="4404267"/>
            <a:ext cx="0" cy="935729"/>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61" name="Titular">
            <a:extLst>
              <a:ext uri="{FF2B5EF4-FFF2-40B4-BE49-F238E27FC236}">
                <a16:creationId xmlns:a16="http://schemas.microsoft.com/office/drawing/2014/main" id="{6BE2F45A-114F-45F8-BE83-A9A3AE81DF85}"/>
              </a:ext>
            </a:extLst>
          </p:cNvPr>
          <p:cNvSpPr txBox="1">
            <a:spLocks/>
          </p:cNvSpPr>
          <p:nvPr/>
        </p:nvSpPr>
        <p:spPr>
          <a:xfrm>
            <a:off x="752739" y="740459"/>
            <a:ext cx="7740160"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b="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11. </a:t>
            </a:r>
            <a:r>
              <a:rPr lang="da-DK"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rPr>
              <a:t>EL CONTRATO LABORAL - </a:t>
            </a:r>
            <a:r>
              <a:rPr lang="da-DK"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rPr>
              <a:t>CONSEJOS</a:t>
            </a:r>
            <a:endParaRPr lang="es-ES"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endParaRPr>
          </a:p>
        </p:txBody>
      </p:sp>
      <p:sp>
        <p:nvSpPr>
          <p:cNvPr id="162" name="Marcador de texto 5">
            <a:extLst>
              <a:ext uri="{FF2B5EF4-FFF2-40B4-BE49-F238E27FC236}">
                <a16:creationId xmlns:a16="http://schemas.microsoft.com/office/drawing/2014/main" id="{CF8403C0-C08A-42D7-9A57-89B108F0108C}"/>
              </a:ext>
            </a:extLst>
          </p:cNvPr>
          <p:cNvSpPr txBox="1">
            <a:spLocks/>
          </p:cNvSpPr>
          <p:nvPr/>
        </p:nvSpPr>
        <p:spPr>
          <a:xfrm>
            <a:off x="755276" y="1510813"/>
            <a:ext cx="6392284" cy="266758"/>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spc="600" dirty="0">
                <a:solidFill>
                  <a:schemeClr val="accent1"/>
                </a:solidFill>
                <a:latin typeface="Segoe UI Semibold" panose="020B0702040204020203" pitchFamily="34" charset="0"/>
                <a:cs typeface="Segoe UI Semibold" panose="020B0702040204020203" pitchFamily="34" charset="0"/>
              </a:rPr>
              <a:t>FINALMENTE…!!!</a:t>
            </a:r>
          </a:p>
        </p:txBody>
      </p:sp>
      <p:grpSp>
        <p:nvGrpSpPr>
          <p:cNvPr id="179" name="Graphic 2">
            <a:extLst>
              <a:ext uri="{FF2B5EF4-FFF2-40B4-BE49-F238E27FC236}">
                <a16:creationId xmlns:a16="http://schemas.microsoft.com/office/drawing/2014/main" id="{416C1526-CE57-4452-A812-3A74855BFA54}"/>
              </a:ext>
            </a:extLst>
          </p:cNvPr>
          <p:cNvGrpSpPr/>
          <p:nvPr/>
        </p:nvGrpSpPr>
        <p:grpSpPr>
          <a:xfrm>
            <a:off x="884630" y="2203876"/>
            <a:ext cx="347748" cy="430206"/>
            <a:chOff x="884630" y="2203876"/>
            <a:chExt cx="347748" cy="430206"/>
          </a:xfrm>
          <a:noFill/>
        </p:grpSpPr>
        <p:sp>
          <p:nvSpPr>
            <p:cNvPr id="180" name="Freeform: Shape 179">
              <a:extLst>
                <a:ext uri="{FF2B5EF4-FFF2-40B4-BE49-F238E27FC236}">
                  <a16:creationId xmlns:a16="http://schemas.microsoft.com/office/drawing/2014/main" id="{1B515BA7-75BF-410E-B98B-6771E233611C}"/>
                </a:ext>
              </a:extLst>
            </p:cNvPr>
            <p:cNvSpPr/>
            <p:nvPr/>
          </p:nvSpPr>
          <p:spPr>
            <a:xfrm>
              <a:off x="884630" y="2203876"/>
              <a:ext cx="347748" cy="430206"/>
            </a:xfrm>
            <a:custGeom>
              <a:avLst/>
              <a:gdLst>
                <a:gd name="connsiteX0" fmla="*/ 194253 w 347748"/>
                <a:gd name="connsiteY0" fmla="*/ 405060 h 430206"/>
                <a:gd name="connsiteX1" fmla="*/ 194253 w 347748"/>
                <a:gd name="connsiteY1" fmla="*/ 352463 h 430206"/>
                <a:gd name="connsiteX2" fmla="*/ 293160 w 347748"/>
                <a:gd name="connsiteY2" fmla="*/ 352463 h 430206"/>
                <a:gd name="connsiteX3" fmla="*/ 293160 w 347748"/>
                <a:gd name="connsiteY3" fmla="*/ 264976 h 430206"/>
                <a:gd name="connsiteX4" fmla="*/ 347748 w 347748"/>
                <a:gd name="connsiteY4" fmla="*/ 264976 h 430206"/>
                <a:gd name="connsiteX5" fmla="*/ 331822 w 347748"/>
                <a:gd name="connsiteY5" fmla="*/ 137779 h 430206"/>
                <a:gd name="connsiteX6" fmla="*/ 167221 w 347748"/>
                <a:gd name="connsiteY6" fmla="*/ 0 h 430206"/>
                <a:gd name="connsiteX7" fmla="*/ 167221 w 347748"/>
                <a:gd name="connsiteY7" fmla="*/ 0 h 430206"/>
                <a:gd name="connsiteX8" fmla="*/ 0 w 347748"/>
                <a:gd name="connsiteY8" fmla="*/ 167221 h 430206"/>
                <a:gd name="connsiteX9" fmla="*/ 0 w 347748"/>
                <a:gd name="connsiteY9" fmla="*/ 430206 h 430206"/>
                <a:gd name="connsiteX10" fmla="*/ 0 w 347748"/>
                <a:gd name="connsiteY10" fmla="*/ 167221 h 430206"/>
                <a:gd name="connsiteX11" fmla="*/ 167221 w 347748"/>
                <a:gd name="connsiteY11" fmla="*/ 0 h 430206"/>
                <a:gd name="connsiteX12" fmla="*/ 167221 w 347748"/>
                <a:gd name="connsiteY12" fmla="*/ 0 h 430206"/>
                <a:gd name="connsiteX13" fmla="*/ 331822 w 347748"/>
                <a:gd name="connsiteY13" fmla="*/ 137779 h 430206"/>
                <a:gd name="connsiteX14" fmla="*/ 347748 w 347748"/>
                <a:gd name="connsiteY14" fmla="*/ 264976 h 430206"/>
                <a:gd name="connsiteX15" fmla="*/ 293160 w 347748"/>
                <a:gd name="connsiteY15" fmla="*/ 264976 h 430206"/>
                <a:gd name="connsiteX16" fmla="*/ 293160 w 347748"/>
                <a:gd name="connsiteY16" fmla="*/ 352463 h 430206"/>
                <a:gd name="connsiteX17" fmla="*/ 194253 w 347748"/>
                <a:gd name="connsiteY17" fmla="*/ 352463 h 430206"/>
                <a:gd name="connsiteX18" fmla="*/ 194253 w 347748"/>
                <a:gd name="connsiteY18" fmla="*/ 405060 h 43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748" h="430206">
                  <a:moveTo>
                    <a:pt x="194253" y="405060"/>
                  </a:moveTo>
                  <a:lnTo>
                    <a:pt x="194253" y="352463"/>
                  </a:lnTo>
                  <a:lnTo>
                    <a:pt x="293160" y="352463"/>
                  </a:lnTo>
                  <a:lnTo>
                    <a:pt x="293160" y="264976"/>
                  </a:lnTo>
                  <a:lnTo>
                    <a:pt x="347748" y="264976"/>
                  </a:lnTo>
                  <a:lnTo>
                    <a:pt x="331822" y="137779"/>
                  </a:lnTo>
                  <a:cubicBezTo>
                    <a:pt x="317573" y="58045"/>
                    <a:pt x="248212" y="0"/>
                    <a:pt x="167221" y="0"/>
                  </a:cubicBezTo>
                  <a:lnTo>
                    <a:pt x="167221" y="0"/>
                  </a:lnTo>
                  <a:cubicBezTo>
                    <a:pt x="74914" y="0"/>
                    <a:pt x="0" y="74914"/>
                    <a:pt x="0" y="167221"/>
                  </a:cubicBezTo>
                  <a:lnTo>
                    <a:pt x="0" y="430206"/>
                  </a:lnTo>
                  <a:lnTo>
                    <a:pt x="0" y="167221"/>
                  </a:lnTo>
                  <a:cubicBezTo>
                    <a:pt x="0" y="74914"/>
                    <a:pt x="74914" y="0"/>
                    <a:pt x="167221" y="0"/>
                  </a:cubicBezTo>
                  <a:lnTo>
                    <a:pt x="167221" y="0"/>
                  </a:lnTo>
                  <a:cubicBezTo>
                    <a:pt x="248212" y="0"/>
                    <a:pt x="317573" y="58045"/>
                    <a:pt x="331822" y="137779"/>
                  </a:cubicBezTo>
                  <a:lnTo>
                    <a:pt x="347748" y="264976"/>
                  </a:lnTo>
                  <a:lnTo>
                    <a:pt x="293160" y="264976"/>
                  </a:lnTo>
                  <a:lnTo>
                    <a:pt x="293160" y="352463"/>
                  </a:lnTo>
                  <a:lnTo>
                    <a:pt x="194253" y="352463"/>
                  </a:lnTo>
                  <a:lnTo>
                    <a:pt x="194253" y="405060"/>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81" name="Freeform: Shape 180">
              <a:extLst>
                <a:ext uri="{FF2B5EF4-FFF2-40B4-BE49-F238E27FC236}">
                  <a16:creationId xmlns:a16="http://schemas.microsoft.com/office/drawing/2014/main" id="{36297FA4-962B-468F-AB1B-9EF9A13282C7}"/>
                </a:ext>
              </a:extLst>
            </p:cNvPr>
            <p:cNvSpPr/>
            <p:nvPr/>
          </p:nvSpPr>
          <p:spPr>
            <a:xfrm>
              <a:off x="983433" y="2299641"/>
              <a:ext cx="31118" cy="12049"/>
            </a:xfrm>
            <a:custGeom>
              <a:avLst/>
              <a:gdLst>
                <a:gd name="connsiteX0" fmla="*/ 31118 w 31118"/>
                <a:gd name="connsiteY0" fmla="*/ 12049 h 12049"/>
                <a:gd name="connsiteX1" fmla="*/ 0 w 31118"/>
                <a:gd name="connsiteY1" fmla="*/ 0 h 12049"/>
                <a:gd name="connsiteX2" fmla="*/ 31118 w 31118"/>
                <a:gd name="connsiteY2" fmla="*/ 12049 h 12049"/>
              </a:gdLst>
              <a:ahLst/>
              <a:cxnLst>
                <a:cxn ang="0">
                  <a:pos x="connsiteX0" y="connsiteY0"/>
                </a:cxn>
                <a:cxn ang="0">
                  <a:pos x="connsiteX1" y="connsiteY1"/>
                </a:cxn>
                <a:cxn ang="0">
                  <a:pos x="connsiteX2" y="connsiteY2"/>
                </a:cxn>
              </a:cxnLst>
              <a:rect l="l" t="t" r="r" b="b"/>
              <a:pathLst>
                <a:path w="31118" h="12049">
                  <a:moveTo>
                    <a:pt x="31118" y="12049"/>
                  </a:moveTo>
                  <a:cubicBezTo>
                    <a:pt x="22841" y="4610"/>
                    <a:pt x="11944" y="0"/>
                    <a:pt x="0" y="0"/>
                  </a:cubicBezTo>
                  <a:cubicBezTo>
                    <a:pt x="11944" y="105"/>
                    <a:pt x="22841" y="4610"/>
                    <a:pt x="31118" y="12049"/>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2" name="Freeform: Shape 181">
              <a:extLst>
                <a:ext uri="{FF2B5EF4-FFF2-40B4-BE49-F238E27FC236}">
                  <a16:creationId xmlns:a16="http://schemas.microsoft.com/office/drawing/2014/main" id="{29508A18-801A-4381-ADAF-F7CF04D8DAAA}"/>
                </a:ext>
              </a:extLst>
            </p:cNvPr>
            <p:cNvSpPr/>
            <p:nvPr/>
          </p:nvSpPr>
          <p:spPr>
            <a:xfrm>
              <a:off x="1079407" y="2277743"/>
              <a:ext cx="25250" cy="14563"/>
            </a:xfrm>
            <a:custGeom>
              <a:avLst/>
              <a:gdLst>
                <a:gd name="connsiteX0" fmla="*/ 25251 w 25250"/>
                <a:gd name="connsiteY0" fmla="*/ 0 h 14563"/>
                <a:gd name="connsiteX1" fmla="*/ 0 w 25250"/>
                <a:gd name="connsiteY1" fmla="*/ 14564 h 14563"/>
                <a:gd name="connsiteX2" fmla="*/ 25251 w 25250"/>
                <a:gd name="connsiteY2" fmla="*/ 0 h 14563"/>
              </a:gdLst>
              <a:ahLst/>
              <a:cxnLst>
                <a:cxn ang="0">
                  <a:pos x="connsiteX0" y="connsiteY0"/>
                </a:cxn>
                <a:cxn ang="0">
                  <a:pos x="connsiteX1" y="connsiteY1"/>
                </a:cxn>
                <a:cxn ang="0">
                  <a:pos x="connsiteX2" y="connsiteY2"/>
                </a:cxn>
              </a:cxnLst>
              <a:rect l="l" t="t" r="r" b="b"/>
              <a:pathLst>
                <a:path w="25250" h="14563">
                  <a:moveTo>
                    <a:pt x="25251" y="0"/>
                  </a:moveTo>
                  <a:cubicBezTo>
                    <a:pt x="14459" y="0"/>
                    <a:pt x="5029" y="5867"/>
                    <a:pt x="0" y="14564"/>
                  </a:cubicBezTo>
                  <a:cubicBezTo>
                    <a:pt x="5134" y="5763"/>
                    <a:pt x="14564" y="0"/>
                    <a:pt x="25251" y="0"/>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3" name="Freeform: Shape 182">
              <a:extLst>
                <a:ext uri="{FF2B5EF4-FFF2-40B4-BE49-F238E27FC236}">
                  <a16:creationId xmlns:a16="http://schemas.microsoft.com/office/drawing/2014/main" id="{287236C0-F682-4A8D-AA96-A92ACE9C91F6}"/>
                </a:ext>
              </a:extLst>
            </p:cNvPr>
            <p:cNvSpPr/>
            <p:nvPr/>
          </p:nvSpPr>
          <p:spPr>
            <a:xfrm>
              <a:off x="937123" y="2256159"/>
              <a:ext cx="224847" cy="136312"/>
            </a:xfrm>
            <a:custGeom>
              <a:avLst/>
              <a:gdLst>
                <a:gd name="connsiteX0" fmla="*/ 167535 w 224847"/>
                <a:gd name="connsiteY0" fmla="*/ 136312 h 136312"/>
                <a:gd name="connsiteX1" fmla="*/ 183880 w 224847"/>
                <a:gd name="connsiteY1" fmla="*/ 136312 h 136312"/>
                <a:gd name="connsiteX2" fmla="*/ 224847 w 224847"/>
                <a:gd name="connsiteY2" fmla="*/ 95345 h 136312"/>
                <a:gd name="connsiteX3" fmla="*/ 196139 w 224847"/>
                <a:gd name="connsiteY3" fmla="*/ 56474 h 136312"/>
                <a:gd name="connsiteX4" fmla="*/ 196767 w 224847"/>
                <a:gd name="connsiteY4" fmla="*/ 50606 h 136312"/>
                <a:gd name="connsiteX5" fmla="*/ 167640 w 224847"/>
                <a:gd name="connsiteY5" fmla="*/ 21479 h 136312"/>
                <a:gd name="connsiteX6" fmla="*/ 154334 w 224847"/>
                <a:gd name="connsiteY6" fmla="*/ 24832 h 136312"/>
                <a:gd name="connsiteX7" fmla="*/ 108652 w 224847"/>
                <a:gd name="connsiteY7" fmla="*/ 0 h 136312"/>
                <a:gd name="connsiteX8" fmla="*/ 55216 w 224847"/>
                <a:gd name="connsiteY8" fmla="*/ 44425 h 136312"/>
                <a:gd name="connsiteX9" fmla="*/ 46311 w 224847"/>
                <a:gd name="connsiteY9" fmla="*/ 43586 h 136312"/>
                <a:gd name="connsiteX10" fmla="*/ 0 w 224847"/>
                <a:gd name="connsiteY10" fmla="*/ 89897 h 136312"/>
                <a:gd name="connsiteX11" fmla="*/ 46311 w 224847"/>
                <a:gd name="connsiteY11" fmla="*/ 136208 h 136312"/>
                <a:gd name="connsiteX12" fmla="*/ 66323 w 224847"/>
                <a:gd name="connsiteY12" fmla="*/ 136208 h 136312"/>
                <a:gd name="connsiteX13" fmla="*/ 46311 w 224847"/>
                <a:gd name="connsiteY13" fmla="*/ 136208 h 136312"/>
                <a:gd name="connsiteX14" fmla="*/ 0 w 224847"/>
                <a:gd name="connsiteY14" fmla="*/ 89897 h 136312"/>
                <a:gd name="connsiteX15" fmla="*/ 46311 w 224847"/>
                <a:gd name="connsiteY15" fmla="*/ 43586 h 136312"/>
                <a:gd name="connsiteX16" fmla="*/ 55216 w 224847"/>
                <a:gd name="connsiteY16" fmla="*/ 44425 h 136312"/>
                <a:gd name="connsiteX17" fmla="*/ 108652 w 224847"/>
                <a:gd name="connsiteY17" fmla="*/ 0 h 136312"/>
                <a:gd name="connsiteX18" fmla="*/ 154334 w 224847"/>
                <a:gd name="connsiteY18" fmla="*/ 24832 h 136312"/>
                <a:gd name="connsiteX19" fmla="*/ 167640 w 224847"/>
                <a:gd name="connsiteY19" fmla="*/ 21479 h 136312"/>
                <a:gd name="connsiteX20" fmla="*/ 196767 w 224847"/>
                <a:gd name="connsiteY20" fmla="*/ 50606 h 136312"/>
                <a:gd name="connsiteX21" fmla="*/ 196139 w 224847"/>
                <a:gd name="connsiteY21" fmla="*/ 56474 h 136312"/>
                <a:gd name="connsiteX22" fmla="*/ 224847 w 224847"/>
                <a:gd name="connsiteY22" fmla="*/ 95345 h 136312"/>
                <a:gd name="connsiteX23" fmla="*/ 183880 w 224847"/>
                <a:gd name="connsiteY23" fmla="*/ 136312 h 136312"/>
                <a:gd name="connsiteX24" fmla="*/ 167535 w 224847"/>
                <a:gd name="connsiteY24" fmla="*/ 136312 h 13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847" h="136312">
                  <a:moveTo>
                    <a:pt x="167535" y="136312"/>
                  </a:moveTo>
                  <a:lnTo>
                    <a:pt x="183880" y="136312"/>
                  </a:lnTo>
                  <a:cubicBezTo>
                    <a:pt x="206512" y="136312"/>
                    <a:pt x="224847" y="117977"/>
                    <a:pt x="224847" y="95345"/>
                  </a:cubicBezTo>
                  <a:cubicBezTo>
                    <a:pt x="224847" y="77010"/>
                    <a:pt x="212693" y="61712"/>
                    <a:pt x="196139" y="56474"/>
                  </a:cubicBezTo>
                  <a:cubicBezTo>
                    <a:pt x="196558" y="54588"/>
                    <a:pt x="196767" y="52702"/>
                    <a:pt x="196767" y="50606"/>
                  </a:cubicBezTo>
                  <a:cubicBezTo>
                    <a:pt x="196767" y="34471"/>
                    <a:pt x="183775" y="21479"/>
                    <a:pt x="167640" y="21479"/>
                  </a:cubicBezTo>
                  <a:cubicBezTo>
                    <a:pt x="162820" y="21479"/>
                    <a:pt x="158420" y="22736"/>
                    <a:pt x="154334" y="24832"/>
                  </a:cubicBezTo>
                  <a:cubicBezTo>
                    <a:pt x="144589" y="9849"/>
                    <a:pt x="127825" y="0"/>
                    <a:pt x="108652" y="0"/>
                  </a:cubicBezTo>
                  <a:cubicBezTo>
                    <a:pt x="82039" y="0"/>
                    <a:pt x="59931" y="19174"/>
                    <a:pt x="55216" y="44425"/>
                  </a:cubicBezTo>
                  <a:cubicBezTo>
                    <a:pt x="52283" y="43901"/>
                    <a:pt x="49349" y="43586"/>
                    <a:pt x="46311" y="43586"/>
                  </a:cubicBezTo>
                  <a:cubicBezTo>
                    <a:pt x="20745" y="43586"/>
                    <a:pt x="0" y="64332"/>
                    <a:pt x="0" y="89897"/>
                  </a:cubicBezTo>
                  <a:cubicBezTo>
                    <a:pt x="0" y="115462"/>
                    <a:pt x="20745" y="136208"/>
                    <a:pt x="46311" y="136208"/>
                  </a:cubicBezTo>
                  <a:lnTo>
                    <a:pt x="66323" y="136208"/>
                  </a:lnTo>
                  <a:lnTo>
                    <a:pt x="46311" y="136208"/>
                  </a:lnTo>
                  <a:cubicBezTo>
                    <a:pt x="20745" y="136208"/>
                    <a:pt x="0" y="115462"/>
                    <a:pt x="0" y="89897"/>
                  </a:cubicBezTo>
                  <a:cubicBezTo>
                    <a:pt x="0" y="64332"/>
                    <a:pt x="20745" y="43586"/>
                    <a:pt x="46311" y="43586"/>
                  </a:cubicBezTo>
                  <a:cubicBezTo>
                    <a:pt x="49349" y="43586"/>
                    <a:pt x="52388" y="43901"/>
                    <a:pt x="55216" y="44425"/>
                  </a:cubicBezTo>
                  <a:cubicBezTo>
                    <a:pt x="59931" y="19174"/>
                    <a:pt x="82039" y="0"/>
                    <a:pt x="108652" y="0"/>
                  </a:cubicBezTo>
                  <a:cubicBezTo>
                    <a:pt x="127825" y="0"/>
                    <a:pt x="144589" y="9954"/>
                    <a:pt x="154334" y="24832"/>
                  </a:cubicBezTo>
                  <a:cubicBezTo>
                    <a:pt x="158315" y="22736"/>
                    <a:pt x="162820" y="21479"/>
                    <a:pt x="167640" y="21479"/>
                  </a:cubicBezTo>
                  <a:cubicBezTo>
                    <a:pt x="183671" y="21479"/>
                    <a:pt x="196767" y="34471"/>
                    <a:pt x="196767" y="50606"/>
                  </a:cubicBezTo>
                  <a:cubicBezTo>
                    <a:pt x="196767" y="52597"/>
                    <a:pt x="196558" y="54588"/>
                    <a:pt x="196139" y="56474"/>
                  </a:cubicBezTo>
                  <a:cubicBezTo>
                    <a:pt x="212693" y="61712"/>
                    <a:pt x="224847" y="77010"/>
                    <a:pt x="224847" y="95345"/>
                  </a:cubicBezTo>
                  <a:cubicBezTo>
                    <a:pt x="224847" y="117977"/>
                    <a:pt x="206512" y="136312"/>
                    <a:pt x="183880" y="136312"/>
                  </a:cubicBezTo>
                  <a:lnTo>
                    <a:pt x="167535" y="136312"/>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4" name="Freeform: Shape 183">
              <a:extLst>
                <a:ext uri="{FF2B5EF4-FFF2-40B4-BE49-F238E27FC236}">
                  <a16:creationId xmlns:a16="http://schemas.microsoft.com/office/drawing/2014/main" id="{E0DD664E-7BD5-4BE0-B1A0-56FBB5E9AA0C}"/>
                </a:ext>
              </a:extLst>
            </p:cNvPr>
            <p:cNvSpPr/>
            <p:nvPr/>
          </p:nvSpPr>
          <p:spPr>
            <a:xfrm>
              <a:off x="1121422" y="2306870"/>
              <a:ext cx="12363" cy="23155"/>
            </a:xfrm>
            <a:custGeom>
              <a:avLst/>
              <a:gdLst>
                <a:gd name="connsiteX0" fmla="*/ 12363 w 12363"/>
                <a:gd name="connsiteY0" fmla="*/ 0 h 23155"/>
                <a:gd name="connsiteX1" fmla="*/ 0 w 12363"/>
                <a:gd name="connsiteY1" fmla="*/ 23155 h 23155"/>
                <a:gd name="connsiteX2" fmla="*/ 12363 w 12363"/>
                <a:gd name="connsiteY2" fmla="*/ 0 h 23155"/>
              </a:gdLst>
              <a:ahLst/>
              <a:cxnLst>
                <a:cxn ang="0">
                  <a:pos x="connsiteX0" y="connsiteY0"/>
                </a:cxn>
                <a:cxn ang="0">
                  <a:pos x="connsiteX1" y="connsiteY1"/>
                </a:cxn>
                <a:cxn ang="0">
                  <a:pos x="connsiteX2" y="connsiteY2"/>
                </a:cxn>
              </a:cxnLst>
              <a:rect l="l" t="t" r="r" b="b"/>
              <a:pathLst>
                <a:path w="12363" h="23155">
                  <a:moveTo>
                    <a:pt x="12363" y="0"/>
                  </a:moveTo>
                  <a:cubicBezTo>
                    <a:pt x="12363" y="9639"/>
                    <a:pt x="7439" y="18126"/>
                    <a:pt x="0" y="23155"/>
                  </a:cubicBezTo>
                  <a:cubicBezTo>
                    <a:pt x="7544" y="18231"/>
                    <a:pt x="12363" y="9639"/>
                    <a:pt x="12363" y="0"/>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7" name="Freeform: Shape 186">
              <a:extLst>
                <a:ext uri="{FF2B5EF4-FFF2-40B4-BE49-F238E27FC236}">
                  <a16:creationId xmlns:a16="http://schemas.microsoft.com/office/drawing/2014/main" id="{ABB84644-77F2-44C3-90DB-26233AEBB812}"/>
                </a:ext>
              </a:extLst>
            </p:cNvPr>
            <p:cNvSpPr/>
            <p:nvPr/>
          </p:nvSpPr>
          <p:spPr>
            <a:xfrm>
              <a:off x="1029639" y="2337674"/>
              <a:ext cx="46729" cy="82457"/>
            </a:xfrm>
            <a:custGeom>
              <a:avLst/>
              <a:gdLst>
                <a:gd name="connsiteX0" fmla="*/ 0 w 46729"/>
                <a:gd name="connsiteY0" fmla="*/ 23365 h 82457"/>
                <a:gd name="connsiteX1" fmla="*/ 23365 w 46729"/>
                <a:gd name="connsiteY1" fmla="*/ 0 h 82457"/>
                <a:gd name="connsiteX2" fmla="*/ 46730 w 46729"/>
                <a:gd name="connsiteY2" fmla="*/ 23365 h 82457"/>
                <a:gd name="connsiteX3" fmla="*/ 35833 w 46729"/>
                <a:gd name="connsiteY3" fmla="*/ 43167 h 82457"/>
                <a:gd name="connsiteX4" fmla="*/ 23365 w 46729"/>
                <a:gd name="connsiteY4" fmla="*/ 65484 h 82457"/>
                <a:gd name="connsiteX5" fmla="*/ 23365 w 46729"/>
                <a:gd name="connsiteY5" fmla="*/ 82458 h 82457"/>
                <a:gd name="connsiteX6" fmla="*/ 23365 w 46729"/>
                <a:gd name="connsiteY6" fmla="*/ 65484 h 82457"/>
                <a:gd name="connsiteX7" fmla="*/ 35833 w 46729"/>
                <a:gd name="connsiteY7" fmla="*/ 43167 h 82457"/>
                <a:gd name="connsiteX8" fmla="*/ 46730 w 46729"/>
                <a:gd name="connsiteY8" fmla="*/ 23365 h 82457"/>
                <a:gd name="connsiteX9" fmla="*/ 23365 w 46729"/>
                <a:gd name="connsiteY9" fmla="*/ 0 h 82457"/>
                <a:gd name="connsiteX10" fmla="*/ 0 w 46729"/>
                <a:gd name="connsiteY10" fmla="*/ 23365 h 8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29" h="82457">
                  <a:moveTo>
                    <a:pt x="0" y="23365"/>
                  </a:moveTo>
                  <a:cubicBezTo>
                    <a:pt x="0" y="10478"/>
                    <a:pt x="10478" y="0"/>
                    <a:pt x="23365" y="0"/>
                  </a:cubicBezTo>
                  <a:cubicBezTo>
                    <a:pt x="36252" y="0"/>
                    <a:pt x="46730" y="10478"/>
                    <a:pt x="46730" y="23365"/>
                  </a:cubicBezTo>
                  <a:cubicBezTo>
                    <a:pt x="46730" y="31642"/>
                    <a:pt x="42329" y="38976"/>
                    <a:pt x="35833" y="43167"/>
                  </a:cubicBezTo>
                  <a:cubicBezTo>
                    <a:pt x="28184" y="47987"/>
                    <a:pt x="23365" y="56369"/>
                    <a:pt x="23365" y="65484"/>
                  </a:cubicBezTo>
                  <a:lnTo>
                    <a:pt x="23365" y="82458"/>
                  </a:lnTo>
                  <a:lnTo>
                    <a:pt x="23365" y="65484"/>
                  </a:lnTo>
                  <a:cubicBezTo>
                    <a:pt x="23365" y="56369"/>
                    <a:pt x="28184" y="48092"/>
                    <a:pt x="35833" y="43167"/>
                  </a:cubicBezTo>
                  <a:cubicBezTo>
                    <a:pt x="42329" y="39081"/>
                    <a:pt x="46730" y="31747"/>
                    <a:pt x="46730" y="23365"/>
                  </a:cubicBezTo>
                  <a:cubicBezTo>
                    <a:pt x="46730" y="10478"/>
                    <a:pt x="36252" y="0"/>
                    <a:pt x="23365" y="0"/>
                  </a:cubicBezTo>
                  <a:cubicBezTo>
                    <a:pt x="10478" y="0"/>
                    <a:pt x="0" y="10373"/>
                    <a:pt x="0" y="23365"/>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8" name="Freeform: Shape 187">
              <a:extLst>
                <a:ext uri="{FF2B5EF4-FFF2-40B4-BE49-F238E27FC236}">
                  <a16:creationId xmlns:a16="http://schemas.microsoft.com/office/drawing/2014/main" id="{3D1268EA-B02D-4536-85B1-83375EF7A705}"/>
                </a:ext>
              </a:extLst>
            </p:cNvPr>
            <p:cNvSpPr/>
            <p:nvPr/>
          </p:nvSpPr>
          <p:spPr>
            <a:xfrm>
              <a:off x="1053004" y="2440458"/>
              <a:ext cx="10477" cy="20535"/>
            </a:xfrm>
            <a:custGeom>
              <a:avLst/>
              <a:gdLst>
                <a:gd name="connsiteX0" fmla="*/ 0 w 10477"/>
                <a:gd name="connsiteY0" fmla="*/ 0 h 20535"/>
                <a:gd name="connsiteX1" fmla="*/ 0 w 10477"/>
                <a:gd name="connsiteY1" fmla="*/ 20536 h 20535"/>
                <a:gd name="connsiteX2" fmla="*/ 0 w 10477"/>
                <a:gd name="connsiteY2" fmla="*/ 0 h 20535"/>
              </a:gdLst>
              <a:ahLst/>
              <a:cxnLst>
                <a:cxn ang="0">
                  <a:pos x="connsiteX0" y="connsiteY0"/>
                </a:cxn>
                <a:cxn ang="0">
                  <a:pos x="connsiteX1" y="connsiteY1"/>
                </a:cxn>
                <a:cxn ang="0">
                  <a:pos x="connsiteX2" y="connsiteY2"/>
                </a:cxn>
              </a:cxnLst>
              <a:rect l="l" t="t" r="r" b="b"/>
              <a:pathLst>
                <a:path w="10477" h="20535">
                  <a:moveTo>
                    <a:pt x="0" y="0"/>
                  </a:moveTo>
                  <a:lnTo>
                    <a:pt x="0" y="20536"/>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55" name="Graphic 17">
            <a:extLst>
              <a:ext uri="{FF2B5EF4-FFF2-40B4-BE49-F238E27FC236}">
                <a16:creationId xmlns:a16="http://schemas.microsoft.com/office/drawing/2014/main" id="{E4AB0F06-7FC2-4EB2-A500-037825EEEAAA}"/>
              </a:ext>
            </a:extLst>
          </p:cNvPr>
          <p:cNvGrpSpPr/>
          <p:nvPr/>
        </p:nvGrpSpPr>
        <p:grpSpPr>
          <a:xfrm>
            <a:off x="879298" y="3469924"/>
            <a:ext cx="403384" cy="490556"/>
            <a:chOff x="879298" y="3469924"/>
            <a:chExt cx="403384" cy="490556"/>
          </a:xfrm>
          <a:noFill/>
        </p:grpSpPr>
        <p:sp>
          <p:nvSpPr>
            <p:cNvPr id="156" name="Freeform: Shape 155">
              <a:extLst>
                <a:ext uri="{FF2B5EF4-FFF2-40B4-BE49-F238E27FC236}">
                  <a16:creationId xmlns:a16="http://schemas.microsoft.com/office/drawing/2014/main" id="{166722D8-4378-4128-B999-6121DCF71D86}"/>
                </a:ext>
              </a:extLst>
            </p:cNvPr>
            <p:cNvSpPr/>
            <p:nvPr/>
          </p:nvSpPr>
          <p:spPr>
            <a:xfrm>
              <a:off x="1169001" y="3469924"/>
              <a:ext cx="63912" cy="83505"/>
            </a:xfrm>
            <a:custGeom>
              <a:avLst/>
              <a:gdLst>
                <a:gd name="connsiteX0" fmla="*/ 31956 w 63912"/>
                <a:gd name="connsiteY0" fmla="*/ 55531 h 83505"/>
                <a:gd name="connsiteX1" fmla="*/ 63913 w 63912"/>
                <a:gd name="connsiteY1" fmla="*/ 55531 h 83505"/>
                <a:gd name="connsiteX2" fmla="*/ 63913 w 63912"/>
                <a:gd name="connsiteY2" fmla="*/ 31956 h 83505"/>
                <a:gd name="connsiteX3" fmla="*/ 31956 w 63912"/>
                <a:gd name="connsiteY3" fmla="*/ 0 h 83505"/>
                <a:gd name="connsiteX4" fmla="*/ 31956 w 63912"/>
                <a:gd name="connsiteY4" fmla="*/ 0 h 83505"/>
                <a:gd name="connsiteX5" fmla="*/ 0 w 63912"/>
                <a:gd name="connsiteY5" fmla="*/ 31956 h 83505"/>
                <a:gd name="connsiteX6" fmla="*/ 0 w 63912"/>
                <a:gd name="connsiteY6" fmla="*/ 83506 h 83505"/>
                <a:gd name="connsiteX7" fmla="*/ 0 w 63912"/>
                <a:gd name="connsiteY7" fmla="*/ 31956 h 83505"/>
                <a:gd name="connsiteX8" fmla="*/ 31956 w 63912"/>
                <a:gd name="connsiteY8" fmla="*/ 0 h 83505"/>
                <a:gd name="connsiteX9" fmla="*/ 31956 w 63912"/>
                <a:gd name="connsiteY9" fmla="*/ 0 h 83505"/>
                <a:gd name="connsiteX10" fmla="*/ 63913 w 63912"/>
                <a:gd name="connsiteY10" fmla="*/ 31956 h 83505"/>
                <a:gd name="connsiteX11" fmla="*/ 63913 w 63912"/>
                <a:gd name="connsiteY11" fmla="*/ 55531 h 83505"/>
                <a:gd name="connsiteX12" fmla="*/ 31956 w 63912"/>
                <a:gd name="connsiteY12" fmla="*/ 55531 h 8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912" h="83505">
                  <a:moveTo>
                    <a:pt x="31956" y="55531"/>
                  </a:moveTo>
                  <a:lnTo>
                    <a:pt x="63913" y="55531"/>
                  </a:lnTo>
                  <a:lnTo>
                    <a:pt x="63913" y="31956"/>
                  </a:lnTo>
                  <a:cubicBezTo>
                    <a:pt x="63913" y="14354"/>
                    <a:pt x="49559" y="0"/>
                    <a:pt x="31956" y="0"/>
                  </a:cubicBezTo>
                  <a:lnTo>
                    <a:pt x="31956" y="0"/>
                  </a:lnTo>
                  <a:cubicBezTo>
                    <a:pt x="14354" y="0"/>
                    <a:pt x="0" y="14354"/>
                    <a:pt x="0" y="31956"/>
                  </a:cubicBezTo>
                  <a:lnTo>
                    <a:pt x="0" y="83506"/>
                  </a:lnTo>
                  <a:lnTo>
                    <a:pt x="0" y="31956"/>
                  </a:lnTo>
                  <a:cubicBezTo>
                    <a:pt x="0" y="14354"/>
                    <a:pt x="14354" y="0"/>
                    <a:pt x="31956" y="0"/>
                  </a:cubicBezTo>
                  <a:lnTo>
                    <a:pt x="31956" y="0"/>
                  </a:lnTo>
                  <a:cubicBezTo>
                    <a:pt x="49559" y="0"/>
                    <a:pt x="63913" y="14354"/>
                    <a:pt x="63913" y="31956"/>
                  </a:cubicBezTo>
                  <a:lnTo>
                    <a:pt x="63913" y="55531"/>
                  </a:lnTo>
                  <a:lnTo>
                    <a:pt x="31956" y="55531"/>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8" name="Freeform: Shape 157">
              <a:extLst>
                <a:ext uri="{FF2B5EF4-FFF2-40B4-BE49-F238E27FC236}">
                  <a16:creationId xmlns:a16="http://schemas.microsoft.com/office/drawing/2014/main" id="{8A207BF0-F059-4CB4-90D1-F17B6B2C7913}"/>
                </a:ext>
              </a:extLst>
            </p:cNvPr>
            <p:cNvSpPr/>
            <p:nvPr/>
          </p:nvSpPr>
          <p:spPr>
            <a:xfrm>
              <a:off x="1055320" y="3579414"/>
              <a:ext cx="227362" cy="227361"/>
            </a:xfrm>
            <a:custGeom>
              <a:avLst/>
              <a:gdLst>
                <a:gd name="connsiteX0" fmla="*/ 227362 w 227362"/>
                <a:gd name="connsiteY0" fmla="*/ 113681 h 227361"/>
                <a:gd name="connsiteX1" fmla="*/ 113681 w 227362"/>
                <a:gd name="connsiteY1" fmla="*/ 227362 h 227361"/>
                <a:gd name="connsiteX2" fmla="*/ 0 w 227362"/>
                <a:gd name="connsiteY2" fmla="*/ 113681 h 227361"/>
                <a:gd name="connsiteX3" fmla="*/ 113681 w 227362"/>
                <a:gd name="connsiteY3" fmla="*/ 0 h 227361"/>
                <a:gd name="connsiteX4" fmla="*/ 227362 w 227362"/>
                <a:gd name="connsiteY4" fmla="*/ 113681 h 227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62" h="227361">
                  <a:moveTo>
                    <a:pt x="227362" y="113681"/>
                  </a:moveTo>
                  <a:cubicBezTo>
                    <a:pt x="227362" y="176465"/>
                    <a:pt x="176465" y="227362"/>
                    <a:pt x="113681" y="227362"/>
                  </a:cubicBezTo>
                  <a:cubicBezTo>
                    <a:pt x="50897" y="227362"/>
                    <a:pt x="0" y="176465"/>
                    <a:pt x="0" y="113681"/>
                  </a:cubicBezTo>
                  <a:cubicBezTo>
                    <a:pt x="0" y="50897"/>
                    <a:pt x="50897" y="0"/>
                    <a:pt x="113681" y="0"/>
                  </a:cubicBezTo>
                  <a:cubicBezTo>
                    <a:pt x="176465" y="0"/>
                    <a:pt x="227362" y="50897"/>
                    <a:pt x="227362" y="113681"/>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59" name="Freeform: Shape 158">
              <a:extLst>
                <a:ext uri="{FF2B5EF4-FFF2-40B4-BE49-F238E27FC236}">
                  <a16:creationId xmlns:a16="http://schemas.microsoft.com/office/drawing/2014/main" id="{7916AF88-1F7A-4036-BE86-46FFE67E60A6}"/>
                </a:ext>
              </a:extLst>
            </p:cNvPr>
            <p:cNvSpPr/>
            <p:nvPr/>
          </p:nvSpPr>
          <p:spPr>
            <a:xfrm>
              <a:off x="1097440" y="3621534"/>
              <a:ext cx="143122" cy="143122"/>
            </a:xfrm>
            <a:custGeom>
              <a:avLst/>
              <a:gdLst>
                <a:gd name="connsiteX0" fmla="*/ 71561 w 143122"/>
                <a:gd name="connsiteY0" fmla="*/ 143123 h 143122"/>
                <a:gd name="connsiteX1" fmla="*/ 0 w 143122"/>
                <a:gd name="connsiteY1" fmla="*/ 71561 h 143122"/>
                <a:gd name="connsiteX2" fmla="*/ 71561 w 143122"/>
                <a:gd name="connsiteY2" fmla="*/ 0 h 143122"/>
                <a:gd name="connsiteX3" fmla="*/ 143123 w 143122"/>
                <a:gd name="connsiteY3" fmla="*/ 71561 h 143122"/>
                <a:gd name="connsiteX4" fmla="*/ 71561 w 143122"/>
                <a:gd name="connsiteY4" fmla="*/ 143123 h 143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22" h="143122">
                  <a:moveTo>
                    <a:pt x="71561" y="143123"/>
                  </a:moveTo>
                  <a:cubicBezTo>
                    <a:pt x="32061" y="143123"/>
                    <a:pt x="0" y="111061"/>
                    <a:pt x="0" y="71561"/>
                  </a:cubicBezTo>
                  <a:cubicBezTo>
                    <a:pt x="0" y="32061"/>
                    <a:pt x="32061" y="0"/>
                    <a:pt x="71561" y="0"/>
                  </a:cubicBezTo>
                  <a:cubicBezTo>
                    <a:pt x="111062" y="0"/>
                    <a:pt x="143123" y="32061"/>
                    <a:pt x="143123" y="71561"/>
                  </a:cubicBezTo>
                  <a:cubicBezTo>
                    <a:pt x="143123" y="110957"/>
                    <a:pt x="110957" y="143123"/>
                    <a:pt x="71561" y="143123"/>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67" name="Freeform: Shape 166">
              <a:extLst>
                <a:ext uri="{FF2B5EF4-FFF2-40B4-BE49-F238E27FC236}">
                  <a16:creationId xmlns:a16="http://schemas.microsoft.com/office/drawing/2014/main" id="{7B7A37EC-526B-40D8-B411-A1F0412B686F}"/>
                </a:ext>
              </a:extLst>
            </p:cNvPr>
            <p:cNvSpPr/>
            <p:nvPr/>
          </p:nvSpPr>
          <p:spPr>
            <a:xfrm>
              <a:off x="1169001" y="3806776"/>
              <a:ext cx="10477" cy="46939"/>
            </a:xfrm>
            <a:custGeom>
              <a:avLst/>
              <a:gdLst>
                <a:gd name="connsiteX0" fmla="*/ 0 w 10477"/>
                <a:gd name="connsiteY0" fmla="*/ 0 h 46939"/>
                <a:gd name="connsiteX1" fmla="*/ 0 w 10477"/>
                <a:gd name="connsiteY1" fmla="*/ 46939 h 46939"/>
                <a:gd name="connsiteX2" fmla="*/ 0 w 10477"/>
                <a:gd name="connsiteY2" fmla="*/ 0 h 46939"/>
              </a:gdLst>
              <a:ahLst/>
              <a:cxnLst>
                <a:cxn ang="0">
                  <a:pos x="connsiteX0" y="connsiteY0"/>
                </a:cxn>
                <a:cxn ang="0">
                  <a:pos x="connsiteX1" y="connsiteY1"/>
                </a:cxn>
                <a:cxn ang="0">
                  <a:pos x="connsiteX2" y="connsiteY2"/>
                </a:cxn>
              </a:cxnLst>
              <a:rect l="l" t="t" r="r" b="b"/>
              <a:pathLst>
                <a:path w="10477" h="46939">
                  <a:moveTo>
                    <a:pt x="0" y="0"/>
                  </a:moveTo>
                  <a:lnTo>
                    <a:pt x="0" y="46939"/>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68" name="Freeform: Shape 167">
              <a:extLst>
                <a:ext uri="{FF2B5EF4-FFF2-40B4-BE49-F238E27FC236}">
                  <a16:creationId xmlns:a16="http://schemas.microsoft.com/office/drawing/2014/main" id="{40B7EA6E-065F-4339-BAF5-545E2E3363F3}"/>
                </a:ext>
              </a:extLst>
            </p:cNvPr>
            <p:cNvSpPr/>
            <p:nvPr/>
          </p:nvSpPr>
          <p:spPr>
            <a:xfrm>
              <a:off x="1148361" y="3853610"/>
              <a:ext cx="41281" cy="106870"/>
            </a:xfrm>
            <a:custGeom>
              <a:avLst/>
              <a:gdLst>
                <a:gd name="connsiteX0" fmla="*/ 41281 w 41281"/>
                <a:gd name="connsiteY0" fmla="*/ 98698 h 106870"/>
                <a:gd name="connsiteX1" fmla="*/ 0 w 41281"/>
                <a:gd name="connsiteY1" fmla="*/ 98698 h 106870"/>
                <a:gd name="connsiteX2" fmla="*/ 0 w 41281"/>
                <a:gd name="connsiteY2" fmla="*/ 0 h 106870"/>
                <a:gd name="connsiteX3" fmla="*/ 41281 w 41281"/>
                <a:gd name="connsiteY3" fmla="*/ 0 h 106870"/>
                <a:gd name="connsiteX4" fmla="*/ 41281 w 41281"/>
                <a:gd name="connsiteY4" fmla="*/ 98698 h 106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81" h="106870">
                  <a:moveTo>
                    <a:pt x="41281" y="98698"/>
                  </a:moveTo>
                  <a:cubicBezTo>
                    <a:pt x="29651" y="109595"/>
                    <a:pt x="11525" y="109595"/>
                    <a:pt x="0" y="98698"/>
                  </a:cubicBezTo>
                  <a:lnTo>
                    <a:pt x="0" y="0"/>
                  </a:lnTo>
                  <a:lnTo>
                    <a:pt x="41281" y="0"/>
                  </a:lnTo>
                  <a:lnTo>
                    <a:pt x="41281" y="98698"/>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69" name="Freeform: Shape 168">
              <a:extLst>
                <a:ext uri="{FF2B5EF4-FFF2-40B4-BE49-F238E27FC236}">
                  <a16:creationId xmlns:a16="http://schemas.microsoft.com/office/drawing/2014/main" id="{E3E3A7CE-F2DF-40C6-977C-7BE4C67C1686}"/>
                </a:ext>
              </a:extLst>
            </p:cNvPr>
            <p:cNvSpPr/>
            <p:nvPr/>
          </p:nvSpPr>
          <p:spPr>
            <a:xfrm>
              <a:off x="879298" y="3469924"/>
              <a:ext cx="321869" cy="422976"/>
            </a:xfrm>
            <a:custGeom>
              <a:avLst/>
              <a:gdLst>
                <a:gd name="connsiteX0" fmla="*/ 321869 w 321869"/>
                <a:gd name="connsiteY0" fmla="*/ 0 h 422976"/>
                <a:gd name="connsiteX1" fmla="*/ 31956 w 321869"/>
                <a:gd name="connsiteY1" fmla="*/ 0 h 422976"/>
                <a:gd name="connsiteX2" fmla="*/ 0 w 321869"/>
                <a:gd name="connsiteY2" fmla="*/ 31956 h 422976"/>
                <a:gd name="connsiteX3" fmla="*/ 0 w 321869"/>
                <a:gd name="connsiteY3" fmla="*/ 422977 h 422976"/>
                <a:gd name="connsiteX4" fmla="*/ 236582 w 321869"/>
                <a:gd name="connsiteY4" fmla="*/ 422977 h 422976"/>
                <a:gd name="connsiteX5" fmla="*/ 0 w 321869"/>
                <a:gd name="connsiteY5" fmla="*/ 422977 h 422976"/>
                <a:gd name="connsiteX6" fmla="*/ 0 w 321869"/>
                <a:gd name="connsiteY6" fmla="*/ 31956 h 422976"/>
                <a:gd name="connsiteX7" fmla="*/ 31956 w 321869"/>
                <a:gd name="connsiteY7" fmla="*/ 0 h 422976"/>
                <a:gd name="connsiteX8" fmla="*/ 321869 w 321869"/>
                <a:gd name="connsiteY8" fmla="*/ 0 h 42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869" h="422976">
                  <a:moveTo>
                    <a:pt x="321869" y="0"/>
                  </a:moveTo>
                  <a:lnTo>
                    <a:pt x="31956" y="0"/>
                  </a:lnTo>
                  <a:cubicBezTo>
                    <a:pt x="14354" y="0"/>
                    <a:pt x="0" y="14354"/>
                    <a:pt x="0" y="31956"/>
                  </a:cubicBezTo>
                  <a:lnTo>
                    <a:pt x="0" y="422977"/>
                  </a:lnTo>
                  <a:lnTo>
                    <a:pt x="236582" y="422977"/>
                  </a:lnTo>
                  <a:lnTo>
                    <a:pt x="0" y="422977"/>
                  </a:lnTo>
                  <a:lnTo>
                    <a:pt x="0" y="31956"/>
                  </a:lnTo>
                  <a:cubicBezTo>
                    <a:pt x="0" y="14354"/>
                    <a:pt x="14354" y="0"/>
                    <a:pt x="31956" y="0"/>
                  </a:cubicBezTo>
                  <a:lnTo>
                    <a:pt x="321869"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0" name="Freeform: Shape 169">
              <a:extLst>
                <a:ext uri="{FF2B5EF4-FFF2-40B4-BE49-F238E27FC236}">
                  <a16:creationId xmlns:a16="http://schemas.microsoft.com/office/drawing/2014/main" id="{BA6C67B0-E61C-4DC1-B7DD-E745EF179C9B}"/>
                </a:ext>
              </a:extLst>
            </p:cNvPr>
            <p:cNvSpPr/>
            <p:nvPr/>
          </p:nvSpPr>
          <p:spPr>
            <a:xfrm>
              <a:off x="932524" y="3574804"/>
              <a:ext cx="122796" cy="10477"/>
            </a:xfrm>
            <a:custGeom>
              <a:avLst/>
              <a:gdLst>
                <a:gd name="connsiteX0" fmla="*/ 0 w 122796"/>
                <a:gd name="connsiteY0" fmla="*/ 0 h 10477"/>
                <a:gd name="connsiteX1" fmla="*/ 122796 w 122796"/>
                <a:gd name="connsiteY1" fmla="*/ 0 h 10477"/>
                <a:gd name="connsiteX2" fmla="*/ 0 w 122796"/>
                <a:gd name="connsiteY2" fmla="*/ 0 h 10477"/>
              </a:gdLst>
              <a:ahLst/>
              <a:cxnLst>
                <a:cxn ang="0">
                  <a:pos x="connsiteX0" y="connsiteY0"/>
                </a:cxn>
                <a:cxn ang="0">
                  <a:pos x="connsiteX1" y="connsiteY1"/>
                </a:cxn>
                <a:cxn ang="0">
                  <a:pos x="connsiteX2" y="connsiteY2"/>
                </a:cxn>
              </a:cxnLst>
              <a:rect l="l" t="t" r="r" b="b"/>
              <a:pathLst>
                <a:path w="122796" h="10477">
                  <a:moveTo>
                    <a:pt x="0" y="0"/>
                  </a:moveTo>
                  <a:lnTo>
                    <a:pt x="122796"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6" name="Freeform: Shape 175">
              <a:extLst>
                <a:ext uri="{FF2B5EF4-FFF2-40B4-BE49-F238E27FC236}">
                  <a16:creationId xmlns:a16="http://schemas.microsoft.com/office/drawing/2014/main" id="{5234FF70-FDA3-4FA9-B910-318D30E7D3FC}"/>
                </a:ext>
              </a:extLst>
            </p:cNvPr>
            <p:cNvSpPr/>
            <p:nvPr/>
          </p:nvSpPr>
          <p:spPr>
            <a:xfrm>
              <a:off x="932524" y="3617657"/>
              <a:ext cx="100165" cy="10477"/>
            </a:xfrm>
            <a:custGeom>
              <a:avLst/>
              <a:gdLst>
                <a:gd name="connsiteX0" fmla="*/ 0 w 100165"/>
                <a:gd name="connsiteY0" fmla="*/ 0 h 10477"/>
                <a:gd name="connsiteX1" fmla="*/ 100165 w 100165"/>
                <a:gd name="connsiteY1" fmla="*/ 0 h 10477"/>
                <a:gd name="connsiteX2" fmla="*/ 0 w 100165"/>
                <a:gd name="connsiteY2" fmla="*/ 0 h 10477"/>
              </a:gdLst>
              <a:ahLst/>
              <a:cxnLst>
                <a:cxn ang="0">
                  <a:pos x="connsiteX0" y="connsiteY0"/>
                </a:cxn>
                <a:cxn ang="0">
                  <a:pos x="connsiteX1" y="connsiteY1"/>
                </a:cxn>
                <a:cxn ang="0">
                  <a:pos x="connsiteX2" y="connsiteY2"/>
                </a:cxn>
              </a:cxnLst>
              <a:rect l="l" t="t" r="r" b="b"/>
              <a:pathLst>
                <a:path w="100165" h="10477">
                  <a:moveTo>
                    <a:pt x="0" y="0"/>
                  </a:moveTo>
                  <a:lnTo>
                    <a:pt x="100165"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7" name="Freeform: Shape 176">
              <a:extLst>
                <a:ext uri="{FF2B5EF4-FFF2-40B4-BE49-F238E27FC236}">
                  <a16:creationId xmlns:a16="http://schemas.microsoft.com/office/drawing/2014/main" id="{DC6261B4-F5FD-4D87-9797-6ABB2F53C1AA}"/>
                </a:ext>
              </a:extLst>
            </p:cNvPr>
            <p:cNvSpPr/>
            <p:nvPr/>
          </p:nvSpPr>
          <p:spPr>
            <a:xfrm>
              <a:off x="932524" y="3660405"/>
              <a:ext cx="84134" cy="10477"/>
            </a:xfrm>
            <a:custGeom>
              <a:avLst/>
              <a:gdLst>
                <a:gd name="connsiteX0" fmla="*/ 0 w 84134"/>
                <a:gd name="connsiteY0" fmla="*/ 0 h 10477"/>
                <a:gd name="connsiteX1" fmla="*/ 84134 w 84134"/>
                <a:gd name="connsiteY1" fmla="*/ 0 h 10477"/>
                <a:gd name="connsiteX2" fmla="*/ 0 w 84134"/>
                <a:gd name="connsiteY2" fmla="*/ 0 h 10477"/>
              </a:gdLst>
              <a:ahLst/>
              <a:cxnLst>
                <a:cxn ang="0">
                  <a:pos x="connsiteX0" y="connsiteY0"/>
                </a:cxn>
                <a:cxn ang="0">
                  <a:pos x="connsiteX1" y="connsiteY1"/>
                </a:cxn>
                <a:cxn ang="0">
                  <a:pos x="connsiteX2" y="connsiteY2"/>
                </a:cxn>
              </a:cxnLst>
              <a:rect l="l" t="t" r="r" b="b"/>
              <a:pathLst>
                <a:path w="84134" h="10477">
                  <a:moveTo>
                    <a:pt x="0" y="0"/>
                  </a:moveTo>
                  <a:lnTo>
                    <a:pt x="84134"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8" name="Freeform: Shape 177">
              <a:extLst>
                <a:ext uri="{FF2B5EF4-FFF2-40B4-BE49-F238E27FC236}">
                  <a16:creationId xmlns:a16="http://schemas.microsoft.com/office/drawing/2014/main" id="{43AF7FA0-F84C-41A3-AC81-A1DBAEFF3A4D}"/>
                </a:ext>
              </a:extLst>
            </p:cNvPr>
            <p:cNvSpPr/>
            <p:nvPr/>
          </p:nvSpPr>
          <p:spPr>
            <a:xfrm>
              <a:off x="932524" y="3703258"/>
              <a:ext cx="57940" cy="10477"/>
            </a:xfrm>
            <a:custGeom>
              <a:avLst/>
              <a:gdLst>
                <a:gd name="connsiteX0" fmla="*/ 0 w 57940"/>
                <a:gd name="connsiteY0" fmla="*/ 0 h 10477"/>
                <a:gd name="connsiteX1" fmla="*/ 57941 w 57940"/>
                <a:gd name="connsiteY1" fmla="*/ 0 h 10477"/>
                <a:gd name="connsiteX2" fmla="*/ 0 w 57940"/>
                <a:gd name="connsiteY2" fmla="*/ 0 h 10477"/>
              </a:gdLst>
              <a:ahLst/>
              <a:cxnLst>
                <a:cxn ang="0">
                  <a:pos x="connsiteX0" y="connsiteY0"/>
                </a:cxn>
                <a:cxn ang="0">
                  <a:pos x="connsiteX1" y="connsiteY1"/>
                </a:cxn>
                <a:cxn ang="0">
                  <a:pos x="connsiteX2" y="connsiteY2"/>
                </a:cxn>
              </a:cxnLst>
              <a:rect l="l" t="t" r="r" b="b"/>
              <a:pathLst>
                <a:path w="57940" h="10477">
                  <a:moveTo>
                    <a:pt x="0" y="0"/>
                  </a:moveTo>
                  <a:lnTo>
                    <a:pt x="57941"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33" name="Graphic 164">
            <a:extLst>
              <a:ext uri="{FF2B5EF4-FFF2-40B4-BE49-F238E27FC236}">
                <a16:creationId xmlns:a16="http://schemas.microsoft.com/office/drawing/2014/main" id="{034702D7-5EDE-4603-87A8-3735FFF66549}"/>
              </a:ext>
            </a:extLst>
          </p:cNvPr>
          <p:cNvGrpSpPr/>
          <p:nvPr/>
        </p:nvGrpSpPr>
        <p:grpSpPr>
          <a:xfrm>
            <a:off x="4418549" y="3509929"/>
            <a:ext cx="451894" cy="431463"/>
            <a:chOff x="4418549" y="3509929"/>
            <a:chExt cx="451894" cy="431463"/>
          </a:xfrm>
          <a:noFill/>
        </p:grpSpPr>
        <p:sp>
          <p:nvSpPr>
            <p:cNvPr id="137" name="Freeform: Shape 136">
              <a:extLst>
                <a:ext uri="{FF2B5EF4-FFF2-40B4-BE49-F238E27FC236}">
                  <a16:creationId xmlns:a16="http://schemas.microsoft.com/office/drawing/2014/main" id="{281E4288-A594-4874-A232-D0F31F5ABF75}"/>
                </a:ext>
              </a:extLst>
            </p:cNvPr>
            <p:cNvSpPr/>
            <p:nvPr/>
          </p:nvSpPr>
          <p:spPr>
            <a:xfrm>
              <a:off x="4644444" y="3629058"/>
              <a:ext cx="10477" cy="66741"/>
            </a:xfrm>
            <a:custGeom>
              <a:avLst/>
              <a:gdLst>
                <a:gd name="connsiteX0" fmla="*/ 0 w 10477"/>
                <a:gd name="connsiteY0" fmla="*/ 0 h 66741"/>
                <a:gd name="connsiteX1" fmla="*/ 0 w 10477"/>
                <a:gd name="connsiteY1" fmla="*/ 66742 h 66741"/>
                <a:gd name="connsiteX2" fmla="*/ 0 w 10477"/>
                <a:gd name="connsiteY2" fmla="*/ 0 h 66741"/>
              </a:gdLst>
              <a:ahLst/>
              <a:cxnLst>
                <a:cxn ang="0">
                  <a:pos x="connsiteX0" y="connsiteY0"/>
                </a:cxn>
                <a:cxn ang="0">
                  <a:pos x="connsiteX1" y="connsiteY1"/>
                </a:cxn>
                <a:cxn ang="0">
                  <a:pos x="connsiteX2" y="connsiteY2"/>
                </a:cxn>
              </a:cxnLst>
              <a:rect l="l" t="t" r="r" b="b"/>
              <a:pathLst>
                <a:path w="10477" h="66741">
                  <a:moveTo>
                    <a:pt x="0" y="0"/>
                  </a:moveTo>
                  <a:lnTo>
                    <a:pt x="0" y="66742"/>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38" name="Freeform: Shape 137">
              <a:extLst>
                <a:ext uri="{FF2B5EF4-FFF2-40B4-BE49-F238E27FC236}">
                  <a16:creationId xmlns:a16="http://schemas.microsoft.com/office/drawing/2014/main" id="{014FB813-B699-42AA-B4C9-342AF3E2D87A}"/>
                </a:ext>
              </a:extLst>
            </p:cNvPr>
            <p:cNvSpPr/>
            <p:nvPr/>
          </p:nvSpPr>
          <p:spPr>
            <a:xfrm>
              <a:off x="4612593" y="3662377"/>
              <a:ext cx="63807" cy="10477"/>
            </a:xfrm>
            <a:custGeom>
              <a:avLst/>
              <a:gdLst>
                <a:gd name="connsiteX0" fmla="*/ 63808 w 63807"/>
                <a:gd name="connsiteY0" fmla="*/ 0 h 10477"/>
                <a:gd name="connsiteX1" fmla="*/ 0 w 63807"/>
                <a:gd name="connsiteY1" fmla="*/ 0 h 10477"/>
                <a:gd name="connsiteX2" fmla="*/ 63808 w 63807"/>
                <a:gd name="connsiteY2" fmla="*/ 0 h 10477"/>
              </a:gdLst>
              <a:ahLst/>
              <a:cxnLst>
                <a:cxn ang="0">
                  <a:pos x="connsiteX0" y="connsiteY0"/>
                </a:cxn>
                <a:cxn ang="0">
                  <a:pos x="connsiteX1" y="connsiteY1"/>
                </a:cxn>
                <a:cxn ang="0">
                  <a:pos x="connsiteX2" y="connsiteY2"/>
                </a:cxn>
              </a:cxnLst>
              <a:rect l="l" t="t" r="r" b="b"/>
              <a:pathLst>
                <a:path w="63807" h="10477">
                  <a:moveTo>
                    <a:pt x="63808" y="0"/>
                  </a:moveTo>
                  <a:lnTo>
                    <a:pt x="0" y="0"/>
                  </a:lnTo>
                  <a:lnTo>
                    <a:pt x="63808"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39" name="Freeform: Shape 138">
              <a:extLst>
                <a:ext uri="{FF2B5EF4-FFF2-40B4-BE49-F238E27FC236}">
                  <a16:creationId xmlns:a16="http://schemas.microsoft.com/office/drawing/2014/main" id="{FFF54AB9-4F6F-44E1-B7B1-C91256619047}"/>
                </a:ext>
              </a:extLst>
            </p:cNvPr>
            <p:cNvSpPr/>
            <p:nvPr/>
          </p:nvSpPr>
          <p:spPr>
            <a:xfrm>
              <a:off x="4580427" y="3598359"/>
              <a:ext cx="128035" cy="128035"/>
            </a:xfrm>
            <a:custGeom>
              <a:avLst/>
              <a:gdLst>
                <a:gd name="connsiteX0" fmla="*/ 128035 w 128035"/>
                <a:gd name="connsiteY0" fmla="*/ 64018 h 128035"/>
                <a:gd name="connsiteX1" fmla="*/ 64018 w 128035"/>
                <a:gd name="connsiteY1" fmla="*/ 128035 h 128035"/>
                <a:gd name="connsiteX2" fmla="*/ 0 w 128035"/>
                <a:gd name="connsiteY2" fmla="*/ 64018 h 128035"/>
                <a:gd name="connsiteX3" fmla="*/ 64018 w 128035"/>
                <a:gd name="connsiteY3" fmla="*/ 0 h 128035"/>
                <a:gd name="connsiteX4" fmla="*/ 128035 w 128035"/>
                <a:gd name="connsiteY4" fmla="*/ 64018 h 12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5" h="128035">
                  <a:moveTo>
                    <a:pt x="128035" y="64018"/>
                  </a:moveTo>
                  <a:cubicBezTo>
                    <a:pt x="128035" y="99373"/>
                    <a:pt x="99373" y="128035"/>
                    <a:pt x="64018" y="128035"/>
                  </a:cubicBezTo>
                  <a:cubicBezTo>
                    <a:pt x="28662" y="128035"/>
                    <a:pt x="0" y="99373"/>
                    <a:pt x="0" y="64018"/>
                  </a:cubicBezTo>
                  <a:cubicBezTo>
                    <a:pt x="0" y="28662"/>
                    <a:pt x="28662" y="0"/>
                    <a:pt x="64018" y="0"/>
                  </a:cubicBezTo>
                  <a:cubicBezTo>
                    <a:pt x="99373" y="0"/>
                    <a:pt x="128035" y="28662"/>
                    <a:pt x="128035" y="64018"/>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40" name="Freeform: Shape 139">
              <a:extLst>
                <a:ext uri="{FF2B5EF4-FFF2-40B4-BE49-F238E27FC236}">
                  <a16:creationId xmlns:a16="http://schemas.microsoft.com/office/drawing/2014/main" id="{C89D6FE8-4394-40CA-8E80-3F9C30EB4437}"/>
                </a:ext>
              </a:extLst>
            </p:cNvPr>
            <p:cNvSpPr/>
            <p:nvPr/>
          </p:nvSpPr>
          <p:spPr>
            <a:xfrm>
              <a:off x="4418549" y="3588615"/>
              <a:ext cx="451894" cy="291903"/>
            </a:xfrm>
            <a:custGeom>
              <a:avLst/>
              <a:gdLst>
                <a:gd name="connsiteX0" fmla="*/ 81305 w 451894"/>
                <a:gd name="connsiteY0" fmla="*/ 105 h 291903"/>
                <a:gd name="connsiteX1" fmla="*/ 25146 w 451894"/>
                <a:gd name="connsiteY1" fmla="*/ 105 h 291903"/>
                <a:gd name="connsiteX2" fmla="*/ 0 w 451894"/>
                <a:gd name="connsiteY2" fmla="*/ 25251 h 291903"/>
                <a:gd name="connsiteX3" fmla="*/ 0 w 451894"/>
                <a:gd name="connsiteY3" fmla="*/ 266757 h 291903"/>
                <a:gd name="connsiteX4" fmla="*/ 25146 w 451894"/>
                <a:gd name="connsiteY4" fmla="*/ 291903 h 291903"/>
                <a:gd name="connsiteX5" fmla="*/ 426749 w 451894"/>
                <a:gd name="connsiteY5" fmla="*/ 291903 h 291903"/>
                <a:gd name="connsiteX6" fmla="*/ 451895 w 451894"/>
                <a:gd name="connsiteY6" fmla="*/ 266757 h 291903"/>
                <a:gd name="connsiteX7" fmla="*/ 451895 w 451894"/>
                <a:gd name="connsiteY7" fmla="*/ 25146 h 291903"/>
                <a:gd name="connsiteX8" fmla="*/ 426749 w 451894"/>
                <a:gd name="connsiteY8" fmla="*/ 0 h 291903"/>
                <a:gd name="connsiteX9" fmla="*/ 370589 w 451894"/>
                <a:gd name="connsiteY9" fmla="*/ 0 h 291903"/>
                <a:gd name="connsiteX10" fmla="*/ 426749 w 451894"/>
                <a:gd name="connsiteY10" fmla="*/ 0 h 291903"/>
                <a:gd name="connsiteX11" fmla="*/ 451895 w 451894"/>
                <a:gd name="connsiteY11" fmla="*/ 25146 h 291903"/>
                <a:gd name="connsiteX12" fmla="*/ 451895 w 451894"/>
                <a:gd name="connsiteY12" fmla="*/ 266652 h 291903"/>
                <a:gd name="connsiteX13" fmla="*/ 426749 w 451894"/>
                <a:gd name="connsiteY13" fmla="*/ 291798 h 291903"/>
                <a:gd name="connsiteX14" fmla="*/ 25146 w 451894"/>
                <a:gd name="connsiteY14" fmla="*/ 291798 h 291903"/>
                <a:gd name="connsiteX15" fmla="*/ 0 w 451894"/>
                <a:gd name="connsiteY15" fmla="*/ 266652 h 291903"/>
                <a:gd name="connsiteX16" fmla="*/ 0 w 451894"/>
                <a:gd name="connsiteY16" fmla="*/ 25146 h 291903"/>
                <a:gd name="connsiteX17" fmla="*/ 25146 w 451894"/>
                <a:gd name="connsiteY17" fmla="*/ 0 h 291903"/>
                <a:gd name="connsiteX18" fmla="*/ 81305 w 451894"/>
                <a:gd name="connsiteY18" fmla="*/ 0 h 29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1894" h="291903">
                  <a:moveTo>
                    <a:pt x="81305" y="105"/>
                  </a:moveTo>
                  <a:lnTo>
                    <a:pt x="25146" y="105"/>
                  </a:lnTo>
                  <a:cubicBezTo>
                    <a:pt x="11316" y="105"/>
                    <a:pt x="0" y="11316"/>
                    <a:pt x="0" y="25251"/>
                  </a:cubicBezTo>
                  <a:lnTo>
                    <a:pt x="0" y="266757"/>
                  </a:lnTo>
                  <a:cubicBezTo>
                    <a:pt x="0" y="280587"/>
                    <a:pt x="11211" y="291903"/>
                    <a:pt x="25146" y="291903"/>
                  </a:cubicBezTo>
                  <a:lnTo>
                    <a:pt x="426749" y="291903"/>
                  </a:lnTo>
                  <a:cubicBezTo>
                    <a:pt x="440579" y="291903"/>
                    <a:pt x="451895" y="280692"/>
                    <a:pt x="451895" y="266757"/>
                  </a:cubicBezTo>
                  <a:lnTo>
                    <a:pt x="451895" y="25146"/>
                  </a:lnTo>
                  <a:cubicBezTo>
                    <a:pt x="451895" y="11316"/>
                    <a:pt x="440684" y="0"/>
                    <a:pt x="426749" y="0"/>
                  </a:cubicBezTo>
                  <a:lnTo>
                    <a:pt x="370589" y="0"/>
                  </a:lnTo>
                  <a:lnTo>
                    <a:pt x="426749" y="0"/>
                  </a:lnTo>
                  <a:cubicBezTo>
                    <a:pt x="440579" y="0"/>
                    <a:pt x="451895" y="11211"/>
                    <a:pt x="451895" y="25146"/>
                  </a:cubicBezTo>
                  <a:lnTo>
                    <a:pt x="451895" y="266652"/>
                  </a:lnTo>
                  <a:cubicBezTo>
                    <a:pt x="451895" y="280483"/>
                    <a:pt x="440684" y="291798"/>
                    <a:pt x="426749" y="291798"/>
                  </a:cubicBezTo>
                  <a:lnTo>
                    <a:pt x="25146" y="291798"/>
                  </a:lnTo>
                  <a:cubicBezTo>
                    <a:pt x="11316" y="291798"/>
                    <a:pt x="0" y="280587"/>
                    <a:pt x="0" y="266652"/>
                  </a:cubicBezTo>
                  <a:lnTo>
                    <a:pt x="0" y="25146"/>
                  </a:lnTo>
                  <a:cubicBezTo>
                    <a:pt x="0" y="11316"/>
                    <a:pt x="11211" y="0"/>
                    <a:pt x="25146" y="0"/>
                  </a:cubicBezTo>
                  <a:lnTo>
                    <a:pt x="81305" y="0"/>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41" name="Freeform: Shape 140">
              <a:extLst>
                <a:ext uri="{FF2B5EF4-FFF2-40B4-BE49-F238E27FC236}">
                  <a16:creationId xmlns:a16="http://schemas.microsoft.com/office/drawing/2014/main" id="{2EC2C8A1-6E10-47DE-8870-1CA4BF8C13B9}"/>
                </a:ext>
              </a:extLst>
            </p:cNvPr>
            <p:cNvSpPr/>
            <p:nvPr/>
          </p:nvSpPr>
          <p:spPr>
            <a:xfrm>
              <a:off x="4418549" y="3828969"/>
              <a:ext cx="451789" cy="10477"/>
            </a:xfrm>
            <a:custGeom>
              <a:avLst/>
              <a:gdLst>
                <a:gd name="connsiteX0" fmla="*/ 0 w 451789"/>
                <a:gd name="connsiteY0" fmla="*/ 0 h 10477"/>
                <a:gd name="connsiteX1" fmla="*/ 451790 w 451789"/>
                <a:gd name="connsiteY1" fmla="*/ 0 h 10477"/>
                <a:gd name="connsiteX2" fmla="*/ 0 w 451789"/>
                <a:gd name="connsiteY2" fmla="*/ 0 h 10477"/>
              </a:gdLst>
              <a:ahLst/>
              <a:cxnLst>
                <a:cxn ang="0">
                  <a:pos x="connsiteX0" y="connsiteY0"/>
                </a:cxn>
                <a:cxn ang="0">
                  <a:pos x="connsiteX1" y="connsiteY1"/>
                </a:cxn>
                <a:cxn ang="0">
                  <a:pos x="connsiteX2" y="connsiteY2"/>
                </a:cxn>
              </a:cxnLst>
              <a:rect l="l" t="t" r="r" b="b"/>
              <a:pathLst>
                <a:path w="451789" h="10477">
                  <a:moveTo>
                    <a:pt x="0" y="0"/>
                  </a:moveTo>
                  <a:lnTo>
                    <a:pt x="451790"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42" name="Freeform: Shape 141">
              <a:extLst>
                <a:ext uri="{FF2B5EF4-FFF2-40B4-BE49-F238E27FC236}">
                  <a16:creationId xmlns:a16="http://schemas.microsoft.com/office/drawing/2014/main" id="{81B017FA-A1BB-4E70-AF2B-FAD5A743B533}"/>
                </a:ext>
              </a:extLst>
            </p:cNvPr>
            <p:cNvSpPr/>
            <p:nvPr/>
          </p:nvSpPr>
          <p:spPr>
            <a:xfrm>
              <a:off x="4548365" y="3941393"/>
              <a:ext cx="192262" cy="10477"/>
            </a:xfrm>
            <a:custGeom>
              <a:avLst/>
              <a:gdLst>
                <a:gd name="connsiteX0" fmla="*/ 0 w 192262"/>
                <a:gd name="connsiteY0" fmla="*/ 0 h 10477"/>
                <a:gd name="connsiteX1" fmla="*/ 192262 w 192262"/>
                <a:gd name="connsiteY1" fmla="*/ 0 h 10477"/>
                <a:gd name="connsiteX2" fmla="*/ 0 w 192262"/>
                <a:gd name="connsiteY2" fmla="*/ 0 h 10477"/>
              </a:gdLst>
              <a:ahLst/>
              <a:cxnLst>
                <a:cxn ang="0">
                  <a:pos x="connsiteX0" y="connsiteY0"/>
                </a:cxn>
                <a:cxn ang="0">
                  <a:pos x="connsiteX1" y="connsiteY1"/>
                </a:cxn>
                <a:cxn ang="0">
                  <a:pos x="connsiteX2" y="connsiteY2"/>
                </a:cxn>
              </a:cxnLst>
              <a:rect l="l" t="t" r="r" b="b"/>
              <a:pathLst>
                <a:path w="192262" h="10477">
                  <a:moveTo>
                    <a:pt x="0" y="0"/>
                  </a:moveTo>
                  <a:lnTo>
                    <a:pt x="192262"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43" name="Freeform: Shape 142">
              <a:extLst>
                <a:ext uri="{FF2B5EF4-FFF2-40B4-BE49-F238E27FC236}">
                  <a16:creationId xmlns:a16="http://schemas.microsoft.com/office/drawing/2014/main" id="{F27B41C3-9E7E-46F1-B00C-E6AAE6A781CD}"/>
                </a:ext>
              </a:extLst>
            </p:cNvPr>
            <p:cNvSpPr/>
            <p:nvPr/>
          </p:nvSpPr>
          <p:spPr>
            <a:xfrm>
              <a:off x="4589333" y="3880414"/>
              <a:ext cx="110223" cy="60979"/>
            </a:xfrm>
            <a:custGeom>
              <a:avLst/>
              <a:gdLst>
                <a:gd name="connsiteX0" fmla="*/ 0 w 110223"/>
                <a:gd name="connsiteY0" fmla="*/ 0 h 60979"/>
                <a:gd name="connsiteX1" fmla="*/ 110223 w 110223"/>
                <a:gd name="connsiteY1" fmla="*/ 0 h 60979"/>
                <a:gd name="connsiteX2" fmla="*/ 110223 w 110223"/>
                <a:gd name="connsiteY2" fmla="*/ 60979 h 60979"/>
                <a:gd name="connsiteX3" fmla="*/ 0 w 110223"/>
                <a:gd name="connsiteY3" fmla="*/ 60979 h 60979"/>
              </a:gdLst>
              <a:ahLst/>
              <a:cxnLst>
                <a:cxn ang="0">
                  <a:pos x="connsiteX0" y="connsiteY0"/>
                </a:cxn>
                <a:cxn ang="0">
                  <a:pos x="connsiteX1" y="connsiteY1"/>
                </a:cxn>
                <a:cxn ang="0">
                  <a:pos x="connsiteX2" y="connsiteY2"/>
                </a:cxn>
                <a:cxn ang="0">
                  <a:pos x="connsiteX3" y="connsiteY3"/>
                </a:cxn>
              </a:cxnLst>
              <a:rect l="l" t="t" r="r" b="b"/>
              <a:pathLst>
                <a:path w="110223" h="60979">
                  <a:moveTo>
                    <a:pt x="0" y="0"/>
                  </a:moveTo>
                  <a:lnTo>
                    <a:pt x="110223" y="0"/>
                  </a:lnTo>
                  <a:lnTo>
                    <a:pt x="110223" y="60979"/>
                  </a:lnTo>
                  <a:lnTo>
                    <a:pt x="0" y="60979"/>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44" name="Freeform: Shape 143">
              <a:extLst>
                <a:ext uri="{FF2B5EF4-FFF2-40B4-BE49-F238E27FC236}">
                  <a16:creationId xmlns:a16="http://schemas.microsoft.com/office/drawing/2014/main" id="{9AF916BA-BA5C-4E78-96AA-E71B87F77228}"/>
                </a:ext>
              </a:extLst>
            </p:cNvPr>
            <p:cNvSpPr/>
            <p:nvPr/>
          </p:nvSpPr>
          <p:spPr>
            <a:xfrm>
              <a:off x="4499855" y="3509929"/>
              <a:ext cx="289283" cy="319039"/>
            </a:xfrm>
            <a:custGeom>
              <a:avLst/>
              <a:gdLst>
                <a:gd name="connsiteX0" fmla="*/ 0 w 289283"/>
                <a:gd name="connsiteY0" fmla="*/ 0 h 319039"/>
                <a:gd name="connsiteX1" fmla="*/ 289284 w 289283"/>
                <a:gd name="connsiteY1" fmla="*/ 0 h 319039"/>
                <a:gd name="connsiteX2" fmla="*/ 289284 w 289283"/>
                <a:gd name="connsiteY2" fmla="*/ 319040 h 319039"/>
                <a:gd name="connsiteX3" fmla="*/ 0 w 289283"/>
                <a:gd name="connsiteY3" fmla="*/ 319040 h 319039"/>
              </a:gdLst>
              <a:ahLst/>
              <a:cxnLst>
                <a:cxn ang="0">
                  <a:pos x="connsiteX0" y="connsiteY0"/>
                </a:cxn>
                <a:cxn ang="0">
                  <a:pos x="connsiteX1" y="connsiteY1"/>
                </a:cxn>
                <a:cxn ang="0">
                  <a:pos x="connsiteX2" y="connsiteY2"/>
                </a:cxn>
                <a:cxn ang="0">
                  <a:pos x="connsiteX3" y="connsiteY3"/>
                </a:cxn>
              </a:cxnLst>
              <a:rect l="l" t="t" r="r" b="b"/>
              <a:pathLst>
                <a:path w="289283" h="319039">
                  <a:moveTo>
                    <a:pt x="0" y="0"/>
                  </a:moveTo>
                  <a:lnTo>
                    <a:pt x="289284" y="0"/>
                  </a:lnTo>
                  <a:lnTo>
                    <a:pt x="289284" y="319040"/>
                  </a:lnTo>
                  <a:lnTo>
                    <a:pt x="0" y="31904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45" name="Freeform: Shape 144">
              <a:extLst>
                <a:ext uri="{FF2B5EF4-FFF2-40B4-BE49-F238E27FC236}">
                  <a16:creationId xmlns:a16="http://schemas.microsoft.com/office/drawing/2014/main" id="{A09652AB-BF55-456C-80F2-1550957C36B2}"/>
                </a:ext>
              </a:extLst>
            </p:cNvPr>
            <p:cNvSpPr/>
            <p:nvPr/>
          </p:nvSpPr>
          <p:spPr>
            <a:xfrm>
              <a:off x="4641510" y="3538219"/>
              <a:ext cx="119443" cy="10477"/>
            </a:xfrm>
            <a:custGeom>
              <a:avLst/>
              <a:gdLst>
                <a:gd name="connsiteX0" fmla="*/ 0 w 119443"/>
                <a:gd name="connsiteY0" fmla="*/ 0 h 10477"/>
                <a:gd name="connsiteX1" fmla="*/ 119443 w 119443"/>
                <a:gd name="connsiteY1" fmla="*/ 0 h 10477"/>
                <a:gd name="connsiteX2" fmla="*/ 0 w 119443"/>
                <a:gd name="connsiteY2" fmla="*/ 0 h 10477"/>
              </a:gdLst>
              <a:ahLst/>
              <a:cxnLst>
                <a:cxn ang="0">
                  <a:pos x="connsiteX0" y="connsiteY0"/>
                </a:cxn>
                <a:cxn ang="0">
                  <a:pos x="connsiteX1" y="connsiteY1"/>
                </a:cxn>
                <a:cxn ang="0">
                  <a:pos x="connsiteX2" y="connsiteY2"/>
                </a:cxn>
              </a:cxnLst>
              <a:rect l="l" t="t" r="r" b="b"/>
              <a:pathLst>
                <a:path w="119443" h="10477">
                  <a:moveTo>
                    <a:pt x="0" y="0"/>
                  </a:moveTo>
                  <a:lnTo>
                    <a:pt x="119443"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46" name="Freeform: Shape 145">
              <a:extLst>
                <a:ext uri="{FF2B5EF4-FFF2-40B4-BE49-F238E27FC236}">
                  <a16:creationId xmlns:a16="http://schemas.microsoft.com/office/drawing/2014/main" id="{D2D30844-6B58-4745-B93F-311464A0C4FB}"/>
                </a:ext>
              </a:extLst>
            </p:cNvPr>
            <p:cNvSpPr/>
            <p:nvPr/>
          </p:nvSpPr>
          <p:spPr>
            <a:xfrm>
              <a:off x="4499855" y="3566403"/>
              <a:ext cx="289283" cy="10477"/>
            </a:xfrm>
            <a:custGeom>
              <a:avLst/>
              <a:gdLst>
                <a:gd name="connsiteX0" fmla="*/ 0 w 289283"/>
                <a:gd name="connsiteY0" fmla="*/ 0 h 10477"/>
                <a:gd name="connsiteX1" fmla="*/ 289284 w 289283"/>
                <a:gd name="connsiteY1" fmla="*/ 0 h 10477"/>
                <a:gd name="connsiteX2" fmla="*/ 0 w 289283"/>
                <a:gd name="connsiteY2" fmla="*/ 0 h 10477"/>
              </a:gdLst>
              <a:ahLst/>
              <a:cxnLst>
                <a:cxn ang="0">
                  <a:pos x="connsiteX0" y="connsiteY0"/>
                </a:cxn>
                <a:cxn ang="0">
                  <a:pos x="connsiteX1" y="connsiteY1"/>
                </a:cxn>
                <a:cxn ang="0">
                  <a:pos x="connsiteX2" y="connsiteY2"/>
                </a:cxn>
              </a:cxnLst>
              <a:rect l="l" t="t" r="r" b="b"/>
              <a:pathLst>
                <a:path w="289283" h="10477">
                  <a:moveTo>
                    <a:pt x="0" y="0"/>
                  </a:moveTo>
                  <a:lnTo>
                    <a:pt x="289284"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48" name="Freeform: Shape 147">
              <a:extLst>
                <a:ext uri="{FF2B5EF4-FFF2-40B4-BE49-F238E27FC236}">
                  <a16:creationId xmlns:a16="http://schemas.microsoft.com/office/drawing/2014/main" id="{9DB03ADD-FF33-4A98-A6B1-2F5E6D92A69E}"/>
                </a:ext>
              </a:extLst>
            </p:cNvPr>
            <p:cNvSpPr/>
            <p:nvPr/>
          </p:nvSpPr>
          <p:spPr>
            <a:xfrm>
              <a:off x="4542184" y="3786535"/>
              <a:ext cx="102260" cy="10477"/>
            </a:xfrm>
            <a:custGeom>
              <a:avLst/>
              <a:gdLst>
                <a:gd name="connsiteX0" fmla="*/ 0 w 102260"/>
                <a:gd name="connsiteY0" fmla="*/ 0 h 10477"/>
                <a:gd name="connsiteX1" fmla="*/ 102260 w 102260"/>
                <a:gd name="connsiteY1" fmla="*/ 0 h 10477"/>
                <a:gd name="connsiteX2" fmla="*/ 0 w 102260"/>
                <a:gd name="connsiteY2" fmla="*/ 0 h 10477"/>
              </a:gdLst>
              <a:ahLst/>
              <a:cxnLst>
                <a:cxn ang="0">
                  <a:pos x="connsiteX0" y="connsiteY0"/>
                </a:cxn>
                <a:cxn ang="0">
                  <a:pos x="connsiteX1" y="connsiteY1"/>
                </a:cxn>
                <a:cxn ang="0">
                  <a:pos x="connsiteX2" y="connsiteY2"/>
                </a:cxn>
              </a:cxnLst>
              <a:rect l="l" t="t" r="r" b="b"/>
              <a:pathLst>
                <a:path w="102260" h="10477">
                  <a:moveTo>
                    <a:pt x="0" y="0"/>
                  </a:moveTo>
                  <a:lnTo>
                    <a:pt x="102260"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0" name="Freeform: Shape 149">
              <a:extLst>
                <a:ext uri="{FF2B5EF4-FFF2-40B4-BE49-F238E27FC236}">
                  <a16:creationId xmlns:a16="http://schemas.microsoft.com/office/drawing/2014/main" id="{4DDC0F8D-CE47-4AEF-BCC6-3CB5A43B7DC6}"/>
                </a:ext>
              </a:extLst>
            </p:cNvPr>
            <p:cNvSpPr/>
            <p:nvPr/>
          </p:nvSpPr>
          <p:spPr>
            <a:xfrm>
              <a:off x="4542184" y="3758351"/>
              <a:ext cx="204520" cy="10477"/>
            </a:xfrm>
            <a:custGeom>
              <a:avLst/>
              <a:gdLst>
                <a:gd name="connsiteX0" fmla="*/ 0 w 204520"/>
                <a:gd name="connsiteY0" fmla="*/ 0 h 10477"/>
                <a:gd name="connsiteX1" fmla="*/ 204521 w 204520"/>
                <a:gd name="connsiteY1" fmla="*/ 0 h 10477"/>
                <a:gd name="connsiteX2" fmla="*/ 0 w 204520"/>
                <a:gd name="connsiteY2" fmla="*/ 0 h 10477"/>
              </a:gdLst>
              <a:ahLst/>
              <a:cxnLst>
                <a:cxn ang="0">
                  <a:pos x="connsiteX0" y="connsiteY0"/>
                </a:cxn>
                <a:cxn ang="0">
                  <a:pos x="connsiteX1" y="connsiteY1"/>
                </a:cxn>
                <a:cxn ang="0">
                  <a:pos x="connsiteX2" y="connsiteY2"/>
                </a:cxn>
              </a:cxnLst>
              <a:rect l="l" t="t" r="r" b="b"/>
              <a:pathLst>
                <a:path w="204520" h="10477">
                  <a:moveTo>
                    <a:pt x="0" y="0"/>
                  </a:moveTo>
                  <a:lnTo>
                    <a:pt x="204521"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1" name="Freeform: Shape 150">
              <a:extLst>
                <a:ext uri="{FF2B5EF4-FFF2-40B4-BE49-F238E27FC236}">
                  <a16:creationId xmlns:a16="http://schemas.microsoft.com/office/drawing/2014/main" id="{8348146B-5D61-4367-B455-CEFFA74E1ADD}"/>
                </a:ext>
              </a:extLst>
            </p:cNvPr>
            <p:cNvSpPr/>
            <p:nvPr/>
          </p:nvSpPr>
          <p:spPr>
            <a:xfrm>
              <a:off x="4521438" y="3538219"/>
              <a:ext cx="14144" cy="10477"/>
            </a:xfrm>
            <a:custGeom>
              <a:avLst/>
              <a:gdLst>
                <a:gd name="connsiteX0" fmla="*/ 0 w 14144"/>
                <a:gd name="connsiteY0" fmla="*/ 0 h 10477"/>
                <a:gd name="connsiteX1" fmla="*/ 14145 w 14144"/>
                <a:gd name="connsiteY1" fmla="*/ 0 h 10477"/>
                <a:gd name="connsiteX2" fmla="*/ 0 w 14144"/>
                <a:gd name="connsiteY2" fmla="*/ 0 h 10477"/>
              </a:gdLst>
              <a:ahLst/>
              <a:cxnLst>
                <a:cxn ang="0">
                  <a:pos x="connsiteX0" y="connsiteY0"/>
                </a:cxn>
                <a:cxn ang="0">
                  <a:pos x="connsiteX1" y="connsiteY1"/>
                </a:cxn>
                <a:cxn ang="0">
                  <a:pos x="connsiteX2" y="connsiteY2"/>
                </a:cxn>
              </a:cxnLst>
              <a:rect l="l" t="t" r="r" b="b"/>
              <a:pathLst>
                <a:path w="14144" h="10477">
                  <a:moveTo>
                    <a:pt x="0" y="0"/>
                  </a:moveTo>
                  <a:lnTo>
                    <a:pt x="14145"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2" name="Freeform: Shape 151">
              <a:extLst>
                <a:ext uri="{FF2B5EF4-FFF2-40B4-BE49-F238E27FC236}">
                  <a16:creationId xmlns:a16="http://schemas.microsoft.com/office/drawing/2014/main" id="{8F23C8AE-5FB6-4BB4-A135-E909260EF98C}"/>
                </a:ext>
              </a:extLst>
            </p:cNvPr>
            <p:cNvSpPr/>
            <p:nvPr/>
          </p:nvSpPr>
          <p:spPr>
            <a:xfrm>
              <a:off x="4549728" y="3538219"/>
              <a:ext cx="14144" cy="10477"/>
            </a:xfrm>
            <a:custGeom>
              <a:avLst/>
              <a:gdLst>
                <a:gd name="connsiteX0" fmla="*/ 0 w 14144"/>
                <a:gd name="connsiteY0" fmla="*/ 0 h 10477"/>
                <a:gd name="connsiteX1" fmla="*/ 14145 w 14144"/>
                <a:gd name="connsiteY1" fmla="*/ 0 h 10477"/>
                <a:gd name="connsiteX2" fmla="*/ 0 w 14144"/>
                <a:gd name="connsiteY2" fmla="*/ 0 h 10477"/>
              </a:gdLst>
              <a:ahLst/>
              <a:cxnLst>
                <a:cxn ang="0">
                  <a:pos x="connsiteX0" y="connsiteY0"/>
                </a:cxn>
                <a:cxn ang="0">
                  <a:pos x="connsiteX1" y="connsiteY1"/>
                </a:cxn>
                <a:cxn ang="0">
                  <a:pos x="connsiteX2" y="connsiteY2"/>
                </a:cxn>
              </a:cxnLst>
              <a:rect l="l" t="t" r="r" b="b"/>
              <a:pathLst>
                <a:path w="14144" h="10477">
                  <a:moveTo>
                    <a:pt x="0" y="0"/>
                  </a:moveTo>
                  <a:lnTo>
                    <a:pt x="14145"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3" name="Freeform: Shape 152">
              <a:extLst>
                <a:ext uri="{FF2B5EF4-FFF2-40B4-BE49-F238E27FC236}">
                  <a16:creationId xmlns:a16="http://schemas.microsoft.com/office/drawing/2014/main" id="{8BFAF115-0534-45EC-B8CD-FABC662FF148}"/>
                </a:ext>
              </a:extLst>
            </p:cNvPr>
            <p:cNvSpPr/>
            <p:nvPr/>
          </p:nvSpPr>
          <p:spPr>
            <a:xfrm>
              <a:off x="4577912" y="3538219"/>
              <a:ext cx="14144" cy="10477"/>
            </a:xfrm>
            <a:custGeom>
              <a:avLst/>
              <a:gdLst>
                <a:gd name="connsiteX0" fmla="*/ 0 w 14144"/>
                <a:gd name="connsiteY0" fmla="*/ 0 h 10477"/>
                <a:gd name="connsiteX1" fmla="*/ 14145 w 14144"/>
                <a:gd name="connsiteY1" fmla="*/ 0 h 10477"/>
                <a:gd name="connsiteX2" fmla="*/ 0 w 14144"/>
                <a:gd name="connsiteY2" fmla="*/ 0 h 10477"/>
              </a:gdLst>
              <a:ahLst/>
              <a:cxnLst>
                <a:cxn ang="0">
                  <a:pos x="connsiteX0" y="connsiteY0"/>
                </a:cxn>
                <a:cxn ang="0">
                  <a:pos x="connsiteX1" y="connsiteY1"/>
                </a:cxn>
                <a:cxn ang="0">
                  <a:pos x="connsiteX2" y="connsiteY2"/>
                </a:cxn>
              </a:cxnLst>
              <a:rect l="l" t="t" r="r" b="b"/>
              <a:pathLst>
                <a:path w="14144" h="10477">
                  <a:moveTo>
                    <a:pt x="0" y="0"/>
                  </a:moveTo>
                  <a:lnTo>
                    <a:pt x="14145"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4" name="Freeform: Shape 153">
              <a:extLst>
                <a:ext uri="{FF2B5EF4-FFF2-40B4-BE49-F238E27FC236}">
                  <a16:creationId xmlns:a16="http://schemas.microsoft.com/office/drawing/2014/main" id="{B4B4EBA3-9B28-4570-82C5-96656AF96DD3}"/>
                </a:ext>
              </a:extLst>
            </p:cNvPr>
            <p:cNvSpPr/>
            <p:nvPr/>
          </p:nvSpPr>
          <p:spPr>
            <a:xfrm>
              <a:off x="4613221" y="3509929"/>
              <a:ext cx="10477" cy="56473"/>
            </a:xfrm>
            <a:custGeom>
              <a:avLst/>
              <a:gdLst>
                <a:gd name="connsiteX0" fmla="*/ 0 w 10477"/>
                <a:gd name="connsiteY0" fmla="*/ 0 h 56473"/>
                <a:gd name="connsiteX1" fmla="*/ 0 w 10477"/>
                <a:gd name="connsiteY1" fmla="*/ 56474 h 56473"/>
                <a:gd name="connsiteX2" fmla="*/ 0 w 10477"/>
                <a:gd name="connsiteY2" fmla="*/ 0 h 56473"/>
              </a:gdLst>
              <a:ahLst/>
              <a:cxnLst>
                <a:cxn ang="0">
                  <a:pos x="connsiteX0" y="connsiteY0"/>
                </a:cxn>
                <a:cxn ang="0">
                  <a:pos x="connsiteX1" y="connsiteY1"/>
                </a:cxn>
                <a:cxn ang="0">
                  <a:pos x="connsiteX2" y="connsiteY2"/>
                </a:cxn>
              </a:cxnLst>
              <a:rect l="l" t="t" r="r" b="b"/>
              <a:pathLst>
                <a:path w="10477" h="56473">
                  <a:moveTo>
                    <a:pt x="0" y="0"/>
                  </a:moveTo>
                  <a:lnTo>
                    <a:pt x="0" y="56474"/>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89" name="Graphic 55">
            <a:extLst>
              <a:ext uri="{FF2B5EF4-FFF2-40B4-BE49-F238E27FC236}">
                <a16:creationId xmlns:a16="http://schemas.microsoft.com/office/drawing/2014/main" id="{0BA61ED3-C58F-4122-ACBA-9F8E96054630}"/>
              </a:ext>
            </a:extLst>
          </p:cNvPr>
          <p:cNvGrpSpPr/>
          <p:nvPr/>
        </p:nvGrpSpPr>
        <p:grpSpPr>
          <a:xfrm>
            <a:off x="8137483" y="2165922"/>
            <a:ext cx="340519" cy="465935"/>
            <a:chOff x="8137483" y="2165922"/>
            <a:chExt cx="340519" cy="465935"/>
          </a:xfrm>
          <a:noFill/>
        </p:grpSpPr>
        <p:sp>
          <p:nvSpPr>
            <p:cNvPr id="190" name="Freeform: Shape 189">
              <a:extLst>
                <a:ext uri="{FF2B5EF4-FFF2-40B4-BE49-F238E27FC236}">
                  <a16:creationId xmlns:a16="http://schemas.microsoft.com/office/drawing/2014/main" id="{16EBDCA7-7056-4D49-B210-C4E14A54278D}"/>
                </a:ext>
              </a:extLst>
            </p:cNvPr>
            <p:cNvSpPr/>
            <p:nvPr/>
          </p:nvSpPr>
          <p:spPr>
            <a:xfrm>
              <a:off x="8307743" y="2326123"/>
              <a:ext cx="10477" cy="65798"/>
            </a:xfrm>
            <a:custGeom>
              <a:avLst/>
              <a:gdLst>
                <a:gd name="connsiteX0" fmla="*/ 0 w 10477"/>
                <a:gd name="connsiteY0" fmla="*/ 0 h 65798"/>
                <a:gd name="connsiteX1" fmla="*/ 0 w 10477"/>
                <a:gd name="connsiteY1" fmla="*/ 65799 h 65798"/>
                <a:gd name="connsiteX2" fmla="*/ 0 w 10477"/>
                <a:gd name="connsiteY2" fmla="*/ 0 h 65798"/>
              </a:gdLst>
              <a:ahLst/>
              <a:cxnLst>
                <a:cxn ang="0">
                  <a:pos x="connsiteX0" y="connsiteY0"/>
                </a:cxn>
                <a:cxn ang="0">
                  <a:pos x="connsiteX1" y="connsiteY1"/>
                </a:cxn>
                <a:cxn ang="0">
                  <a:pos x="connsiteX2" y="connsiteY2"/>
                </a:cxn>
              </a:cxnLst>
              <a:rect l="l" t="t" r="r" b="b"/>
              <a:pathLst>
                <a:path w="10477" h="65798">
                  <a:moveTo>
                    <a:pt x="0" y="0"/>
                  </a:moveTo>
                  <a:lnTo>
                    <a:pt x="0" y="65799"/>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1" name="Freeform: Shape 190">
              <a:extLst>
                <a:ext uri="{FF2B5EF4-FFF2-40B4-BE49-F238E27FC236}">
                  <a16:creationId xmlns:a16="http://schemas.microsoft.com/office/drawing/2014/main" id="{E03354C5-6EE6-44C4-843B-6B5CE90AEDEF}"/>
                </a:ext>
              </a:extLst>
            </p:cNvPr>
            <p:cNvSpPr/>
            <p:nvPr/>
          </p:nvSpPr>
          <p:spPr>
            <a:xfrm>
              <a:off x="8276310" y="2359023"/>
              <a:ext cx="62865" cy="10477"/>
            </a:xfrm>
            <a:custGeom>
              <a:avLst/>
              <a:gdLst>
                <a:gd name="connsiteX0" fmla="*/ 62865 w 62865"/>
                <a:gd name="connsiteY0" fmla="*/ 0 h 10477"/>
                <a:gd name="connsiteX1" fmla="*/ 0 w 62865"/>
                <a:gd name="connsiteY1" fmla="*/ 0 h 10477"/>
                <a:gd name="connsiteX2" fmla="*/ 62865 w 62865"/>
                <a:gd name="connsiteY2" fmla="*/ 0 h 10477"/>
              </a:gdLst>
              <a:ahLst/>
              <a:cxnLst>
                <a:cxn ang="0">
                  <a:pos x="connsiteX0" y="connsiteY0"/>
                </a:cxn>
                <a:cxn ang="0">
                  <a:pos x="connsiteX1" y="connsiteY1"/>
                </a:cxn>
                <a:cxn ang="0">
                  <a:pos x="connsiteX2" y="connsiteY2"/>
                </a:cxn>
              </a:cxnLst>
              <a:rect l="l" t="t" r="r" b="b"/>
              <a:pathLst>
                <a:path w="62865" h="10477">
                  <a:moveTo>
                    <a:pt x="62865" y="0"/>
                  </a:moveTo>
                  <a:lnTo>
                    <a:pt x="0" y="0"/>
                  </a:lnTo>
                  <a:lnTo>
                    <a:pt x="62865"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2" name="Freeform: Shape 191">
              <a:extLst>
                <a:ext uri="{FF2B5EF4-FFF2-40B4-BE49-F238E27FC236}">
                  <a16:creationId xmlns:a16="http://schemas.microsoft.com/office/drawing/2014/main" id="{4C745291-F0D2-452A-87FE-D6E5F57438C1}"/>
                </a:ext>
              </a:extLst>
            </p:cNvPr>
            <p:cNvSpPr/>
            <p:nvPr/>
          </p:nvSpPr>
          <p:spPr>
            <a:xfrm>
              <a:off x="8244668" y="2295948"/>
              <a:ext cx="126149" cy="126149"/>
            </a:xfrm>
            <a:custGeom>
              <a:avLst/>
              <a:gdLst>
                <a:gd name="connsiteX0" fmla="*/ 126149 w 126149"/>
                <a:gd name="connsiteY0" fmla="*/ 63075 h 126149"/>
                <a:gd name="connsiteX1" fmla="*/ 63075 w 126149"/>
                <a:gd name="connsiteY1" fmla="*/ 126149 h 126149"/>
                <a:gd name="connsiteX2" fmla="*/ 0 w 126149"/>
                <a:gd name="connsiteY2" fmla="*/ 63075 h 126149"/>
                <a:gd name="connsiteX3" fmla="*/ 63075 w 126149"/>
                <a:gd name="connsiteY3" fmla="*/ 0 h 126149"/>
                <a:gd name="connsiteX4" fmla="*/ 126149 w 126149"/>
                <a:gd name="connsiteY4" fmla="*/ 63075 h 12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49" h="126149">
                  <a:moveTo>
                    <a:pt x="126149" y="63075"/>
                  </a:moveTo>
                  <a:cubicBezTo>
                    <a:pt x="126149" y="97910"/>
                    <a:pt x="97910" y="126149"/>
                    <a:pt x="63075" y="126149"/>
                  </a:cubicBezTo>
                  <a:cubicBezTo>
                    <a:pt x="28239" y="126149"/>
                    <a:pt x="0" y="97910"/>
                    <a:pt x="0" y="63075"/>
                  </a:cubicBezTo>
                  <a:cubicBezTo>
                    <a:pt x="0" y="28239"/>
                    <a:pt x="28239" y="0"/>
                    <a:pt x="63075" y="0"/>
                  </a:cubicBezTo>
                  <a:cubicBezTo>
                    <a:pt x="97910" y="0"/>
                    <a:pt x="126149" y="28239"/>
                    <a:pt x="126149" y="63075"/>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3" name="Freeform: Shape 192">
              <a:extLst>
                <a:ext uri="{FF2B5EF4-FFF2-40B4-BE49-F238E27FC236}">
                  <a16:creationId xmlns:a16="http://schemas.microsoft.com/office/drawing/2014/main" id="{44175EFE-11DC-4BB1-B663-5B9054AA8901}"/>
                </a:ext>
              </a:extLst>
            </p:cNvPr>
            <p:cNvSpPr/>
            <p:nvPr/>
          </p:nvSpPr>
          <p:spPr>
            <a:xfrm>
              <a:off x="8378361" y="2205003"/>
              <a:ext cx="99641" cy="257956"/>
            </a:xfrm>
            <a:custGeom>
              <a:avLst/>
              <a:gdLst>
                <a:gd name="connsiteX0" fmla="*/ 0 w 99641"/>
                <a:gd name="connsiteY0" fmla="*/ 0 h 257956"/>
                <a:gd name="connsiteX1" fmla="*/ 99641 w 99641"/>
                <a:gd name="connsiteY1" fmla="*/ 0 h 257956"/>
                <a:gd name="connsiteX2" fmla="*/ 99641 w 99641"/>
                <a:gd name="connsiteY2" fmla="*/ 257956 h 257956"/>
                <a:gd name="connsiteX3" fmla="*/ 99641 w 99641"/>
                <a:gd name="connsiteY3" fmla="*/ 0 h 257956"/>
              </a:gdLst>
              <a:ahLst/>
              <a:cxnLst>
                <a:cxn ang="0">
                  <a:pos x="connsiteX0" y="connsiteY0"/>
                </a:cxn>
                <a:cxn ang="0">
                  <a:pos x="connsiteX1" y="connsiteY1"/>
                </a:cxn>
                <a:cxn ang="0">
                  <a:pos x="connsiteX2" y="connsiteY2"/>
                </a:cxn>
                <a:cxn ang="0">
                  <a:pos x="connsiteX3" y="connsiteY3"/>
                </a:cxn>
              </a:cxnLst>
              <a:rect l="l" t="t" r="r" b="b"/>
              <a:pathLst>
                <a:path w="99641" h="257956">
                  <a:moveTo>
                    <a:pt x="0" y="0"/>
                  </a:moveTo>
                  <a:lnTo>
                    <a:pt x="99641" y="0"/>
                  </a:lnTo>
                  <a:lnTo>
                    <a:pt x="99641" y="257956"/>
                  </a:lnTo>
                  <a:lnTo>
                    <a:pt x="99641"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4" name="Freeform: Shape 193">
              <a:extLst>
                <a:ext uri="{FF2B5EF4-FFF2-40B4-BE49-F238E27FC236}">
                  <a16:creationId xmlns:a16="http://schemas.microsoft.com/office/drawing/2014/main" id="{9D0790FA-244E-43C2-A73F-F752B2B80E6B}"/>
                </a:ext>
              </a:extLst>
            </p:cNvPr>
            <p:cNvSpPr/>
            <p:nvPr/>
          </p:nvSpPr>
          <p:spPr>
            <a:xfrm>
              <a:off x="8137483" y="2205003"/>
              <a:ext cx="184927" cy="426853"/>
            </a:xfrm>
            <a:custGeom>
              <a:avLst/>
              <a:gdLst>
                <a:gd name="connsiteX0" fmla="*/ 184928 w 184927"/>
                <a:gd name="connsiteY0" fmla="*/ 426854 h 426853"/>
                <a:gd name="connsiteX1" fmla="*/ 0 w 184927"/>
                <a:gd name="connsiteY1" fmla="*/ 426854 h 426853"/>
                <a:gd name="connsiteX2" fmla="*/ 0 w 184927"/>
                <a:gd name="connsiteY2" fmla="*/ 0 h 426853"/>
                <a:gd name="connsiteX3" fmla="*/ 99746 w 184927"/>
                <a:gd name="connsiteY3" fmla="*/ 0 h 426853"/>
                <a:gd name="connsiteX4" fmla="*/ 99746 w 184927"/>
                <a:gd name="connsiteY4" fmla="*/ 40129 h 426853"/>
                <a:gd name="connsiteX5" fmla="*/ 40024 w 184927"/>
                <a:gd name="connsiteY5" fmla="*/ 40129 h 426853"/>
                <a:gd name="connsiteX6" fmla="*/ 40024 w 184927"/>
                <a:gd name="connsiteY6" fmla="*/ 386830 h 426853"/>
                <a:gd name="connsiteX7" fmla="*/ 164916 w 184927"/>
                <a:gd name="connsiteY7" fmla="*/ 386830 h 426853"/>
                <a:gd name="connsiteX8" fmla="*/ 40024 w 184927"/>
                <a:gd name="connsiteY8" fmla="*/ 386830 h 426853"/>
                <a:gd name="connsiteX9" fmla="*/ 40024 w 184927"/>
                <a:gd name="connsiteY9" fmla="*/ 40129 h 426853"/>
                <a:gd name="connsiteX10" fmla="*/ 99746 w 184927"/>
                <a:gd name="connsiteY10" fmla="*/ 40129 h 426853"/>
                <a:gd name="connsiteX11" fmla="*/ 99746 w 184927"/>
                <a:gd name="connsiteY11" fmla="*/ 0 h 426853"/>
                <a:gd name="connsiteX12" fmla="*/ 0 w 184927"/>
                <a:gd name="connsiteY12" fmla="*/ 0 h 426853"/>
                <a:gd name="connsiteX13" fmla="*/ 0 w 184927"/>
                <a:gd name="connsiteY13" fmla="*/ 426854 h 42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927" h="426853">
                  <a:moveTo>
                    <a:pt x="184928" y="426854"/>
                  </a:moveTo>
                  <a:lnTo>
                    <a:pt x="0" y="426854"/>
                  </a:lnTo>
                  <a:lnTo>
                    <a:pt x="0" y="0"/>
                  </a:lnTo>
                  <a:lnTo>
                    <a:pt x="99746" y="0"/>
                  </a:lnTo>
                  <a:lnTo>
                    <a:pt x="99746" y="40129"/>
                  </a:lnTo>
                  <a:lnTo>
                    <a:pt x="40024" y="40129"/>
                  </a:lnTo>
                  <a:lnTo>
                    <a:pt x="40024" y="386830"/>
                  </a:lnTo>
                  <a:lnTo>
                    <a:pt x="164916" y="386830"/>
                  </a:lnTo>
                  <a:lnTo>
                    <a:pt x="40024" y="386830"/>
                  </a:lnTo>
                  <a:lnTo>
                    <a:pt x="40024" y="40129"/>
                  </a:lnTo>
                  <a:lnTo>
                    <a:pt x="99746" y="40129"/>
                  </a:lnTo>
                  <a:lnTo>
                    <a:pt x="99746" y="0"/>
                  </a:lnTo>
                  <a:lnTo>
                    <a:pt x="0" y="0"/>
                  </a:lnTo>
                  <a:lnTo>
                    <a:pt x="0" y="426854"/>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5" name="Freeform: Shape 194">
              <a:extLst>
                <a:ext uri="{FF2B5EF4-FFF2-40B4-BE49-F238E27FC236}">
                  <a16:creationId xmlns:a16="http://schemas.microsoft.com/office/drawing/2014/main" id="{401FD13D-E667-48AF-A677-35BFDADE8917}"/>
                </a:ext>
              </a:extLst>
            </p:cNvPr>
            <p:cNvSpPr/>
            <p:nvPr/>
          </p:nvSpPr>
          <p:spPr>
            <a:xfrm>
              <a:off x="8378361" y="2245132"/>
              <a:ext cx="59616" cy="197815"/>
            </a:xfrm>
            <a:custGeom>
              <a:avLst/>
              <a:gdLst>
                <a:gd name="connsiteX0" fmla="*/ 0 w 59616"/>
                <a:gd name="connsiteY0" fmla="*/ 0 h 197815"/>
                <a:gd name="connsiteX1" fmla="*/ 59617 w 59616"/>
                <a:gd name="connsiteY1" fmla="*/ 0 h 197815"/>
                <a:gd name="connsiteX2" fmla="*/ 59617 w 59616"/>
                <a:gd name="connsiteY2" fmla="*/ 197815 h 197815"/>
                <a:gd name="connsiteX3" fmla="*/ 59617 w 59616"/>
                <a:gd name="connsiteY3" fmla="*/ 0 h 197815"/>
              </a:gdLst>
              <a:ahLst/>
              <a:cxnLst>
                <a:cxn ang="0">
                  <a:pos x="connsiteX0" y="connsiteY0"/>
                </a:cxn>
                <a:cxn ang="0">
                  <a:pos x="connsiteX1" y="connsiteY1"/>
                </a:cxn>
                <a:cxn ang="0">
                  <a:pos x="connsiteX2" y="connsiteY2"/>
                </a:cxn>
                <a:cxn ang="0">
                  <a:pos x="connsiteX3" y="connsiteY3"/>
                </a:cxn>
              </a:cxnLst>
              <a:rect l="l" t="t" r="r" b="b"/>
              <a:pathLst>
                <a:path w="59616" h="197815">
                  <a:moveTo>
                    <a:pt x="0" y="0"/>
                  </a:moveTo>
                  <a:lnTo>
                    <a:pt x="59617" y="0"/>
                  </a:lnTo>
                  <a:lnTo>
                    <a:pt x="59617" y="197815"/>
                  </a:lnTo>
                  <a:lnTo>
                    <a:pt x="59617"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6" name="Freeform: Shape 195">
              <a:extLst>
                <a:ext uri="{FF2B5EF4-FFF2-40B4-BE49-F238E27FC236}">
                  <a16:creationId xmlns:a16="http://schemas.microsoft.com/office/drawing/2014/main" id="{1CD56C37-07C0-41FD-8C64-B50EF012AA7A}"/>
                </a:ext>
              </a:extLst>
            </p:cNvPr>
            <p:cNvSpPr/>
            <p:nvPr/>
          </p:nvSpPr>
          <p:spPr>
            <a:xfrm>
              <a:off x="8237229" y="2195259"/>
              <a:ext cx="141131" cy="59826"/>
            </a:xfrm>
            <a:custGeom>
              <a:avLst/>
              <a:gdLst>
                <a:gd name="connsiteX0" fmla="*/ 0 w 141131"/>
                <a:gd name="connsiteY0" fmla="*/ 0 h 59826"/>
                <a:gd name="connsiteX1" fmla="*/ 141132 w 141131"/>
                <a:gd name="connsiteY1" fmla="*/ 0 h 59826"/>
                <a:gd name="connsiteX2" fmla="*/ 141132 w 141131"/>
                <a:gd name="connsiteY2" fmla="*/ 59827 h 59826"/>
                <a:gd name="connsiteX3" fmla="*/ 0 w 141131"/>
                <a:gd name="connsiteY3" fmla="*/ 59827 h 59826"/>
              </a:gdLst>
              <a:ahLst/>
              <a:cxnLst>
                <a:cxn ang="0">
                  <a:pos x="connsiteX0" y="connsiteY0"/>
                </a:cxn>
                <a:cxn ang="0">
                  <a:pos x="connsiteX1" y="connsiteY1"/>
                </a:cxn>
                <a:cxn ang="0">
                  <a:pos x="connsiteX2" y="connsiteY2"/>
                </a:cxn>
                <a:cxn ang="0">
                  <a:pos x="connsiteX3" y="connsiteY3"/>
                </a:cxn>
              </a:cxnLst>
              <a:rect l="l" t="t" r="r" b="b"/>
              <a:pathLst>
                <a:path w="141131" h="59826">
                  <a:moveTo>
                    <a:pt x="0" y="0"/>
                  </a:moveTo>
                  <a:lnTo>
                    <a:pt x="141132" y="0"/>
                  </a:lnTo>
                  <a:lnTo>
                    <a:pt x="141132" y="59827"/>
                  </a:lnTo>
                  <a:lnTo>
                    <a:pt x="0" y="59827"/>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7" name="Freeform: Shape 196">
              <a:extLst>
                <a:ext uri="{FF2B5EF4-FFF2-40B4-BE49-F238E27FC236}">
                  <a16:creationId xmlns:a16="http://schemas.microsoft.com/office/drawing/2014/main" id="{F7B4EBB7-B996-4EB2-A7F3-CE68060A77D3}"/>
                </a:ext>
              </a:extLst>
            </p:cNvPr>
            <p:cNvSpPr/>
            <p:nvPr/>
          </p:nvSpPr>
          <p:spPr>
            <a:xfrm>
              <a:off x="8307743" y="2165922"/>
              <a:ext cx="10477" cy="29337"/>
            </a:xfrm>
            <a:custGeom>
              <a:avLst/>
              <a:gdLst>
                <a:gd name="connsiteX0" fmla="*/ 0 w 10477"/>
                <a:gd name="connsiteY0" fmla="*/ 0 h 29337"/>
                <a:gd name="connsiteX1" fmla="*/ 0 w 10477"/>
                <a:gd name="connsiteY1" fmla="*/ 29337 h 29337"/>
                <a:gd name="connsiteX2" fmla="*/ 0 w 10477"/>
                <a:gd name="connsiteY2" fmla="*/ 0 h 29337"/>
              </a:gdLst>
              <a:ahLst/>
              <a:cxnLst>
                <a:cxn ang="0">
                  <a:pos x="connsiteX0" y="connsiteY0"/>
                </a:cxn>
                <a:cxn ang="0">
                  <a:pos x="connsiteX1" y="connsiteY1"/>
                </a:cxn>
                <a:cxn ang="0">
                  <a:pos x="connsiteX2" y="connsiteY2"/>
                </a:cxn>
              </a:cxnLst>
              <a:rect l="l" t="t" r="r" b="b"/>
              <a:pathLst>
                <a:path w="10477" h="29337">
                  <a:moveTo>
                    <a:pt x="0" y="0"/>
                  </a:moveTo>
                  <a:lnTo>
                    <a:pt x="0" y="29337"/>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8" name="Freeform: Shape 197">
              <a:extLst>
                <a:ext uri="{FF2B5EF4-FFF2-40B4-BE49-F238E27FC236}">
                  <a16:creationId xmlns:a16="http://schemas.microsoft.com/office/drawing/2014/main" id="{A011805B-96C6-4F87-A7BF-B304582B4FB7}"/>
                </a:ext>
              </a:extLst>
            </p:cNvPr>
            <p:cNvSpPr/>
            <p:nvPr/>
          </p:nvSpPr>
          <p:spPr>
            <a:xfrm>
              <a:off x="8227590" y="2462960"/>
              <a:ext cx="20012" cy="10477"/>
            </a:xfrm>
            <a:custGeom>
              <a:avLst/>
              <a:gdLst>
                <a:gd name="connsiteX0" fmla="*/ 0 w 20012"/>
                <a:gd name="connsiteY0" fmla="*/ 0 h 10477"/>
                <a:gd name="connsiteX1" fmla="*/ 20012 w 20012"/>
                <a:gd name="connsiteY1" fmla="*/ 0 h 10477"/>
                <a:gd name="connsiteX2" fmla="*/ 0 w 20012"/>
                <a:gd name="connsiteY2" fmla="*/ 0 h 10477"/>
              </a:gdLst>
              <a:ahLst/>
              <a:cxnLst>
                <a:cxn ang="0">
                  <a:pos x="connsiteX0" y="connsiteY0"/>
                </a:cxn>
                <a:cxn ang="0">
                  <a:pos x="connsiteX1" y="connsiteY1"/>
                </a:cxn>
                <a:cxn ang="0">
                  <a:pos x="connsiteX2" y="connsiteY2"/>
                </a:cxn>
              </a:cxnLst>
              <a:rect l="l" t="t" r="r" b="b"/>
              <a:pathLst>
                <a:path w="20012" h="10477">
                  <a:moveTo>
                    <a:pt x="0" y="0"/>
                  </a:moveTo>
                  <a:lnTo>
                    <a:pt x="20012"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9" name="Freeform: Shape 198">
              <a:extLst>
                <a:ext uri="{FF2B5EF4-FFF2-40B4-BE49-F238E27FC236}">
                  <a16:creationId xmlns:a16="http://schemas.microsoft.com/office/drawing/2014/main" id="{8F200DD9-C968-471B-ADC0-C7B79B30C9BB}"/>
                </a:ext>
              </a:extLst>
            </p:cNvPr>
            <p:cNvSpPr/>
            <p:nvPr/>
          </p:nvSpPr>
          <p:spPr>
            <a:xfrm>
              <a:off x="8267719" y="2462960"/>
              <a:ext cx="119443" cy="10477"/>
            </a:xfrm>
            <a:custGeom>
              <a:avLst/>
              <a:gdLst>
                <a:gd name="connsiteX0" fmla="*/ 0 w 119443"/>
                <a:gd name="connsiteY0" fmla="*/ 0 h 10477"/>
                <a:gd name="connsiteX1" fmla="*/ 119443 w 119443"/>
                <a:gd name="connsiteY1" fmla="*/ 0 h 10477"/>
                <a:gd name="connsiteX2" fmla="*/ 0 w 119443"/>
                <a:gd name="connsiteY2" fmla="*/ 0 h 10477"/>
              </a:gdLst>
              <a:ahLst/>
              <a:cxnLst>
                <a:cxn ang="0">
                  <a:pos x="connsiteX0" y="connsiteY0"/>
                </a:cxn>
                <a:cxn ang="0">
                  <a:pos x="connsiteX1" y="connsiteY1"/>
                </a:cxn>
                <a:cxn ang="0">
                  <a:pos x="connsiteX2" y="connsiteY2"/>
                </a:cxn>
              </a:cxnLst>
              <a:rect l="l" t="t" r="r" b="b"/>
              <a:pathLst>
                <a:path w="119443" h="10477">
                  <a:moveTo>
                    <a:pt x="0" y="0"/>
                  </a:moveTo>
                  <a:lnTo>
                    <a:pt x="119443"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00" name="Freeform: Shape 199">
              <a:extLst>
                <a:ext uri="{FF2B5EF4-FFF2-40B4-BE49-F238E27FC236}">
                  <a16:creationId xmlns:a16="http://schemas.microsoft.com/office/drawing/2014/main" id="{C7A4676A-D903-4C26-8C54-F8F36CF190DE}"/>
                </a:ext>
              </a:extLst>
            </p:cNvPr>
            <p:cNvSpPr/>
            <p:nvPr/>
          </p:nvSpPr>
          <p:spPr>
            <a:xfrm>
              <a:off x="8227590" y="2503089"/>
              <a:ext cx="20012" cy="10477"/>
            </a:xfrm>
            <a:custGeom>
              <a:avLst/>
              <a:gdLst>
                <a:gd name="connsiteX0" fmla="*/ 0 w 20012"/>
                <a:gd name="connsiteY0" fmla="*/ 0 h 10477"/>
                <a:gd name="connsiteX1" fmla="*/ 20012 w 20012"/>
                <a:gd name="connsiteY1" fmla="*/ 0 h 10477"/>
                <a:gd name="connsiteX2" fmla="*/ 0 w 20012"/>
                <a:gd name="connsiteY2" fmla="*/ 0 h 10477"/>
              </a:gdLst>
              <a:ahLst/>
              <a:cxnLst>
                <a:cxn ang="0">
                  <a:pos x="connsiteX0" y="connsiteY0"/>
                </a:cxn>
                <a:cxn ang="0">
                  <a:pos x="connsiteX1" y="connsiteY1"/>
                </a:cxn>
                <a:cxn ang="0">
                  <a:pos x="connsiteX2" y="connsiteY2"/>
                </a:cxn>
              </a:cxnLst>
              <a:rect l="l" t="t" r="r" b="b"/>
              <a:pathLst>
                <a:path w="20012" h="10477">
                  <a:moveTo>
                    <a:pt x="0" y="0"/>
                  </a:moveTo>
                  <a:lnTo>
                    <a:pt x="20012"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01" name="Freeform: Shape 200">
              <a:extLst>
                <a:ext uri="{FF2B5EF4-FFF2-40B4-BE49-F238E27FC236}">
                  <a16:creationId xmlns:a16="http://schemas.microsoft.com/office/drawing/2014/main" id="{BBDAE691-B5B7-48E3-915C-70B8E268E6E2}"/>
                </a:ext>
              </a:extLst>
            </p:cNvPr>
            <p:cNvSpPr/>
            <p:nvPr/>
          </p:nvSpPr>
          <p:spPr>
            <a:xfrm>
              <a:off x="8267719" y="2503089"/>
              <a:ext cx="34680" cy="10477"/>
            </a:xfrm>
            <a:custGeom>
              <a:avLst/>
              <a:gdLst>
                <a:gd name="connsiteX0" fmla="*/ 0 w 34680"/>
                <a:gd name="connsiteY0" fmla="*/ 0 h 10477"/>
                <a:gd name="connsiteX1" fmla="*/ 34681 w 34680"/>
                <a:gd name="connsiteY1" fmla="*/ 0 h 10477"/>
                <a:gd name="connsiteX2" fmla="*/ 0 w 34680"/>
                <a:gd name="connsiteY2" fmla="*/ 0 h 10477"/>
              </a:gdLst>
              <a:ahLst/>
              <a:cxnLst>
                <a:cxn ang="0">
                  <a:pos x="connsiteX0" y="connsiteY0"/>
                </a:cxn>
                <a:cxn ang="0">
                  <a:pos x="connsiteX1" y="connsiteY1"/>
                </a:cxn>
                <a:cxn ang="0">
                  <a:pos x="connsiteX2" y="connsiteY2"/>
                </a:cxn>
              </a:cxnLst>
              <a:rect l="l" t="t" r="r" b="b"/>
              <a:pathLst>
                <a:path w="34680" h="10477">
                  <a:moveTo>
                    <a:pt x="0" y="0"/>
                  </a:moveTo>
                  <a:lnTo>
                    <a:pt x="34681"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02" name="Freeform: Shape 201">
              <a:extLst>
                <a:ext uri="{FF2B5EF4-FFF2-40B4-BE49-F238E27FC236}">
                  <a16:creationId xmlns:a16="http://schemas.microsoft.com/office/drawing/2014/main" id="{E5C6ACA4-745E-4FC8-8DDD-F562E836B245}"/>
                </a:ext>
              </a:extLst>
            </p:cNvPr>
            <p:cNvSpPr/>
            <p:nvPr/>
          </p:nvSpPr>
          <p:spPr>
            <a:xfrm>
              <a:off x="8227590" y="2543113"/>
              <a:ext cx="20012" cy="10477"/>
            </a:xfrm>
            <a:custGeom>
              <a:avLst/>
              <a:gdLst>
                <a:gd name="connsiteX0" fmla="*/ 0 w 20012"/>
                <a:gd name="connsiteY0" fmla="*/ 0 h 10477"/>
                <a:gd name="connsiteX1" fmla="*/ 20012 w 20012"/>
                <a:gd name="connsiteY1" fmla="*/ 0 h 10477"/>
                <a:gd name="connsiteX2" fmla="*/ 0 w 20012"/>
                <a:gd name="connsiteY2" fmla="*/ 0 h 10477"/>
              </a:gdLst>
              <a:ahLst/>
              <a:cxnLst>
                <a:cxn ang="0">
                  <a:pos x="connsiteX0" y="connsiteY0"/>
                </a:cxn>
                <a:cxn ang="0">
                  <a:pos x="connsiteX1" y="connsiteY1"/>
                </a:cxn>
                <a:cxn ang="0">
                  <a:pos x="connsiteX2" y="connsiteY2"/>
                </a:cxn>
              </a:cxnLst>
              <a:rect l="l" t="t" r="r" b="b"/>
              <a:pathLst>
                <a:path w="20012" h="10477">
                  <a:moveTo>
                    <a:pt x="0" y="0"/>
                  </a:moveTo>
                  <a:lnTo>
                    <a:pt x="20012"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03" name="Freeform: Shape 202">
              <a:extLst>
                <a:ext uri="{FF2B5EF4-FFF2-40B4-BE49-F238E27FC236}">
                  <a16:creationId xmlns:a16="http://schemas.microsoft.com/office/drawing/2014/main" id="{8CF5FCB1-7488-44AC-82E8-80158F2ACF51}"/>
                </a:ext>
              </a:extLst>
            </p:cNvPr>
            <p:cNvSpPr/>
            <p:nvPr/>
          </p:nvSpPr>
          <p:spPr>
            <a:xfrm>
              <a:off x="8267719" y="2543113"/>
              <a:ext cx="34680" cy="10477"/>
            </a:xfrm>
            <a:custGeom>
              <a:avLst/>
              <a:gdLst>
                <a:gd name="connsiteX0" fmla="*/ 0 w 34680"/>
                <a:gd name="connsiteY0" fmla="*/ 0 h 10477"/>
                <a:gd name="connsiteX1" fmla="*/ 34681 w 34680"/>
                <a:gd name="connsiteY1" fmla="*/ 0 h 10477"/>
                <a:gd name="connsiteX2" fmla="*/ 0 w 34680"/>
                <a:gd name="connsiteY2" fmla="*/ 0 h 10477"/>
              </a:gdLst>
              <a:ahLst/>
              <a:cxnLst>
                <a:cxn ang="0">
                  <a:pos x="connsiteX0" y="connsiteY0"/>
                </a:cxn>
                <a:cxn ang="0">
                  <a:pos x="connsiteX1" y="connsiteY1"/>
                </a:cxn>
                <a:cxn ang="0">
                  <a:pos x="connsiteX2" y="connsiteY2"/>
                </a:cxn>
              </a:cxnLst>
              <a:rect l="l" t="t" r="r" b="b"/>
              <a:pathLst>
                <a:path w="34680" h="10477">
                  <a:moveTo>
                    <a:pt x="0" y="0"/>
                  </a:moveTo>
                  <a:lnTo>
                    <a:pt x="34681"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22" name="Freeform: Shape 221">
              <a:extLst>
                <a:ext uri="{FF2B5EF4-FFF2-40B4-BE49-F238E27FC236}">
                  <a16:creationId xmlns:a16="http://schemas.microsoft.com/office/drawing/2014/main" id="{F8263471-49A9-4711-8ECF-80F6C7E2EE1B}"/>
                </a:ext>
              </a:extLst>
            </p:cNvPr>
            <p:cNvSpPr/>
            <p:nvPr/>
          </p:nvSpPr>
          <p:spPr>
            <a:xfrm>
              <a:off x="8352377" y="2492611"/>
              <a:ext cx="123844" cy="139246"/>
            </a:xfrm>
            <a:custGeom>
              <a:avLst/>
              <a:gdLst>
                <a:gd name="connsiteX0" fmla="*/ 62027 w 123844"/>
                <a:gd name="connsiteY0" fmla="*/ 139246 h 139246"/>
                <a:gd name="connsiteX1" fmla="*/ 116510 w 123844"/>
                <a:gd name="connsiteY1" fmla="*/ 107814 h 139246"/>
                <a:gd name="connsiteX2" fmla="*/ 123844 w 123844"/>
                <a:gd name="connsiteY2" fmla="*/ 88954 h 139246"/>
                <a:gd name="connsiteX3" fmla="*/ 123844 w 123844"/>
                <a:gd name="connsiteY3" fmla="*/ 12783 h 139246"/>
                <a:gd name="connsiteX4" fmla="*/ 61922 w 123844"/>
                <a:gd name="connsiteY4" fmla="*/ 0 h 139246"/>
                <a:gd name="connsiteX5" fmla="*/ 0 w 123844"/>
                <a:gd name="connsiteY5" fmla="*/ 12783 h 139246"/>
                <a:gd name="connsiteX6" fmla="*/ 0 w 123844"/>
                <a:gd name="connsiteY6" fmla="*/ 89059 h 139246"/>
                <a:gd name="connsiteX7" fmla="*/ 7334 w 123844"/>
                <a:gd name="connsiteY7" fmla="*/ 107918 h 139246"/>
                <a:gd name="connsiteX8" fmla="*/ 62027 w 123844"/>
                <a:gd name="connsiteY8" fmla="*/ 139246 h 13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44" h="139246">
                  <a:moveTo>
                    <a:pt x="62027" y="139246"/>
                  </a:moveTo>
                  <a:cubicBezTo>
                    <a:pt x="83820" y="139246"/>
                    <a:pt x="105508" y="119548"/>
                    <a:pt x="116510" y="107814"/>
                  </a:cubicBezTo>
                  <a:cubicBezTo>
                    <a:pt x="121329" y="102680"/>
                    <a:pt x="123844" y="95974"/>
                    <a:pt x="123844" y="88954"/>
                  </a:cubicBezTo>
                  <a:lnTo>
                    <a:pt x="123844" y="12783"/>
                  </a:lnTo>
                  <a:cubicBezTo>
                    <a:pt x="76905" y="22631"/>
                    <a:pt x="61922" y="0"/>
                    <a:pt x="61922" y="0"/>
                  </a:cubicBezTo>
                  <a:cubicBezTo>
                    <a:pt x="61922" y="0"/>
                    <a:pt x="46939" y="22631"/>
                    <a:pt x="0" y="12783"/>
                  </a:cubicBezTo>
                  <a:lnTo>
                    <a:pt x="0" y="89059"/>
                  </a:lnTo>
                  <a:cubicBezTo>
                    <a:pt x="0" y="96079"/>
                    <a:pt x="2619" y="102784"/>
                    <a:pt x="7334" y="107918"/>
                  </a:cubicBezTo>
                  <a:cubicBezTo>
                    <a:pt x="18545" y="119548"/>
                    <a:pt x="40234" y="139246"/>
                    <a:pt x="62027" y="139246"/>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223" name="Freeform: Shape 222">
              <a:extLst>
                <a:ext uri="{FF2B5EF4-FFF2-40B4-BE49-F238E27FC236}">
                  <a16:creationId xmlns:a16="http://schemas.microsoft.com/office/drawing/2014/main" id="{ED1BF1E5-7F9F-41D9-A984-92E3228406FE}"/>
                </a:ext>
              </a:extLst>
            </p:cNvPr>
            <p:cNvSpPr/>
            <p:nvPr/>
          </p:nvSpPr>
          <p:spPr>
            <a:xfrm>
              <a:off x="8387162" y="2547723"/>
              <a:ext cx="58045" cy="36356"/>
            </a:xfrm>
            <a:custGeom>
              <a:avLst/>
              <a:gdLst>
                <a:gd name="connsiteX0" fmla="*/ 58045 w 58045"/>
                <a:gd name="connsiteY0" fmla="*/ 0 h 36356"/>
                <a:gd name="connsiteX1" fmla="*/ 21688 w 58045"/>
                <a:gd name="connsiteY1" fmla="*/ 36357 h 36356"/>
                <a:gd name="connsiteX2" fmla="*/ 0 w 58045"/>
                <a:gd name="connsiteY2" fmla="*/ 18755 h 36356"/>
                <a:gd name="connsiteX3" fmla="*/ 21688 w 58045"/>
                <a:gd name="connsiteY3" fmla="*/ 36357 h 36356"/>
              </a:gdLst>
              <a:ahLst/>
              <a:cxnLst>
                <a:cxn ang="0">
                  <a:pos x="connsiteX0" y="connsiteY0"/>
                </a:cxn>
                <a:cxn ang="0">
                  <a:pos x="connsiteX1" y="connsiteY1"/>
                </a:cxn>
                <a:cxn ang="0">
                  <a:pos x="connsiteX2" y="connsiteY2"/>
                </a:cxn>
                <a:cxn ang="0">
                  <a:pos x="connsiteX3" y="connsiteY3"/>
                </a:cxn>
              </a:cxnLst>
              <a:rect l="l" t="t" r="r" b="b"/>
              <a:pathLst>
                <a:path w="58045" h="36356">
                  <a:moveTo>
                    <a:pt x="58045" y="0"/>
                  </a:moveTo>
                  <a:lnTo>
                    <a:pt x="21688" y="36357"/>
                  </a:lnTo>
                  <a:lnTo>
                    <a:pt x="0" y="18755"/>
                  </a:lnTo>
                  <a:lnTo>
                    <a:pt x="21688" y="36357"/>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25" name="Group 224">
            <a:extLst>
              <a:ext uri="{FF2B5EF4-FFF2-40B4-BE49-F238E27FC236}">
                <a16:creationId xmlns:a16="http://schemas.microsoft.com/office/drawing/2014/main" id="{35E8618D-26EC-479E-9D26-848252BECA9E}"/>
              </a:ext>
            </a:extLst>
          </p:cNvPr>
          <p:cNvGrpSpPr/>
          <p:nvPr/>
        </p:nvGrpSpPr>
        <p:grpSpPr>
          <a:xfrm>
            <a:off x="4356802" y="2187878"/>
            <a:ext cx="561164" cy="400617"/>
            <a:chOff x="4356802" y="2187878"/>
            <a:chExt cx="561164" cy="400617"/>
          </a:xfrm>
        </p:grpSpPr>
        <p:sp>
          <p:nvSpPr>
            <p:cNvPr id="115" name="Freeform: Shape 114">
              <a:extLst>
                <a:ext uri="{FF2B5EF4-FFF2-40B4-BE49-F238E27FC236}">
                  <a16:creationId xmlns:a16="http://schemas.microsoft.com/office/drawing/2014/main" id="{BDBE9896-8B7D-4680-93EA-E4D5239F2546}"/>
                </a:ext>
              </a:extLst>
            </p:cNvPr>
            <p:cNvSpPr/>
            <p:nvPr/>
          </p:nvSpPr>
          <p:spPr>
            <a:xfrm>
              <a:off x="4356802" y="2293795"/>
              <a:ext cx="274646" cy="294700"/>
            </a:xfrm>
            <a:custGeom>
              <a:avLst/>
              <a:gdLst>
                <a:gd name="connsiteX0" fmla="*/ 0 w 274646"/>
                <a:gd name="connsiteY0" fmla="*/ 43104 h 294700"/>
                <a:gd name="connsiteX1" fmla="*/ 0 w 274646"/>
                <a:gd name="connsiteY1" fmla="*/ 177835 h 294700"/>
                <a:gd name="connsiteX2" fmla="*/ 43104 w 274646"/>
                <a:gd name="connsiteY2" fmla="*/ 220939 h 294700"/>
                <a:gd name="connsiteX3" fmla="*/ 72263 w 274646"/>
                <a:gd name="connsiteY3" fmla="*/ 220939 h 294700"/>
                <a:gd name="connsiteX4" fmla="*/ 72263 w 274646"/>
                <a:gd name="connsiteY4" fmla="*/ 294701 h 294700"/>
                <a:gd name="connsiteX5" fmla="*/ 72494 w 274646"/>
                <a:gd name="connsiteY5" fmla="*/ 294701 h 294700"/>
                <a:gd name="connsiteX6" fmla="*/ 133232 w 274646"/>
                <a:gd name="connsiteY6" fmla="*/ 220939 h 294700"/>
                <a:gd name="connsiteX7" fmla="*/ 231542 w 274646"/>
                <a:gd name="connsiteY7" fmla="*/ 220939 h 294700"/>
                <a:gd name="connsiteX8" fmla="*/ 274647 w 274646"/>
                <a:gd name="connsiteY8" fmla="*/ 177835 h 294700"/>
                <a:gd name="connsiteX9" fmla="*/ 274647 w 274646"/>
                <a:gd name="connsiteY9" fmla="*/ 43104 h 294700"/>
                <a:gd name="connsiteX10" fmla="*/ 231542 w 274646"/>
                <a:gd name="connsiteY10" fmla="*/ 0 h 294700"/>
                <a:gd name="connsiteX11" fmla="*/ 43104 w 274646"/>
                <a:gd name="connsiteY11" fmla="*/ 0 h 294700"/>
                <a:gd name="connsiteX12" fmla="*/ 0 w 274646"/>
                <a:gd name="connsiteY12" fmla="*/ 43104 h 29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646" h="294700">
                  <a:moveTo>
                    <a:pt x="0" y="43104"/>
                  </a:moveTo>
                  <a:lnTo>
                    <a:pt x="0" y="177835"/>
                  </a:lnTo>
                  <a:cubicBezTo>
                    <a:pt x="0" y="201692"/>
                    <a:pt x="19247" y="220939"/>
                    <a:pt x="43104" y="220939"/>
                  </a:cubicBezTo>
                  <a:lnTo>
                    <a:pt x="72263" y="220939"/>
                  </a:lnTo>
                  <a:lnTo>
                    <a:pt x="72263" y="294701"/>
                  </a:lnTo>
                  <a:lnTo>
                    <a:pt x="72494" y="294701"/>
                  </a:lnTo>
                  <a:lnTo>
                    <a:pt x="133232" y="220939"/>
                  </a:lnTo>
                  <a:lnTo>
                    <a:pt x="231542" y="220939"/>
                  </a:lnTo>
                  <a:cubicBezTo>
                    <a:pt x="255400" y="220939"/>
                    <a:pt x="274647" y="201692"/>
                    <a:pt x="274647" y="177835"/>
                  </a:cubicBezTo>
                  <a:lnTo>
                    <a:pt x="274647" y="43104"/>
                  </a:lnTo>
                  <a:cubicBezTo>
                    <a:pt x="274647" y="19247"/>
                    <a:pt x="255400" y="0"/>
                    <a:pt x="231542" y="0"/>
                  </a:cubicBezTo>
                  <a:lnTo>
                    <a:pt x="43104" y="0"/>
                  </a:lnTo>
                  <a:cubicBezTo>
                    <a:pt x="19247" y="0"/>
                    <a:pt x="0" y="19362"/>
                    <a:pt x="0" y="43104"/>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16" name="Freeform: Shape 115">
              <a:extLst>
                <a:ext uri="{FF2B5EF4-FFF2-40B4-BE49-F238E27FC236}">
                  <a16:creationId xmlns:a16="http://schemas.microsoft.com/office/drawing/2014/main" id="{02430C79-BCDA-4CEC-96CA-93FE79E68A65}"/>
                </a:ext>
              </a:extLst>
            </p:cNvPr>
            <p:cNvSpPr/>
            <p:nvPr/>
          </p:nvSpPr>
          <p:spPr>
            <a:xfrm>
              <a:off x="4565755" y="2187878"/>
              <a:ext cx="352211" cy="332733"/>
            </a:xfrm>
            <a:custGeom>
              <a:avLst/>
              <a:gdLst>
                <a:gd name="connsiteX0" fmla="*/ 0 w 352211"/>
                <a:gd name="connsiteY0" fmla="*/ 104073 h 332733"/>
                <a:gd name="connsiteX1" fmla="*/ 0 w 352211"/>
                <a:gd name="connsiteY1" fmla="*/ 43104 h 332733"/>
                <a:gd name="connsiteX2" fmla="*/ 43104 w 352211"/>
                <a:gd name="connsiteY2" fmla="*/ 0 h 332733"/>
                <a:gd name="connsiteX3" fmla="*/ 309108 w 352211"/>
                <a:gd name="connsiteY3" fmla="*/ 0 h 332733"/>
                <a:gd name="connsiteX4" fmla="*/ 352212 w 352211"/>
                <a:gd name="connsiteY4" fmla="*/ 43104 h 332733"/>
                <a:gd name="connsiteX5" fmla="*/ 352212 w 352211"/>
                <a:gd name="connsiteY5" fmla="*/ 215868 h 332733"/>
                <a:gd name="connsiteX6" fmla="*/ 309108 w 352211"/>
                <a:gd name="connsiteY6" fmla="*/ 258972 h 332733"/>
                <a:gd name="connsiteX7" fmla="*/ 244681 w 352211"/>
                <a:gd name="connsiteY7" fmla="*/ 258972 h 332733"/>
                <a:gd name="connsiteX8" fmla="*/ 244681 w 352211"/>
                <a:gd name="connsiteY8" fmla="*/ 332734 h 332733"/>
                <a:gd name="connsiteX9" fmla="*/ 244451 w 352211"/>
                <a:gd name="connsiteY9" fmla="*/ 332734 h 332733"/>
                <a:gd name="connsiteX10" fmla="*/ 184058 w 352211"/>
                <a:gd name="connsiteY10" fmla="*/ 258972 h 332733"/>
                <a:gd name="connsiteX11" fmla="*/ 69267 w 352211"/>
                <a:gd name="connsiteY11" fmla="*/ 258972 h 332733"/>
                <a:gd name="connsiteX12" fmla="*/ 184058 w 352211"/>
                <a:gd name="connsiteY12" fmla="*/ 258972 h 332733"/>
                <a:gd name="connsiteX13" fmla="*/ 244451 w 352211"/>
                <a:gd name="connsiteY13" fmla="*/ 332734 h 332733"/>
                <a:gd name="connsiteX14" fmla="*/ 244681 w 352211"/>
                <a:gd name="connsiteY14" fmla="*/ 332734 h 332733"/>
                <a:gd name="connsiteX15" fmla="*/ 244681 w 352211"/>
                <a:gd name="connsiteY15" fmla="*/ 258972 h 332733"/>
                <a:gd name="connsiteX16" fmla="*/ 309108 w 352211"/>
                <a:gd name="connsiteY16" fmla="*/ 258972 h 332733"/>
                <a:gd name="connsiteX17" fmla="*/ 352212 w 352211"/>
                <a:gd name="connsiteY17" fmla="*/ 215868 h 332733"/>
                <a:gd name="connsiteX18" fmla="*/ 352212 w 352211"/>
                <a:gd name="connsiteY18" fmla="*/ 43104 h 332733"/>
                <a:gd name="connsiteX19" fmla="*/ 309108 w 352211"/>
                <a:gd name="connsiteY19" fmla="*/ 0 h 332733"/>
                <a:gd name="connsiteX20" fmla="*/ 43104 w 352211"/>
                <a:gd name="connsiteY20" fmla="*/ 0 h 332733"/>
                <a:gd name="connsiteX21" fmla="*/ 0 w 352211"/>
                <a:gd name="connsiteY21" fmla="*/ 43104 h 332733"/>
                <a:gd name="connsiteX22" fmla="*/ 0 w 352211"/>
                <a:gd name="connsiteY22" fmla="*/ 104073 h 33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2211" h="332733">
                  <a:moveTo>
                    <a:pt x="0" y="104073"/>
                  </a:moveTo>
                  <a:lnTo>
                    <a:pt x="0" y="43104"/>
                  </a:lnTo>
                  <a:cubicBezTo>
                    <a:pt x="0" y="19247"/>
                    <a:pt x="19247" y="0"/>
                    <a:pt x="43104" y="0"/>
                  </a:cubicBezTo>
                  <a:lnTo>
                    <a:pt x="309108" y="0"/>
                  </a:lnTo>
                  <a:cubicBezTo>
                    <a:pt x="332965" y="0"/>
                    <a:pt x="352212" y="19247"/>
                    <a:pt x="352212" y="43104"/>
                  </a:cubicBezTo>
                  <a:lnTo>
                    <a:pt x="352212" y="215868"/>
                  </a:lnTo>
                  <a:cubicBezTo>
                    <a:pt x="352212" y="239725"/>
                    <a:pt x="332965" y="258972"/>
                    <a:pt x="309108" y="258972"/>
                  </a:cubicBezTo>
                  <a:lnTo>
                    <a:pt x="244681" y="258972"/>
                  </a:lnTo>
                  <a:lnTo>
                    <a:pt x="244681" y="332734"/>
                  </a:lnTo>
                  <a:lnTo>
                    <a:pt x="244451" y="332734"/>
                  </a:lnTo>
                  <a:lnTo>
                    <a:pt x="184058" y="258972"/>
                  </a:lnTo>
                  <a:lnTo>
                    <a:pt x="69267" y="258972"/>
                  </a:lnTo>
                  <a:lnTo>
                    <a:pt x="184058" y="258972"/>
                  </a:lnTo>
                  <a:lnTo>
                    <a:pt x="244451" y="332734"/>
                  </a:lnTo>
                  <a:lnTo>
                    <a:pt x="244681" y="332734"/>
                  </a:lnTo>
                  <a:lnTo>
                    <a:pt x="244681" y="258972"/>
                  </a:lnTo>
                  <a:lnTo>
                    <a:pt x="309108" y="258972"/>
                  </a:lnTo>
                  <a:cubicBezTo>
                    <a:pt x="332965" y="258972"/>
                    <a:pt x="352212" y="239725"/>
                    <a:pt x="352212" y="215868"/>
                  </a:cubicBezTo>
                  <a:lnTo>
                    <a:pt x="352212" y="43104"/>
                  </a:lnTo>
                  <a:cubicBezTo>
                    <a:pt x="352212" y="19247"/>
                    <a:pt x="332965" y="0"/>
                    <a:pt x="309108" y="0"/>
                  </a:cubicBezTo>
                  <a:lnTo>
                    <a:pt x="43104" y="0"/>
                  </a:lnTo>
                  <a:cubicBezTo>
                    <a:pt x="19247" y="0"/>
                    <a:pt x="0" y="19247"/>
                    <a:pt x="0" y="43104"/>
                  </a:cubicBezTo>
                  <a:lnTo>
                    <a:pt x="0" y="104073"/>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7" name="Freeform: Shape 116">
              <a:extLst>
                <a:ext uri="{FF2B5EF4-FFF2-40B4-BE49-F238E27FC236}">
                  <a16:creationId xmlns:a16="http://schemas.microsoft.com/office/drawing/2014/main" id="{05F2CF1C-5A6F-4EA7-9B80-08EE3E6D4D7C}"/>
                </a:ext>
              </a:extLst>
            </p:cNvPr>
            <p:cNvSpPr/>
            <p:nvPr/>
          </p:nvSpPr>
          <p:spPr>
            <a:xfrm>
              <a:off x="4465601" y="2339550"/>
              <a:ext cx="57165" cy="93700"/>
            </a:xfrm>
            <a:custGeom>
              <a:avLst/>
              <a:gdLst>
                <a:gd name="connsiteX0" fmla="*/ 0 w 57165"/>
                <a:gd name="connsiteY0" fmla="*/ 28583 h 93700"/>
                <a:gd name="connsiteX1" fmla="*/ 28583 w 57165"/>
                <a:gd name="connsiteY1" fmla="*/ 0 h 93700"/>
                <a:gd name="connsiteX2" fmla="*/ 57165 w 57165"/>
                <a:gd name="connsiteY2" fmla="*/ 28583 h 93700"/>
                <a:gd name="connsiteX3" fmla="*/ 41952 w 57165"/>
                <a:gd name="connsiteY3" fmla="*/ 53823 h 93700"/>
                <a:gd name="connsiteX4" fmla="*/ 28583 w 57165"/>
                <a:gd name="connsiteY4" fmla="*/ 77795 h 93700"/>
                <a:gd name="connsiteX5" fmla="*/ 28583 w 57165"/>
                <a:gd name="connsiteY5" fmla="*/ 93700 h 93700"/>
                <a:gd name="connsiteX6" fmla="*/ 28583 w 57165"/>
                <a:gd name="connsiteY6" fmla="*/ 77795 h 93700"/>
                <a:gd name="connsiteX7" fmla="*/ 41952 w 57165"/>
                <a:gd name="connsiteY7" fmla="*/ 53823 h 93700"/>
                <a:gd name="connsiteX8" fmla="*/ 57165 w 57165"/>
                <a:gd name="connsiteY8" fmla="*/ 28583 h 93700"/>
                <a:gd name="connsiteX9" fmla="*/ 28583 w 57165"/>
                <a:gd name="connsiteY9" fmla="*/ 0 h 93700"/>
                <a:gd name="connsiteX10" fmla="*/ 0 w 57165"/>
                <a:gd name="connsiteY10" fmla="*/ 28583 h 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165" h="93700">
                  <a:moveTo>
                    <a:pt x="0" y="28583"/>
                  </a:moveTo>
                  <a:cubicBezTo>
                    <a:pt x="0" y="12793"/>
                    <a:pt x="12793" y="0"/>
                    <a:pt x="28583" y="0"/>
                  </a:cubicBezTo>
                  <a:cubicBezTo>
                    <a:pt x="44372" y="0"/>
                    <a:pt x="57165" y="12793"/>
                    <a:pt x="57165" y="28583"/>
                  </a:cubicBezTo>
                  <a:cubicBezTo>
                    <a:pt x="57165" y="39532"/>
                    <a:pt x="51057" y="48982"/>
                    <a:pt x="41952" y="53823"/>
                  </a:cubicBezTo>
                  <a:cubicBezTo>
                    <a:pt x="33308" y="58433"/>
                    <a:pt x="28583" y="67999"/>
                    <a:pt x="28583" y="77795"/>
                  </a:cubicBezTo>
                  <a:lnTo>
                    <a:pt x="28583" y="93700"/>
                  </a:lnTo>
                  <a:lnTo>
                    <a:pt x="28583" y="77795"/>
                  </a:lnTo>
                  <a:cubicBezTo>
                    <a:pt x="28583" y="67999"/>
                    <a:pt x="33308" y="58433"/>
                    <a:pt x="41952" y="53823"/>
                  </a:cubicBezTo>
                  <a:cubicBezTo>
                    <a:pt x="50942" y="48982"/>
                    <a:pt x="57165" y="39532"/>
                    <a:pt x="57165" y="28583"/>
                  </a:cubicBezTo>
                  <a:cubicBezTo>
                    <a:pt x="57165" y="12793"/>
                    <a:pt x="44372" y="0"/>
                    <a:pt x="28583" y="0"/>
                  </a:cubicBezTo>
                  <a:cubicBezTo>
                    <a:pt x="12793" y="0"/>
                    <a:pt x="0" y="12793"/>
                    <a:pt x="0" y="28583"/>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8" name="Freeform: Shape 117">
              <a:extLst>
                <a:ext uri="{FF2B5EF4-FFF2-40B4-BE49-F238E27FC236}">
                  <a16:creationId xmlns:a16="http://schemas.microsoft.com/office/drawing/2014/main" id="{98EDAD2F-D7C2-4D3D-960F-F37E4F295FE6}"/>
                </a:ext>
              </a:extLst>
            </p:cNvPr>
            <p:cNvSpPr/>
            <p:nvPr/>
          </p:nvSpPr>
          <p:spPr>
            <a:xfrm>
              <a:off x="4494068" y="2445698"/>
              <a:ext cx="11525" cy="23396"/>
            </a:xfrm>
            <a:custGeom>
              <a:avLst/>
              <a:gdLst>
                <a:gd name="connsiteX0" fmla="*/ 0 w 11525"/>
                <a:gd name="connsiteY0" fmla="*/ 0 h 23396"/>
                <a:gd name="connsiteX1" fmla="*/ 0 w 11525"/>
                <a:gd name="connsiteY1" fmla="*/ 23396 h 23396"/>
                <a:gd name="connsiteX2" fmla="*/ 0 w 11525"/>
                <a:gd name="connsiteY2" fmla="*/ 0 h 23396"/>
              </a:gdLst>
              <a:ahLst/>
              <a:cxnLst>
                <a:cxn ang="0">
                  <a:pos x="connsiteX0" y="connsiteY0"/>
                </a:cxn>
                <a:cxn ang="0">
                  <a:pos x="connsiteX1" y="connsiteY1"/>
                </a:cxn>
                <a:cxn ang="0">
                  <a:pos x="connsiteX2" y="connsiteY2"/>
                </a:cxn>
              </a:cxnLst>
              <a:rect l="l" t="t" r="r" b="b"/>
              <a:pathLst>
                <a:path w="11525" h="23396">
                  <a:moveTo>
                    <a:pt x="0" y="0"/>
                  </a:moveTo>
                  <a:lnTo>
                    <a:pt x="0" y="23396"/>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9" name="Freeform: Shape 118">
              <a:extLst>
                <a:ext uri="{FF2B5EF4-FFF2-40B4-BE49-F238E27FC236}">
                  <a16:creationId xmlns:a16="http://schemas.microsoft.com/office/drawing/2014/main" id="{1AEC041F-FE86-4DF6-BA7F-5CD7BEDC7A61}"/>
                </a:ext>
              </a:extLst>
            </p:cNvPr>
            <p:cNvSpPr/>
            <p:nvPr/>
          </p:nvSpPr>
          <p:spPr>
            <a:xfrm>
              <a:off x="4696567" y="2272934"/>
              <a:ext cx="90588" cy="90588"/>
            </a:xfrm>
            <a:custGeom>
              <a:avLst/>
              <a:gdLst>
                <a:gd name="connsiteX0" fmla="*/ 90589 w 90588"/>
                <a:gd name="connsiteY0" fmla="*/ 45294 h 90588"/>
                <a:gd name="connsiteX1" fmla="*/ 45294 w 90588"/>
                <a:gd name="connsiteY1" fmla="*/ 90588 h 90588"/>
                <a:gd name="connsiteX2" fmla="*/ 0 w 90588"/>
                <a:gd name="connsiteY2" fmla="*/ 45294 h 90588"/>
                <a:gd name="connsiteX3" fmla="*/ 45294 w 90588"/>
                <a:gd name="connsiteY3" fmla="*/ 0 h 90588"/>
                <a:gd name="connsiteX4" fmla="*/ 90589 w 90588"/>
                <a:gd name="connsiteY4" fmla="*/ 45294 h 90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88" h="90588">
                  <a:moveTo>
                    <a:pt x="90589" y="45294"/>
                  </a:moveTo>
                  <a:cubicBezTo>
                    <a:pt x="90589" y="70310"/>
                    <a:pt x="70310" y="90588"/>
                    <a:pt x="45294" y="90588"/>
                  </a:cubicBezTo>
                  <a:cubicBezTo>
                    <a:pt x="20279" y="90588"/>
                    <a:pt x="0" y="70310"/>
                    <a:pt x="0" y="45294"/>
                  </a:cubicBezTo>
                  <a:cubicBezTo>
                    <a:pt x="0" y="20279"/>
                    <a:pt x="20279" y="0"/>
                    <a:pt x="45294" y="0"/>
                  </a:cubicBezTo>
                  <a:cubicBezTo>
                    <a:pt x="70310" y="0"/>
                    <a:pt x="90589" y="20279"/>
                    <a:pt x="90589" y="45294"/>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0" name="Freeform: Shape 119">
              <a:extLst>
                <a:ext uri="{FF2B5EF4-FFF2-40B4-BE49-F238E27FC236}">
                  <a16:creationId xmlns:a16="http://schemas.microsoft.com/office/drawing/2014/main" id="{8D6722D0-C17F-4FF5-BA6C-F59008458829}"/>
                </a:ext>
              </a:extLst>
            </p:cNvPr>
            <p:cNvSpPr/>
            <p:nvPr/>
          </p:nvSpPr>
          <p:spPr>
            <a:xfrm>
              <a:off x="4671903" y="2318229"/>
              <a:ext cx="21667" cy="11525"/>
            </a:xfrm>
            <a:custGeom>
              <a:avLst/>
              <a:gdLst>
                <a:gd name="connsiteX0" fmla="*/ 0 w 21667"/>
                <a:gd name="connsiteY0" fmla="*/ 0 h 11525"/>
                <a:gd name="connsiteX1" fmla="*/ 21667 w 21667"/>
                <a:gd name="connsiteY1" fmla="*/ 0 h 11525"/>
                <a:gd name="connsiteX2" fmla="*/ 0 w 21667"/>
                <a:gd name="connsiteY2" fmla="*/ 0 h 11525"/>
              </a:gdLst>
              <a:ahLst/>
              <a:cxnLst>
                <a:cxn ang="0">
                  <a:pos x="connsiteX0" y="connsiteY0"/>
                </a:cxn>
                <a:cxn ang="0">
                  <a:pos x="connsiteX1" y="connsiteY1"/>
                </a:cxn>
                <a:cxn ang="0">
                  <a:pos x="connsiteX2" y="connsiteY2"/>
                </a:cxn>
              </a:cxnLst>
              <a:rect l="l" t="t" r="r" b="b"/>
              <a:pathLst>
                <a:path w="21667" h="11525">
                  <a:moveTo>
                    <a:pt x="0" y="0"/>
                  </a:moveTo>
                  <a:lnTo>
                    <a:pt x="21667"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1" name="Freeform: Shape 120">
              <a:extLst>
                <a:ext uri="{FF2B5EF4-FFF2-40B4-BE49-F238E27FC236}">
                  <a16:creationId xmlns:a16="http://schemas.microsoft.com/office/drawing/2014/main" id="{0C3E92D4-3C9C-40D7-85A7-4197550FA709}"/>
                </a:ext>
              </a:extLst>
            </p:cNvPr>
            <p:cNvSpPr/>
            <p:nvPr/>
          </p:nvSpPr>
          <p:spPr>
            <a:xfrm>
              <a:off x="4790152" y="2318229"/>
              <a:ext cx="21667" cy="11525"/>
            </a:xfrm>
            <a:custGeom>
              <a:avLst/>
              <a:gdLst>
                <a:gd name="connsiteX0" fmla="*/ 0 w 21667"/>
                <a:gd name="connsiteY0" fmla="*/ 0 h 11525"/>
                <a:gd name="connsiteX1" fmla="*/ 21668 w 21667"/>
                <a:gd name="connsiteY1" fmla="*/ 0 h 11525"/>
                <a:gd name="connsiteX2" fmla="*/ 0 w 21667"/>
                <a:gd name="connsiteY2" fmla="*/ 0 h 11525"/>
              </a:gdLst>
              <a:ahLst/>
              <a:cxnLst>
                <a:cxn ang="0">
                  <a:pos x="connsiteX0" y="connsiteY0"/>
                </a:cxn>
                <a:cxn ang="0">
                  <a:pos x="connsiteX1" y="connsiteY1"/>
                </a:cxn>
                <a:cxn ang="0">
                  <a:pos x="connsiteX2" y="connsiteY2"/>
                </a:cxn>
              </a:cxnLst>
              <a:rect l="l" t="t" r="r" b="b"/>
              <a:pathLst>
                <a:path w="21667" h="11525">
                  <a:moveTo>
                    <a:pt x="0" y="0"/>
                  </a:moveTo>
                  <a:lnTo>
                    <a:pt x="21668"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2" name="Freeform: Shape 121">
              <a:extLst>
                <a:ext uri="{FF2B5EF4-FFF2-40B4-BE49-F238E27FC236}">
                  <a16:creationId xmlns:a16="http://schemas.microsoft.com/office/drawing/2014/main" id="{A21D426C-FA96-4904-8167-74C74025AD6F}"/>
                </a:ext>
              </a:extLst>
            </p:cNvPr>
            <p:cNvSpPr/>
            <p:nvPr/>
          </p:nvSpPr>
          <p:spPr>
            <a:xfrm>
              <a:off x="4692302" y="2352343"/>
              <a:ext cx="15328" cy="15328"/>
            </a:xfrm>
            <a:custGeom>
              <a:avLst/>
              <a:gdLst>
                <a:gd name="connsiteX0" fmla="*/ 0 w 15328"/>
                <a:gd name="connsiteY0" fmla="*/ 15329 h 15328"/>
                <a:gd name="connsiteX1" fmla="*/ 15329 w 15328"/>
                <a:gd name="connsiteY1" fmla="*/ 0 h 15328"/>
                <a:gd name="connsiteX2" fmla="*/ 0 w 15328"/>
                <a:gd name="connsiteY2" fmla="*/ 15329 h 15328"/>
              </a:gdLst>
              <a:ahLst/>
              <a:cxnLst>
                <a:cxn ang="0">
                  <a:pos x="connsiteX0" y="connsiteY0"/>
                </a:cxn>
                <a:cxn ang="0">
                  <a:pos x="connsiteX1" y="connsiteY1"/>
                </a:cxn>
                <a:cxn ang="0">
                  <a:pos x="connsiteX2" y="connsiteY2"/>
                </a:cxn>
              </a:cxnLst>
              <a:rect l="l" t="t" r="r" b="b"/>
              <a:pathLst>
                <a:path w="15328" h="15328">
                  <a:moveTo>
                    <a:pt x="0" y="15329"/>
                  </a:moveTo>
                  <a:lnTo>
                    <a:pt x="15329" y="0"/>
                  </a:lnTo>
                  <a:lnTo>
                    <a:pt x="0" y="15329"/>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3" name="Freeform: Shape 122">
              <a:extLst>
                <a:ext uri="{FF2B5EF4-FFF2-40B4-BE49-F238E27FC236}">
                  <a16:creationId xmlns:a16="http://schemas.microsoft.com/office/drawing/2014/main" id="{5DEE9B19-4B1F-4CB8-8A7F-2913AA181E6B}"/>
                </a:ext>
              </a:extLst>
            </p:cNvPr>
            <p:cNvSpPr/>
            <p:nvPr/>
          </p:nvSpPr>
          <p:spPr>
            <a:xfrm>
              <a:off x="4775976" y="2268670"/>
              <a:ext cx="15328" cy="15328"/>
            </a:xfrm>
            <a:custGeom>
              <a:avLst/>
              <a:gdLst>
                <a:gd name="connsiteX0" fmla="*/ 0 w 15328"/>
                <a:gd name="connsiteY0" fmla="*/ 15329 h 15328"/>
                <a:gd name="connsiteX1" fmla="*/ 15329 w 15328"/>
                <a:gd name="connsiteY1" fmla="*/ 0 h 15328"/>
                <a:gd name="connsiteX2" fmla="*/ 0 w 15328"/>
                <a:gd name="connsiteY2" fmla="*/ 15329 h 15328"/>
              </a:gdLst>
              <a:ahLst/>
              <a:cxnLst>
                <a:cxn ang="0">
                  <a:pos x="connsiteX0" y="connsiteY0"/>
                </a:cxn>
                <a:cxn ang="0">
                  <a:pos x="connsiteX1" y="connsiteY1"/>
                </a:cxn>
                <a:cxn ang="0">
                  <a:pos x="connsiteX2" y="connsiteY2"/>
                </a:cxn>
              </a:cxnLst>
              <a:rect l="l" t="t" r="r" b="b"/>
              <a:pathLst>
                <a:path w="15328" h="15328">
                  <a:moveTo>
                    <a:pt x="0" y="15329"/>
                  </a:moveTo>
                  <a:lnTo>
                    <a:pt x="15329" y="0"/>
                  </a:lnTo>
                  <a:lnTo>
                    <a:pt x="0" y="15329"/>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4" name="Freeform: Shape 123">
              <a:extLst>
                <a:ext uri="{FF2B5EF4-FFF2-40B4-BE49-F238E27FC236}">
                  <a16:creationId xmlns:a16="http://schemas.microsoft.com/office/drawing/2014/main" id="{52AE0993-A6F6-4F70-B2FC-4785B120522C}"/>
                </a:ext>
              </a:extLst>
            </p:cNvPr>
            <p:cNvSpPr/>
            <p:nvPr/>
          </p:nvSpPr>
          <p:spPr>
            <a:xfrm>
              <a:off x="4741861" y="2366520"/>
              <a:ext cx="11525" cy="21667"/>
            </a:xfrm>
            <a:custGeom>
              <a:avLst/>
              <a:gdLst>
                <a:gd name="connsiteX0" fmla="*/ 0 w 11525"/>
                <a:gd name="connsiteY0" fmla="*/ 21667 h 21667"/>
                <a:gd name="connsiteX1" fmla="*/ 0 w 11525"/>
                <a:gd name="connsiteY1" fmla="*/ 0 h 21667"/>
                <a:gd name="connsiteX2" fmla="*/ 0 w 11525"/>
                <a:gd name="connsiteY2" fmla="*/ 21667 h 21667"/>
              </a:gdLst>
              <a:ahLst/>
              <a:cxnLst>
                <a:cxn ang="0">
                  <a:pos x="connsiteX0" y="connsiteY0"/>
                </a:cxn>
                <a:cxn ang="0">
                  <a:pos x="connsiteX1" y="connsiteY1"/>
                </a:cxn>
                <a:cxn ang="0">
                  <a:pos x="connsiteX2" y="connsiteY2"/>
                </a:cxn>
              </a:cxnLst>
              <a:rect l="l" t="t" r="r" b="b"/>
              <a:pathLst>
                <a:path w="11525" h="21667">
                  <a:moveTo>
                    <a:pt x="0" y="21667"/>
                  </a:moveTo>
                  <a:lnTo>
                    <a:pt x="0" y="0"/>
                  </a:lnTo>
                  <a:lnTo>
                    <a:pt x="0" y="21667"/>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30" name="Freeform: Shape 129">
              <a:extLst>
                <a:ext uri="{FF2B5EF4-FFF2-40B4-BE49-F238E27FC236}">
                  <a16:creationId xmlns:a16="http://schemas.microsoft.com/office/drawing/2014/main" id="{1055FED2-3D1E-4434-986D-F76F1A296AA1}"/>
                </a:ext>
              </a:extLst>
            </p:cNvPr>
            <p:cNvSpPr/>
            <p:nvPr/>
          </p:nvSpPr>
          <p:spPr>
            <a:xfrm>
              <a:off x="4741861" y="2248270"/>
              <a:ext cx="11525" cy="21552"/>
            </a:xfrm>
            <a:custGeom>
              <a:avLst/>
              <a:gdLst>
                <a:gd name="connsiteX0" fmla="*/ 0 w 11525"/>
                <a:gd name="connsiteY0" fmla="*/ 21552 h 21552"/>
                <a:gd name="connsiteX1" fmla="*/ 0 w 11525"/>
                <a:gd name="connsiteY1" fmla="*/ 0 h 21552"/>
                <a:gd name="connsiteX2" fmla="*/ 0 w 11525"/>
                <a:gd name="connsiteY2" fmla="*/ 21552 h 21552"/>
              </a:gdLst>
              <a:ahLst/>
              <a:cxnLst>
                <a:cxn ang="0">
                  <a:pos x="connsiteX0" y="connsiteY0"/>
                </a:cxn>
                <a:cxn ang="0">
                  <a:pos x="connsiteX1" y="connsiteY1"/>
                </a:cxn>
                <a:cxn ang="0">
                  <a:pos x="connsiteX2" y="connsiteY2"/>
                </a:cxn>
              </a:cxnLst>
              <a:rect l="l" t="t" r="r" b="b"/>
              <a:pathLst>
                <a:path w="11525" h="21552">
                  <a:moveTo>
                    <a:pt x="0" y="21552"/>
                  </a:moveTo>
                  <a:lnTo>
                    <a:pt x="0" y="0"/>
                  </a:lnTo>
                  <a:lnTo>
                    <a:pt x="0" y="21552"/>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31" name="Freeform: Shape 130">
              <a:extLst>
                <a:ext uri="{FF2B5EF4-FFF2-40B4-BE49-F238E27FC236}">
                  <a16:creationId xmlns:a16="http://schemas.microsoft.com/office/drawing/2014/main" id="{43C2EDCC-F3EE-4EE8-84F4-99CF03C9657D}"/>
                </a:ext>
              </a:extLst>
            </p:cNvPr>
            <p:cNvSpPr/>
            <p:nvPr/>
          </p:nvSpPr>
          <p:spPr>
            <a:xfrm>
              <a:off x="4775976" y="2352343"/>
              <a:ext cx="15328" cy="15328"/>
            </a:xfrm>
            <a:custGeom>
              <a:avLst/>
              <a:gdLst>
                <a:gd name="connsiteX0" fmla="*/ 15329 w 15328"/>
                <a:gd name="connsiteY0" fmla="*/ 15329 h 15328"/>
                <a:gd name="connsiteX1" fmla="*/ 0 w 15328"/>
                <a:gd name="connsiteY1" fmla="*/ 0 h 15328"/>
                <a:gd name="connsiteX2" fmla="*/ 15329 w 15328"/>
                <a:gd name="connsiteY2" fmla="*/ 15329 h 15328"/>
              </a:gdLst>
              <a:ahLst/>
              <a:cxnLst>
                <a:cxn ang="0">
                  <a:pos x="connsiteX0" y="connsiteY0"/>
                </a:cxn>
                <a:cxn ang="0">
                  <a:pos x="connsiteX1" y="connsiteY1"/>
                </a:cxn>
                <a:cxn ang="0">
                  <a:pos x="connsiteX2" y="connsiteY2"/>
                </a:cxn>
              </a:cxnLst>
              <a:rect l="l" t="t" r="r" b="b"/>
              <a:pathLst>
                <a:path w="15328" h="15328">
                  <a:moveTo>
                    <a:pt x="15329" y="15329"/>
                  </a:moveTo>
                  <a:lnTo>
                    <a:pt x="0" y="0"/>
                  </a:lnTo>
                  <a:lnTo>
                    <a:pt x="15329" y="15329"/>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32" name="Freeform: Shape 131">
              <a:extLst>
                <a:ext uri="{FF2B5EF4-FFF2-40B4-BE49-F238E27FC236}">
                  <a16:creationId xmlns:a16="http://schemas.microsoft.com/office/drawing/2014/main" id="{4871B4EC-1E74-4208-BAE5-3C7F09C5624B}"/>
                </a:ext>
              </a:extLst>
            </p:cNvPr>
            <p:cNvSpPr/>
            <p:nvPr/>
          </p:nvSpPr>
          <p:spPr>
            <a:xfrm>
              <a:off x="4692302" y="2268670"/>
              <a:ext cx="15328" cy="15328"/>
            </a:xfrm>
            <a:custGeom>
              <a:avLst/>
              <a:gdLst>
                <a:gd name="connsiteX0" fmla="*/ 15329 w 15328"/>
                <a:gd name="connsiteY0" fmla="*/ 15329 h 15328"/>
                <a:gd name="connsiteX1" fmla="*/ 0 w 15328"/>
                <a:gd name="connsiteY1" fmla="*/ 0 h 15328"/>
                <a:gd name="connsiteX2" fmla="*/ 15329 w 15328"/>
                <a:gd name="connsiteY2" fmla="*/ 15329 h 15328"/>
              </a:gdLst>
              <a:ahLst/>
              <a:cxnLst>
                <a:cxn ang="0">
                  <a:pos x="connsiteX0" y="connsiteY0"/>
                </a:cxn>
                <a:cxn ang="0">
                  <a:pos x="connsiteX1" y="connsiteY1"/>
                </a:cxn>
                <a:cxn ang="0">
                  <a:pos x="connsiteX2" y="connsiteY2"/>
                </a:cxn>
              </a:cxnLst>
              <a:rect l="l" t="t" r="r" b="b"/>
              <a:pathLst>
                <a:path w="15328" h="15328">
                  <a:moveTo>
                    <a:pt x="15329" y="15329"/>
                  </a:moveTo>
                  <a:lnTo>
                    <a:pt x="0" y="0"/>
                  </a:lnTo>
                  <a:lnTo>
                    <a:pt x="15329" y="15329"/>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46" name="Graphic 2">
            <a:extLst>
              <a:ext uri="{FF2B5EF4-FFF2-40B4-BE49-F238E27FC236}">
                <a16:creationId xmlns:a16="http://schemas.microsoft.com/office/drawing/2014/main" id="{0441F68F-E503-4807-B5B3-0EC33500021B}"/>
              </a:ext>
            </a:extLst>
          </p:cNvPr>
          <p:cNvGrpSpPr/>
          <p:nvPr/>
        </p:nvGrpSpPr>
        <p:grpSpPr>
          <a:xfrm>
            <a:off x="6267746" y="4516987"/>
            <a:ext cx="660104" cy="708085"/>
            <a:chOff x="1101937" y="2328239"/>
            <a:chExt cx="660104" cy="708085"/>
          </a:xfrm>
          <a:noFill/>
        </p:grpSpPr>
        <p:sp>
          <p:nvSpPr>
            <p:cNvPr id="247" name="Freeform: Shape 246">
              <a:extLst>
                <a:ext uri="{FF2B5EF4-FFF2-40B4-BE49-F238E27FC236}">
                  <a16:creationId xmlns:a16="http://schemas.microsoft.com/office/drawing/2014/main" id="{8E2C3F00-699D-45F3-8949-37B154FDCC97}"/>
                </a:ext>
              </a:extLst>
            </p:cNvPr>
            <p:cNvSpPr/>
            <p:nvPr/>
          </p:nvSpPr>
          <p:spPr>
            <a:xfrm>
              <a:off x="1101937" y="2328239"/>
              <a:ext cx="505542" cy="708085"/>
            </a:xfrm>
            <a:custGeom>
              <a:avLst/>
              <a:gdLst>
                <a:gd name="connsiteX0" fmla="*/ 398553 w 505542"/>
                <a:gd name="connsiteY0" fmla="*/ 86775 h 708085"/>
                <a:gd name="connsiteX1" fmla="*/ 398553 w 505542"/>
                <a:gd name="connsiteY1" fmla="*/ 0 h 708085"/>
                <a:gd name="connsiteX2" fmla="*/ 204 w 505542"/>
                <a:gd name="connsiteY2" fmla="*/ 0 h 708085"/>
                <a:gd name="connsiteX3" fmla="*/ 204 w 505542"/>
                <a:gd name="connsiteY3" fmla="*/ 475936 h 708085"/>
                <a:gd name="connsiteX4" fmla="*/ 56353 w 505542"/>
                <a:gd name="connsiteY4" fmla="*/ 532085 h 708085"/>
                <a:gd name="connsiteX5" fmla="*/ 56353 w 505542"/>
                <a:gd name="connsiteY5" fmla="*/ 532085 h 708085"/>
                <a:gd name="connsiteX6" fmla="*/ 112502 w 505542"/>
                <a:gd name="connsiteY6" fmla="*/ 475936 h 708085"/>
                <a:gd name="connsiteX7" fmla="*/ 112502 w 505542"/>
                <a:gd name="connsiteY7" fmla="*/ 142924 h 708085"/>
                <a:gd name="connsiteX8" fmla="*/ 168650 w 505542"/>
                <a:gd name="connsiteY8" fmla="*/ 86775 h 708085"/>
                <a:gd name="connsiteX9" fmla="*/ 168650 w 505542"/>
                <a:gd name="connsiteY9" fmla="*/ 86775 h 708085"/>
                <a:gd name="connsiteX10" fmla="*/ 224799 w 505542"/>
                <a:gd name="connsiteY10" fmla="*/ 142924 h 708085"/>
                <a:gd name="connsiteX11" fmla="*/ 224799 w 505542"/>
                <a:gd name="connsiteY11" fmla="*/ 708086 h 708085"/>
                <a:gd name="connsiteX12" fmla="*/ 505542 w 505542"/>
                <a:gd name="connsiteY12" fmla="*/ 708086 h 708085"/>
                <a:gd name="connsiteX13" fmla="*/ 224595 w 505542"/>
                <a:gd name="connsiteY13" fmla="*/ 708086 h 708085"/>
                <a:gd name="connsiteX14" fmla="*/ 224595 w 505542"/>
                <a:gd name="connsiteY14" fmla="*/ 142924 h 708085"/>
                <a:gd name="connsiteX15" fmla="*/ 168446 w 505542"/>
                <a:gd name="connsiteY15" fmla="*/ 86775 h 708085"/>
                <a:gd name="connsiteX16" fmla="*/ 168446 w 505542"/>
                <a:gd name="connsiteY16" fmla="*/ 86775 h 708085"/>
                <a:gd name="connsiteX17" fmla="*/ 112297 w 505542"/>
                <a:gd name="connsiteY17" fmla="*/ 142924 h 708085"/>
                <a:gd name="connsiteX18" fmla="*/ 112297 w 505542"/>
                <a:gd name="connsiteY18" fmla="*/ 475936 h 708085"/>
                <a:gd name="connsiteX19" fmla="*/ 56149 w 505542"/>
                <a:gd name="connsiteY19" fmla="*/ 532085 h 708085"/>
                <a:gd name="connsiteX20" fmla="*/ 56149 w 505542"/>
                <a:gd name="connsiteY20" fmla="*/ 532085 h 708085"/>
                <a:gd name="connsiteX21" fmla="*/ 0 w 505542"/>
                <a:gd name="connsiteY21" fmla="*/ 475936 h 708085"/>
                <a:gd name="connsiteX22" fmla="*/ 0 w 505542"/>
                <a:gd name="connsiteY22" fmla="*/ 0 h 708085"/>
                <a:gd name="connsiteX23" fmla="*/ 398349 w 505542"/>
                <a:gd name="connsiteY23" fmla="*/ 0 h 708085"/>
                <a:gd name="connsiteX24" fmla="*/ 398349 w 505542"/>
                <a:gd name="connsiteY24" fmla="*/ 86775 h 70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5542" h="708085">
                  <a:moveTo>
                    <a:pt x="398553" y="86775"/>
                  </a:moveTo>
                  <a:lnTo>
                    <a:pt x="398553" y="0"/>
                  </a:lnTo>
                  <a:lnTo>
                    <a:pt x="204" y="0"/>
                  </a:lnTo>
                  <a:lnTo>
                    <a:pt x="204" y="475936"/>
                  </a:lnTo>
                  <a:cubicBezTo>
                    <a:pt x="204" y="506971"/>
                    <a:pt x="25318" y="532085"/>
                    <a:pt x="56353" y="532085"/>
                  </a:cubicBezTo>
                  <a:lnTo>
                    <a:pt x="56353" y="532085"/>
                  </a:lnTo>
                  <a:cubicBezTo>
                    <a:pt x="87388" y="532085"/>
                    <a:pt x="112502" y="506971"/>
                    <a:pt x="112502" y="475936"/>
                  </a:cubicBezTo>
                  <a:lnTo>
                    <a:pt x="112502" y="142924"/>
                  </a:lnTo>
                  <a:cubicBezTo>
                    <a:pt x="112502" y="111889"/>
                    <a:pt x="137615" y="86775"/>
                    <a:pt x="168650" y="86775"/>
                  </a:cubicBezTo>
                  <a:lnTo>
                    <a:pt x="168650" y="86775"/>
                  </a:lnTo>
                  <a:cubicBezTo>
                    <a:pt x="199685" y="86775"/>
                    <a:pt x="224799" y="111889"/>
                    <a:pt x="224799" y="142924"/>
                  </a:cubicBezTo>
                  <a:lnTo>
                    <a:pt x="224799" y="708086"/>
                  </a:lnTo>
                  <a:lnTo>
                    <a:pt x="505542" y="708086"/>
                  </a:lnTo>
                  <a:lnTo>
                    <a:pt x="224595" y="708086"/>
                  </a:lnTo>
                  <a:lnTo>
                    <a:pt x="224595" y="142924"/>
                  </a:lnTo>
                  <a:cubicBezTo>
                    <a:pt x="224595" y="111889"/>
                    <a:pt x="199481" y="86775"/>
                    <a:pt x="168446" y="86775"/>
                  </a:cubicBezTo>
                  <a:lnTo>
                    <a:pt x="168446" y="86775"/>
                  </a:lnTo>
                  <a:cubicBezTo>
                    <a:pt x="137411" y="86775"/>
                    <a:pt x="112297" y="111889"/>
                    <a:pt x="112297" y="142924"/>
                  </a:cubicBezTo>
                  <a:lnTo>
                    <a:pt x="112297" y="475936"/>
                  </a:lnTo>
                  <a:cubicBezTo>
                    <a:pt x="112297" y="506971"/>
                    <a:pt x="87184" y="532085"/>
                    <a:pt x="56149" y="532085"/>
                  </a:cubicBezTo>
                  <a:lnTo>
                    <a:pt x="56149" y="532085"/>
                  </a:lnTo>
                  <a:cubicBezTo>
                    <a:pt x="25114" y="532085"/>
                    <a:pt x="0" y="506971"/>
                    <a:pt x="0" y="475936"/>
                  </a:cubicBezTo>
                  <a:lnTo>
                    <a:pt x="0" y="0"/>
                  </a:lnTo>
                  <a:lnTo>
                    <a:pt x="398349" y="0"/>
                  </a:lnTo>
                  <a:lnTo>
                    <a:pt x="398349" y="86775"/>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248" name="Freeform: Shape 247">
              <a:extLst>
                <a:ext uri="{FF2B5EF4-FFF2-40B4-BE49-F238E27FC236}">
                  <a16:creationId xmlns:a16="http://schemas.microsoft.com/office/drawing/2014/main" id="{0107B71F-E711-4706-A7A0-4CA427CA5DD2}"/>
                </a:ext>
              </a:extLst>
            </p:cNvPr>
            <p:cNvSpPr/>
            <p:nvPr/>
          </p:nvSpPr>
          <p:spPr>
            <a:xfrm>
              <a:off x="1270383" y="2415015"/>
              <a:ext cx="491658" cy="544131"/>
            </a:xfrm>
            <a:custGeom>
              <a:avLst/>
              <a:gdLst>
                <a:gd name="connsiteX0" fmla="*/ 0 w 491658"/>
                <a:gd name="connsiteY0" fmla="*/ 0 h 544131"/>
                <a:gd name="connsiteX1" fmla="*/ 444902 w 491658"/>
                <a:gd name="connsiteY1" fmla="*/ 0 h 544131"/>
                <a:gd name="connsiteX2" fmla="*/ 491454 w 491658"/>
                <a:gd name="connsiteY2" fmla="*/ 46552 h 544131"/>
                <a:gd name="connsiteX3" fmla="*/ 491454 w 491658"/>
                <a:gd name="connsiteY3" fmla="*/ 544132 h 544131"/>
                <a:gd name="connsiteX4" fmla="*/ 491658 w 491658"/>
                <a:gd name="connsiteY4" fmla="*/ 46552 h 544131"/>
                <a:gd name="connsiteX5" fmla="*/ 445106 w 491658"/>
                <a:gd name="connsiteY5" fmla="*/ 0 h 544131"/>
                <a:gd name="connsiteX6" fmla="*/ 0 w 491658"/>
                <a:gd name="connsiteY6" fmla="*/ 0 h 5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658" h="544131">
                  <a:moveTo>
                    <a:pt x="0" y="0"/>
                  </a:moveTo>
                  <a:lnTo>
                    <a:pt x="444902" y="0"/>
                  </a:lnTo>
                  <a:cubicBezTo>
                    <a:pt x="470628" y="0"/>
                    <a:pt x="491454" y="20826"/>
                    <a:pt x="491454" y="46552"/>
                  </a:cubicBezTo>
                  <a:lnTo>
                    <a:pt x="491454" y="544132"/>
                  </a:lnTo>
                  <a:lnTo>
                    <a:pt x="491658" y="46552"/>
                  </a:lnTo>
                  <a:cubicBezTo>
                    <a:pt x="491658" y="20826"/>
                    <a:pt x="470832" y="0"/>
                    <a:pt x="445106" y="0"/>
                  </a:cubicBezTo>
                  <a:lnTo>
                    <a:pt x="0" y="0"/>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249" name="Freeform: Shape 248">
              <a:extLst>
                <a:ext uri="{FF2B5EF4-FFF2-40B4-BE49-F238E27FC236}">
                  <a16:creationId xmlns:a16="http://schemas.microsoft.com/office/drawing/2014/main" id="{55E12C6F-83A3-4E8D-B57C-28801E8D39B4}"/>
                </a:ext>
              </a:extLst>
            </p:cNvPr>
            <p:cNvSpPr/>
            <p:nvPr/>
          </p:nvSpPr>
          <p:spPr>
            <a:xfrm>
              <a:off x="1158290" y="2860120"/>
              <a:ext cx="168241" cy="20417"/>
            </a:xfrm>
            <a:custGeom>
              <a:avLst/>
              <a:gdLst>
                <a:gd name="connsiteX0" fmla="*/ 0 w 168241"/>
                <a:gd name="connsiteY0" fmla="*/ 0 h 20417"/>
                <a:gd name="connsiteX1" fmla="*/ 168242 w 168241"/>
                <a:gd name="connsiteY1" fmla="*/ 0 h 20417"/>
                <a:gd name="connsiteX2" fmla="*/ 0 w 168241"/>
                <a:gd name="connsiteY2" fmla="*/ 0 h 20417"/>
              </a:gdLst>
              <a:ahLst/>
              <a:cxnLst>
                <a:cxn ang="0">
                  <a:pos x="connsiteX0" y="connsiteY0"/>
                </a:cxn>
                <a:cxn ang="0">
                  <a:pos x="connsiteX1" y="connsiteY1"/>
                </a:cxn>
                <a:cxn ang="0">
                  <a:pos x="connsiteX2" y="connsiteY2"/>
                </a:cxn>
              </a:cxnLst>
              <a:rect l="l" t="t" r="r" b="b"/>
              <a:pathLst>
                <a:path w="168241" h="20417">
                  <a:moveTo>
                    <a:pt x="0" y="0"/>
                  </a:moveTo>
                  <a:lnTo>
                    <a:pt x="168242" y="0"/>
                  </a:lnTo>
                  <a:lnTo>
                    <a:pt x="0" y="0"/>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250" name="Freeform: Shape 249">
              <a:extLst>
                <a:ext uri="{FF2B5EF4-FFF2-40B4-BE49-F238E27FC236}">
                  <a16:creationId xmlns:a16="http://schemas.microsoft.com/office/drawing/2014/main" id="{2418793B-1F8E-43BF-9A11-5ED674B20598}"/>
                </a:ext>
              </a:extLst>
            </p:cNvPr>
            <p:cNvSpPr/>
            <p:nvPr/>
          </p:nvSpPr>
          <p:spPr>
            <a:xfrm>
              <a:off x="1435154" y="2514245"/>
              <a:ext cx="242970" cy="20417"/>
            </a:xfrm>
            <a:custGeom>
              <a:avLst/>
              <a:gdLst>
                <a:gd name="connsiteX0" fmla="*/ 0 w 242970"/>
                <a:gd name="connsiteY0" fmla="*/ 0 h 20417"/>
                <a:gd name="connsiteX1" fmla="*/ 242971 w 242970"/>
                <a:gd name="connsiteY1" fmla="*/ 0 h 20417"/>
                <a:gd name="connsiteX2" fmla="*/ 0 w 242970"/>
                <a:gd name="connsiteY2" fmla="*/ 0 h 20417"/>
              </a:gdLst>
              <a:ahLst/>
              <a:cxnLst>
                <a:cxn ang="0">
                  <a:pos x="connsiteX0" y="connsiteY0"/>
                </a:cxn>
                <a:cxn ang="0">
                  <a:pos x="connsiteX1" y="connsiteY1"/>
                </a:cxn>
                <a:cxn ang="0">
                  <a:pos x="connsiteX2" y="connsiteY2"/>
                </a:cxn>
              </a:cxnLst>
              <a:rect l="l" t="t" r="r" b="b"/>
              <a:pathLst>
                <a:path w="242970" h="20417">
                  <a:moveTo>
                    <a:pt x="0" y="0"/>
                  </a:moveTo>
                  <a:lnTo>
                    <a:pt x="242971"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51" name="Freeform: Shape 250">
              <a:extLst>
                <a:ext uri="{FF2B5EF4-FFF2-40B4-BE49-F238E27FC236}">
                  <a16:creationId xmlns:a16="http://schemas.microsoft.com/office/drawing/2014/main" id="{7FFDE4AD-AD86-421A-87A1-21B045B04914}"/>
                </a:ext>
              </a:extLst>
            </p:cNvPr>
            <p:cNvSpPr/>
            <p:nvPr/>
          </p:nvSpPr>
          <p:spPr>
            <a:xfrm>
              <a:off x="1391868" y="2601020"/>
              <a:ext cx="286256" cy="20417"/>
            </a:xfrm>
            <a:custGeom>
              <a:avLst/>
              <a:gdLst>
                <a:gd name="connsiteX0" fmla="*/ 0 w 286256"/>
                <a:gd name="connsiteY0" fmla="*/ 0 h 20417"/>
                <a:gd name="connsiteX1" fmla="*/ 286256 w 286256"/>
                <a:gd name="connsiteY1" fmla="*/ 0 h 20417"/>
                <a:gd name="connsiteX2" fmla="*/ 0 w 286256"/>
                <a:gd name="connsiteY2" fmla="*/ 0 h 20417"/>
              </a:gdLst>
              <a:ahLst/>
              <a:cxnLst>
                <a:cxn ang="0">
                  <a:pos x="connsiteX0" y="connsiteY0"/>
                </a:cxn>
                <a:cxn ang="0">
                  <a:pos x="connsiteX1" y="connsiteY1"/>
                </a:cxn>
                <a:cxn ang="0">
                  <a:pos x="connsiteX2" y="connsiteY2"/>
                </a:cxn>
              </a:cxnLst>
              <a:rect l="l" t="t" r="r" b="b"/>
              <a:pathLst>
                <a:path w="286256" h="20417">
                  <a:moveTo>
                    <a:pt x="0" y="0"/>
                  </a:moveTo>
                  <a:lnTo>
                    <a:pt x="286256"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52" name="Freeform: Shape 251">
              <a:extLst>
                <a:ext uri="{FF2B5EF4-FFF2-40B4-BE49-F238E27FC236}">
                  <a16:creationId xmlns:a16="http://schemas.microsoft.com/office/drawing/2014/main" id="{F6052E1A-1EE6-4410-94D6-E0B7B2A9C363}"/>
                </a:ext>
              </a:extLst>
            </p:cNvPr>
            <p:cNvSpPr/>
            <p:nvPr/>
          </p:nvSpPr>
          <p:spPr>
            <a:xfrm>
              <a:off x="1391868" y="2689224"/>
              <a:ext cx="286256" cy="20417"/>
            </a:xfrm>
            <a:custGeom>
              <a:avLst/>
              <a:gdLst>
                <a:gd name="connsiteX0" fmla="*/ 0 w 286256"/>
                <a:gd name="connsiteY0" fmla="*/ 0 h 20417"/>
                <a:gd name="connsiteX1" fmla="*/ 286256 w 286256"/>
                <a:gd name="connsiteY1" fmla="*/ 0 h 20417"/>
                <a:gd name="connsiteX2" fmla="*/ 0 w 286256"/>
                <a:gd name="connsiteY2" fmla="*/ 0 h 20417"/>
              </a:gdLst>
              <a:ahLst/>
              <a:cxnLst>
                <a:cxn ang="0">
                  <a:pos x="connsiteX0" y="connsiteY0"/>
                </a:cxn>
                <a:cxn ang="0">
                  <a:pos x="connsiteX1" y="connsiteY1"/>
                </a:cxn>
                <a:cxn ang="0">
                  <a:pos x="connsiteX2" y="connsiteY2"/>
                </a:cxn>
              </a:cxnLst>
              <a:rect l="l" t="t" r="r" b="b"/>
              <a:pathLst>
                <a:path w="286256" h="20417">
                  <a:moveTo>
                    <a:pt x="0" y="0"/>
                  </a:moveTo>
                  <a:lnTo>
                    <a:pt x="286256"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53" name="Freeform: Shape 252">
              <a:extLst>
                <a:ext uri="{FF2B5EF4-FFF2-40B4-BE49-F238E27FC236}">
                  <a16:creationId xmlns:a16="http://schemas.microsoft.com/office/drawing/2014/main" id="{1E4826C9-A0D8-4FD4-B911-9F30A4043F14}"/>
                </a:ext>
              </a:extLst>
            </p:cNvPr>
            <p:cNvSpPr/>
            <p:nvPr/>
          </p:nvSpPr>
          <p:spPr>
            <a:xfrm>
              <a:off x="1391868" y="2775999"/>
              <a:ext cx="286256" cy="20417"/>
            </a:xfrm>
            <a:custGeom>
              <a:avLst/>
              <a:gdLst>
                <a:gd name="connsiteX0" fmla="*/ 0 w 286256"/>
                <a:gd name="connsiteY0" fmla="*/ 0 h 20417"/>
                <a:gd name="connsiteX1" fmla="*/ 286256 w 286256"/>
                <a:gd name="connsiteY1" fmla="*/ 0 h 20417"/>
                <a:gd name="connsiteX2" fmla="*/ 0 w 286256"/>
                <a:gd name="connsiteY2" fmla="*/ 0 h 20417"/>
              </a:gdLst>
              <a:ahLst/>
              <a:cxnLst>
                <a:cxn ang="0">
                  <a:pos x="connsiteX0" y="connsiteY0"/>
                </a:cxn>
                <a:cxn ang="0">
                  <a:pos x="connsiteX1" y="connsiteY1"/>
                </a:cxn>
                <a:cxn ang="0">
                  <a:pos x="connsiteX2" y="connsiteY2"/>
                </a:cxn>
              </a:cxnLst>
              <a:rect l="l" t="t" r="r" b="b"/>
              <a:pathLst>
                <a:path w="286256" h="20417">
                  <a:moveTo>
                    <a:pt x="0" y="0"/>
                  </a:moveTo>
                  <a:lnTo>
                    <a:pt x="286256"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54" name="Freeform: Shape 253">
              <a:extLst>
                <a:ext uri="{FF2B5EF4-FFF2-40B4-BE49-F238E27FC236}">
                  <a16:creationId xmlns:a16="http://schemas.microsoft.com/office/drawing/2014/main" id="{17A51836-EE4B-44B4-BC16-B07549D36D01}"/>
                </a:ext>
              </a:extLst>
            </p:cNvPr>
            <p:cNvSpPr/>
            <p:nvPr/>
          </p:nvSpPr>
          <p:spPr>
            <a:xfrm>
              <a:off x="1391868" y="2862775"/>
              <a:ext cx="199480" cy="20417"/>
            </a:xfrm>
            <a:custGeom>
              <a:avLst/>
              <a:gdLst>
                <a:gd name="connsiteX0" fmla="*/ 0 w 199480"/>
                <a:gd name="connsiteY0" fmla="*/ 0 h 20417"/>
                <a:gd name="connsiteX1" fmla="*/ 199481 w 199480"/>
                <a:gd name="connsiteY1" fmla="*/ 0 h 20417"/>
                <a:gd name="connsiteX2" fmla="*/ 0 w 199480"/>
                <a:gd name="connsiteY2" fmla="*/ 0 h 20417"/>
              </a:gdLst>
              <a:ahLst/>
              <a:cxnLst>
                <a:cxn ang="0">
                  <a:pos x="connsiteX0" y="connsiteY0"/>
                </a:cxn>
                <a:cxn ang="0">
                  <a:pos x="connsiteX1" y="connsiteY1"/>
                </a:cxn>
                <a:cxn ang="0">
                  <a:pos x="connsiteX2" y="connsiteY2"/>
                </a:cxn>
              </a:cxnLst>
              <a:rect l="l" t="t" r="r" b="b"/>
              <a:pathLst>
                <a:path w="199480" h="20417">
                  <a:moveTo>
                    <a:pt x="0" y="0"/>
                  </a:moveTo>
                  <a:lnTo>
                    <a:pt x="199481"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55" name="Freeform: Shape 254">
              <a:extLst>
                <a:ext uri="{FF2B5EF4-FFF2-40B4-BE49-F238E27FC236}">
                  <a16:creationId xmlns:a16="http://schemas.microsoft.com/office/drawing/2014/main" id="{EC6977E3-91FD-4DDC-B7F1-236412A34960}"/>
                </a:ext>
              </a:extLst>
            </p:cNvPr>
            <p:cNvSpPr/>
            <p:nvPr/>
          </p:nvSpPr>
          <p:spPr>
            <a:xfrm>
              <a:off x="1391868" y="2949754"/>
              <a:ext cx="156195" cy="20417"/>
            </a:xfrm>
            <a:custGeom>
              <a:avLst/>
              <a:gdLst>
                <a:gd name="connsiteX0" fmla="*/ 0 w 156195"/>
                <a:gd name="connsiteY0" fmla="*/ 0 h 20417"/>
                <a:gd name="connsiteX1" fmla="*/ 156195 w 156195"/>
                <a:gd name="connsiteY1" fmla="*/ 0 h 20417"/>
                <a:gd name="connsiteX2" fmla="*/ 0 w 156195"/>
                <a:gd name="connsiteY2" fmla="*/ 0 h 20417"/>
              </a:gdLst>
              <a:ahLst/>
              <a:cxnLst>
                <a:cxn ang="0">
                  <a:pos x="connsiteX0" y="connsiteY0"/>
                </a:cxn>
                <a:cxn ang="0">
                  <a:pos x="connsiteX1" y="connsiteY1"/>
                </a:cxn>
                <a:cxn ang="0">
                  <a:pos x="connsiteX2" y="connsiteY2"/>
                </a:cxn>
              </a:cxnLst>
              <a:rect l="l" t="t" r="r" b="b"/>
              <a:pathLst>
                <a:path w="156195" h="20417">
                  <a:moveTo>
                    <a:pt x="0" y="0"/>
                  </a:moveTo>
                  <a:lnTo>
                    <a:pt x="156195"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256" name="Freeform 518">
            <a:extLst>
              <a:ext uri="{FF2B5EF4-FFF2-40B4-BE49-F238E27FC236}">
                <a16:creationId xmlns:a16="http://schemas.microsoft.com/office/drawing/2014/main" id="{BC83FD6E-F603-4B82-9008-99A635AED7CD}"/>
              </a:ext>
            </a:extLst>
          </p:cNvPr>
          <p:cNvSpPr>
            <a:spLocks noChangeAspect="1" noEditPoints="1"/>
          </p:cNvSpPr>
          <p:nvPr/>
        </p:nvSpPr>
        <p:spPr bwMode="auto">
          <a:xfrm>
            <a:off x="6723601" y="4995005"/>
            <a:ext cx="305093" cy="305093"/>
          </a:xfrm>
          <a:custGeom>
            <a:avLst/>
            <a:gdLst>
              <a:gd name="T0" fmla="*/ 266 w 512"/>
              <a:gd name="T1" fmla="*/ 384 h 512"/>
              <a:gd name="T2" fmla="*/ 256 w 512"/>
              <a:gd name="T3" fmla="*/ 394 h 512"/>
              <a:gd name="T4" fmla="*/ 245 w 512"/>
              <a:gd name="T5" fmla="*/ 384 h 512"/>
              <a:gd name="T6" fmla="*/ 256 w 512"/>
              <a:gd name="T7" fmla="*/ 373 h 512"/>
              <a:gd name="T8" fmla="*/ 266 w 512"/>
              <a:gd name="T9" fmla="*/ 384 h 512"/>
              <a:gd name="T10" fmla="*/ 244 w 512"/>
              <a:gd name="T11" fmla="*/ 309 h 512"/>
              <a:gd name="T12" fmla="*/ 267 w 512"/>
              <a:gd name="T13" fmla="*/ 309 h 512"/>
              <a:gd name="T14" fmla="*/ 276 w 512"/>
              <a:gd name="T15" fmla="*/ 117 h 512"/>
              <a:gd name="T16" fmla="*/ 235 w 512"/>
              <a:gd name="T17" fmla="*/ 117 h 512"/>
              <a:gd name="T18" fmla="*/ 244 w 512"/>
              <a:gd name="T19" fmla="*/ 309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288 w 512"/>
              <a:gd name="T31" fmla="*/ 384 h 512"/>
              <a:gd name="T32" fmla="*/ 256 w 512"/>
              <a:gd name="T33" fmla="*/ 352 h 512"/>
              <a:gd name="T34" fmla="*/ 224 w 512"/>
              <a:gd name="T35" fmla="*/ 384 h 512"/>
              <a:gd name="T36" fmla="*/ 256 w 512"/>
              <a:gd name="T37" fmla="*/ 416 h 512"/>
              <a:gd name="T38" fmla="*/ 288 w 512"/>
              <a:gd name="T39" fmla="*/ 384 h 512"/>
              <a:gd name="T40" fmla="*/ 298 w 512"/>
              <a:gd name="T41" fmla="*/ 107 h 512"/>
              <a:gd name="T42" fmla="*/ 288 w 512"/>
              <a:gd name="T43" fmla="*/ 96 h 512"/>
              <a:gd name="T44" fmla="*/ 288 w 512"/>
              <a:gd name="T45" fmla="*/ 96 h 512"/>
              <a:gd name="T46" fmla="*/ 224 w 512"/>
              <a:gd name="T47" fmla="*/ 96 h 512"/>
              <a:gd name="T48" fmla="*/ 223 w 512"/>
              <a:gd name="T49" fmla="*/ 96 h 512"/>
              <a:gd name="T50" fmla="*/ 213 w 512"/>
              <a:gd name="T51" fmla="*/ 107 h 512"/>
              <a:gd name="T52" fmla="*/ 224 w 512"/>
              <a:gd name="T53" fmla="*/ 320 h 512"/>
              <a:gd name="T54" fmla="*/ 234 w 512"/>
              <a:gd name="T55" fmla="*/ 330 h 512"/>
              <a:gd name="T56" fmla="*/ 234 w 512"/>
              <a:gd name="T57" fmla="*/ 330 h 512"/>
              <a:gd name="T58" fmla="*/ 235 w 512"/>
              <a:gd name="T59" fmla="*/ 330 h 512"/>
              <a:gd name="T60" fmla="*/ 276 w 512"/>
              <a:gd name="T61" fmla="*/ 330 h 512"/>
              <a:gd name="T62" fmla="*/ 277 w 512"/>
              <a:gd name="T63" fmla="*/ 330 h 512"/>
              <a:gd name="T64" fmla="*/ 277 w 512"/>
              <a:gd name="T65" fmla="*/ 330 h 512"/>
              <a:gd name="T66" fmla="*/ 288 w 512"/>
              <a:gd name="T67" fmla="*/ 320 h 512"/>
              <a:gd name="T68" fmla="*/ 298 w 512"/>
              <a:gd name="T69" fmla="*/ 10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66" y="384"/>
                </a:moveTo>
                <a:cubicBezTo>
                  <a:pt x="266" y="390"/>
                  <a:pt x="262" y="394"/>
                  <a:pt x="256" y="394"/>
                </a:cubicBezTo>
                <a:cubicBezTo>
                  <a:pt x="250" y="394"/>
                  <a:pt x="245" y="390"/>
                  <a:pt x="245" y="384"/>
                </a:cubicBezTo>
                <a:cubicBezTo>
                  <a:pt x="245" y="378"/>
                  <a:pt x="250" y="373"/>
                  <a:pt x="256" y="373"/>
                </a:cubicBezTo>
                <a:cubicBezTo>
                  <a:pt x="262" y="373"/>
                  <a:pt x="266" y="378"/>
                  <a:pt x="266" y="384"/>
                </a:cubicBezTo>
                <a:close/>
                <a:moveTo>
                  <a:pt x="244" y="309"/>
                </a:moveTo>
                <a:cubicBezTo>
                  <a:pt x="267" y="309"/>
                  <a:pt x="267" y="309"/>
                  <a:pt x="267" y="309"/>
                </a:cubicBezTo>
                <a:cubicBezTo>
                  <a:pt x="276" y="117"/>
                  <a:pt x="276" y="117"/>
                  <a:pt x="276" y="117"/>
                </a:cubicBezTo>
                <a:cubicBezTo>
                  <a:pt x="235" y="117"/>
                  <a:pt x="235" y="117"/>
                  <a:pt x="235" y="117"/>
                </a:cubicBezTo>
                <a:lnTo>
                  <a:pt x="244" y="309"/>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288" y="384"/>
                </a:moveTo>
                <a:cubicBezTo>
                  <a:pt x="288" y="366"/>
                  <a:pt x="273" y="352"/>
                  <a:pt x="256" y="352"/>
                </a:cubicBezTo>
                <a:cubicBezTo>
                  <a:pt x="238" y="352"/>
                  <a:pt x="224" y="366"/>
                  <a:pt x="224" y="384"/>
                </a:cubicBezTo>
                <a:cubicBezTo>
                  <a:pt x="224" y="401"/>
                  <a:pt x="238" y="416"/>
                  <a:pt x="256" y="416"/>
                </a:cubicBezTo>
                <a:cubicBezTo>
                  <a:pt x="273" y="416"/>
                  <a:pt x="288" y="401"/>
                  <a:pt x="288" y="384"/>
                </a:cubicBezTo>
                <a:close/>
                <a:moveTo>
                  <a:pt x="298" y="107"/>
                </a:moveTo>
                <a:cubicBezTo>
                  <a:pt x="299" y="101"/>
                  <a:pt x="294" y="96"/>
                  <a:pt x="288" y="96"/>
                </a:cubicBezTo>
                <a:cubicBezTo>
                  <a:pt x="288" y="96"/>
                  <a:pt x="288" y="96"/>
                  <a:pt x="288" y="96"/>
                </a:cubicBezTo>
                <a:cubicBezTo>
                  <a:pt x="224" y="96"/>
                  <a:pt x="224" y="96"/>
                  <a:pt x="224" y="96"/>
                </a:cubicBezTo>
                <a:cubicBezTo>
                  <a:pt x="224" y="96"/>
                  <a:pt x="223" y="96"/>
                  <a:pt x="223" y="96"/>
                </a:cubicBezTo>
                <a:cubicBezTo>
                  <a:pt x="217" y="96"/>
                  <a:pt x="213" y="101"/>
                  <a:pt x="213" y="107"/>
                </a:cubicBezTo>
                <a:cubicBezTo>
                  <a:pt x="224" y="320"/>
                  <a:pt x="224" y="320"/>
                  <a:pt x="224" y="320"/>
                </a:cubicBezTo>
                <a:cubicBezTo>
                  <a:pt x="224" y="326"/>
                  <a:pt x="229" y="330"/>
                  <a:pt x="234" y="330"/>
                </a:cubicBezTo>
                <a:cubicBezTo>
                  <a:pt x="234" y="330"/>
                  <a:pt x="234" y="330"/>
                  <a:pt x="234" y="330"/>
                </a:cubicBezTo>
                <a:cubicBezTo>
                  <a:pt x="235" y="330"/>
                  <a:pt x="235" y="330"/>
                  <a:pt x="235" y="330"/>
                </a:cubicBezTo>
                <a:cubicBezTo>
                  <a:pt x="276" y="330"/>
                  <a:pt x="276" y="330"/>
                  <a:pt x="276" y="330"/>
                </a:cubicBezTo>
                <a:cubicBezTo>
                  <a:pt x="277" y="330"/>
                  <a:pt x="277" y="330"/>
                  <a:pt x="277" y="330"/>
                </a:cubicBezTo>
                <a:cubicBezTo>
                  <a:pt x="277" y="330"/>
                  <a:pt x="277" y="330"/>
                  <a:pt x="277" y="330"/>
                </a:cubicBezTo>
                <a:cubicBezTo>
                  <a:pt x="283" y="330"/>
                  <a:pt x="287" y="326"/>
                  <a:pt x="288" y="320"/>
                </a:cubicBezTo>
                <a:lnTo>
                  <a:pt x="298" y="10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GB" sz="750" dirty="0">
              <a:latin typeface="Segoe UI" panose="020B0502040204020203" pitchFamily="34" charset="0"/>
            </a:endParaRPr>
          </a:p>
        </p:txBody>
      </p:sp>
      <p:sp>
        <p:nvSpPr>
          <p:cNvPr id="114" name="Marcador de pie de página 1">
            <a:extLst>
              <a:ext uri="{FF2B5EF4-FFF2-40B4-BE49-F238E27FC236}">
                <a16:creationId xmlns:a16="http://schemas.microsoft.com/office/drawing/2014/main" id="{8A927B0F-D304-4C5A-9299-69B2038631A8}"/>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tx2"/>
                </a:solidFill>
                <a:latin typeface="Segoe UI" panose="020B0502040204020203" pitchFamily="34" charset="0"/>
              </a:rPr>
              <a:t>p. </a:t>
            </a:r>
            <a:fld id="{C55AD5FC-D658-4668-AADB-0A3BDC5470A2}" type="slidenum">
              <a:rPr lang="es-ES" sz="900" smtClean="0">
                <a:solidFill>
                  <a:schemeClr val="tx2"/>
                </a:solidFill>
                <a:latin typeface="Segoe UI" panose="020B0502040204020203" pitchFamily="34" charset="0"/>
              </a:rPr>
              <a:pPr algn="l"/>
              <a:t>25</a:t>
            </a:fld>
            <a:endParaRPr lang="es-ES" sz="900" dirty="0">
              <a:solidFill>
                <a:schemeClr val="tx2"/>
              </a:solidFill>
              <a:latin typeface="Segoe UI" panose="020B0502040204020203" pitchFamily="34" charset="0"/>
            </a:endParaRPr>
          </a:p>
        </p:txBody>
      </p:sp>
    </p:spTree>
    <p:extLst>
      <p:ext uri="{BB962C8B-B14F-4D97-AF65-F5344CB8AC3E}">
        <p14:creationId xmlns:p14="http://schemas.microsoft.com/office/powerpoint/2010/main" val="329621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842893-3CCC-41BD-AE95-696DB50EF7B8}"/>
              </a:ext>
            </a:extLst>
          </p:cNvPr>
          <p:cNvPicPr>
            <a:picLocks noChangeAspect="1"/>
          </p:cNvPicPr>
          <p:nvPr/>
        </p:nvPicPr>
        <p:blipFill rotWithShape="1">
          <a:blip r:embed="rId3">
            <a:extLst>
              <a:ext uri="{28A0092B-C50C-407E-A947-70E740481C1C}">
                <a14:useLocalDpi xmlns:a14="http://schemas.microsoft.com/office/drawing/2010/main" val="0"/>
              </a:ext>
            </a:extLst>
          </a:blip>
          <a:srcRect t="2576" r="20987" b="30855"/>
          <a:stretch/>
        </p:blipFill>
        <p:spPr>
          <a:xfrm>
            <a:off x="-2" y="4037"/>
            <a:ext cx="12192002" cy="6849925"/>
          </a:xfrm>
          <a:prstGeom prst="rect">
            <a:avLst/>
          </a:prstGeom>
        </p:spPr>
      </p:pic>
      <p:sp>
        <p:nvSpPr>
          <p:cNvPr id="34" name="Text Placeholder 6">
            <a:extLst>
              <a:ext uri="{FF2B5EF4-FFF2-40B4-BE49-F238E27FC236}">
                <a16:creationId xmlns:a16="http://schemas.microsoft.com/office/drawing/2014/main" id="{3B3E9D89-A3D1-4F8D-9DFA-4C310E29F26F}"/>
              </a:ext>
            </a:extLst>
          </p:cNvPr>
          <p:cNvSpPr txBox="1">
            <a:spLocks/>
          </p:cNvSpPr>
          <p:nvPr/>
        </p:nvSpPr>
        <p:spPr>
          <a:xfrm>
            <a:off x="0" y="-1"/>
            <a:ext cx="12192002" cy="6858001"/>
          </a:xfrm>
          <a:prstGeom prst="rect">
            <a:avLst/>
          </a:prstGeom>
          <a:gradFill flip="none" rotWithShape="1">
            <a:gsLst>
              <a:gs pos="43000">
                <a:schemeClr val="accent2">
                  <a:alpha val="8000"/>
                </a:schemeClr>
              </a:gs>
              <a:gs pos="87000">
                <a:schemeClr val="accent1">
                  <a:alpha val="26000"/>
                </a:schemeClr>
              </a:gs>
              <a:gs pos="75000">
                <a:schemeClr val="accent1">
                  <a:alpha val="30000"/>
                </a:schemeClr>
              </a:gs>
              <a:gs pos="100000">
                <a:schemeClr val="accent1">
                  <a:alpha val="19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a:t>.</a:t>
            </a:r>
          </a:p>
        </p:txBody>
      </p:sp>
      <p:sp>
        <p:nvSpPr>
          <p:cNvPr id="20" name="Rectángulo 2">
            <a:extLst>
              <a:ext uri="{FF2B5EF4-FFF2-40B4-BE49-F238E27FC236}">
                <a16:creationId xmlns:a16="http://schemas.microsoft.com/office/drawing/2014/main" id="{7F592541-5B0B-4935-A878-0DC4E076E32E}"/>
              </a:ext>
            </a:extLst>
          </p:cNvPr>
          <p:cNvSpPr/>
          <p:nvPr/>
        </p:nvSpPr>
        <p:spPr>
          <a:xfrm>
            <a:off x="371475" y="0"/>
            <a:ext cx="5181600" cy="5938520"/>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5" name="Rectángulo 14">
            <a:extLst>
              <a:ext uri="{FF2B5EF4-FFF2-40B4-BE49-F238E27FC236}">
                <a16:creationId xmlns:a16="http://schemas.microsoft.com/office/drawing/2014/main" id="{72D7B9C6-4861-4872-B653-6D8F53CA5A80}"/>
              </a:ext>
            </a:extLst>
          </p:cNvPr>
          <p:cNvSpPr/>
          <p:nvPr/>
        </p:nvSpPr>
        <p:spPr>
          <a:xfrm>
            <a:off x="371475" y="71120"/>
            <a:ext cx="5181600" cy="5643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17" name="Straight Connector 18">
            <a:extLst>
              <a:ext uri="{FF2B5EF4-FFF2-40B4-BE49-F238E27FC236}">
                <a16:creationId xmlns:a16="http://schemas.microsoft.com/office/drawing/2014/main" id="{EDE9C079-2F08-42DE-8B64-38D6A0463DB0}"/>
              </a:ext>
            </a:extLst>
          </p:cNvPr>
          <p:cNvCxnSpPr>
            <a:cxnSpLocks/>
          </p:cNvCxnSpPr>
          <p:nvPr/>
        </p:nvCxnSpPr>
        <p:spPr>
          <a:xfrm>
            <a:off x="1127125" y="3086778"/>
            <a:ext cx="1095214" cy="0"/>
          </a:xfrm>
          <a:prstGeom prst="line">
            <a:avLst/>
          </a:prstGeom>
          <a:ln w="3810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6" name="Google Shape;87;p3">
            <a:extLst>
              <a:ext uri="{FF2B5EF4-FFF2-40B4-BE49-F238E27FC236}">
                <a16:creationId xmlns:a16="http://schemas.microsoft.com/office/drawing/2014/main" id="{6EE1C7E1-F9D2-4ED5-8016-D26E423C5ED9}"/>
              </a:ext>
            </a:extLst>
          </p:cNvPr>
          <p:cNvSpPr txBox="1"/>
          <p:nvPr/>
        </p:nvSpPr>
        <p:spPr>
          <a:xfrm>
            <a:off x="1127125" y="3221989"/>
            <a:ext cx="2743835" cy="1661993"/>
          </a:xfrm>
          <a:prstGeom prst="rect">
            <a:avLst/>
          </a:prstGeom>
          <a:noFill/>
          <a:ln>
            <a:noFill/>
          </a:ln>
        </p:spPr>
        <p:txBody>
          <a:bodyPr spcFirstLastPara="1" wrap="square" lIns="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9AD8"/>
              </a:buClr>
              <a:buSzPts val="2400"/>
              <a:buFont typeface="Open Sans SemiBold"/>
              <a:buNone/>
              <a:tabLst/>
              <a:defRPr/>
            </a:pPr>
            <a:r>
              <a:rPr kumimoji="0" lang="es-ES" sz="5400" i="0" u="none" strike="noStrike" kern="1200" cap="none" normalizeH="0" noProof="0" dirty="0">
                <a:ln>
                  <a:noFill/>
                </a:ln>
                <a:solidFill>
                  <a:schemeClr val="accent2"/>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sym typeface="Open Sans SemiBold"/>
              </a:rPr>
              <a:t>Muchas gracias  </a:t>
            </a:r>
          </a:p>
        </p:txBody>
      </p:sp>
      <p:sp>
        <p:nvSpPr>
          <p:cNvPr id="36" name="Text Placeholder 3">
            <a:extLst>
              <a:ext uri="{FF2B5EF4-FFF2-40B4-BE49-F238E27FC236}">
                <a16:creationId xmlns:a16="http://schemas.microsoft.com/office/drawing/2014/main" id="{E80FF595-6F09-46BE-BFAD-D4C18F284ABE}"/>
              </a:ext>
            </a:extLst>
          </p:cNvPr>
          <p:cNvSpPr txBox="1">
            <a:spLocks/>
          </p:cNvSpPr>
          <p:nvPr/>
        </p:nvSpPr>
        <p:spPr>
          <a:xfrm>
            <a:off x="544077" y="6490966"/>
            <a:ext cx="3679539" cy="280717"/>
          </a:xfrm>
          <a:prstGeom prst="rect">
            <a:avLst/>
          </a:prstGeom>
        </p:spPr>
        <p:txBody>
          <a:bodyPr lIns="0" tIns="0" rIns="0" bIns="0" anchor="ctr"/>
          <a:lstStyle>
            <a:lvl1pPr marL="0" indent="0" algn="r" defTabSz="914400" rtl="0" eaLnBrk="1" latinLnBrk="0" hangingPunct="1">
              <a:lnSpc>
                <a:spcPct val="100000"/>
              </a:lnSpc>
              <a:spcBef>
                <a:spcPts val="0"/>
              </a:spcBef>
              <a:spcAft>
                <a:spcPts val="0"/>
              </a:spcAft>
              <a:buFont typeface="Arial" panose="020B0604020202020204" pitchFamily="34" charset="0"/>
              <a:buNone/>
              <a:defRPr kumimoji="0" lang="en-US" sz="700" b="0" i="0" u="none" strike="noStrike" kern="1200" cap="none" spc="0" normalizeH="0" dirty="0">
                <a:ln>
                  <a:noFill/>
                </a:ln>
                <a:solidFill>
                  <a:schemeClr val="tx2"/>
                </a:solidFill>
                <a:effectLst/>
                <a:uLnTx/>
                <a:uFillTx/>
                <a:latin typeface="+mn-lt"/>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s-ES" dirty="0">
                <a:solidFill>
                  <a:schemeClr val="bg1"/>
                </a:solidFill>
                <a:latin typeface="Segoe UI" panose="020B0502040204020203" pitchFamily="34" charset="0"/>
                <a:cs typeface="Segoe UI" panose="020B0502040204020203" pitchFamily="34" charset="0"/>
              </a:rPr>
              <a:t>Asociación de Voluntarios de CaixaBank, Barcelona, 2022</a:t>
            </a:r>
          </a:p>
        </p:txBody>
      </p:sp>
      <p:pic>
        <p:nvPicPr>
          <p:cNvPr id="35" name="Graphic 19">
            <a:extLst>
              <a:ext uri="{FF2B5EF4-FFF2-40B4-BE49-F238E27FC236}">
                <a16:creationId xmlns:a16="http://schemas.microsoft.com/office/drawing/2014/main" id="{9D979136-625E-4ADA-BAAE-FF52DA8EEB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1611" y="2442836"/>
            <a:ext cx="2519008" cy="503802"/>
          </a:xfrm>
          <a:prstGeom prst="rect">
            <a:avLst/>
          </a:prstGeom>
        </p:spPr>
      </p:pic>
    </p:spTree>
    <p:extLst>
      <p:ext uri="{BB962C8B-B14F-4D97-AF65-F5344CB8AC3E}">
        <p14:creationId xmlns:p14="http://schemas.microsoft.com/office/powerpoint/2010/main" val="123535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175">
            <a:extLst>
              <a:ext uri="{FF2B5EF4-FFF2-40B4-BE49-F238E27FC236}">
                <a16:creationId xmlns:a16="http://schemas.microsoft.com/office/drawing/2014/main" id="{645BE197-D207-45E7-A4B7-40224406E766}"/>
              </a:ext>
            </a:extLst>
          </p:cNvPr>
          <p:cNvPicPr>
            <a:picLocks noChangeAspect="1"/>
          </p:cNvPicPr>
          <p:nvPr/>
        </p:nvPicPr>
        <p:blipFill>
          <a:blip r:embed="rId3">
            <a:extLst>
              <a:ext uri="{28A0092B-C50C-407E-A947-70E740481C1C}">
                <a14:useLocalDpi xmlns:a14="http://schemas.microsoft.com/office/drawing/2010/main" val="0"/>
              </a:ext>
            </a:extLst>
          </a:blip>
          <a:srcRect t="17537" b="17537"/>
          <a:stretch/>
        </p:blipFill>
        <p:spPr>
          <a:xfrm flipH="1">
            <a:off x="0" y="1575163"/>
            <a:ext cx="12192000" cy="5026233"/>
          </a:xfrm>
          <a:prstGeom prst="rect">
            <a:avLst/>
          </a:prstGeom>
        </p:spPr>
      </p:pic>
      <p:sp>
        <p:nvSpPr>
          <p:cNvPr id="175" name="Text Placeholder 6">
            <a:extLst>
              <a:ext uri="{FF2B5EF4-FFF2-40B4-BE49-F238E27FC236}">
                <a16:creationId xmlns:a16="http://schemas.microsoft.com/office/drawing/2014/main" id="{CA6B7CFD-2360-4856-91EB-E7DAB0C9731E}"/>
              </a:ext>
            </a:extLst>
          </p:cNvPr>
          <p:cNvSpPr txBox="1">
            <a:spLocks/>
          </p:cNvSpPr>
          <p:nvPr/>
        </p:nvSpPr>
        <p:spPr>
          <a:xfrm>
            <a:off x="0" y="1575163"/>
            <a:ext cx="12192002" cy="5026233"/>
          </a:xfrm>
          <a:prstGeom prst="rect">
            <a:avLst/>
          </a:prstGeom>
          <a:gradFill flip="none" rotWithShape="1">
            <a:gsLst>
              <a:gs pos="18000">
                <a:schemeClr val="accent2">
                  <a:alpha val="8000"/>
                </a:schemeClr>
              </a:gs>
              <a:gs pos="87000">
                <a:schemeClr val="accent1">
                  <a:alpha val="52000"/>
                </a:schemeClr>
              </a:gs>
              <a:gs pos="71000">
                <a:schemeClr val="accent1">
                  <a:alpha val="47000"/>
                </a:schemeClr>
              </a:gs>
              <a:gs pos="100000">
                <a:schemeClr val="accent1">
                  <a:alpha val="84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a:t>.</a:t>
            </a:r>
          </a:p>
        </p:txBody>
      </p:sp>
      <p:sp>
        <p:nvSpPr>
          <p:cNvPr id="177" name="Rectángulo 14">
            <a:extLst>
              <a:ext uri="{FF2B5EF4-FFF2-40B4-BE49-F238E27FC236}">
                <a16:creationId xmlns:a16="http://schemas.microsoft.com/office/drawing/2014/main" id="{2E5A11AA-8FC9-43FE-8EE9-0B70F1D9D721}"/>
              </a:ext>
            </a:extLst>
          </p:cNvPr>
          <p:cNvSpPr/>
          <p:nvPr/>
        </p:nvSpPr>
        <p:spPr>
          <a:xfrm>
            <a:off x="-1" y="1286477"/>
            <a:ext cx="3988342" cy="2993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32" name="Titular">
            <a:extLst>
              <a:ext uri="{FF2B5EF4-FFF2-40B4-BE49-F238E27FC236}">
                <a16:creationId xmlns:a16="http://schemas.microsoft.com/office/drawing/2014/main" id="{7E32E82B-E3BB-433E-B6C5-CCFF00DBBD9B}"/>
              </a:ext>
            </a:extLst>
          </p:cNvPr>
          <p:cNvSpPr txBox="1">
            <a:spLocks/>
          </p:cNvSpPr>
          <p:nvPr/>
        </p:nvSpPr>
        <p:spPr>
          <a:xfrm>
            <a:off x="752739" y="740459"/>
            <a:ext cx="7740160"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01. </a:t>
            </a:r>
            <a:r>
              <a:rPr lang="da-DK"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rPr>
              <a:t>EL CONTRATO </a:t>
            </a:r>
            <a:r>
              <a:rPr lang="da-DK"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rPr>
              <a:t>LABORAL</a:t>
            </a:r>
            <a:endParaRPr lang="es-ES"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endParaRPr>
          </a:p>
        </p:txBody>
      </p:sp>
      <p:cxnSp>
        <p:nvCxnSpPr>
          <p:cNvPr id="87" name="Straight Connector 38">
            <a:extLst>
              <a:ext uri="{FF2B5EF4-FFF2-40B4-BE49-F238E27FC236}">
                <a16:creationId xmlns:a16="http://schemas.microsoft.com/office/drawing/2014/main" id="{EA9021B0-FD89-45AF-B1BA-9E5D471232D7}"/>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88" name="Rectángulo 245">
            <a:extLst>
              <a:ext uri="{FF2B5EF4-FFF2-40B4-BE49-F238E27FC236}">
                <a16:creationId xmlns:a16="http://schemas.microsoft.com/office/drawing/2014/main" id="{E4B8B30B-F5ED-4DE6-A744-DBA6F36F9065}"/>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60" name="Elipse 23">
            <a:extLst>
              <a:ext uri="{FF2B5EF4-FFF2-40B4-BE49-F238E27FC236}">
                <a16:creationId xmlns:a16="http://schemas.microsoft.com/office/drawing/2014/main" id="{18F736FB-A16B-40FC-8782-499596589D44}"/>
              </a:ext>
            </a:extLst>
          </p:cNvPr>
          <p:cNvSpPr/>
          <p:nvPr/>
        </p:nvSpPr>
        <p:spPr>
          <a:xfrm>
            <a:off x="1320385" y="1712384"/>
            <a:ext cx="509462" cy="509462"/>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61" name="Marcador de texto 5">
            <a:extLst>
              <a:ext uri="{FF2B5EF4-FFF2-40B4-BE49-F238E27FC236}">
                <a16:creationId xmlns:a16="http://schemas.microsoft.com/office/drawing/2014/main" id="{68C9EBEE-D894-461F-81E5-2E936A2C8340}"/>
              </a:ext>
            </a:extLst>
          </p:cNvPr>
          <p:cNvSpPr txBox="1">
            <a:spLocks/>
          </p:cNvSpPr>
          <p:nvPr/>
        </p:nvSpPr>
        <p:spPr>
          <a:xfrm>
            <a:off x="975632" y="2994817"/>
            <a:ext cx="2826123" cy="262247"/>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spc="600" dirty="0">
                <a:solidFill>
                  <a:schemeClr val="accent1"/>
                </a:solidFill>
                <a:latin typeface="Segoe UI Semibold" panose="020B0702040204020203" pitchFamily="34" charset="0"/>
                <a:cs typeface="Segoe UI Semibold" panose="020B0702040204020203" pitchFamily="34" charset="0"/>
              </a:rPr>
              <a:t>DERECHOS </a:t>
            </a:r>
            <a:br>
              <a:rPr lang="es-ES" b="0" spc="600" dirty="0">
                <a:solidFill>
                  <a:schemeClr val="accent1"/>
                </a:solidFill>
                <a:latin typeface="Segoe UI Semibold" panose="020B0702040204020203" pitchFamily="34" charset="0"/>
                <a:cs typeface="Segoe UI Semibold" panose="020B0702040204020203" pitchFamily="34" charset="0"/>
              </a:rPr>
            </a:br>
            <a:r>
              <a:rPr lang="es-ES" b="0" spc="600" dirty="0">
                <a:solidFill>
                  <a:schemeClr val="accent1"/>
                </a:solidFill>
                <a:latin typeface="Segoe UI Semibold" panose="020B0702040204020203" pitchFamily="34" charset="0"/>
                <a:cs typeface="Segoe UI Semibold" panose="020B0702040204020203" pitchFamily="34" charset="0"/>
              </a:rPr>
              <a:t>Y DEBERES</a:t>
            </a:r>
          </a:p>
        </p:txBody>
      </p:sp>
      <p:cxnSp>
        <p:nvCxnSpPr>
          <p:cNvPr id="172" name="Straight Connector 38">
            <a:extLst>
              <a:ext uri="{FF2B5EF4-FFF2-40B4-BE49-F238E27FC236}">
                <a16:creationId xmlns:a16="http://schemas.microsoft.com/office/drawing/2014/main" id="{58CD3208-7AC6-4365-9601-7AB00377B4B9}"/>
              </a:ext>
            </a:extLst>
          </p:cNvPr>
          <p:cNvCxnSpPr>
            <a:cxnSpLocks/>
          </p:cNvCxnSpPr>
          <p:nvPr/>
        </p:nvCxnSpPr>
        <p:spPr>
          <a:xfrm flipH="1">
            <a:off x="1002912" y="3632287"/>
            <a:ext cx="506311" cy="0"/>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nvGrpSpPr>
          <p:cNvPr id="5" name="Graphic 180">
            <a:extLst>
              <a:ext uri="{FF2B5EF4-FFF2-40B4-BE49-F238E27FC236}">
                <a16:creationId xmlns:a16="http://schemas.microsoft.com/office/drawing/2014/main" id="{9A0F4C81-B18C-4EC4-B257-5AA15D33275B}"/>
              </a:ext>
            </a:extLst>
          </p:cNvPr>
          <p:cNvGrpSpPr/>
          <p:nvPr/>
        </p:nvGrpSpPr>
        <p:grpSpPr>
          <a:xfrm>
            <a:off x="984069" y="1899767"/>
            <a:ext cx="713608" cy="809958"/>
            <a:chOff x="984069" y="1899767"/>
            <a:chExt cx="713608" cy="809958"/>
          </a:xfrm>
          <a:noFill/>
        </p:grpSpPr>
        <p:sp>
          <p:nvSpPr>
            <p:cNvPr id="6" name="Freeform: Shape 5">
              <a:extLst>
                <a:ext uri="{FF2B5EF4-FFF2-40B4-BE49-F238E27FC236}">
                  <a16:creationId xmlns:a16="http://schemas.microsoft.com/office/drawing/2014/main" id="{13422713-5925-4F94-B18B-17072A4A85AE}"/>
                </a:ext>
              </a:extLst>
            </p:cNvPr>
            <p:cNvSpPr/>
            <p:nvPr/>
          </p:nvSpPr>
          <p:spPr>
            <a:xfrm>
              <a:off x="984069" y="1899767"/>
              <a:ext cx="646111" cy="809958"/>
            </a:xfrm>
            <a:custGeom>
              <a:avLst/>
              <a:gdLst>
                <a:gd name="connsiteX0" fmla="*/ 139887 w 646111"/>
                <a:gd name="connsiteY0" fmla="*/ 809959 h 809958"/>
                <a:gd name="connsiteX1" fmla="*/ 0 w 646111"/>
                <a:gd name="connsiteY1" fmla="*/ 809959 h 809958"/>
                <a:gd name="connsiteX2" fmla="*/ 0 w 646111"/>
                <a:gd name="connsiteY2" fmla="*/ 0 h 809958"/>
                <a:gd name="connsiteX3" fmla="*/ 646112 w 646111"/>
                <a:gd name="connsiteY3" fmla="*/ 0 h 809958"/>
                <a:gd name="connsiteX4" fmla="*/ 646112 w 646111"/>
                <a:gd name="connsiteY4" fmla="*/ 356213 h 80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1" h="809958">
                  <a:moveTo>
                    <a:pt x="139887" y="809959"/>
                  </a:moveTo>
                  <a:lnTo>
                    <a:pt x="0" y="809959"/>
                  </a:lnTo>
                  <a:lnTo>
                    <a:pt x="0" y="0"/>
                  </a:lnTo>
                  <a:lnTo>
                    <a:pt x="646112" y="0"/>
                  </a:lnTo>
                  <a:lnTo>
                    <a:pt x="646112" y="356213"/>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7" name="Graphic 180">
              <a:extLst>
                <a:ext uri="{FF2B5EF4-FFF2-40B4-BE49-F238E27FC236}">
                  <a16:creationId xmlns:a16="http://schemas.microsoft.com/office/drawing/2014/main" id="{08E19448-FE1F-4ADC-AE4F-C2E9565EAC5B}"/>
                </a:ext>
              </a:extLst>
            </p:cNvPr>
            <p:cNvGrpSpPr/>
            <p:nvPr/>
          </p:nvGrpSpPr>
          <p:grpSpPr>
            <a:xfrm>
              <a:off x="1191452" y="2323476"/>
              <a:ext cx="506224" cy="386249"/>
              <a:chOff x="1191452" y="2323476"/>
              <a:chExt cx="506224" cy="386249"/>
            </a:xfrm>
            <a:noFill/>
          </p:grpSpPr>
          <p:sp>
            <p:nvSpPr>
              <p:cNvPr id="8" name="Freeform: Shape 7">
                <a:extLst>
                  <a:ext uri="{FF2B5EF4-FFF2-40B4-BE49-F238E27FC236}">
                    <a16:creationId xmlns:a16="http://schemas.microsoft.com/office/drawing/2014/main" id="{507520FD-E15B-4747-88EC-E5300BB8CD74}"/>
                  </a:ext>
                </a:extLst>
              </p:cNvPr>
              <p:cNvSpPr/>
              <p:nvPr/>
            </p:nvSpPr>
            <p:spPr>
              <a:xfrm>
                <a:off x="1191452" y="2709725"/>
                <a:ext cx="506224" cy="16874"/>
              </a:xfrm>
              <a:custGeom>
                <a:avLst/>
                <a:gdLst>
                  <a:gd name="connsiteX0" fmla="*/ 0 w 506224"/>
                  <a:gd name="connsiteY0" fmla="*/ 0 h 16874"/>
                  <a:gd name="connsiteX1" fmla="*/ 506225 w 506224"/>
                  <a:gd name="connsiteY1" fmla="*/ 0 h 16874"/>
                </a:gdLst>
                <a:ahLst/>
                <a:cxnLst>
                  <a:cxn ang="0">
                    <a:pos x="connsiteX0" y="connsiteY0"/>
                  </a:cxn>
                  <a:cxn ang="0">
                    <a:pos x="connsiteX1" y="connsiteY1"/>
                  </a:cxn>
                </a:cxnLst>
                <a:rect l="l" t="t" r="r" b="b"/>
                <a:pathLst>
                  <a:path w="506224" h="16874">
                    <a:moveTo>
                      <a:pt x="0" y="0"/>
                    </a:moveTo>
                    <a:lnTo>
                      <a:pt x="506225"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 name="Freeform: Shape 8">
                <a:extLst>
                  <a:ext uri="{FF2B5EF4-FFF2-40B4-BE49-F238E27FC236}">
                    <a16:creationId xmlns:a16="http://schemas.microsoft.com/office/drawing/2014/main" id="{0636949F-FEF8-40F8-A1BC-C504F7E7DC01}"/>
                  </a:ext>
                </a:extLst>
              </p:cNvPr>
              <p:cNvSpPr/>
              <p:nvPr/>
            </p:nvSpPr>
            <p:spPr>
              <a:xfrm>
                <a:off x="1427690" y="2642229"/>
                <a:ext cx="269986" cy="67496"/>
              </a:xfrm>
              <a:custGeom>
                <a:avLst/>
                <a:gdLst>
                  <a:gd name="connsiteX0" fmla="*/ 269987 w 269986"/>
                  <a:gd name="connsiteY0" fmla="*/ 67497 h 67496"/>
                  <a:gd name="connsiteX1" fmla="*/ 0 w 269986"/>
                  <a:gd name="connsiteY1" fmla="*/ 67497 h 67496"/>
                  <a:gd name="connsiteX2" fmla="*/ 0 w 269986"/>
                  <a:gd name="connsiteY2" fmla="*/ 33748 h 67496"/>
                  <a:gd name="connsiteX3" fmla="*/ 33748 w 269986"/>
                  <a:gd name="connsiteY3" fmla="*/ 0 h 67496"/>
                  <a:gd name="connsiteX4" fmla="*/ 236238 w 269986"/>
                  <a:gd name="connsiteY4" fmla="*/ 0 h 67496"/>
                  <a:gd name="connsiteX5" fmla="*/ 269987 w 269986"/>
                  <a:gd name="connsiteY5" fmla="*/ 33748 h 67496"/>
                  <a:gd name="connsiteX6" fmla="*/ 269987 w 269986"/>
                  <a:gd name="connsiteY6" fmla="*/ 67497 h 6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986" h="67496">
                    <a:moveTo>
                      <a:pt x="269987" y="67497"/>
                    </a:moveTo>
                    <a:lnTo>
                      <a:pt x="0" y="67497"/>
                    </a:lnTo>
                    <a:lnTo>
                      <a:pt x="0" y="33748"/>
                    </a:lnTo>
                    <a:cubicBezTo>
                      <a:pt x="0" y="15187"/>
                      <a:pt x="15187" y="0"/>
                      <a:pt x="33748" y="0"/>
                    </a:cubicBezTo>
                    <a:lnTo>
                      <a:pt x="236238" y="0"/>
                    </a:lnTo>
                    <a:cubicBezTo>
                      <a:pt x="254800" y="0"/>
                      <a:pt x="269987" y="15187"/>
                      <a:pt x="269987" y="33748"/>
                    </a:cubicBezTo>
                    <a:lnTo>
                      <a:pt x="269987" y="67497"/>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 name="Freeform: Shape 9">
                <a:extLst>
                  <a:ext uri="{FF2B5EF4-FFF2-40B4-BE49-F238E27FC236}">
                    <a16:creationId xmlns:a16="http://schemas.microsoft.com/office/drawing/2014/main" id="{CB8FFD86-F9AF-4AF9-B2FA-1B290091E9FD}"/>
                  </a:ext>
                </a:extLst>
              </p:cNvPr>
              <p:cNvSpPr/>
              <p:nvPr/>
            </p:nvSpPr>
            <p:spPr>
              <a:xfrm>
                <a:off x="1497718" y="2323476"/>
                <a:ext cx="131618" cy="251255"/>
              </a:xfrm>
              <a:custGeom>
                <a:avLst/>
                <a:gdLst>
                  <a:gd name="connsiteX0" fmla="*/ 0 w 131618"/>
                  <a:gd name="connsiteY0" fmla="*/ 0 h 251255"/>
                  <a:gd name="connsiteX1" fmla="*/ 131618 w 131618"/>
                  <a:gd name="connsiteY1" fmla="*/ 0 h 251255"/>
                  <a:gd name="connsiteX2" fmla="*/ 131618 w 131618"/>
                  <a:gd name="connsiteY2" fmla="*/ 125712 h 251255"/>
                  <a:gd name="connsiteX3" fmla="*/ 131618 w 131618"/>
                  <a:gd name="connsiteY3" fmla="*/ 251256 h 251255"/>
                  <a:gd name="connsiteX4" fmla="*/ 0 w 131618"/>
                  <a:gd name="connsiteY4" fmla="*/ 251256 h 251255"/>
                  <a:gd name="connsiteX5" fmla="*/ 0 w 131618"/>
                  <a:gd name="connsiteY5" fmla="*/ 127231 h 25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618" h="251255">
                    <a:moveTo>
                      <a:pt x="0" y="0"/>
                    </a:moveTo>
                    <a:lnTo>
                      <a:pt x="131618" y="0"/>
                    </a:lnTo>
                    <a:lnTo>
                      <a:pt x="131618" y="125712"/>
                    </a:lnTo>
                    <a:lnTo>
                      <a:pt x="131618" y="251256"/>
                    </a:lnTo>
                    <a:lnTo>
                      <a:pt x="0" y="251256"/>
                    </a:lnTo>
                    <a:lnTo>
                      <a:pt x="0" y="127231"/>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1" name="Freeform: Shape 10">
                <a:extLst>
                  <a:ext uri="{FF2B5EF4-FFF2-40B4-BE49-F238E27FC236}">
                    <a16:creationId xmlns:a16="http://schemas.microsoft.com/office/drawing/2014/main" id="{699C7322-9FF6-4700-B6B4-BCD48A24D3D9}"/>
                  </a:ext>
                </a:extLst>
              </p:cNvPr>
              <p:cNvSpPr/>
              <p:nvPr/>
            </p:nvSpPr>
            <p:spPr>
              <a:xfrm>
                <a:off x="1475107" y="2574732"/>
                <a:ext cx="176841" cy="16874"/>
              </a:xfrm>
              <a:custGeom>
                <a:avLst/>
                <a:gdLst>
                  <a:gd name="connsiteX0" fmla="*/ 0 w 176841"/>
                  <a:gd name="connsiteY0" fmla="*/ 0 h 16874"/>
                  <a:gd name="connsiteX1" fmla="*/ 176841 w 176841"/>
                  <a:gd name="connsiteY1" fmla="*/ 0 h 16874"/>
                </a:gdLst>
                <a:ahLst/>
                <a:cxnLst>
                  <a:cxn ang="0">
                    <a:pos x="connsiteX0" y="connsiteY0"/>
                  </a:cxn>
                  <a:cxn ang="0">
                    <a:pos x="connsiteX1" y="connsiteY1"/>
                  </a:cxn>
                </a:cxnLst>
                <a:rect l="l" t="t" r="r" b="b"/>
                <a:pathLst>
                  <a:path w="176841" h="16874">
                    <a:moveTo>
                      <a:pt x="0" y="0"/>
                    </a:moveTo>
                    <a:lnTo>
                      <a:pt x="176841"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 name="Freeform: Shape 11">
                <a:extLst>
                  <a:ext uri="{FF2B5EF4-FFF2-40B4-BE49-F238E27FC236}">
                    <a16:creationId xmlns:a16="http://schemas.microsoft.com/office/drawing/2014/main" id="{662A64ED-FAB0-46AA-BC74-CF8061D70FBA}"/>
                  </a:ext>
                </a:extLst>
              </p:cNvPr>
              <p:cNvSpPr/>
              <p:nvPr/>
            </p:nvSpPr>
            <p:spPr>
              <a:xfrm>
                <a:off x="1475107" y="2323476"/>
                <a:ext cx="176841" cy="16874"/>
              </a:xfrm>
              <a:custGeom>
                <a:avLst/>
                <a:gdLst>
                  <a:gd name="connsiteX0" fmla="*/ 176841 w 176841"/>
                  <a:gd name="connsiteY0" fmla="*/ 0 h 16874"/>
                  <a:gd name="connsiteX1" fmla="*/ 0 w 176841"/>
                  <a:gd name="connsiteY1" fmla="*/ 0 h 16874"/>
                </a:gdLst>
                <a:ahLst/>
                <a:cxnLst>
                  <a:cxn ang="0">
                    <a:pos x="connsiteX0" y="connsiteY0"/>
                  </a:cxn>
                  <a:cxn ang="0">
                    <a:pos x="connsiteX1" y="connsiteY1"/>
                  </a:cxn>
                </a:cxnLst>
                <a:rect l="l" t="t" r="r" b="b"/>
                <a:pathLst>
                  <a:path w="176841" h="16874">
                    <a:moveTo>
                      <a:pt x="176841"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3" name="Freeform: Shape 12">
                <a:extLst>
                  <a:ext uri="{FF2B5EF4-FFF2-40B4-BE49-F238E27FC236}">
                    <a16:creationId xmlns:a16="http://schemas.microsoft.com/office/drawing/2014/main" id="{AEDA2114-E204-42F7-A9B3-52A50F583864}"/>
                  </a:ext>
                </a:extLst>
              </p:cNvPr>
              <p:cNvSpPr/>
              <p:nvPr/>
            </p:nvSpPr>
            <p:spPr>
              <a:xfrm>
                <a:off x="1430221" y="2406666"/>
                <a:ext cx="67496" cy="84876"/>
              </a:xfrm>
              <a:custGeom>
                <a:avLst/>
                <a:gdLst>
                  <a:gd name="connsiteX0" fmla="*/ 0 w 67496"/>
                  <a:gd name="connsiteY0" fmla="*/ 16874 h 84876"/>
                  <a:gd name="connsiteX1" fmla="*/ 67497 w 67496"/>
                  <a:gd name="connsiteY1" fmla="*/ 0 h 84876"/>
                  <a:gd name="connsiteX2" fmla="*/ 67497 w 67496"/>
                  <a:gd name="connsiteY2" fmla="*/ 84877 h 84876"/>
                  <a:gd name="connsiteX3" fmla="*/ 0 w 67496"/>
                  <a:gd name="connsiteY3" fmla="*/ 71715 h 84876"/>
                </a:gdLst>
                <a:ahLst/>
                <a:cxnLst>
                  <a:cxn ang="0">
                    <a:pos x="connsiteX0" y="connsiteY0"/>
                  </a:cxn>
                  <a:cxn ang="0">
                    <a:pos x="connsiteX1" y="connsiteY1"/>
                  </a:cxn>
                  <a:cxn ang="0">
                    <a:pos x="connsiteX2" y="connsiteY2"/>
                  </a:cxn>
                  <a:cxn ang="0">
                    <a:pos x="connsiteX3" y="connsiteY3"/>
                  </a:cxn>
                </a:cxnLst>
                <a:rect l="l" t="t" r="r" b="b"/>
                <a:pathLst>
                  <a:path w="67496" h="84876">
                    <a:moveTo>
                      <a:pt x="0" y="16874"/>
                    </a:moveTo>
                    <a:lnTo>
                      <a:pt x="67497" y="0"/>
                    </a:lnTo>
                    <a:lnTo>
                      <a:pt x="67497" y="84877"/>
                    </a:lnTo>
                    <a:lnTo>
                      <a:pt x="0" y="71715"/>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4" name="Freeform: Shape 13">
                <a:extLst>
                  <a:ext uri="{FF2B5EF4-FFF2-40B4-BE49-F238E27FC236}">
                    <a16:creationId xmlns:a16="http://schemas.microsoft.com/office/drawing/2014/main" id="{42434F79-CC26-41E4-8834-EC7DD77105C3}"/>
                  </a:ext>
                </a:extLst>
              </p:cNvPr>
              <p:cNvSpPr/>
              <p:nvPr/>
            </p:nvSpPr>
            <p:spPr>
              <a:xfrm>
                <a:off x="1191452" y="2449189"/>
                <a:ext cx="238769" cy="16874"/>
              </a:xfrm>
              <a:custGeom>
                <a:avLst/>
                <a:gdLst>
                  <a:gd name="connsiteX0" fmla="*/ 238769 w 238769"/>
                  <a:gd name="connsiteY0" fmla="*/ 0 h 16874"/>
                  <a:gd name="connsiteX1" fmla="*/ 0 w 238769"/>
                  <a:gd name="connsiteY1" fmla="*/ 0 h 16874"/>
                </a:gdLst>
                <a:ahLst/>
                <a:cxnLst>
                  <a:cxn ang="0">
                    <a:pos x="connsiteX0" y="connsiteY0"/>
                  </a:cxn>
                  <a:cxn ang="0">
                    <a:pos x="connsiteX1" y="connsiteY1"/>
                  </a:cxn>
                </a:cxnLst>
                <a:rect l="l" t="t" r="r" b="b"/>
                <a:pathLst>
                  <a:path w="238769" h="16874">
                    <a:moveTo>
                      <a:pt x="238769"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5" name="Graphic 180">
              <a:extLst>
                <a:ext uri="{FF2B5EF4-FFF2-40B4-BE49-F238E27FC236}">
                  <a16:creationId xmlns:a16="http://schemas.microsoft.com/office/drawing/2014/main" id="{F5BB88E4-44EA-4DB8-8974-1F83D6592BBB}"/>
                </a:ext>
              </a:extLst>
            </p:cNvPr>
            <p:cNvGrpSpPr/>
            <p:nvPr/>
          </p:nvGrpSpPr>
          <p:grpSpPr>
            <a:xfrm>
              <a:off x="1308390" y="1985487"/>
              <a:ext cx="236238" cy="236238"/>
              <a:chOff x="1308390" y="1985487"/>
              <a:chExt cx="236238" cy="236238"/>
            </a:xfrm>
            <a:noFill/>
          </p:grpSpPr>
          <p:grpSp>
            <p:nvGrpSpPr>
              <p:cNvPr id="16" name="Graphic 180">
                <a:extLst>
                  <a:ext uri="{FF2B5EF4-FFF2-40B4-BE49-F238E27FC236}">
                    <a16:creationId xmlns:a16="http://schemas.microsoft.com/office/drawing/2014/main" id="{BBBF32E6-CE1A-4C60-93A2-81812F81D4D9}"/>
                  </a:ext>
                </a:extLst>
              </p:cNvPr>
              <p:cNvGrpSpPr/>
              <p:nvPr/>
            </p:nvGrpSpPr>
            <p:grpSpPr>
              <a:xfrm>
                <a:off x="1402717" y="2079814"/>
                <a:ext cx="47753" cy="47753"/>
                <a:chOff x="1402717" y="2079814"/>
                <a:chExt cx="47753" cy="47753"/>
              </a:xfrm>
            </p:grpSpPr>
            <p:sp>
              <p:nvSpPr>
                <p:cNvPr id="17" name="Freeform: Shape 16">
                  <a:extLst>
                    <a:ext uri="{FF2B5EF4-FFF2-40B4-BE49-F238E27FC236}">
                      <a16:creationId xmlns:a16="http://schemas.microsoft.com/office/drawing/2014/main" id="{2C841F8B-685E-4401-88AF-83FD4B6634EE}"/>
                    </a:ext>
                  </a:extLst>
                </p:cNvPr>
                <p:cNvSpPr/>
                <p:nvPr/>
              </p:nvSpPr>
              <p:spPr>
                <a:xfrm>
                  <a:off x="1402717" y="2079814"/>
                  <a:ext cx="47753" cy="47753"/>
                </a:xfrm>
                <a:custGeom>
                  <a:avLst/>
                  <a:gdLst>
                    <a:gd name="connsiteX0" fmla="*/ 0 w 47753"/>
                    <a:gd name="connsiteY0" fmla="*/ 0 h 47753"/>
                    <a:gd name="connsiteX1" fmla="*/ 47754 w 47753"/>
                    <a:gd name="connsiteY1" fmla="*/ 47754 h 47753"/>
                  </a:gdLst>
                  <a:ahLst/>
                  <a:cxnLst>
                    <a:cxn ang="0">
                      <a:pos x="connsiteX0" y="connsiteY0"/>
                    </a:cxn>
                    <a:cxn ang="0">
                      <a:pos x="connsiteX1" y="connsiteY1"/>
                    </a:cxn>
                  </a:cxnLst>
                  <a:rect l="l" t="t" r="r" b="b"/>
                  <a:pathLst>
                    <a:path w="47753" h="47753">
                      <a:moveTo>
                        <a:pt x="0" y="0"/>
                      </a:moveTo>
                      <a:lnTo>
                        <a:pt x="47754" y="47754"/>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 name="Freeform: Shape 17">
                  <a:extLst>
                    <a:ext uri="{FF2B5EF4-FFF2-40B4-BE49-F238E27FC236}">
                      <a16:creationId xmlns:a16="http://schemas.microsoft.com/office/drawing/2014/main" id="{2FC2BE11-37A0-4CE0-A9B0-9EA5788B3DAD}"/>
                    </a:ext>
                  </a:extLst>
                </p:cNvPr>
                <p:cNvSpPr/>
                <p:nvPr/>
              </p:nvSpPr>
              <p:spPr>
                <a:xfrm>
                  <a:off x="1402717" y="2079814"/>
                  <a:ext cx="47753" cy="47753"/>
                </a:xfrm>
                <a:custGeom>
                  <a:avLst/>
                  <a:gdLst>
                    <a:gd name="connsiteX0" fmla="*/ 47754 w 47753"/>
                    <a:gd name="connsiteY0" fmla="*/ 0 h 47753"/>
                    <a:gd name="connsiteX1" fmla="*/ 0 w 47753"/>
                    <a:gd name="connsiteY1" fmla="*/ 47754 h 47753"/>
                  </a:gdLst>
                  <a:ahLst/>
                  <a:cxnLst>
                    <a:cxn ang="0">
                      <a:pos x="connsiteX0" y="connsiteY0"/>
                    </a:cxn>
                    <a:cxn ang="0">
                      <a:pos x="connsiteX1" y="connsiteY1"/>
                    </a:cxn>
                  </a:cxnLst>
                  <a:rect l="l" t="t" r="r" b="b"/>
                  <a:pathLst>
                    <a:path w="47753" h="47753">
                      <a:moveTo>
                        <a:pt x="47754" y="0"/>
                      </a:moveTo>
                      <a:lnTo>
                        <a:pt x="0" y="47754"/>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9" name="Freeform: Shape 18">
                <a:extLst>
                  <a:ext uri="{FF2B5EF4-FFF2-40B4-BE49-F238E27FC236}">
                    <a16:creationId xmlns:a16="http://schemas.microsoft.com/office/drawing/2014/main" id="{330DD1A0-A64F-4FAA-BDB4-EEF410E9E9D1}"/>
                  </a:ext>
                </a:extLst>
              </p:cNvPr>
              <p:cNvSpPr/>
              <p:nvPr/>
            </p:nvSpPr>
            <p:spPr>
              <a:xfrm>
                <a:off x="1308390" y="1985487"/>
                <a:ext cx="236238" cy="236238"/>
              </a:xfrm>
              <a:custGeom>
                <a:avLst/>
                <a:gdLst>
                  <a:gd name="connsiteX0" fmla="*/ 236238 w 236238"/>
                  <a:gd name="connsiteY0" fmla="*/ 118119 h 236238"/>
                  <a:gd name="connsiteX1" fmla="*/ 118119 w 236238"/>
                  <a:gd name="connsiteY1" fmla="*/ 236238 h 236238"/>
                  <a:gd name="connsiteX2" fmla="*/ 0 w 236238"/>
                  <a:gd name="connsiteY2" fmla="*/ 118119 h 236238"/>
                  <a:gd name="connsiteX3" fmla="*/ 118119 w 236238"/>
                  <a:gd name="connsiteY3" fmla="*/ 0 h 236238"/>
                  <a:gd name="connsiteX4" fmla="*/ 236238 w 236238"/>
                  <a:gd name="connsiteY4" fmla="*/ 118119 h 23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38" h="236238">
                    <a:moveTo>
                      <a:pt x="236238" y="118119"/>
                    </a:moveTo>
                    <a:cubicBezTo>
                      <a:pt x="236238" y="183422"/>
                      <a:pt x="183422" y="236238"/>
                      <a:pt x="118119" y="236238"/>
                    </a:cubicBezTo>
                    <a:cubicBezTo>
                      <a:pt x="52816" y="236238"/>
                      <a:pt x="0" y="183422"/>
                      <a:pt x="0" y="118119"/>
                    </a:cubicBezTo>
                    <a:cubicBezTo>
                      <a:pt x="0" y="52816"/>
                      <a:pt x="52816" y="0"/>
                      <a:pt x="118119" y="0"/>
                    </a:cubicBezTo>
                    <a:cubicBezTo>
                      <a:pt x="183422" y="0"/>
                      <a:pt x="236238" y="52985"/>
                      <a:pt x="236238" y="118119"/>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20" name="Freeform: Shape 19">
              <a:extLst>
                <a:ext uri="{FF2B5EF4-FFF2-40B4-BE49-F238E27FC236}">
                  <a16:creationId xmlns:a16="http://schemas.microsoft.com/office/drawing/2014/main" id="{3C75D62B-6A2C-4220-A1AC-7D7923DBF824}"/>
                </a:ext>
              </a:extLst>
            </p:cNvPr>
            <p:cNvSpPr/>
            <p:nvPr/>
          </p:nvSpPr>
          <p:spPr>
            <a:xfrm>
              <a:off x="1085314" y="2255980"/>
              <a:ext cx="191690" cy="16874"/>
            </a:xfrm>
            <a:custGeom>
              <a:avLst/>
              <a:gdLst>
                <a:gd name="connsiteX0" fmla="*/ 191691 w 191690"/>
                <a:gd name="connsiteY0" fmla="*/ 0 h 16874"/>
                <a:gd name="connsiteX1" fmla="*/ 0 w 191690"/>
                <a:gd name="connsiteY1" fmla="*/ 0 h 16874"/>
              </a:gdLst>
              <a:ahLst/>
              <a:cxnLst>
                <a:cxn ang="0">
                  <a:pos x="connsiteX0" y="connsiteY0"/>
                </a:cxn>
                <a:cxn ang="0">
                  <a:pos x="connsiteX1" y="connsiteY1"/>
                </a:cxn>
              </a:cxnLst>
              <a:rect l="l" t="t" r="r" b="b"/>
              <a:pathLst>
                <a:path w="191690" h="16874">
                  <a:moveTo>
                    <a:pt x="191691"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1" name="Freeform: Shape 20">
              <a:extLst>
                <a:ext uri="{FF2B5EF4-FFF2-40B4-BE49-F238E27FC236}">
                  <a16:creationId xmlns:a16="http://schemas.microsoft.com/office/drawing/2014/main" id="{2546E66A-DAE7-41F3-9E55-CAD8C6F93901}"/>
                </a:ext>
              </a:extLst>
            </p:cNvPr>
            <p:cNvSpPr/>
            <p:nvPr/>
          </p:nvSpPr>
          <p:spPr>
            <a:xfrm>
              <a:off x="1085314" y="2113899"/>
              <a:ext cx="159460" cy="16874"/>
            </a:xfrm>
            <a:custGeom>
              <a:avLst/>
              <a:gdLst>
                <a:gd name="connsiteX0" fmla="*/ 159461 w 159460"/>
                <a:gd name="connsiteY0" fmla="*/ 0 h 16874"/>
                <a:gd name="connsiteX1" fmla="*/ 0 w 159460"/>
                <a:gd name="connsiteY1" fmla="*/ 0 h 16874"/>
              </a:gdLst>
              <a:ahLst/>
              <a:cxnLst>
                <a:cxn ang="0">
                  <a:pos x="connsiteX0" y="connsiteY0"/>
                </a:cxn>
                <a:cxn ang="0">
                  <a:pos x="connsiteX1" y="connsiteY1"/>
                </a:cxn>
              </a:cxnLst>
              <a:rect l="l" t="t" r="r" b="b"/>
              <a:pathLst>
                <a:path w="159460" h="16874">
                  <a:moveTo>
                    <a:pt x="159461"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2" name="Freeform: Shape 21">
              <a:extLst>
                <a:ext uri="{FF2B5EF4-FFF2-40B4-BE49-F238E27FC236}">
                  <a16:creationId xmlns:a16="http://schemas.microsoft.com/office/drawing/2014/main" id="{525988D5-A8BD-4EA8-9069-FE01147D0CB7}"/>
                </a:ext>
              </a:extLst>
            </p:cNvPr>
            <p:cNvSpPr/>
            <p:nvPr/>
          </p:nvSpPr>
          <p:spPr>
            <a:xfrm>
              <a:off x="1085314" y="2031385"/>
              <a:ext cx="159460" cy="16874"/>
            </a:xfrm>
            <a:custGeom>
              <a:avLst/>
              <a:gdLst>
                <a:gd name="connsiteX0" fmla="*/ 159461 w 159460"/>
                <a:gd name="connsiteY0" fmla="*/ 0 h 16874"/>
                <a:gd name="connsiteX1" fmla="*/ 0 w 159460"/>
                <a:gd name="connsiteY1" fmla="*/ 0 h 16874"/>
              </a:gdLst>
              <a:ahLst/>
              <a:cxnLst>
                <a:cxn ang="0">
                  <a:pos x="connsiteX0" y="connsiteY0"/>
                </a:cxn>
                <a:cxn ang="0">
                  <a:pos x="connsiteX1" y="connsiteY1"/>
                </a:cxn>
              </a:cxnLst>
              <a:rect l="l" t="t" r="r" b="b"/>
              <a:pathLst>
                <a:path w="159460" h="16874">
                  <a:moveTo>
                    <a:pt x="159461"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3" name="Freeform: Shape 22">
              <a:extLst>
                <a:ext uri="{FF2B5EF4-FFF2-40B4-BE49-F238E27FC236}">
                  <a16:creationId xmlns:a16="http://schemas.microsoft.com/office/drawing/2014/main" id="{7C5D9494-26DB-4EDB-807C-5A8CD210DBE6}"/>
                </a:ext>
              </a:extLst>
            </p:cNvPr>
            <p:cNvSpPr/>
            <p:nvPr/>
          </p:nvSpPr>
          <p:spPr>
            <a:xfrm>
              <a:off x="1085314" y="2182071"/>
              <a:ext cx="159460" cy="16874"/>
            </a:xfrm>
            <a:custGeom>
              <a:avLst/>
              <a:gdLst>
                <a:gd name="connsiteX0" fmla="*/ 159461 w 159460"/>
                <a:gd name="connsiteY0" fmla="*/ 0 h 16874"/>
                <a:gd name="connsiteX1" fmla="*/ 0 w 159460"/>
                <a:gd name="connsiteY1" fmla="*/ 0 h 16874"/>
              </a:gdLst>
              <a:ahLst/>
              <a:cxnLst>
                <a:cxn ang="0">
                  <a:pos x="connsiteX0" y="connsiteY0"/>
                </a:cxn>
                <a:cxn ang="0">
                  <a:pos x="connsiteX1" y="connsiteY1"/>
                </a:cxn>
              </a:cxnLst>
              <a:rect l="l" t="t" r="r" b="b"/>
              <a:pathLst>
                <a:path w="159460" h="16874">
                  <a:moveTo>
                    <a:pt x="159461"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4" name="Freeform: Shape 23">
              <a:extLst>
                <a:ext uri="{FF2B5EF4-FFF2-40B4-BE49-F238E27FC236}">
                  <a16:creationId xmlns:a16="http://schemas.microsoft.com/office/drawing/2014/main" id="{ACE76E79-35EB-4A1B-AC18-79E6A1FB53D9}"/>
                </a:ext>
              </a:extLst>
            </p:cNvPr>
            <p:cNvSpPr/>
            <p:nvPr/>
          </p:nvSpPr>
          <p:spPr>
            <a:xfrm>
              <a:off x="1085314" y="2323476"/>
              <a:ext cx="225438" cy="16874"/>
            </a:xfrm>
            <a:custGeom>
              <a:avLst/>
              <a:gdLst>
                <a:gd name="connsiteX0" fmla="*/ 225439 w 225438"/>
                <a:gd name="connsiteY0" fmla="*/ 0 h 16874"/>
                <a:gd name="connsiteX1" fmla="*/ 0 w 225438"/>
                <a:gd name="connsiteY1" fmla="*/ 0 h 16874"/>
              </a:gdLst>
              <a:ahLst/>
              <a:cxnLst>
                <a:cxn ang="0">
                  <a:pos x="connsiteX0" y="connsiteY0"/>
                </a:cxn>
                <a:cxn ang="0">
                  <a:pos x="connsiteX1" y="connsiteY1"/>
                </a:cxn>
              </a:cxnLst>
              <a:rect l="l" t="t" r="r" b="b"/>
              <a:pathLst>
                <a:path w="225438" h="16874">
                  <a:moveTo>
                    <a:pt x="225439"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36" name="Marcador de pie de página 1">
            <a:extLst>
              <a:ext uri="{FF2B5EF4-FFF2-40B4-BE49-F238E27FC236}">
                <a16:creationId xmlns:a16="http://schemas.microsoft.com/office/drawing/2014/main" id="{DEF23C86-4209-49F1-8013-15BB8B81149F}"/>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tx2"/>
                </a:solidFill>
                <a:latin typeface="Segoe UI" panose="020B0502040204020203" pitchFamily="34" charset="0"/>
              </a:rPr>
              <a:t>p. </a:t>
            </a:r>
            <a:fld id="{C55AD5FC-D658-4668-AADB-0A3BDC5470A2}" type="slidenum">
              <a:rPr lang="es-ES" sz="900" smtClean="0">
                <a:solidFill>
                  <a:schemeClr val="tx2"/>
                </a:solidFill>
                <a:latin typeface="Segoe UI" panose="020B0502040204020203" pitchFamily="34" charset="0"/>
              </a:rPr>
              <a:pPr algn="l"/>
              <a:t>3</a:t>
            </a:fld>
            <a:endParaRPr lang="es-ES" sz="900" dirty="0">
              <a:solidFill>
                <a:schemeClr val="tx2"/>
              </a:solidFill>
              <a:latin typeface="Segoe UI" panose="020B0502040204020203" pitchFamily="34" charset="0"/>
            </a:endParaRPr>
          </a:p>
        </p:txBody>
      </p:sp>
    </p:spTree>
    <p:extLst>
      <p:ext uri="{BB962C8B-B14F-4D97-AF65-F5344CB8AC3E}">
        <p14:creationId xmlns:p14="http://schemas.microsoft.com/office/powerpoint/2010/main" val="307252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itular">
            <a:extLst>
              <a:ext uri="{FF2B5EF4-FFF2-40B4-BE49-F238E27FC236}">
                <a16:creationId xmlns:a16="http://schemas.microsoft.com/office/drawing/2014/main" id="{7E32E82B-E3BB-433E-B6C5-CCFF00DBBD9B}"/>
              </a:ext>
            </a:extLst>
          </p:cNvPr>
          <p:cNvSpPr txBox="1">
            <a:spLocks/>
          </p:cNvSpPr>
          <p:nvPr/>
        </p:nvSpPr>
        <p:spPr>
          <a:xfrm>
            <a:off x="752739" y="740459"/>
            <a:ext cx="7740160"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02. </a:t>
            </a:r>
            <a:r>
              <a:rPr lang="da-DK"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rPr>
              <a:t>LA ENTREVISTA</a:t>
            </a:r>
            <a:r>
              <a:rPr lang="da-DK"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rPr>
              <a:t> DE TRABAJO</a:t>
            </a:r>
            <a:endParaRPr lang="es-ES"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endParaRPr>
          </a:p>
        </p:txBody>
      </p:sp>
      <p:cxnSp>
        <p:nvCxnSpPr>
          <p:cNvPr id="87" name="Straight Connector 38">
            <a:extLst>
              <a:ext uri="{FF2B5EF4-FFF2-40B4-BE49-F238E27FC236}">
                <a16:creationId xmlns:a16="http://schemas.microsoft.com/office/drawing/2014/main" id="{EA9021B0-FD89-45AF-B1BA-9E5D471232D7}"/>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88" name="Rectángulo 245">
            <a:extLst>
              <a:ext uri="{FF2B5EF4-FFF2-40B4-BE49-F238E27FC236}">
                <a16:creationId xmlns:a16="http://schemas.microsoft.com/office/drawing/2014/main" id="{E4B8B30B-F5ED-4DE6-A744-DBA6F36F9065}"/>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52" name="Marcador de texto 5">
            <a:extLst>
              <a:ext uri="{FF2B5EF4-FFF2-40B4-BE49-F238E27FC236}">
                <a16:creationId xmlns:a16="http://schemas.microsoft.com/office/drawing/2014/main" id="{6B2013A6-53C4-4567-A17C-8BC63751E430}"/>
              </a:ext>
            </a:extLst>
          </p:cNvPr>
          <p:cNvSpPr txBox="1">
            <a:spLocks/>
          </p:cNvSpPr>
          <p:nvPr/>
        </p:nvSpPr>
        <p:spPr>
          <a:xfrm>
            <a:off x="755276" y="1510813"/>
            <a:ext cx="6392284" cy="266758"/>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spc="600" dirty="0">
                <a:solidFill>
                  <a:schemeClr val="accent1"/>
                </a:solidFill>
                <a:latin typeface="Segoe UI Semibold" panose="020B0702040204020203" pitchFamily="34" charset="0"/>
                <a:cs typeface="Segoe UI Semibold" panose="020B0702040204020203" pitchFamily="34" charset="0"/>
              </a:rPr>
              <a:t>ES EL PASO PREVIO A LA OBTENCIÓN DE UN PUESTO DE TRABAJO</a:t>
            </a:r>
          </a:p>
        </p:txBody>
      </p:sp>
      <p:sp>
        <p:nvSpPr>
          <p:cNvPr id="59" name="Google Shape;129;p3">
            <a:extLst>
              <a:ext uri="{FF2B5EF4-FFF2-40B4-BE49-F238E27FC236}">
                <a16:creationId xmlns:a16="http://schemas.microsoft.com/office/drawing/2014/main" id="{E75E72E3-6AA0-44AD-B43C-CD368AE93ADA}"/>
              </a:ext>
            </a:extLst>
          </p:cNvPr>
          <p:cNvSpPr txBox="1"/>
          <p:nvPr/>
        </p:nvSpPr>
        <p:spPr>
          <a:xfrm rot="3240000">
            <a:off x="4277789" y="4849452"/>
            <a:ext cx="18826" cy="1882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1400" b="0" i="0" u="none" strike="noStrike" cap="none">
              <a:solidFill>
                <a:schemeClr val="dk1"/>
              </a:solidFill>
              <a:latin typeface="Calibri"/>
              <a:ea typeface="Calibri"/>
              <a:cs typeface="Calibri"/>
              <a:sym typeface="Calibri"/>
            </a:endParaRPr>
          </a:p>
        </p:txBody>
      </p:sp>
      <p:sp>
        <p:nvSpPr>
          <p:cNvPr id="61" name="Google Shape;136;p3">
            <a:extLst>
              <a:ext uri="{FF2B5EF4-FFF2-40B4-BE49-F238E27FC236}">
                <a16:creationId xmlns:a16="http://schemas.microsoft.com/office/drawing/2014/main" id="{EB81B0D1-CA32-45BC-BF07-13B0FA6B708B}"/>
              </a:ext>
            </a:extLst>
          </p:cNvPr>
          <p:cNvSpPr/>
          <p:nvPr/>
        </p:nvSpPr>
        <p:spPr>
          <a:xfrm rot="10800000">
            <a:off x="2641938" y="3685466"/>
            <a:ext cx="720000" cy="27386"/>
          </a:xfrm>
          <a:custGeom>
            <a:avLst/>
            <a:gdLst/>
            <a:ahLst/>
            <a:cxnLst/>
            <a:rect l="l" t="t" r="r" b="b"/>
            <a:pathLst>
              <a:path w="120000" h="120000" extrusionOk="0">
                <a:moveTo>
                  <a:pt x="0" y="59998"/>
                </a:moveTo>
                <a:lnTo>
                  <a:pt x="120000" y="59998"/>
                </a:lnTo>
              </a:path>
            </a:pathLst>
          </a:custGeom>
          <a:noFill/>
          <a:ln w="1905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latin typeface="Segoe UI" panose="020B0502040204020203" pitchFamily="34" charset="0"/>
            </a:endParaRPr>
          </a:p>
        </p:txBody>
      </p:sp>
      <p:sp>
        <p:nvSpPr>
          <p:cNvPr id="62" name="Google Shape;137;p3">
            <a:extLst>
              <a:ext uri="{FF2B5EF4-FFF2-40B4-BE49-F238E27FC236}">
                <a16:creationId xmlns:a16="http://schemas.microsoft.com/office/drawing/2014/main" id="{41BFC3AF-F872-4BF2-8865-5208DE0BF90E}"/>
              </a:ext>
            </a:extLst>
          </p:cNvPr>
          <p:cNvSpPr txBox="1"/>
          <p:nvPr/>
        </p:nvSpPr>
        <p:spPr>
          <a:xfrm rot="1080000">
            <a:off x="3024672" y="3939010"/>
            <a:ext cx="18826" cy="1882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1400" b="0" i="0" u="none" strike="noStrike" cap="none">
              <a:solidFill>
                <a:schemeClr val="dk1"/>
              </a:solidFill>
              <a:latin typeface="Calibri"/>
              <a:ea typeface="Calibri"/>
              <a:cs typeface="Calibri"/>
              <a:sym typeface="Calibri"/>
            </a:endParaRPr>
          </a:p>
        </p:txBody>
      </p:sp>
      <p:sp>
        <p:nvSpPr>
          <p:cNvPr id="74" name="Elipse 23">
            <a:extLst>
              <a:ext uri="{FF2B5EF4-FFF2-40B4-BE49-F238E27FC236}">
                <a16:creationId xmlns:a16="http://schemas.microsoft.com/office/drawing/2014/main" id="{E069223A-4DF2-4DA9-B898-BFFB4AA742C4}"/>
              </a:ext>
            </a:extLst>
          </p:cNvPr>
          <p:cNvSpPr/>
          <p:nvPr/>
        </p:nvSpPr>
        <p:spPr>
          <a:xfrm>
            <a:off x="839667" y="3413724"/>
            <a:ext cx="397192" cy="397192"/>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latin typeface="Segoe UI" panose="020B0502040204020203" pitchFamily="34" charset="0"/>
            </a:endParaRPr>
          </a:p>
        </p:txBody>
      </p:sp>
      <p:sp>
        <p:nvSpPr>
          <p:cNvPr id="75" name="CuadroTexto 297">
            <a:extLst>
              <a:ext uri="{FF2B5EF4-FFF2-40B4-BE49-F238E27FC236}">
                <a16:creationId xmlns:a16="http://schemas.microsoft.com/office/drawing/2014/main" id="{9659A4CA-A181-45C1-B9E1-413DB441881C}"/>
              </a:ext>
            </a:extLst>
          </p:cNvPr>
          <p:cNvSpPr txBox="1"/>
          <p:nvPr/>
        </p:nvSpPr>
        <p:spPr>
          <a:xfrm>
            <a:off x="1128153" y="3444276"/>
            <a:ext cx="1640320" cy="430887"/>
          </a:xfrm>
          <a:prstGeom prst="rect">
            <a:avLst/>
          </a:prstGeom>
          <a:noFill/>
        </p:spPr>
        <p:txBody>
          <a:bodyPr wrap="square" lIns="0" tIns="0" rIns="0" bIns="0" rtlCol="0">
            <a:spAutoFit/>
          </a:bodyPr>
          <a:lstStyle/>
          <a:p>
            <a:r>
              <a:rPr lang="es-ES" sz="1400" dirty="0">
                <a:latin typeface="Segoe UI Semibold" panose="020B0702040204020203" pitchFamily="34" charset="0"/>
                <a:ea typeface="Open Sans SemiBold" panose="020B0706030804020204" pitchFamily="34" charset="0"/>
                <a:cs typeface="Segoe UI Semibold" panose="020B0702040204020203" pitchFamily="34" charset="0"/>
              </a:rPr>
              <a:t>VISTE</a:t>
            </a:r>
            <a:br>
              <a:rPr lang="es-ES" sz="1400" dirty="0">
                <a:latin typeface="Segoe UI" panose="020B0502040204020203" pitchFamily="34" charset="0"/>
                <a:ea typeface="Open Sans SemiBold" panose="020B0706030804020204" pitchFamily="34" charset="0"/>
                <a:cs typeface="Segoe UI Semibold" panose="020B0702040204020203" pitchFamily="34" charset="0"/>
              </a:rPr>
            </a:br>
            <a:r>
              <a:rPr lang="es-ES" sz="1400" dirty="0">
                <a:latin typeface="Segoe UI" panose="020B0502040204020203" pitchFamily="34" charset="0"/>
                <a:ea typeface="Open Sans SemiBold" panose="020B0706030804020204" pitchFamily="34" charset="0"/>
                <a:cs typeface="Segoe UI Semibold" panose="020B0702040204020203" pitchFamily="34" charset="0"/>
              </a:rPr>
              <a:t>APROPIADAMENTE</a:t>
            </a:r>
          </a:p>
        </p:txBody>
      </p:sp>
      <p:sp>
        <p:nvSpPr>
          <p:cNvPr id="100" name="Google Shape;118;p3">
            <a:extLst>
              <a:ext uri="{FF2B5EF4-FFF2-40B4-BE49-F238E27FC236}">
                <a16:creationId xmlns:a16="http://schemas.microsoft.com/office/drawing/2014/main" id="{084D674A-FD0C-4463-B1FF-259BBE559A4E}"/>
              </a:ext>
            </a:extLst>
          </p:cNvPr>
          <p:cNvSpPr/>
          <p:nvPr/>
        </p:nvSpPr>
        <p:spPr>
          <a:xfrm>
            <a:off x="3182496" y="3364773"/>
            <a:ext cx="1711370" cy="1711370"/>
          </a:xfrm>
          <a:prstGeom prst="ellipse">
            <a:avLst/>
          </a:prstGeom>
          <a:noFill/>
          <a:ln w="1905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latin typeface="Segoe UI" panose="020B0502040204020203" pitchFamily="34" charset="0"/>
            </a:endParaRPr>
          </a:p>
        </p:txBody>
      </p:sp>
      <p:sp>
        <p:nvSpPr>
          <p:cNvPr id="101" name="Google Shape;119;p3">
            <a:extLst>
              <a:ext uri="{FF2B5EF4-FFF2-40B4-BE49-F238E27FC236}">
                <a16:creationId xmlns:a16="http://schemas.microsoft.com/office/drawing/2014/main" id="{A7C30344-B3D4-4592-B694-7BF81A338EAE}"/>
              </a:ext>
            </a:extLst>
          </p:cNvPr>
          <p:cNvSpPr txBox="1"/>
          <p:nvPr/>
        </p:nvSpPr>
        <p:spPr>
          <a:xfrm>
            <a:off x="3240714" y="3744551"/>
            <a:ext cx="1594935" cy="1210122"/>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s-ES" sz="1400" spc="300" dirty="0">
                <a:latin typeface="Segoe UI Semibold" panose="020B0702040204020203" pitchFamily="34" charset="0"/>
                <a:ea typeface="Segoe UI Black" panose="020B0A02040204020203" pitchFamily="34" charset="0"/>
                <a:cs typeface="Segoe UI Semibold" panose="020B0702040204020203" pitchFamily="34" charset="0"/>
                <a:sym typeface="Calibri"/>
              </a:rPr>
              <a:t>ENTREVISTA</a:t>
            </a:r>
          </a:p>
          <a:p>
            <a:pPr marL="0" marR="0" lvl="0" indent="0" algn="ctr" rtl="0">
              <a:lnSpc>
                <a:spcPct val="90000"/>
              </a:lnSpc>
              <a:spcBef>
                <a:spcPts val="0"/>
              </a:spcBef>
              <a:spcAft>
                <a:spcPts val="0"/>
              </a:spcAft>
              <a:buClr>
                <a:schemeClr val="lt1"/>
              </a:buClr>
              <a:buSzPts val="1800"/>
              <a:buFont typeface="Calibri"/>
              <a:buNone/>
            </a:pPr>
            <a:r>
              <a:rPr lang="es-ES" sz="1400" spc="300" dirty="0">
                <a:latin typeface="Segoe UI Semibold" panose="020B0702040204020203" pitchFamily="34" charset="0"/>
                <a:ea typeface="Segoe UI Black" panose="020B0A02040204020203" pitchFamily="34" charset="0"/>
                <a:cs typeface="Segoe UI Semibold" panose="020B0702040204020203" pitchFamily="34" charset="0"/>
                <a:sym typeface="Calibri"/>
              </a:rPr>
              <a:t>LABORAL</a:t>
            </a:r>
          </a:p>
        </p:txBody>
      </p:sp>
      <p:cxnSp>
        <p:nvCxnSpPr>
          <p:cNvPr id="104" name="Conector recto 330">
            <a:extLst>
              <a:ext uri="{FF2B5EF4-FFF2-40B4-BE49-F238E27FC236}">
                <a16:creationId xmlns:a16="http://schemas.microsoft.com/office/drawing/2014/main" id="{EBC0FAC5-E8D8-4575-BF16-AF42E4A50C25}"/>
              </a:ext>
            </a:extLst>
          </p:cNvPr>
          <p:cNvCxnSpPr>
            <a:cxnSpLocks/>
          </p:cNvCxnSpPr>
          <p:nvPr/>
        </p:nvCxnSpPr>
        <p:spPr>
          <a:xfrm flipH="1">
            <a:off x="3621461" y="4614688"/>
            <a:ext cx="833441" cy="0"/>
          </a:xfrm>
          <a:prstGeom prst="line">
            <a:avLst/>
          </a:prstGeom>
          <a:ln w="19050" cap="rnd">
            <a:solidFill>
              <a:srgbClr val="4ABDF0"/>
            </a:solidFill>
            <a:round/>
          </a:ln>
        </p:spPr>
        <p:style>
          <a:lnRef idx="1">
            <a:schemeClr val="accent1"/>
          </a:lnRef>
          <a:fillRef idx="0">
            <a:schemeClr val="accent1"/>
          </a:fillRef>
          <a:effectRef idx="0">
            <a:schemeClr val="accent1"/>
          </a:effectRef>
          <a:fontRef idx="minor">
            <a:schemeClr val="tx1"/>
          </a:fontRef>
        </p:style>
      </p:cxnSp>
      <p:sp>
        <p:nvSpPr>
          <p:cNvPr id="154" name="Elipse 23">
            <a:extLst>
              <a:ext uri="{FF2B5EF4-FFF2-40B4-BE49-F238E27FC236}">
                <a16:creationId xmlns:a16="http://schemas.microsoft.com/office/drawing/2014/main" id="{99A4DB7A-C884-4156-BA34-C91671B442B8}"/>
              </a:ext>
            </a:extLst>
          </p:cNvPr>
          <p:cNvSpPr/>
          <p:nvPr/>
        </p:nvSpPr>
        <p:spPr>
          <a:xfrm>
            <a:off x="2390186" y="2450407"/>
            <a:ext cx="397192" cy="397192"/>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latin typeface="Segoe UI" panose="020B0502040204020203" pitchFamily="34" charset="0"/>
            </a:endParaRPr>
          </a:p>
        </p:txBody>
      </p:sp>
      <p:sp>
        <p:nvSpPr>
          <p:cNvPr id="155" name="CuadroTexto 297">
            <a:extLst>
              <a:ext uri="{FF2B5EF4-FFF2-40B4-BE49-F238E27FC236}">
                <a16:creationId xmlns:a16="http://schemas.microsoft.com/office/drawing/2014/main" id="{FB29C0F6-66F1-42E6-A7E9-641466EC0AAF}"/>
              </a:ext>
            </a:extLst>
          </p:cNvPr>
          <p:cNvSpPr txBox="1"/>
          <p:nvPr/>
        </p:nvSpPr>
        <p:spPr>
          <a:xfrm>
            <a:off x="2669362" y="2491954"/>
            <a:ext cx="952099" cy="430887"/>
          </a:xfrm>
          <a:prstGeom prst="rect">
            <a:avLst/>
          </a:prstGeom>
          <a:noFill/>
        </p:spPr>
        <p:txBody>
          <a:bodyPr wrap="square" lIns="0" tIns="0" rIns="0" bIns="0" rtlCol="0">
            <a:spAutoFit/>
          </a:bodyPr>
          <a:lstStyle/>
          <a:p>
            <a:r>
              <a:rPr lang="es-ES" sz="1400" dirty="0">
                <a:latin typeface="Segoe UI Semibold" panose="020B0702040204020203" pitchFamily="34" charset="0"/>
                <a:ea typeface="Open Sans SemiBold" panose="020B0706030804020204" pitchFamily="34" charset="0"/>
                <a:cs typeface="Segoe UI Semibold" panose="020B0702040204020203" pitchFamily="34" charset="0"/>
              </a:rPr>
              <a:t>ANALIZA</a:t>
            </a:r>
            <a:br>
              <a:rPr lang="es-ES" sz="1400" dirty="0">
                <a:latin typeface="Segoe UI" panose="020B0502040204020203" pitchFamily="34" charset="0"/>
                <a:ea typeface="Open Sans SemiBold" panose="020B0706030804020204" pitchFamily="34" charset="0"/>
                <a:cs typeface="Segoe UI Semibold" panose="020B0702040204020203" pitchFamily="34" charset="0"/>
              </a:rPr>
            </a:br>
            <a:r>
              <a:rPr lang="es-ES" sz="1400" dirty="0">
                <a:latin typeface="Segoe UI" panose="020B0502040204020203" pitchFamily="34" charset="0"/>
                <a:ea typeface="Open Sans SemiBold" panose="020B0706030804020204" pitchFamily="34" charset="0"/>
                <a:cs typeface="Segoe UI Semibold" panose="020B0702040204020203" pitchFamily="34" charset="0"/>
              </a:rPr>
              <a:t>EL EMPLEO</a:t>
            </a:r>
          </a:p>
        </p:txBody>
      </p:sp>
      <p:sp>
        <p:nvSpPr>
          <p:cNvPr id="173" name="Elipse 23">
            <a:extLst>
              <a:ext uri="{FF2B5EF4-FFF2-40B4-BE49-F238E27FC236}">
                <a16:creationId xmlns:a16="http://schemas.microsoft.com/office/drawing/2014/main" id="{26886630-6F1D-41F5-8B31-F0833784E7E1}"/>
              </a:ext>
            </a:extLst>
          </p:cNvPr>
          <p:cNvSpPr/>
          <p:nvPr/>
        </p:nvSpPr>
        <p:spPr>
          <a:xfrm>
            <a:off x="4713614" y="2450407"/>
            <a:ext cx="397192" cy="397192"/>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latin typeface="Segoe UI" panose="020B0502040204020203" pitchFamily="34" charset="0"/>
            </a:endParaRPr>
          </a:p>
        </p:txBody>
      </p:sp>
      <p:sp>
        <p:nvSpPr>
          <p:cNvPr id="174" name="CuadroTexto 297">
            <a:extLst>
              <a:ext uri="{FF2B5EF4-FFF2-40B4-BE49-F238E27FC236}">
                <a16:creationId xmlns:a16="http://schemas.microsoft.com/office/drawing/2014/main" id="{54A1607A-2EF4-4DDF-B7E3-34A3FC1D6288}"/>
              </a:ext>
            </a:extLst>
          </p:cNvPr>
          <p:cNvSpPr txBox="1"/>
          <p:nvPr/>
        </p:nvSpPr>
        <p:spPr>
          <a:xfrm>
            <a:off x="4992790" y="2491954"/>
            <a:ext cx="1157127" cy="430887"/>
          </a:xfrm>
          <a:prstGeom prst="rect">
            <a:avLst/>
          </a:prstGeom>
          <a:noFill/>
        </p:spPr>
        <p:txBody>
          <a:bodyPr wrap="square" lIns="0" tIns="0" rIns="0" bIns="0" rtlCol="0">
            <a:spAutoFit/>
          </a:bodyPr>
          <a:lstStyle/>
          <a:p>
            <a:r>
              <a:rPr lang="es-ES" sz="1400" dirty="0">
                <a:latin typeface="Segoe UI Semibold" panose="020B0702040204020203" pitchFamily="34" charset="0"/>
                <a:ea typeface="Open Sans SemiBold" panose="020B0706030804020204" pitchFamily="34" charset="0"/>
                <a:cs typeface="Segoe UI Semibold" panose="020B0702040204020203" pitchFamily="34" charset="0"/>
              </a:rPr>
              <a:t>INVESTIGA</a:t>
            </a:r>
            <a:br>
              <a:rPr lang="es-ES" sz="1400" dirty="0">
                <a:latin typeface="Segoe UI" panose="020B0502040204020203" pitchFamily="34" charset="0"/>
                <a:ea typeface="Open Sans SemiBold" panose="020B0706030804020204" pitchFamily="34" charset="0"/>
                <a:cs typeface="Segoe UI Semibold" panose="020B0702040204020203" pitchFamily="34" charset="0"/>
              </a:rPr>
            </a:br>
            <a:r>
              <a:rPr lang="es-ES" sz="1400" dirty="0">
                <a:latin typeface="Segoe UI" panose="020B0502040204020203" pitchFamily="34" charset="0"/>
                <a:ea typeface="Open Sans SemiBold" panose="020B0706030804020204" pitchFamily="34" charset="0"/>
                <a:cs typeface="Segoe UI Semibold" panose="020B0702040204020203" pitchFamily="34" charset="0"/>
              </a:rPr>
              <a:t>LA EMPRESA</a:t>
            </a:r>
          </a:p>
        </p:txBody>
      </p:sp>
      <p:sp>
        <p:nvSpPr>
          <p:cNvPr id="192" name="Elipse 23">
            <a:extLst>
              <a:ext uri="{FF2B5EF4-FFF2-40B4-BE49-F238E27FC236}">
                <a16:creationId xmlns:a16="http://schemas.microsoft.com/office/drawing/2014/main" id="{01F4ECFC-1713-4DD6-B299-B67FE3B4F16A}"/>
              </a:ext>
            </a:extLst>
          </p:cNvPr>
          <p:cNvSpPr/>
          <p:nvPr/>
        </p:nvSpPr>
        <p:spPr>
          <a:xfrm>
            <a:off x="1458940" y="4284774"/>
            <a:ext cx="397192" cy="397192"/>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latin typeface="Segoe UI" panose="020B0502040204020203" pitchFamily="34" charset="0"/>
            </a:endParaRPr>
          </a:p>
        </p:txBody>
      </p:sp>
      <p:sp>
        <p:nvSpPr>
          <p:cNvPr id="193" name="CuadroTexto 297">
            <a:extLst>
              <a:ext uri="{FF2B5EF4-FFF2-40B4-BE49-F238E27FC236}">
                <a16:creationId xmlns:a16="http://schemas.microsoft.com/office/drawing/2014/main" id="{AB6D96B8-FD2B-44A1-8071-06773B33B31F}"/>
              </a:ext>
            </a:extLst>
          </p:cNvPr>
          <p:cNvSpPr txBox="1"/>
          <p:nvPr/>
        </p:nvSpPr>
        <p:spPr>
          <a:xfrm>
            <a:off x="1738116" y="4311512"/>
            <a:ext cx="1091933" cy="646331"/>
          </a:xfrm>
          <a:prstGeom prst="rect">
            <a:avLst/>
          </a:prstGeom>
          <a:noFill/>
        </p:spPr>
        <p:txBody>
          <a:bodyPr wrap="square" lIns="0" tIns="0" rIns="0" bIns="0" rtlCol="0">
            <a:spAutoFit/>
          </a:bodyPr>
          <a:lstStyle/>
          <a:p>
            <a:r>
              <a:rPr lang="es-ES" sz="1400" dirty="0">
                <a:latin typeface="Segoe UI" panose="020B0502040204020203" pitchFamily="34" charset="0"/>
                <a:ea typeface="Open Sans SemiBold" panose="020B0706030804020204" pitchFamily="34" charset="0"/>
                <a:cs typeface="Segoe UI Semibold" panose="020B0702040204020203" pitchFamily="34" charset="0"/>
              </a:rPr>
              <a:t>LLEGA</a:t>
            </a:r>
            <a:br>
              <a:rPr lang="es-ES" sz="1400" dirty="0">
                <a:latin typeface="Segoe UI" panose="020B0502040204020203" pitchFamily="34" charset="0"/>
                <a:ea typeface="Open Sans SemiBold" panose="020B0706030804020204" pitchFamily="34" charset="0"/>
                <a:cs typeface="Segoe UI Semibold" panose="020B0702040204020203" pitchFamily="34" charset="0"/>
              </a:rPr>
            </a:br>
            <a:r>
              <a:rPr lang="es-ES" sz="1400" dirty="0">
                <a:latin typeface="Segoe UI Semibold" panose="020B0702040204020203" pitchFamily="34" charset="0"/>
                <a:ea typeface="Open Sans SemiBold" panose="020B0706030804020204" pitchFamily="34" charset="0"/>
                <a:cs typeface="Segoe UI Semibold" panose="020B0702040204020203" pitchFamily="34" charset="0"/>
              </a:rPr>
              <a:t>10 MINUTOS ANTES</a:t>
            </a:r>
            <a:endParaRPr lang="es-ES" sz="1400" dirty="0">
              <a:latin typeface="Segoe UI" panose="020B0502040204020203" pitchFamily="34" charset="0"/>
              <a:ea typeface="Open Sans SemiBold" panose="020B0706030804020204" pitchFamily="34" charset="0"/>
              <a:cs typeface="Segoe UI Semibold" panose="020B0702040204020203" pitchFamily="34" charset="0"/>
            </a:endParaRPr>
          </a:p>
        </p:txBody>
      </p:sp>
      <p:sp>
        <p:nvSpPr>
          <p:cNvPr id="211" name="Elipse 23">
            <a:extLst>
              <a:ext uri="{FF2B5EF4-FFF2-40B4-BE49-F238E27FC236}">
                <a16:creationId xmlns:a16="http://schemas.microsoft.com/office/drawing/2014/main" id="{5AF490E6-DD95-423E-BD69-B29F92A099ED}"/>
              </a:ext>
            </a:extLst>
          </p:cNvPr>
          <p:cNvSpPr/>
          <p:nvPr/>
        </p:nvSpPr>
        <p:spPr>
          <a:xfrm>
            <a:off x="3574188" y="5443753"/>
            <a:ext cx="397192" cy="397192"/>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latin typeface="Segoe UI" panose="020B0502040204020203" pitchFamily="34" charset="0"/>
            </a:endParaRPr>
          </a:p>
        </p:txBody>
      </p:sp>
      <p:sp>
        <p:nvSpPr>
          <p:cNvPr id="212" name="CuadroTexto 297">
            <a:extLst>
              <a:ext uri="{FF2B5EF4-FFF2-40B4-BE49-F238E27FC236}">
                <a16:creationId xmlns:a16="http://schemas.microsoft.com/office/drawing/2014/main" id="{9BD4A71D-C45F-420D-9E7D-17B38397B37A}"/>
              </a:ext>
            </a:extLst>
          </p:cNvPr>
          <p:cNvSpPr txBox="1"/>
          <p:nvPr/>
        </p:nvSpPr>
        <p:spPr>
          <a:xfrm>
            <a:off x="3853364" y="5485300"/>
            <a:ext cx="1813525" cy="430887"/>
          </a:xfrm>
          <a:prstGeom prst="rect">
            <a:avLst/>
          </a:prstGeom>
          <a:noFill/>
        </p:spPr>
        <p:txBody>
          <a:bodyPr wrap="square" lIns="0" tIns="0" rIns="0" bIns="0" rtlCol="0">
            <a:spAutoFit/>
          </a:bodyPr>
          <a:lstStyle/>
          <a:p>
            <a:r>
              <a:rPr lang="es-ES" sz="1400" dirty="0">
                <a:latin typeface="Segoe UI" panose="020B0502040204020203" pitchFamily="34" charset="0"/>
                <a:ea typeface="Open Sans SemiBold" panose="020B0706030804020204" pitchFamily="34" charset="0"/>
                <a:cs typeface="Segoe UI Semibold" panose="020B0702040204020203" pitchFamily="34" charset="0"/>
              </a:rPr>
              <a:t>LLEVA TODA</a:t>
            </a:r>
            <a:br>
              <a:rPr lang="es-ES" sz="1400" dirty="0">
                <a:latin typeface="Segoe UI" panose="020B0502040204020203" pitchFamily="34" charset="0"/>
                <a:ea typeface="Open Sans SemiBold" panose="020B0706030804020204" pitchFamily="34" charset="0"/>
                <a:cs typeface="Segoe UI Semibold" panose="020B0702040204020203" pitchFamily="34" charset="0"/>
              </a:rPr>
            </a:br>
            <a:r>
              <a:rPr lang="es-ES" sz="1400" dirty="0">
                <a:latin typeface="Segoe UI Semibold" panose="020B0702040204020203" pitchFamily="34" charset="0"/>
                <a:ea typeface="Open Sans SemiBold" panose="020B0706030804020204" pitchFamily="34" charset="0"/>
                <a:cs typeface="Segoe UI Semibold" panose="020B0702040204020203" pitchFamily="34" charset="0"/>
              </a:rPr>
              <a:t>LA DOCUMENTACIÓN</a:t>
            </a:r>
            <a:endParaRPr lang="es-ES" sz="1400" dirty="0">
              <a:latin typeface="Segoe UI" panose="020B0502040204020203" pitchFamily="34" charset="0"/>
              <a:ea typeface="Open Sans SemiBold" panose="020B0706030804020204" pitchFamily="34" charset="0"/>
              <a:cs typeface="Segoe UI Semibold" panose="020B0702040204020203" pitchFamily="34" charset="0"/>
            </a:endParaRPr>
          </a:p>
        </p:txBody>
      </p:sp>
      <p:sp>
        <p:nvSpPr>
          <p:cNvPr id="230" name="Elipse 23">
            <a:extLst>
              <a:ext uri="{FF2B5EF4-FFF2-40B4-BE49-F238E27FC236}">
                <a16:creationId xmlns:a16="http://schemas.microsoft.com/office/drawing/2014/main" id="{005C3510-E49B-41B8-A8F7-418BFF76DE54}"/>
              </a:ext>
            </a:extLst>
          </p:cNvPr>
          <p:cNvSpPr/>
          <p:nvPr/>
        </p:nvSpPr>
        <p:spPr>
          <a:xfrm>
            <a:off x="5760784" y="3235358"/>
            <a:ext cx="397192" cy="397192"/>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latin typeface="Segoe UI" panose="020B0502040204020203" pitchFamily="34" charset="0"/>
            </a:endParaRPr>
          </a:p>
        </p:txBody>
      </p:sp>
      <p:sp>
        <p:nvSpPr>
          <p:cNvPr id="231" name="CuadroTexto 297">
            <a:extLst>
              <a:ext uri="{FF2B5EF4-FFF2-40B4-BE49-F238E27FC236}">
                <a16:creationId xmlns:a16="http://schemas.microsoft.com/office/drawing/2014/main" id="{412AF378-91C7-4211-9530-9D48CB8DA998}"/>
              </a:ext>
            </a:extLst>
          </p:cNvPr>
          <p:cNvSpPr txBox="1"/>
          <p:nvPr/>
        </p:nvSpPr>
        <p:spPr>
          <a:xfrm>
            <a:off x="6039960" y="3225058"/>
            <a:ext cx="1365892" cy="646331"/>
          </a:xfrm>
          <a:prstGeom prst="rect">
            <a:avLst/>
          </a:prstGeom>
          <a:noFill/>
        </p:spPr>
        <p:txBody>
          <a:bodyPr wrap="square" lIns="0" tIns="0" rIns="0" bIns="0" rtlCol="0">
            <a:spAutoFit/>
          </a:bodyPr>
          <a:lstStyle/>
          <a:p>
            <a:r>
              <a:rPr lang="es-ES" sz="1400" dirty="0">
                <a:latin typeface="Segoe UI Semibold" panose="020B0702040204020203" pitchFamily="34" charset="0"/>
                <a:ea typeface="Open Sans SemiBold" panose="020B0706030804020204" pitchFamily="34" charset="0"/>
                <a:cs typeface="Segoe UI Semibold" panose="020B0702040204020203" pitchFamily="34" charset="0"/>
              </a:rPr>
              <a:t>ASEGÚRATE</a:t>
            </a:r>
            <a:br>
              <a:rPr lang="es-ES" sz="1400" dirty="0">
                <a:latin typeface="Segoe UI" panose="020B0502040204020203" pitchFamily="34" charset="0"/>
                <a:ea typeface="Open Sans SemiBold" panose="020B0706030804020204" pitchFamily="34" charset="0"/>
                <a:cs typeface="Segoe UI Semibold" panose="020B0702040204020203" pitchFamily="34" charset="0"/>
              </a:rPr>
            </a:br>
            <a:r>
              <a:rPr lang="es-ES" sz="1400" dirty="0">
                <a:latin typeface="Segoe UI" panose="020B0502040204020203" pitchFamily="34" charset="0"/>
                <a:ea typeface="Open Sans SemiBold" panose="020B0706030804020204" pitchFamily="34" charset="0"/>
                <a:cs typeface="Segoe UI Semibold" panose="020B0702040204020203" pitchFamily="34" charset="0"/>
              </a:rPr>
              <a:t>QUE CUMPLES LOS REQUSITOS </a:t>
            </a:r>
          </a:p>
        </p:txBody>
      </p:sp>
      <p:sp>
        <p:nvSpPr>
          <p:cNvPr id="249" name="Elipse 23">
            <a:extLst>
              <a:ext uri="{FF2B5EF4-FFF2-40B4-BE49-F238E27FC236}">
                <a16:creationId xmlns:a16="http://schemas.microsoft.com/office/drawing/2014/main" id="{65C40C8B-ADC2-4311-8357-C7CFE874CD8F}"/>
              </a:ext>
            </a:extLst>
          </p:cNvPr>
          <p:cNvSpPr/>
          <p:nvPr/>
        </p:nvSpPr>
        <p:spPr>
          <a:xfrm>
            <a:off x="5760784" y="4290721"/>
            <a:ext cx="397192" cy="397192"/>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latin typeface="Segoe UI" panose="020B0502040204020203" pitchFamily="34" charset="0"/>
            </a:endParaRPr>
          </a:p>
        </p:txBody>
      </p:sp>
      <p:sp>
        <p:nvSpPr>
          <p:cNvPr id="250" name="CuadroTexto 297">
            <a:extLst>
              <a:ext uri="{FF2B5EF4-FFF2-40B4-BE49-F238E27FC236}">
                <a16:creationId xmlns:a16="http://schemas.microsoft.com/office/drawing/2014/main" id="{12FFF9FC-8520-4BD9-B303-80FE64AE6A48}"/>
              </a:ext>
            </a:extLst>
          </p:cNvPr>
          <p:cNvSpPr txBox="1"/>
          <p:nvPr/>
        </p:nvSpPr>
        <p:spPr>
          <a:xfrm>
            <a:off x="6039960" y="4311512"/>
            <a:ext cx="1461864" cy="646331"/>
          </a:xfrm>
          <a:prstGeom prst="rect">
            <a:avLst/>
          </a:prstGeom>
          <a:noFill/>
        </p:spPr>
        <p:txBody>
          <a:bodyPr wrap="square" lIns="0" tIns="0" rIns="0" bIns="0" rtlCol="0">
            <a:spAutoFit/>
          </a:bodyPr>
          <a:lstStyle/>
          <a:p>
            <a:r>
              <a:rPr lang="es-ES" sz="1400" dirty="0">
                <a:latin typeface="Segoe UI Semibold" panose="020B0702040204020203" pitchFamily="34" charset="0"/>
                <a:ea typeface="Open Sans SemiBold" panose="020B0706030804020204" pitchFamily="34" charset="0"/>
                <a:cs typeface="Segoe UI Semibold" panose="020B0702040204020203" pitchFamily="34" charset="0"/>
              </a:rPr>
              <a:t>PREPÁRATE</a:t>
            </a:r>
            <a:br>
              <a:rPr lang="es-ES" sz="1400" dirty="0">
                <a:latin typeface="Segoe UI" panose="020B0502040204020203" pitchFamily="34" charset="0"/>
                <a:ea typeface="Open Sans SemiBold" panose="020B0706030804020204" pitchFamily="34" charset="0"/>
                <a:cs typeface="Segoe UI Semibold" panose="020B0702040204020203" pitchFamily="34" charset="0"/>
              </a:rPr>
            </a:br>
            <a:r>
              <a:rPr lang="es-ES" sz="1400" dirty="0">
                <a:latin typeface="Segoe UI" panose="020B0502040204020203" pitchFamily="34" charset="0"/>
                <a:ea typeface="Open Sans SemiBold" panose="020B0706030804020204" pitchFamily="34" charset="0"/>
                <a:cs typeface="Segoe UI Semibold" panose="020B0702040204020203" pitchFamily="34" charset="0"/>
              </a:rPr>
              <a:t>PREGUNTAS COMUNES</a:t>
            </a:r>
          </a:p>
        </p:txBody>
      </p:sp>
      <p:sp>
        <p:nvSpPr>
          <p:cNvPr id="270" name="Google Shape;136;p3">
            <a:extLst>
              <a:ext uri="{FF2B5EF4-FFF2-40B4-BE49-F238E27FC236}">
                <a16:creationId xmlns:a16="http://schemas.microsoft.com/office/drawing/2014/main" id="{7DA29BC9-44AC-4CCA-A721-886610D4BE77}"/>
              </a:ext>
            </a:extLst>
          </p:cNvPr>
          <p:cNvSpPr/>
          <p:nvPr/>
        </p:nvSpPr>
        <p:spPr>
          <a:xfrm rot="10800000">
            <a:off x="2641938" y="4784248"/>
            <a:ext cx="756000" cy="27386"/>
          </a:xfrm>
          <a:custGeom>
            <a:avLst/>
            <a:gdLst/>
            <a:ahLst/>
            <a:cxnLst/>
            <a:rect l="l" t="t" r="r" b="b"/>
            <a:pathLst>
              <a:path w="120000" h="120000" extrusionOk="0">
                <a:moveTo>
                  <a:pt x="0" y="59998"/>
                </a:moveTo>
                <a:lnTo>
                  <a:pt x="120000" y="59998"/>
                </a:lnTo>
              </a:path>
            </a:pathLst>
          </a:custGeom>
          <a:noFill/>
          <a:ln w="1905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latin typeface="Segoe UI" panose="020B0502040204020203" pitchFamily="34" charset="0"/>
            </a:endParaRPr>
          </a:p>
        </p:txBody>
      </p:sp>
      <p:sp>
        <p:nvSpPr>
          <p:cNvPr id="271" name="Google Shape;136;p3">
            <a:extLst>
              <a:ext uri="{FF2B5EF4-FFF2-40B4-BE49-F238E27FC236}">
                <a16:creationId xmlns:a16="http://schemas.microsoft.com/office/drawing/2014/main" id="{2156BE11-C7D5-4BB6-BB27-A5CB797B7C9B}"/>
              </a:ext>
            </a:extLst>
          </p:cNvPr>
          <p:cNvSpPr/>
          <p:nvPr/>
        </p:nvSpPr>
        <p:spPr>
          <a:xfrm rot="10800000">
            <a:off x="4708613" y="3685466"/>
            <a:ext cx="720000" cy="27386"/>
          </a:xfrm>
          <a:custGeom>
            <a:avLst/>
            <a:gdLst/>
            <a:ahLst/>
            <a:cxnLst/>
            <a:rect l="l" t="t" r="r" b="b"/>
            <a:pathLst>
              <a:path w="120000" h="120000" extrusionOk="0">
                <a:moveTo>
                  <a:pt x="0" y="59998"/>
                </a:moveTo>
                <a:lnTo>
                  <a:pt x="120000" y="59998"/>
                </a:lnTo>
              </a:path>
            </a:pathLst>
          </a:custGeom>
          <a:noFill/>
          <a:ln w="1905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latin typeface="Segoe UI" panose="020B0502040204020203" pitchFamily="34" charset="0"/>
            </a:endParaRPr>
          </a:p>
        </p:txBody>
      </p:sp>
      <p:sp>
        <p:nvSpPr>
          <p:cNvPr id="272" name="Google Shape;136;p3">
            <a:extLst>
              <a:ext uri="{FF2B5EF4-FFF2-40B4-BE49-F238E27FC236}">
                <a16:creationId xmlns:a16="http://schemas.microsoft.com/office/drawing/2014/main" id="{C28F20A5-46B2-4C51-8436-E6CA65308E4A}"/>
              </a:ext>
            </a:extLst>
          </p:cNvPr>
          <p:cNvSpPr/>
          <p:nvPr/>
        </p:nvSpPr>
        <p:spPr>
          <a:xfrm rot="10800000">
            <a:off x="4665428" y="4784248"/>
            <a:ext cx="756000" cy="27386"/>
          </a:xfrm>
          <a:custGeom>
            <a:avLst/>
            <a:gdLst/>
            <a:ahLst/>
            <a:cxnLst/>
            <a:rect l="l" t="t" r="r" b="b"/>
            <a:pathLst>
              <a:path w="120000" h="120000" extrusionOk="0">
                <a:moveTo>
                  <a:pt x="0" y="59998"/>
                </a:moveTo>
                <a:lnTo>
                  <a:pt x="120000" y="59998"/>
                </a:lnTo>
              </a:path>
            </a:pathLst>
          </a:custGeom>
          <a:noFill/>
          <a:ln w="1905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latin typeface="Segoe UI" panose="020B0502040204020203" pitchFamily="34" charset="0"/>
            </a:endParaRPr>
          </a:p>
        </p:txBody>
      </p:sp>
      <p:sp>
        <p:nvSpPr>
          <p:cNvPr id="273" name="Google Shape;136;p3">
            <a:extLst>
              <a:ext uri="{FF2B5EF4-FFF2-40B4-BE49-F238E27FC236}">
                <a16:creationId xmlns:a16="http://schemas.microsoft.com/office/drawing/2014/main" id="{37C966EF-D897-4BF5-965E-4190131CBD18}"/>
              </a:ext>
            </a:extLst>
          </p:cNvPr>
          <p:cNvSpPr/>
          <p:nvPr/>
        </p:nvSpPr>
        <p:spPr>
          <a:xfrm rot="16200000">
            <a:off x="3858181" y="5243252"/>
            <a:ext cx="360000" cy="27386"/>
          </a:xfrm>
          <a:custGeom>
            <a:avLst/>
            <a:gdLst/>
            <a:ahLst/>
            <a:cxnLst/>
            <a:rect l="l" t="t" r="r" b="b"/>
            <a:pathLst>
              <a:path w="120000" h="120000" extrusionOk="0">
                <a:moveTo>
                  <a:pt x="0" y="59998"/>
                </a:moveTo>
                <a:lnTo>
                  <a:pt x="120000" y="59998"/>
                </a:lnTo>
              </a:path>
            </a:pathLst>
          </a:custGeom>
          <a:noFill/>
          <a:ln w="1905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latin typeface="Segoe UI" panose="020B0502040204020203" pitchFamily="34" charset="0"/>
            </a:endParaRPr>
          </a:p>
        </p:txBody>
      </p:sp>
      <p:sp>
        <p:nvSpPr>
          <p:cNvPr id="274" name="Google Shape;136;p3">
            <a:extLst>
              <a:ext uri="{FF2B5EF4-FFF2-40B4-BE49-F238E27FC236}">
                <a16:creationId xmlns:a16="http://schemas.microsoft.com/office/drawing/2014/main" id="{74C468EA-4B04-4F76-A363-81891239F826}"/>
              </a:ext>
            </a:extLst>
          </p:cNvPr>
          <p:cNvSpPr/>
          <p:nvPr/>
        </p:nvSpPr>
        <p:spPr>
          <a:xfrm rot="18747746">
            <a:off x="4368226" y="3277988"/>
            <a:ext cx="468000" cy="27386"/>
          </a:xfrm>
          <a:custGeom>
            <a:avLst/>
            <a:gdLst/>
            <a:ahLst/>
            <a:cxnLst/>
            <a:rect l="l" t="t" r="r" b="b"/>
            <a:pathLst>
              <a:path w="120000" h="120000" extrusionOk="0">
                <a:moveTo>
                  <a:pt x="0" y="59998"/>
                </a:moveTo>
                <a:lnTo>
                  <a:pt x="120000" y="59998"/>
                </a:lnTo>
              </a:path>
            </a:pathLst>
          </a:custGeom>
          <a:noFill/>
          <a:ln w="1905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latin typeface="Segoe UI" panose="020B0502040204020203" pitchFamily="34" charset="0"/>
            </a:endParaRPr>
          </a:p>
        </p:txBody>
      </p:sp>
      <p:sp>
        <p:nvSpPr>
          <p:cNvPr id="275" name="Google Shape;136;p3">
            <a:extLst>
              <a:ext uri="{FF2B5EF4-FFF2-40B4-BE49-F238E27FC236}">
                <a16:creationId xmlns:a16="http://schemas.microsoft.com/office/drawing/2014/main" id="{57B2F380-2800-482D-B696-10710AAD2242}"/>
              </a:ext>
            </a:extLst>
          </p:cNvPr>
          <p:cNvSpPr/>
          <p:nvPr/>
        </p:nvSpPr>
        <p:spPr>
          <a:xfrm rot="2852254" flipV="1">
            <a:off x="3228642" y="3277989"/>
            <a:ext cx="468000" cy="27386"/>
          </a:xfrm>
          <a:custGeom>
            <a:avLst/>
            <a:gdLst/>
            <a:ahLst/>
            <a:cxnLst/>
            <a:rect l="l" t="t" r="r" b="b"/>
            <a:pathLst>
              <a:path w="120000" h="120000" extrusionOk="0">
                <a:moveTo>
                  <a:pt x="0" y="59998"/>
                </a:moveTo>
                <a:lnTo>
                  <a:pt x="120000" y="59998"/>
                </a:lnTo>
              </a:path>
            </a:pathLst>
          </a:custGeom>
          <a:noFill/>
          <a:ln w="1905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latin typeface="Segoe UI" panose="020B0502040204020203" pitchFamily="34" charset="0"/>
            </a:endParaRPr>
          </a:p>
        </p:txBody>
      </p:sp>
      <p:pic>
        <p:nvPicPr>
          <p:cNvPr id="382" name="Picture 381">
            <a:extLst>
              <a:ext uri="{FF2B5EF4-FFF2-40B4-BE49-F238E27FC236}">
                <a16:creationId xmlns:a16="http://schemas.microsoft.com/office/drawing/2014/main" id="{117DB1DE-D3A4-482A-BEC3-0A7582A4D0E7}"/>
              </a:ext>
            </a:extLst>
          </p:cNvPr>
          <p:cNvPicPr>
            <a:picLocks noChangeAspect="1"/>
          </p:cNvPicPr>
          <p:nvPr/>
        </p:nvPicPr>
        <p:blipFill rotWithShape="1">
          <a:blip r:embed="rId3">
            <a:extLst>
              <a:ext uri="{28A0092B-C50C-407E-A947-70E740481C1C}">
                <a14:useLocalDpi xmlns:a14="http://schemas.microsoft.com/office/drawing/2010/main" val="0"/>
              </a:ext>
            </a:extLst>
          </a:blip>
          <a:srcRect l="26236" r="36550"/>
          <a:stretch/>
        </p:blipFill>
        <p:spPr>
          <a:xfrm>
            <a:off x="8366962" y="0"/>
            <a:ext cx="3825037" cy="6858000"/>
          </a:xfrm>
          <a:prstGeom prst="rect">
            <a:avLst/>
          </a:prstGeom>
        </p:spPr>
      </p:pic>
      <p:sp>
        <p:nvSpPr>
          <p:cNvPr id="383" name="Text Placeholder 6">
            <a:extLst>
              <a:ext uri="{FF2B5EF4-FFF2-40B4-BE49-F238E27FC236}">
                <a16:creationId xmlns:a16="http://schemas.microsoft.com/office/drawing/2014/main" id="{962089C9-8628-4687-87F4-40190FDF9A0A}"/>
              </a:ext>
            </a:extLst>
          </p:cNvPr>
          <p:cNvSpPr txBox="1">
            <a:spLocks/>
          </p:cNvSpPr>
          <p:nvPr/>
        </p:nvSpPr>
        <p:spPr>
          <a:xfrm>
            <a:off x="8379426" y="0"/>
            <a:ext cx="3812574" cy="6858001"/>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a:t>.</a:t>
            </a:r>
          </a:p>
        </p:txBody>
      </p:sp>
      <p:pic>
        <p:nvPicPr>
          <p:cNvPr id="384" name="Graphic 383">
            <a:extLst>
              <a:ext uri="{FF2B5EF4-FFF2-40B4-BE49-F238E27FC236}">
                <a16:creationId xmlns:a16="http://schemas.microsoft.com/office/drawing/2014/main" id="{C3057A8B-4135-4C38-9F53-C92F693623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87436" y="445701"/>
            <a:ext cx="1233089" cy="246619"/>
          </a:xfrm>
          <a:prstGeom prst="rect">
            <a:avLst/>
          </a:prstGeom>
        </p:spPr>
      </p:pic>
      <p:grpSp>
        <p:nvGrpSpPr>
          <p:cNvPr id="31" name="Graphic 161">
            <a:extLst>
              <a:ext uri="{FF2B5EF4-FFF2-40B4-BE49-F238E27FC236}">
                <a16:creationId xmlns:a16="http://schemas.microsoft.com/office/drawing/2014/main" id="{0ED34F11-B847-4C95-B5ED-38B671DE1F87}"/>
              </a:ext>
            </a:extLst>
          </p:cNvPr>
          <p:cNvGrpSpPr/>
          <p:nvPr/>
        </p:nvGrpSpPr>
        <p:grpSpPr>
          <a:xfrm>
            <a:off x="669372" y="3586304"/>
            <a:ext cx="401198" cy="368730"/>
            <a:chOff x="669372" y="3586304"/>
            <a:chExt cx="401198" cy="368730"/>
          </a:xfrm>
          <a:noFill/>
        </p:grpSpPr>
        <p:sp>
          <p:nvSpPr>
            <p:cNvPr id="32" name="Freeform: Shape 31">
              <a:extLst>
                <a:ext uri="{FF2B5EF4-FFF2-40B4-BE49-F238E27FC236}">
                  <a16:creationId xmlns:a16="http://schemas.microsoft.com/office/drawing/2014/main" id="{773177FA-BBAA-4698-BDFF-D0F0B5699F9E}"/>
                </a:ext>
              </a:extLst>
            </p:cNvPr>
            <p:cNvSpPr/>
            <p:nvPr/>
          </p:nvSpPr>
          <p:spPr>
            <a:xfrm rot="-2700000">
              <a:off x="894658" y="3779121"/>
              <a:ext cx="145731" cy="145731"/>
            </a:xfrm>
            <a:custGeom>
              <a:avLst/>
              <a:gdLst>
                <a:gd name="connsiteX0" fmla="*/ 145731 w 145731"/>
                <a:gd name="connsiteY0" fmla="*/ 72866 h 145731"/>
                <a:gd name="connsiteX1" fmla="*/ 72866 w 145731"/>
                <a:gd name="connsiteY1" fmla="*/ 145731 h 145731"/>
                <a:gd name="connsiteX2" fmla="*/ 0 w 145731"/>
                <a:gd name="connsiteY2" fmla="*/ 72866 h 145731"/>
                <a:gd name="connsiteX3" fmla="*/ 72866 w 145731"/>
                <a:gd name="connsiteY3" fmla="*/ 0 h 145731"/>
                <a:gd name="connsiteX4" fmla="*/ 145731 w 145731"/>
                <a:gd name="connsiteY4" fmla="*/ 72866 h 145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31" h="145731">
                  <a:moveTo>
                    <a:pt x="145731" y="72866"/>
                  </a:moveTo>
                  <a:cubicBezTo>
                    <a:pt x="145731" y="113108"/>
                    <a:pt x="113108" y="145731"/>
                    <a:pt x="72866" y="145731"/>
                  </a:cubicBezTo>
                  <a:cubicBezTo>
                    <a:pt x="32623" y="145731"/>
                    <a:pt x="0" y="113108"/>
                    <a:pt x="0" y="72866"/>
                  </a:cubicBezTo>
                  <a:cubicBezTo>
                    <a:pt x="0" y="32623"/>
                    <a:pt x="32623" y="0"/>
                    <a:pt x="72866" y="0"/>
                  </a:cubicBezTo>
                  <a:cubicBezTo>
                    <a:pt x="113108" y="0"/>
                    <a:pt x="145731" y="32623"/>
                    <a:pt x="145731" y="72866"/>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3" name="Freeform: Shape 32">
              <a:extLst>
                <a:ext uri="{FF2B5EF4-FFF2-40B4-BE49-F238E27FC236}">
                  <a16:creationId xmlns:a16="http://schemas.microsoft.com/office/drawing/2014/main" id="{D1761A16-E50F-46AD-98A0-13AE11F0C197}"/>
                </a:ext>
              </a:extLst>
            </p:cNvPr>
            <p:cNvSpPr/>
            <p:nvPr/>
          </p:nvSpPr>
          <p:spPr>
            <a:xfrm>
              <a:off x="669372" y="3794901"/>
              <a:ext cx="265271" cy="150590"/>
            </a:xfrm>
            <a:custGeom>
              <a:avLst/>
              <a:gdLst>
                <a:gd name="connsiteX0" fmla="*/ 265271 w 265271"/>
                <a:gd name="connsiteY0" fmla="*/ 122015 h 150590"/>
                <a:gd name="connsiteX1" fmla="*/ 155924 w 265271"/>
                <a:gd name="connsiteY1" fmla="*/ 150590 h 150590"/>
                <a:gd name="connsiteX2" fmla="*/ 0 w 265271"/>
                <a:gd name="connsiteY2" fmla="*/ 88392 h 150590"/>
                <a:gd name="connsiteX3" fmla="*/ 0 w 265271"/>
                <a:gd name="connsiteY3" fmla="*/ 69437 h 150590"/>
                <a:gd name="connsiteX4" fmla="*/ 16002 w 265271"/>
                <a:gd name="connsiteY4" fmla="*/ 42005 h 150590"/>
                <a:gd name="connsiteX5" fmla="*/ 52197 w 265271"/>
                <a:gd name="connsiteY5" fmla="*/ 23336 h 150590"/>
                <a:gd name="connsiteX6" fmla="*/ 112490 w 265271"/>
                <a:gd name="connsiteY6" fmla="*/ 95 h 150590"/>
                <a:gd name="connsiteX7" fmla="*/ 123730 w 265271"/>
                <a:gd name="connsiteY7" fmla="*/ 7334 h 150590"/>
                <a:gd name="connsiteX8" fmla="*/ 131064 w 265271"/>
                <a:gd name="connsiteY8" fmla="*/ 13240 h 150590"/>
                <a:gd name="connsiteX9" fmla="*/ 180118 w 265271"/>
                <a:gd name="connsiteY9" fmla="*/ 13145 h 150590"/>
                <a:gd name="connsiteX10" fmla="*/ 187452 w 265271"/>
                <a:gd name="connsiteY10" fmla="*/ 7239 h 150590"/>
                <a:gd name="connsiteX11" fmla="*/ 198692 w 265271"/>
                <a:gd name="connsiteY11" fmla="*/ 0 h 150590"/>
                <a:gd name="connsiteX12" fmla="*/ 238697 w 265271"/>
                <a:gd name="connsiteY12" fmla="*/ 15145 h 150590"/>
                <a:gd name="connsiteX13" fmla="*/ 198692 w 265271"/>
                <a:gd name="connsiteY13" fmla="*/ 0 h 150590"/>
                <a:gd name="connsiteX14" fmla="*/ 187452 w 265271"/>
                <a:gd name="connsiteY14" fmla="*/ 7239 h 150590"/>
                <a:gd name="connsiteX15" fmla="*/ 180118 w 265271"/>
                <a:gd name="connsiteY15" fmla="*/ 13145 h 150590"/>
                <a:gd name="connsiteX16" fmla="*/ 131064 w 265271"/>
                <a:gd name="connsiteY16" fmla="*/ 13240 h 150590"/>
                <a:gd name="connsiteX17" fmla="*/ 123730 w 265271"/>
                <a:gd name="connsiteY17" fmla="*/ 7334 h 150590"/>
                <a:gd name="connsiteX18" fmla="*/ 112490 w 265271"/>
                <a:gd name="connsiteY18" fmla="*/ 95 h 150590"/>
                <a:gd name="connsiteX19" fmla="*/ 52197 w 265271"/>
                <a:gd name="connsiteY19" fmla="*/ 23336 h 150590"/>
                <a:gd name="connsiteX20" fmla="*/ 16002 w 265271"/>
                <a:gd name="connsiteY20" fmla="*/ 41910 h 150590"/>
                <a:gd name="connsiteX21" fmla="*/ 0 w 265271"/>
                <a:gd name="connsiteY21" fmla="*/ 69342 h 150590"/>
                <a:gd name="connsiteX22" fmla="*/ 0 w 265271"/>
                <a:gd name="connsiteY22" fmla="*/ 88297 h 150590"/>
                <a:gd name="connsiteX23" fmla="*/ 155924 w 265271"/>
                <a:gd name="connsiteY23" fmla="*/ 150495 h 150590"/>
                <a:gd name="connsiteX24" fmla="*/ 265271 w 265271"/>
                <a:gd name="connsiteY24" fmla="*/ 122015 h 1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5271" h="150590">
                  <a:moveTo>
                    <a:pt x="265271" y="122015"/>
                  </a:moveTo>
                  <a:cubicBezTo>
                    <a:pt x="232886" y="140113"/>
                    <a:pt x="195644" y="150495"/>
                    <a:pt x="155924" y="150590"/>
                  </a:cubicBezTo>
                  <a:cubicBezTo>
                    <a:pt x="95536" y="150686"/>
                    <a:pt x="40577" y="127064"/>
                    <a:pt x="0" y="88392"/>
                  </a:cubicBezTo>
                  <a:lnTo>
                    <a:pt x="0" y="69437"/>
                  </a:lnTo>
                  <a:cubicBezTo>
                    <a:pt x="0" y="55340"/>
                    <a:pt x="4096" y="50006"/>
                    <a:pt x="16002" y="42005"/>
                  </a:cubicBezTo>
                  <a:cubicBezTo>
                    <a:pt x="27241" y="34385"/>
                    <a:pt x="39434" y="28289"/>
                    <a:pt x="52197" y="23336"/>
                  </a:cubicBezTo>
                  <a:lnTo>
                    <a:pt x="112490" y="95"/>
                  </a:lnTo>
                  <a:lnTo>
                    <a:pt x="123730" y="7334"/>
                  </a:lnTo>
                  <a:cubicBezTo>
                    <a:pt x="126397" y="9049"/>
                    <a:pt x="128683" y="11144"/>
                    <a:pt x="131064" y="13240"/>
                  </a:cubicBezTo>
                  <a:cubicBezTo>
                    <a:pt x="145066" y="25622"/>
                    <a:pt x="166211" y="25527"/>
                    <a:pt x="180118" y="13145"/>
                  </a:cubicBezTo>
                  <a:cubicBezTo>
                    <a:pt x="182499" y="11049"/>
                    <a:pt x="184785" y="8954"/>
                    <a:pt x="187452" y="7239"/>
                  </a:cubicBezTo>
                  <a:lnTo>
                    <a:pt x="198692" y="0"/>
                  </a:lnTo>
                  <a:lnTo>
                    <a:pt x="238697" y="15145"/>
                  </a:lnTo>
                  <a:lnTo>
                    <a:pt x="198692" y="0"/>
                  </a:lnTo>
                  <a:lnTo>
                    <a:pt x="187452" y="7239"/>
                  </a:lnTo>
                  <a:cubicBezTo>
                    <a:pt x="184785" y="8954"/>
                    <a:pt x="182499" y="11049"/>
                    <a:pt x="180118" y="13145"/>
                  </a:cubicBezTo>
                  <a:cubicBezTo>
                    <a:pt x="166211" y="25622"/>
                    <a:pt x="144971" y="25622"/>
                    <a:pt x="131064" y="13240"/>
                  </a:cubicBezTo>
                  <a:cubicBezTo>
                    <a:pt x="128683" y="11144"/>
                    <a:pt x="126397" y="9049"/>
                    <a:pt x="123730" y="7334"/>
                  </a:cubicBezTo>
                  <a:lnTo>
                    <a:pt x="112490" y="95"/>
                  </a:lnTo>
                  <a:lnTo>
                    <a:pt x="52197" y="23336"/>
                  </a:lnTo>
                  <a:cubicBezTo>
                    <a:pt x="39434" y="28194"/>
                    <a:pt x="27241" y="34290"/>
                    <a:pt x="16002" y="41910"/>
                  </a:cubicBezTo>
                  <a:cubicBezTo>
                    <a:pt x="4191" y="49911"/>
                    <a:pt x="0" y="55245"/>
                    <a:pt x="0" y="69342"/>
                  </a:cubicBezTo>
                  <a:lnTo>
                    <a:pt x="0" y="88297"/>
                  </a:lnTo>
                  <a:cubicBezTo>
                    <a:pt x="40481" y="126968"/>
                    <a:pt x="95441" y="150686"/>
                    <a:pt x="155924" y="150495"/>
                  </a:cubicBezTo>
                  <a:cubicBezTo>
                    <a:pt x="195644" y="150495"/>
                    <a:pt x="232886" y="140113"/>
                    <a:pt x="265271" y="122015"/>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34" name="Freeform: Shape 33">
              <a:extLst>
                <a:ext uri="{FF2B5EF4-FFF2-40B4-BE49-F238E27FC236}">
                  <a16:creationId xmlns:a16="http://schemas.microsoft.com/office/drawing/2014/main" id="{C64F6D04-5833-48E0-85BA-5AA501F4C6B7}"/>
                </a:ext>
              </a:extLst>
            </p:cNvPr>
            <p:cNvSpPr/>
            <p:nvPr/>
          </p:nvSpPr>
          <p:spPr>
            <a:xfrm>
              <a:off x="967504" y="3817476"/>
              <a:ext cx="9525" cy="69056"/>
            </a:xfrm>
            <a:custGeom>
              <a:avLst/>
              <a:gdLst>
                <a:gd name="connsiteX0" fmla="*/ 0 w 9525"/>
                <a:gd name="connsiteY0" fmla="*/ 0 h 69056"/>
                <a:gd name="connsiteX1" fmla="*/ 0 w 9525"/>
                <a:gd name="connsiteY1" fmla="*/ 69056 h 69056"/>
                <a:gd name="connsiteX2" fmla="*/ 0 w 9525"/>
                <a:gd name="connsiteY2" fmla="*/ 0 h 69056"/>
              </a:gdLst>
              <a:ahLst/>
              <a:cxnLst>
                <a:cxn ang="0">
                  <a:pos x="connsiteX0" y="connsiteY0"/>
                </a:cxn>
                <a:cxn ang="0">
                  <a:pos x="connsiteX1" y="connsiteY1"/>
                </a:cxn>
                <a:cxn ang="0">
                  <a:pos x="connsiteX2" y="connsiteY2"/>
                </a:cxn>
              </a:cxnLst>
              <a:rect l="l" t="t" r="r" b="b"/>
              <a:pathLst>
                <a:path w="9525" h="69056">
                  <a:moveTo>
                    <a:pt x="0" y="0"/>
                  </a:moveTo>
                  <a:lnTo>
                    <a:pt x="0" y="69056"/>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5" name="Freeform: Shape 34">
              <a:extLst>
                <a:ext uri="{FF2B5EF4-FFF2-40B4-BE49-F238E27FC236}">
                  <a16:creationId xmlns:a16="http://schemas.microsoft.com/office/drawing/2014/main" id="{8B747AA5-2F35-4B0C-AF8E-7BEE4F72D21B}"/>
                </a:ext>
              </a:extLst>
            </p:cNvPr>
            <p:cNvSpPr/>
            <p:nvPr/>
          </p:nvSpPr>
          <p:spPr>
            <a:xfrm>
              <a:off x="933024" y="3851956"/>
              <a:ext cx="69056" cy="9525"/>
            </a:xfrm>
            <a:custGeom>
              <a:avLst/>
              <a:gdLst>
                <a:gd name="connsiteX0" fmla="*/ 69056 w 69056"/>
                <a:gd name="connsiteY0" fmla="*/ 0 h 9525"/>
                <a:gd name="connsiteX1" fmla="*/ 0 w 69056"/>
                <a:gd name="connsiteY1" fmla="*/ 0 h 9525"/>
                <a:gd name="connsiteX2" fmla="*/ 69056 w 69056"/>
                <a:gd name="connsiteY2" fmla="*/ 0 h 9525"/>
              </a:gdLst>
              <a:ahLst/>
              <a:cxnLst>
                <a:cxn ang="0">
                  <a:pos x="connsiteX0" y="connsiteY0"/>
                </a:cxn>
                <a:cxn ang="0">
                  <a:pos x="connsiteX1" y="connsiteY1"/>
                </a:cxn>
                <a:cxn ang="0">
                  <a:pos x="connsiteX2" y="connsiteY2"/>
                </a:cxn>
              </a:cxnLst>
              <a:rect l="l" t="t" r="r" b="b"/>
              <a:pathLst>
                <a:path w="69056" h="9525">
                  <a:moveTo>
                    <a:pt x="69056" y="0"/>
                  </a:moveTo>
                  <a:lnTo>
                    <a:pt x="0" y="0"/>
                  </a:lnTo>
                  <a:lnTo>
                    <a:pt x="69056"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36" name="Graphic 161">
              <a:extLst>
                <a:ext uri="{FF2B5EF4-FFF2-40B4-BE49-F238E27FC236}">
                  <a16:creationId xmlns:a16="http://schemas.microsoft.com/office/drawing/2014/main" id="{3F62AD9B-0015-4199-A1FB-5C4ADED4F584}"/>
                </a:ext>
              </a:extLst>
            </p:cNvPr>
            <p:cNvGrpSpPr/>
            <p:nvPr/>
          </p:nvGrpSpPr>
          <p:grpSpPr>
            <a:xfrm>
              <a:off x="758050" y="3634024"/>
              <a:ext cx="133254" cy="54768"/>
              <a:chOff x="758050" y="3634024"/>
              <a:chExt cx="133254" cy="54768"/>
            </a:xfrm>
            <a:noFill/>
          </p:grpSpPr>
          <p:sp>
            <p:nvSpPr>
              <p:cNvPr id="37" name="Freeform: Shape 36">
                <a:extLst>
                  <a:ext uri="{FF2B5EF4-FFF2-40B4-BE49-F238E27FC236}">
                    <a16:creationId xmlns:a16="http://schemas.microsoft.com/office/drawing/2014/main" id="{AA4C7035-3374-4A81-9A74-B68C595D774C}"/>
                  </a:ext>
                </a:extLst>
              </p:cNvPr>
              <p:cNvSpPr/>
              <p:nvPr/>
            </p:nvSpPr>
            <p:spPr>
              <a:xfrm>
                <a:off x="758050" y="3634024"/>
                <a:ext cx="78485" cy="49910"/>
              </a:xfrm>
              <a:custGeom>
                <a:avLst/>
                <a:gdLst>
                  <a:gd name="connsiteX0" fmla="*/ 78486 w 78485"/>
                  <a:gd name="connsiteY0" fmla="*/ 0 h 49910"/>
                  <a:gd name="connsiteX1" fmla="*/ 0 w 78485"/>
                  <a:gd name="connsiteY1" fmla="*/ 49911 h 49910"/>
                  <a:gd name="connsiteX2" fmla="*/ 78486 w 78485"/>
                  <a:gd name="connsiteY2" fmla="*/ 0 h 49910"/>
                </a:gdLst>
                <a:ahLst/>
                <a:cxnLst>
                  <a:cxn ang="0">
                    <a:pos x="connsiteX0" y="connsiteY0"/>
                  </a:cxn>
                  <a:cxn ang="0">
                    <a:pos x="connsiteX1" y="connsiteY1"/>
                  </a:cxn>
                  <a:cxn ang="0">
                    <a:pos x="connsiteX2" y="connsiteY2"/>
                  </a:cxn>
                </a:cxnLst>
                <a:rect l="l" t="t" r="r" b="b"/>
                <a:pathLst>
                  <a:path w="78485" h="49910">
                    <a:moveTo>
                      <a:pt x="78486" y="0"/>
                    </a:moveTo>
                    <a:cubicBezTo>
                      <a:pt x="78486" y="0"/>
                      <a:pt x="59817" y="41434"/>
                      <a:pt x="0" y="49911"/>
                    </a:cubicBezTo>
                    <a:cubicBezTo>
                      <a:pt x="59817" y="41434"/>
                      <a:pt x="78486" y="0"/>
                      <a:pt x="78486" y="0"/>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8" name="Freeform: Shape 37">
                <a:extLst>
                  <a:ext uri="{FF2B5EF4-FFF2-40B4-BE49-F238E27FC236}">
                    <a16:creationId xmlns:a16="http://schemas.microsoft.com/office/drawing/2014/main" id="{62A5F26E-155E-470B-ACB4-A4B7554E325B}"/>
                  </a:ext>
                </a:extLst>
              </p:cNvPr>
              <p:cNvSpPr/>
              <p:nvPr/>
            </p:nvSpPr>
            <p:spPr>
              <a:xfrm>
                <a:off x="819105" y="3656408"/>
                <a:ext cx="72199" cy="32385"/>
              </a:xfrm>
              <a:custGeom>
                <a:avLst/>
                <a:gdLst>
                  <a:gd name="connsiteX0" fmla="*/ 72200 w 72199"/>
                  <a:gd name="connsiteY0" fmla="*/ 32385 h 32385"/>
                  <a:gd name="connsiteX1" fmla="*/ 0 w 72199"/>
                  <a:gd name="connsiteY1" fmla="*/ 0 h 32385"/>
                  <a:gd name="connsiteX2" fmla="*/ 72200 w 72199"/>
                  <a:gd name="connsiteY2" fmla="*/ 32385 h 32385"/>
                </a:gdLst>
                <a:ahLst/>
                <a:cxnLst>
                  <a:cxn ang="0">
                    <a:pos x="connsiteX0" y="connsiteY0"/>
                  </a:cxn>
                  <a:cxn ang="0">
                    <a:pos x="connsiteX1" y="connsiteY1"/>
                  </a:cxn>
                  <a:cxn ang="0">
                    <a:pos x="connsiteX2" y="connsiteY2"/>
                  </a:cxn>
                </a:cxnLst>
                <a:rect l="l" t="t" r="r" b="b"/>
                <a:pathLst>
                  <a:path w="72199" h="32385">
                    <a:moveTo>
                      <a:pt x="72200" y="32385"/>
                    </a:moveTo>
                    <a:cubicBezTo>
                      <a:pt x="18002" y="25146"/>
                      <a:pt x="0" y="0"/>
                      <a:pt x="0" y="0"/>
                    </a:cubicBezTo>
                    <a:cubicBezTo>
                      <a:pt x="0" y="0"/>
                      <a:pt x="17907" y="25337"/>
                      <a:pt x="72200" y="32385"/>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39" name="Freeform: Shape 38">
              <a:extLst>
                <a:ext uri="{FF2B5EF4-FFF2-40B4-BE49-F238E27FC236}">
                  <a16:creationId xmlns:a16="http://schemas.microsoft.com/office/drawing/2014/main" id="{E48C0ED5-57D2-423A-AFD7-561028E6FE9A}"/>
                </a:ext>
              </a:extLst>
            </p:cNvPr>
            <p:cNvSpPr/>
            <p:nvPr/>
          </p:nvSpPr>
          <p:spPr>
            <a:xfrm>
              <a:off x="757955" y="3586304"/>
              <a:ext cx="133254" cy="183832"/>
            </a:xfrm>
            <a:custGeom>
              <a:avLst/>
              <a:gdLst>
                <a:gd name="connsiteX0" fmla="*/ 95 w 133254"/>
                <a:gd name="connsiteY0" fmla="*/ 62484 h 183832"/>
                <a:gd name="connsiteX1" fmla="*/ 66675 w 133254"/>
                <a:gd name="connsiteY1" fmla="*/ 0 h 183832"/>
                <a:gd name="connsiteX2" fmla="*/ 133255 w 133254"/>
                <a:gd name="connsiteY2" fmla="*/ 62484 h 183832"/>
                <a:gd name="connsiteX3" fmla="*/ 133255 w 133254"/>
                <a:gd name="connsiteY3" fmla="*/ 115538 h 183832"/>
                <a:gd name="connsiteX4" fmla="*/ 113062 w 133254"/>
                <a:gd name="connsiteY4" fmla="*/ 164497 h 183832"/>
                <a:gd name="connsiteX5" fmla="*/ 113062 w 133254"/>
                <a:gd name="connsiteY5" fmla="*/ 164497 h 183832"/>
                <a:gd name="connsiteX6" fmla="*/ 66580 w 133254"/>
                <a:gd name="connsiteY6" fmla="*/ 183833 h 183832"/>
                <a:gd name="connsiteX7" fmla="*/ 66580 w 133254"/>
                <a:gd name="connsiteY7" fmla="*/ 183833 h 183832"/>
                <a:gd name="connsiteX8" fmla="*/ 20002 w 133254"/>
                <a:gd name="connsiteY8" fmla="*/ 164402 h 183832"/>
                <a:gd name="connsiteX9" fmla="*/ 20002 w 133254"/>
                <a:gd name="connsiteY9" fmla="*/ 164402 h 183832"/>
                <a:gd name="connsiteX10" fmla="*/ 0 w 133254"/>
                <a:gd name="connsiteY10" fmla="*/ 115729 h 183832"/>
                <a:gd name="connsiteX11" fmla="*/ 0 w 133254"/>
                <a:gd name="connsiteY11" fmla="*/ 62484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254" h="183832">
                  <a:moveTo>
                    <a:pt x="95" y="62484"/>
                  </a:moveTo>
                  <a:cubicBezTo>
                    <a:pt x="95" y="28004"/>
                    <a:pt x="29908" y="0"/>
                    <a:pt x="66675" y="0"/>
                  </a:cubicBezTo>
                  <a:cubicBezTo>
                    <a:pt x="103442" y="0"/>
                    <a:pt x="133255" y="28004"/>
                    <a:pt x="133255" y="62484"/>
                  </a:cubicBezTo>
                  <a:lnTo>
                    <a:pt x="133255" y="115538"/>
                  </a:lnTo>
                  <a:cubicBezTo>
                    <a:pt x="133255" y="133922"/>
                    <a:pt x="126016" y="151448"/>
                    <a:pt x="113062" y="164497"/>
                  </a:cubicBezTo>
                  <a:lnTo>
                    <a:pt x="113062" y="164497"/>
                  </a:lnTo>
                  <a:cubicBezTo>
                    <a:pt x="100774" y="176879"/>
                    <a:pt x="84011" y="183833"/>
                    <a:pt x="66580" y="183833"/>
                  </a:cubicBezTo>
                  <a:lnTo>
                    <a:pt x="66580" y="183833"/>
                  </a:lnTo>
                  <a:cubicBezTo>
                    <a:pt x="49054" y="183833"/>
                    <a:pt x="32290" y="176879"/>
                    <a:pt x="20002" y="164402"/>
                  </a:cubicBezTo>
                  <a:lnTo>
                    <a:pt x="20002" y="164402"/>
                  </a:lnTo>
                  <a:cubicBezTo>
                    <a:pt x="7144" y="151448"/>
                    <a:pt x="0" y="133922"/>
                    <a:pt x="0" y="115729"/>
                  </a:cubicBezTo>
                  <a:lnTo>
                    <a:pt x="0" y="62484"/>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40" name="Graphic 161">
              <a:extLst>
                <a:ext uri="{FF2B5EF4-FFF2-40B4-BE49-F238E27FC236}">
                  <a16:creationId xmlns:a16="http://schemas.microsoft.com/office/drawing/2014/main" id="{FB392098-D4A3-415A-9E5D-63E91C8A005F}"/>
                </a:ext>
              </a:extLst>
            </p:cNvPr>
            <p:cNvGrpSpPr/>
            <p:nvPr/>
          </p:nvGrpSpPr>
          <p:grpSpPr>
            <a:xfrm>
              <a:off x="787196" y="3759564"/>
              <a:ext cx="75628" cy="37623"/>
              <a:chOff x="787196" y="3759564"/>
              <a:chExt cx="75628" cy="37623"/>
            </a:xfrm>
            <a:noFill/>
          </p:grpSpPr>
          <p:sp>
            <p:nvSpPr>
              <p:cNvPr id="41" name="Freeform: Shape 40">
                <a:extLst>
                  <a:ext uri="{FF2B5EF4-FFF2-40B4-BE49-F238E27FC236}">
                    <a16:creationId xmlns:a16="http://schemas.microsoft.com/office/drawing/2014/main" id="{1567F0E4-8897-4423-BD01-13DC665D4BDB}"/>
                  </a:ext>
                </a:extLst>
              </p:cNvPr>
              <p:cNvSpPr/>
              <p:nvPr/>
            </p:nvSpPr>
            <p:spPr>
              <a:xfrm>
                <a:off x="787196" y="3759659"/>
                <a:ext cx="9525" cy="37528"/>
              </a:xfrm>
              <a:custGeom>
                <a:avLst/>
                <a:gdLst>
                  <a:gd name="connsiteX0" fmla="*/ 0 w 9525"/>
                  <a:gd name="connsiteY0" fmla="*/ 37528 h 37528"/>
                  <a:gd name="connsiteX1" fmla="*/ 0 w 9525"/>
                  <a:gd name="connsiteY1" fmla="*/ 0 h 37528"/>
                  <a:gd name="connsiteX2" fmla="*/ 0 w 9525"/>
                  <a:gd name="connsiteY2" fmla="*/ 37528 h 37528"/>
                </a:gdLst>
                <a:ahLst/>
                <a:cxnLst>
                  <a:cxn ang="0">
                    <a:pos x="connsiteX0" y="connsiteY0"/>
                  </a:cxn>
                  <a:cxn ang="0">
                    <a:pos x="connsiteX1" y="connsiteY1"/>
                  </a:cxn>
                  <a:cxn ang="0">
                    <a:pos x="connsiteX2" y="connsiteY2"/>
                  </a:cxn>
                </a:cxnLst>
                <a:rect l="l" t="t" r="r" b="b"/>
                <a:pathLst>
                  <a:path w="9525" h="37528">
                    <a:moveTo>
                      <a:pt x="0" y="37528"/>
                    </a:moveTo>
                    <a:lnTo>
                      <a:pt x="0" y="0"/>
                    </a:lnTo>
                    <a:lnTo>
                      <a:pt x="0" y="37528"/>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2" name="Freeform: Shape 41">
                <a:extLst>
                  <a:ext uri="{FF2B5EF4-FFF2-40B4-BE49-F238E27FC236}">
                    <a16:creationId xmlns:a16="http://schemas.microsoft.com/office/drawing/2014/main" id="{209DCF37-9EF4-497B-B906-0D40CCBDDDD5}"/>
                  </a:ext>
                </a:extLst>
              </p:cNvPr>
              <p:cNvSpPr/>
              <p:nvPr/>
            </p:nvSpPr>
            <p:spPr>
              <a:xfrm>
                <a:off x="862825" y="3759564"/>
                <a:ext cx="9525" cy="37528"/>
              </a:xfrm>
              <a:custGeom>
                <a:avLst/>
                <a:gdLst>
                  <a:gd name="connsiteX0" fmla="*/ 0 w 9525"/>
                  <a:gd name="connsiteY0" fmla="*/ 37528 h 37528"/>
                  <a:gd name="connsiteX1" fmla="*/ 0 w 9525"/>
                  <a:gd name="connsiteY1" fmla="*/ 0 h 37528"/>
                  <a:gd name="connsiteX2" fmla="*/ 0 w 9525"/>
                  <a:gd name="connsiteY2" fmla="*/ 37528 h 37528"/>
                </a:gdLst>
                <a:ahLst/>
                <a:cxnLst>
                  <a:cxn ang="0">
                    <a:pos x="connsiteX0" y="connsiteY0"/>
                  </a:cxn>
                  <a:cxn ang="0">
                    <a:pos x="connsiteX1" y="connsiteY1"/>
                  </a:cxn>
                  <a:cxn ang="0">
                    <a:pos x="connsiteX2" y="connsiteY2"/>
                  </a:cxn>
                </a:cxnLst>
                <a:rect l="l" t="t" r="r" b="b"/>
                <a:pathLst>
                  <a:path w="9525" h="37528">
                    <a:moveTo>
                      <a:pt x="0" y="37528"/>
                    </a:moveTo>
                    <a:lnTo>
                      <a:pt x="0" y="0"/>
                    </a:lnTo>
                    <a:lnTo>
                      <a:pt x="0" y="37528"/>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43" name="Graphic 164">
            <a:extLst>
              <a:ext uri="{FF2B5EF4-FFF2-40B4-BE49-F238E27FC236}">
                <a16:creationId xmlns:a16="http://schemas.microsoft.com/office/drawing/2014/main" id="{D1D3F454-ED23-4DFA-B7F3-AA282218ED27}"/>
              </a:ext>
            </a:extLst>
          </p:cNvPr>
          <p:cNvGrpSpPr/>
          <p:nvPr/>
        </p:nvGrpSpPr>
        <p:grpSpPr>
          <a:xfrm>
            <a:off x="2178698" y="2554611"/>
            <a:ext cx="379857" cy="434339"/>
            <a:chOff x="2178698" y="2554611"/>
            <a:chExt cx="379857" cy="434339"/>
          </a:xfrm>
          <a:noFill/>
        </p:grpSpPr>
        <p:sp>
          <p:nvSpPr>
            <p:cNvPr id="44" name="Freeform: Shape 43">
              <a:extLst>
                <a:ext uri="{FF2B5EF4-FFF2-40B4-BE49-F238E27FC236}">
                  <a16:creationId xmlns:a16="http://schemas.microsoft.com/office/drawing/2014/main" id="{7029561C-37D6-40CB-92B0-1DFAA70D67D1}"/>
                </a:ext>
              </a:extLst>
            </p:cNvPr>
            <p:cNvSpPr/>
            <p:nvPr/>
          </p:nvSpPr>
          <p:spPr>
            <a:xfrm>
              <a:off x="2178698" y="2818072"/>
              <a:ext cx="189833" cy="170878"/>
            </a:xfrm>
            <a:custGeom>
              <a:avLst/>
              <a:gdLst>
                <a:gd name="connsiteX0" fmla="*/ 189833 w 189833"/>
                <a:gd name="connsiteY0" fmla="*/ 0 h 170878"/>
                <a:gd name="connsiteX1" fmla="*/ 94964 w 189833"/>
                <a:gd name="connsiteY1" fmla="*/ 0 h 170878"/>
                <a:gd name="connsiteX2" fmla="*/ 94964 w 189833"/>
                <a:gd name="connsiteY2" fmla="*/ 75914 h 170878"/>
                <a:gd name="connsiteX3" fmla="*/ 0 w 189833"/>
                <a:gd name="connsiteY3" fmla="*/ 75914 h 170878"/>
                <a:gd name="connsiteX4" fmla="*/ 0 w 189833"/>
                <a:gd name="connsiteY4" fmla="*/ 170878 h 170878"/>
                <a:gd name="connsiteX5" fmla="*/ 0 w 189833"/>
                <a:gd name="connsiteY5" fmla="*/ 75914 h 170878"/>
                <a:gd name="connsiteX6" fmla="*/ 94964 w 189833"/>
                <a:gd name="connsiteY6" fmla="*/ 75914 h 170878"/>
                <a:gd name="connsiteX7" fmla="*/ 94964 w 189833"/>
                <a:gd name="connsiteY7" fmla="*/ 0 h 17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33" h="170878">
                  <a:moveTo>
                    <a:pt x="189833" y="0"/>
                  </a:moveTo>
                  <a:lnTo>
                    <a:pt x="94964" y="0"/>
                  </a:lnTo>
                  <a:lnTo>
                    <a:pt x="94964" y="75914"/>
                  </a:lnTo>
                  <a:lnTo>
                    <a:pt x="0" y="75914"/>
                  </a:lnTo>
                  <a:lnTo>
                    <a:pt x="0" y="170878"/>
                  </a:lnTo>
                  <a:lnTo>
                    <a:pt x="0" y="75914"/>
                  </a:lnTo>
                  <a:lnTo>
                    <a:pt x="94964" y="75914"/>
                  </a:lnTo>
                  <a:lnTo>
                    <a:pt x="94964"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5" name="Freeform: Shape 44">
              <a:extLst>
                <a:ext uri="{FF2B5EF4-FFF2-40B4-BE49-F238E27FC236}">
                  <a16:creationId xmlns:a16="http://schemas.microsoft.com/office/drawing/2014/main" id="{07FEDA7F-7210-45A9-9EA5-B5EE183715D2}"/>
                </a:ext>
              </a:extLst>
            </p:cNvPr>
            <p:cNvSpPr/>
            <p:nvPr/>
          </p:nvSpPr>
          <p:spPr>
            <a:xfrm>
              <a:off x="2368627" y="2818072"/>
              <a:ext cx="189928" cy="170878"/>
            </a:xfrm>
            <a:custGeom>
              <a:avLst/>
              <a:gdLst>
                <a:gd name="connsiteX0" fmla="*/ 0 w 189928"/>
                <a:gd name="connsiteY0" fmla="*/ 0 h 170878"/>
                <a:gd name="connsiteX1" fmla="*/ 94964 w 189928"/>
                <a:gd name="connsiteY1" fmla="*/ 0 h 170878"/>
                <a:gd name="connsiteX2" fmla="*/ 94964 w 189928"/>
                <a:gd name="connsiteY2" fmla="*/ 75914 h 170878"/>
                <a:gd name="connsiteX3" fmla="*/ 189929 w 189928"/>
                <a:gd name="connsiteY3" fmla="*/ 75914 h 170878"/>
                <a:gd name="connsiteX4" fmla="*/ 189929 w 189928"/>
                <a:gd name="connsiteY4" fmla="*/ 170878 h 170878"/>
                <a:gd name="connsiteX5" fmla="*/ 189929 w 189928"/>
                <a:gd name="connsiteY5" fmla="*/ 75914 h 170878"/>
                <a:gd name="connsiteX6" fmla="*/ 94964 w 189928"/>
                <a:gd name="connsiteY6" fmla="*/ 75914 h 170878"/>
                <a:gd name="connsiteX7" fmla="*/ 94964 w 189928"/>
                <a:gd name="connsiteY7" fmla="*/ 0 h 17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928" h="170878">
                  <a:moveTo>
                    <a:pt x="0" y="0"/>
                  </a:moveTo>
                  <a:lnTo>
                    <a:pt x="94964" y="0"/>
                  </a:lnTo>
                  <a:lnTo>
                    <a:pt x="94964" y="75914"/>
                  </a:lnTo>
                  <a:lnTo>
                    <a:pt x="189929" y="75914"/>
                  </a:lnTo>
                  <a:lnTo>
                    <a:pt x="189929" y="170878"/>
                  </a:lnTo>
                  <a:lnTo>
                    <a:pt x="189929" y="75914"/>
                  </a:lnTo>
                  <a:lnTo>
                    <a:pt x="94964" y="75914"/>
                  </a:lnTo>
                  <a:lnTo>
                    <a:pt x="94964"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6" name="Freeform: Shape 45">
              <a:extLst>
                <a:ext uri="{FF2B5EF4-FFF2-40B4-BE49-F238E27FC236}">
                  <a16:creationId xmlns:a16="http://schemas.microsoft.com/office/drawing/2014/main" id="{10A6D848-51F3-42F1-B415-D10F8A970520}"/>
                </a:ext>
              </a:extLst>
            </p:cNvPr>
            <p:cNvSpPr/>
            <p:nvPr/>
          </p:nvSpPr>
          <p:spPr>
            <a:xfrm>
              <a:off x="2368531" y="2799022"/>
              <a:ext cx="9525" cy="189928"/>
            </a:xfrm>
            <a:custGeom>
              <a:avLst/>
              <a:gdLst>
                <a:gd name="connsiteX0" fmla="*/ 0 w 9525"/>
                <a:gd name="connsiteY0" fmla="*/ 189928 h 189928"/>
                <a:gd name="connsiteX1" fmla="*/ 0 w 9525"/>
                <a:gd name="connsiteY1" fmla="*/ 0 h 189928"/>
                <a:gd name="connsiteX2" fmla="*/ 0 w 9525"/>
                <a:gd name="connsiteY2" fmla="*/ 189928 h 189928"/>
              </a:gdLst>
              <a:ahLst/>
              <a:cxnLst>
                <a:cxn ang="0">
                  <a:pos x="connsiteX0" y="connsiteY0"/>
                </a:cxn>
                <a:cxn ang="0">
                  <a:pos x="connsiteX1" y="connsiteY1"/>
                </a:cxn>
                <a:cxn ang="0">
                  <a:pos x="connsiteX2" y="connsiteY2"/>
                </a:cxn>
              </a:cxnLst>
              <a:rect l="l" t="t" r="r" b="b"/>
              <a:pathLst>
                <a:path w="9525" h="189928">
                  <a:moveTo>
                    <a:pt x="0" y="189928"/>
                  </a:moveTo>
                  <a:lnTo>
                    <a:pt x="0" y="0"/>
                  </a:lnTo>
                  <a:lnTo>
                    <a:pt x="0" y="189928"/>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7" name="Freeform: Shape 46">
              <a:extLst>
                <a:ext uri="{FF2B5EF4-FFF2-40B4-BE49-F238E27FC236}">
                  <a16:creationId xmlns:a16="http://schemas.microsoft.com/office/drawing/2014/main" id="{FB065C2B-A615-46BC-B82D-4CACAB6C471E}"/>
                </a:ext>
              </a:extLst>
            </p:cNvPr>
            <p:cNvSpPr/>
            <p:nvPr/>
          </p:nvSpPr>
          <p:spPr>
            <a:xfrm>
              <a:off x="2463591" y="2893987"/>
              <a:ext cx="9525" cy="94964"/>
            </a:xfrm>
            <a:custGeom>
              <a:avLst/>
              <a:gdLst>
                <a:gd name="connsiteX0" fmla="*/ 0 w 9525"/>
                <a:gd name="connsiteY0" fmla="*/ 94964 h 94964"/>
                <a:gd name="connsiteX1" fmla="*/ 0 w 9525"/>
                <a:gd name="connsiteY1" fmla="*/ 0 h 94964"/>
                <a:gd name="connsiteX2" fmla="*/ 0 w 9525"/>
                <a:gd name="connsiteY2" fmla="*/ 94964 h 94964"/>
              </a:gdLst>
              <a:ahLst/>
              <a:cxnLst>
                <a:cxn ang="0">
                  <a:pos x="connsiteX0" y="connsiteY0"/>
                </a:cxn>
                <a:cxn ang="0">
                  <a:pos x="connsiteX1" y="connsiteY1"/>
                </a:cxn>
                <a:cxn ang="0">
                  <a:pos x="connsiteX2" y="connsiteY2"/>
                </a:cxn>
              </a:cxnLst>
              <a:rect l="l" t="t" r="r" b="b"/>
              <a:pathLst>
                <a:path w="9525" h="94964">
                  <a:moveTo>
                    <a:pt x="0" y="94964"/>
                  </a:moveTo>
                  <a:lnTo>
                    <a:pt x="0" y="0"/>
                  </a:lnTo>
                  <a:lnTo>
                    <a:pt x="0" y="94964"/>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8" name="Freeform: Shape 47">
              <a:extLst>
                <a:ext uri="{FF2B5EF4-FFF2-40B4-BE49-F238E27FC236}">
                  <a16:creationId xmlns:a16="http://schemas.microsoft.com/office/drawing/2014/main" id="{2C0435CA-AD4F-4E54-B7FB-EEE5C7019642}"/>
                </a:ext>
              </a:extLst>
            </p:cNvPr>
            <p:cNvSpPr/>
            <p:nvPr/>
          </p:nvSpPr>
          <p:spPr>
            <a:xfrm>
              <a:off x="2273662" y="2893987"/>
              <a:ext cx="9525" cy="94964"/>
            </a:xfrm>
            <a:custGeom>
              <a:avLst/>
              <a:gdLst>
                <a:gd name="connsiteX0" fmla="*/ 0 w 9525"/>
                <a:gd name="connsiteY0" fmla="*/ 94964 h 94964"/>
                <a:gd name="connsiteX1" fmla="*/ 0 w 9525"/>
                <a:gd name="connsiteY1" fmla="*/ 0 h 94964"/>
                <a:gd name="connsiteX2" fmla="*/ 0 w 9525"/>
                <a:gd name="connsiteY2" fmla="*/ 94964 h 94964"/>
              </a:gdLst>
              <a:ahLst/>
              <a:cxnLst>
                <a:cxn ang="0">
                  <a:pos x="connsiteX0" y="connsiteY0"/>
                </a:cxn>
                <a:cxn ang="0">
                  <a:pos x="connsiteX1" y="connsiteY1"/>
                </a:cxn>
                <a:cxn ang="0">
                  <a:pos x="connsiteX2" y="connsiteY2"/>
                </a:cxn>
              </a:cxnLst>
              <a:rect l="l" t="t" r="r" b="b"/>
              <a:pathLst>
                <a:path w="9525" h="94964">
                  <a:moveTo>
                    <a:pt x="0" y="94964"/>
                  </a:moveTo>
                  <a:lnTo>
                    <a:pt x="0" y="0"/>
                  </a:lnTo>
                  <a:lnTo>
                    <a:pt x="0" y="94964"/>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9" name="Freeform: Shape 48">
              <a:extLst>
                <a:ext uri="{FF2B5EF4-FFF2-40B4-BE49-F238E27FC236}">
                  <a16:creationId xmlns:a16="http://schemas.microsoft.com/office/drawing/2014/main" id="{5FF47106-6EEB-4249-A4B7-5D13A69C0D84}"/>
                </a:ext>
              </a:extLst>
            </p:cNvPr>
            <p:cNvSpPr/>
            <p:nvPr/>
          </p:nvSpPr>
          <p:spPr>
            <a:xfrm>
              <a:off x="2368531" y="2723108"/>
              <a:ext cx="9525" cy="75914"/>
            </a:xfrm>
            <a:custGeom>
              <a:avLst/>
              <a:gdLst>
                <a:gd name="connsiteX0" fmla="*/ 0 w 9525"/>
                <a:gd name="connsiteY0" fmla="*/ 75914 h 75914"/>
                <a:gd name="connsiteX1" fmla="*/ 0 w 9525"/>
                <a:gd name="connsiteY1" fmla="*/ 0 h 75914"/>
                <a:gd name="connsiteX2" fmla="*/ 0 w 9525"/>
                <a:gd name="connsiteY2" fmla="*/ 75914 h 75914"/>
              </a:gdLst>
              <a:ahLst/>
              <a:cxnLst>
                <a:cxn ang="0">
                  <a:pos x="connsiteX0" y="connsiteY0"/>
                </a:cxn>
                <a:cxn ang="0">
                  <a:pos x="connsiteX1" y="connsiteY1"/>
                </a:cxn>
                <a:cxn ang="0">
                  <a:pos x="connsiteX2" y="connsiteY2"/>
                </a:cxn>
              </a:cxnLst>
              <a:rect l="l" t="t" r="r" b="b"/>
              <a:pathLst>
                <a:path w="9525" h="75914">
                  <a:moveTo>
                    <a:pt x="0" y="75914"/>
                  </a:moveTo>
                  <a:lnTo>
                    <a:pt x="0" y="0"/>
                  </a:lnTo>
                  <a:lnTo>
                    <a:pt x="0" y="75914"/>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0" name="Freeform: Shape 49">
              <a:extLst>
                <a:ext uri="{FF2B5EF4-FFF2-40B4-BE49-F238E27FC236}">
                  <a16:creationId xmlns:a16="http://schemas.microsoft.com/office/drawing/2014/main" id="{E46661DB-B548-480A-A697-DBDED54E7549}"/>
                </a:ext>
              </a:extLst>
            </p:cNvPr>
            <p:cNvSpPr/>
            <p:nvPr/>
          </p:nvSpPr>
          <p:spPr>
            <a:xfrm>
              <a:off x="2368531" y="2554611"/>
              <a:ext cx="9525" cy="38004"/>
            </a:xfrm>
            <a:custGeom>
              <a:avLst/>
              <a:gdLst>
                <a:gd name="connsiteX0" fmla="*/ 0 w 9525"/>
                <a:gd name="connsiteY0" fmla="*/ 38005 h 38004"/>
                <a:gd name="connsiteX1" fmla="*/ 0 w 9525"/>
                <a:gd name="connsiteY1" fmla="*/ 0 h 38004"/>
                <a:gd name="connsiteX2" fmla="*/ 0 w 9525"/>
                <a:gd name="connsiteY2" fmla="*/ 38005 h 38004"/>
              </a:gdLst>
              <a:ahLst/>
              <a:cxnLst>
                <a:cxn ang="0">
                  <a:pos x="connsiteX0" y="connsiteY0"/>
                </a:cxn>
                <a:cxn ang="0">
                  <a:pos x="connsiteX1" y="connsiteY1"/>
                </a:cxn>
                <a:cxn ang="0">
                  <a:pos x="connsiteX2" y="connsiteY2"/>
                </a:cxn>
              </a:cxnLst>
              <a:rect l="l" t="t" r="r" b="b"/>
              <a:pathLst>
                <a:path w="9525" h="38004">
                  <a:moveTo>
                    <a:pt x="0" y="38005"/>
                  </a:moveTo>
                  <a:lnTo>
                    <a:pt x="0" y="0"/>
                  </a:lnTo>
                  <a:lnTo>
                    <a:pt x="0" y="38005"/>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1" name="Freeform: Shape 50">
              <a:extLst>
                <a:ext uri="{FF2B5EF4-FFF2-40B4-BE49-F238E27FC236}">
                  <a16:creationId xmlns:a16="http://schemas.microsoft.com/office/drawing/2014/main" id="{E01583D8-78CA-4C85-A47E-61F352305E66}"/>
                </a:ext>
              </a:extLst>
            </p:cNvPr>
            <p:cNvSpPr/>
            <p:nvPr/>
          </p:nvSpPr>
          <p:spPr>
            <a:xfrm>
              <a:off x="2433778" y="2657862"/>
              <a:ext cx="38004" cy="9525"/>
            </a:xfrm>
            <a:custGeom>
              <a:avLst/>
              <a:gdLst>
                <a:gd name="connsiteX0" fmla="*/ 38005 w 38004"/>
                <a:gd name="connsiteY0" fmla="*/ 0 h 9525"/>
                <a:gd name="connsiteX1" fmla="*/ 0 w 38004"/>
                <a:gd name="connsiteY1" fmla="*/ 0 h 9525"/>
                <a:gd name="connsiteX2" fmla="*/ 38005 w 38004"/>
                <a:gd name="connsiteY2" fmla="*/ 0 h 9525"/>
              </a:gdLst>
              <a:ahLst/>
              <a:cxnLst>
                <a:cxn ang="0">
                  <a:pos x="connsiteX0" y="connsiteY0"/>
                </a:cxn>
                <a:cxn ang="0">
                  <a:pos x="connsiteX1" y="connsiteY1"/>
                </a:cxn>
                <a:cxn ang="0">
                  <a:pos x="connsiteX2" y="connsiteY2"/>
                </a:cxn>
              </a:cxnLst>
              <a:rect l="l" t="t" r="r" b="b"/>
              <a:pathLst>
                <a:path w="38004" h="9525">
                  <a:moveTo>
                    <a:pt x="38005" y="0"/>
                  </a:moveTo>
                  <a:lnTo>
                    <a:pt x="0" y="0"/>
                  </a:lnTo>
                  <a:lnTo>
                    <a:pt x="38005"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3" name="Freeform: Shape 52">
              <a:extLst>
                <a:ext uri="{FF2B5EF4-FFF2-40B4-BE49-F238E27FC236}">
                  <a16:creationId xmlns:a16="http://schemas.microsoft.com/office/drawing/2014/main" id="{EF464B87-C854-418E-B632-AFBFFB34E6E8}"/>
                </a:ext>
              </a:extLst>
            </p:cNvPr>
            <p:cNvSpPr/>
            <p:nvPr/>
          </p:nvSpPr>
          <p:spPr>
            <a:xfrm>
              <a:off x="2265376" y="2657862"/>
              <a:ext cx="37909" cy="9525"/>
            </a:xfrm>
            <a:custGeom>
              <a:avLst/>
              <a:gdLst>
                <a:gd name="connsiteX0" fmla="*/ 37909 w 37909"/>
                <a:gd name="connsiteY0" fmla="*/ 0 h 9525"/>
                <a:gd name="connsiteX1" fmla="*/ 0 w 37909"/>
                <a:gd name="connsiteY1" fmla="*/ 0 h 9525"/>
                <a:gd name="connsiteX2" fmla="*/ 37909 w 37909"/>
                <a:gd name="connsiteY2" fmla="*/ 0 h 9525"/>
              </a:gdLst>
              <a:ahLst/>
              <a:cxnLst>
                <a:cxn ang="0">
                  <a:pos x="connsiteX0" y="connsiteY0"/>
                </a:cxn>
                <a:cxn ang="0">
                  <a:pos x="connsiteX1" y="connsiteY1"/>
                </a:cxn>
                <a:cxn ang="0">
                  <a:pos x="connsiteX2" y="connsiteY2"/>
                </a:cxn>
              </a:cxnLst>
              <a:rect l="l" t="t" r="r" b="b"/>
              <a:pathLst>
                <a:path w="37909" h="9525">
                  <a:moveTo>
                    <a:pt x="37909" y="0"/>
                  </a:moveTo>
                  <a:lnTo>
                    <a:pt x="0" y="0"/>
                  </a:lnTo>
                  <a:lnTo>
                    <a:pt x="37909"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4" name="Freeform: Shape 53">
              <a:extLst>
                <a:ext uri="{FF2B5EF4-FFF2-40B4-BE49-F238E27FC236}">
                  <a16:creationId xmlns:a16="http://schemas.microsoft.com/office/drawing/2014/main" id="{98E45D26-500F-41D8-A282-F51D4C737076}"/>
                </a:ext>
              </a:extLst>
            </p:cNvPr>
            <p:cNvSpPr/>
            <p:nvPr/>
          </p:nvSpPr>
          <p:spPr>
            <a:xfrm>
              <a:off x="2283092" y="2572423"/>
              <a:ext cx="170878" cy="170878"/>
            </a:xfrm>
            <a:custGeom>
              <a:avLst/>
              <a:gdLst>
                <a:gd name="connsiteX0" fmla="*/ 170879 w 170878"/>
                <a:gd name="connsiteY0" fmla="*/ 85439 h 170878"/>
                <a:gd name="connsiteX1" fmla="*/ 85439 w 170878"/>
                <a:gd name="connsiteY1" fmla="*/ 170879 h 170878"/>
                <a:gd name="connsiteX2" fmla="*/ 0 w 170878"/>
                <a:gd name="connsiteY2" fmla="*/ 85439 h 170878"/>
                <a:gd name="connsiteX3" fmla="*/ 85439 w 170878"/>
                <a:gd name="connsiteY3" fmla="*/ 0 h 170878"/>
                <a:gd name="connsiteX4" fmla="*/ 170879 w 170878"/>
                <a:gd name="connsiteY4" fmla="*/ 85439 h 170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8" h="170878">
                  <a:moveTo>
                    <a:pt x="170879" y="85439"/>
                  </a:moveTo>
                  <a:cubicBezTo>
                    <a:pt x="170879" y="132626"/>
                    <a:pt x="132626" y="170879"/>
                    <a:pt x="85439" y="170879"/>
                  </a:cubicBezTo>
                  <a:cubicBezTo>
                    <a:pt x="38252" y="170879"/>
                    <a:pt x="0" y="132626"/>
                    <a:pt x="0" y="85439"/>
                  </a:cubicBezTo>
                  <a:cubicBezTo>
                    <a:pt x="0" y="38252"/>
                    <a:pt x="38252" y="0"/>
                    <a:pt x="85439" y="0"/>
                  </a:cubicBezTo>
                  <a:cubicBezTo>
                    <a:pt x="132626" y="0"/>
                    <a:pt x="170879" y="38252"/>
                    <a:pt x="170879" y="85439"/>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grpSp>
        <p:nvGrpSpPr>
          <p:cNvPr id="55" name="Graphic 167">
            <a:extLst>
              <a:ext uri="{FF2B5EF4-FFF2-40B4-BE49-F238E27FC236}">
                <a16:creationId xmlns:a16="http://schemas.microsoft.com/office/drawing/2014/main" id="{B9E80463-EFCA-47AA-9769-2CBA43EFB9E7}"/>
              </a:ext>
            </a:extLst>
          </p:cNvPr>
          <p:cNvGrpSpPr/>
          <p:nvPr/>
        </p:nvGrpSpPr>
        <p:grpSpPr>
          <a:xfrm>
            <a:off x="4489112" y="2586896"/>
            <a:ext cx="397990" cy="415947"/>
            <a:chOff x="4489112" y="2586896"/>
            <a:chExt cx="397990" cy="415947"/>
          </a:xfrm>
          <a:noFill/>
        </p:grpSpPr>
        <p:sp>
          <p:nvSpPr>
            <p:cNvPr id="56" name="Freeform: Shape 55">
              <a:extLst>
                <a:ext uri="{FF2B5EF4-FFF2-40B4-BE49-F238E27FC236}">
                  <a16:creationId xmlns:a16="http://schemas.microsoft.com/office/drawing/2014/main" id="{21FECD6D-DCF4-4A9D-9F5F-9FF042F5F795}"/>
                </a:ext>
              </a:extLst>
            </p:cNvPr>
            <p:cNvSpPr/>
            <p:nvPr/>
          </p:nvSpPr>
          <p:spPr>
            <a:xfrm rot="2700000">
              <a:off x="4497003" y="2956853"/>
              <a:ext cx="38099" cy="38099"/>
            </a:xfrm>
            <a:custGeom>
              <a:avLst/>
              <a:gdLst>
                <a:gd name="connsiteX0" fmla="*/ 0 w 38099"/>
                <a:gd name="connsiteY0" fmla="*/ 0 h 38099"/>
                <a:gd name="connsiteX1" fmla="*/ 38100 w 38099"/>
                <a:gd name="connsiteY1" fmla="*/ 0 h 38099"/>
                <a:gd name="connsiteX2" fmla="*/ 38100 w 38099"/>
                <a:gd name="connsiteY2" fmla="*/ 38100 h 38099"/>
                <a:gd name="connsiteX3" fmla="*/ 0 w 38099"/>
                <a:gd name="connsiteY3" fmla="*/ 38100 h 38099"/>
              </a:gdLst>
              <a:ahLst/>
              <a:cxnLst>
                <a:cxn ang="0">
                  <a:pos x="connsiteX0" y="connsiteY0"/>
                </a:cxn>
                <a:cxn ang="0">
                  <a:pos x="connsiteX1" y="connsiteY1"/>
                </a:cxn>
                <a:cxn ang="0">
                  <a:pos x="connsiteX2" y="connsiteY2"/>
                </a:cxn>
                <a:cxn ang="0">
                  <a:pos x="connsiteX3" y="connsiteY3"/>
                </a:cxn>
              </a:cxnLst>
              <a:rect l="l" t="t" r="r" b="b"/>
              <a:pathLst>
                <a:path w="38099" h="38099">
                  <a:moveTo>
                    <a:pt x="0" y="0"/>
                  </a:moveTo>
                  <a:lnTo>
                    <a:pt x="38100" y="0"/>
                  </a:lnTo>
                  <a:lnTo>
                    <a:pt x="38100" y="38100"/>
                  </a:lnTo>
                  <a:lnTo>
                    <a:pt x="0" y="3810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7" name="Freeform: Shape 56">
              <a:extLst>
                <a:ext uri="{FF2B5EF4-FFF2-40B4-BE49-F238E27FC236}">
                  <a16:creationId xmlns:a16="http://schemas.microsoft.com/office/drawing/2014/main" id="{4F4C1E22-B35D-4A4D-A7A5-B7CA58B875B1}"/>
                </a:ext>
              </a:extLst>
            </p:cNvPr>
            <p:cNvSpPr/>
            <p:nvPr/>
          </p:nvSpPr>
          <p:spPr>
            <a:xfrm>
              <a:off x="4589327" y="2633926"/>
              <a:ext cx="267009" cy="266938"/>
            </a:xfrm>
            <a:custGeom>
              <a:avLst/>
              <a:gdLst>
                <a:gd name="connsiteX0" fmla="*/ 227862 w 267009"/>
                <a:gd name="connsiteY0" fmla="*/ 39076 h 266938"/>
                <a:gd name="connsiteX1" fmla="*/ 39076 w 267009"/>
                <a:gd name="connsiteY1" fmla="*/ 39076 h 266938"/>
                <a:gd name="connsiteX2" fmla="*/ 39076 w 267009"/>
                <a:gd name="connsiteY2" fmla="*/ 227862 h 266938"/>
                <a:gd name="connsiteX3" fmla="*/ 227862 w 267009"/>
                <a:gd name="connsiteY3" fmla="*/ 227862 h 266938"/>
                <a:gd name="connsiteX4" fmla="*/ 227862 w 267009"/>
                <a:gd name="connsiteY4" fmla="*/ 39076 h 266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009" h="266938">
                  <a:moveTo>
                    <a:pt x="227862" y="39076"/>
                  </a:moveTo>
                  <a:cubicBezTo>
                    <a:pt x="175760" y="-13025"/>
                    <a:pt x="91178" y="-13025"/>
                    <a:pt x="39076" y="39076"/>
                  </a:cubicBezTo>
                  <a:cubicBezTo>
                    <a:pt x="-13025" y="91178"/>
                    <a:pt x="-13025" y="175760"/>
                    <a:pt x="39076" y="227862"/>
                  </a:cubicBezTo>
                  <a:cubicBezTo>
                    <a:pt x="91178" y="279964"/>
                    <a:pt x="175760" y="279964"/>
                    <a:pt x="227862" y="227862"/>
                  </a:cubicBezTo>
                  <a:cubicBezTo>
                    <a:pt x="280059" y="175665"/>
                    <a:pt x="280059" y="91178"/>
                    <a:pt x="227862" y="39076"/>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58" name="Freeform: Shape 57">
              <a:extLst>
                <a:ext uri="{FF2B5EF4-FFF2-40B4-BE49-F238E27FC236}">
                  <a16:creationId xmlns:a16="http://schemas.microsoft.com/office/drawing/2014/main" id="{B5BBE4D0-7174-44DF-9D8B-8879677E68FA}"/>
                </a:ext>
              </a:extLst>
            </p:cNvPr>
            <p:cNvSpPr/>
            <p:nvPr/>
          </p:nvSpPr>
          <p:spPr>
            <a:xfrm rot="2700000">
              <a:off x="4547554" y="2872942"/>
              <a:ext cx="38099" cy="104869"/>
            </a:xfrm>
            <a:custGeom>
              <a:avLst/>
              <a:gdLst>
                <a:gd name="connsiteX0" fmla="*/ 0 w 38099"/>
                <a:gd name="connsiteY0" fmla="*/ 0 h 104869"/>
                <a:gd name="connsiteX1" fmla="*/ 38100 w 38099"/>
                <a:gd name="connsiteY1" fmla="*/ 0 h 104869"/>
                <a:gd name="connsiteX2" fmla="*/ 38100 w 38099"/>
                <a:gd name="connsiteY2" fmla="*/ 104869 h 104869"/>
                <a:gd name="connsiteX3" fmla="*/ 0 w 38099"/>
                <a:gd name="connsiteY3" fmla="*/ 104869 h 104869"/>
              </a:gdLst>
              <a:ahLst/>
              <a:cxnLst>
                <a:cxn ang="0">
                  <a:pos x="connsiteX0" y="connsiteY0"/>
                </a:cxn>
                <a:cxn ang="0">
                  <a:pos x="connsiteX1" y="connsiteY1"/>
                </a:cxn>
                <a:cxn ang="0">
                  <a:pos x="connsiteX2" y="connsiteY2"/>
                </a:cxn>
                <a:cxn ang="0">
                  <a:pos x="connsiteX3" y="connsiteY3"/>
                </a:cxn>
              </a:cxnLst>
              <a:rect l="l" t="t" r="r" b="b"/>
              <a:pathLst>
                <a:path w="38099" h="104869">
                  <a:moveTo>
                    <a:pt x="0" y="0"/>
                  </a:moveTo>
                  <a:lnTo>
                    <a:pt x="38100" y="0"/>
                  </a:lnTo>
                  <a:lnTo>
                    <a:pt x="38100" y="104869"/>
                  </a:lnTo>
                  <a:lnTo>
                    <a:pt x="0" y="104869"/>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60" name="Graphic 167">
              <a:extLst>
                <a:ext uri="{FF2B5EF4-FFF2-40B4-BE49-F238E27FC236}">
                  <a16:creationId xmlns:a16="http://schemas.microsoft.com/office/drawing/2014/main" id="{EC2565A2-53D6-47B4-AD57-34F5288D1C47}"/>
                </a:ext>
              </a:extLst>
            </p:cNvPr>
            <p:cNvGrpSpPr/>
            <p:nvPr/>
          </p:nvGrpSpPr>
          <p:grpSpPr>
            <a:xfrm>
              <a:off x="4558586" y="2586896"/>
              <a:ext cx="328517" cy="360902"/>
              <a:chOff x="4558586" y="2586896"/>
              <a:chExt cx="328517" cy="360902"/>
            </a:xfrm>
            <a:noFill/>
          </p:grpSpPr>
          <p:sp>
            <p:nvSpPr>
              <p:cNvPr id="63" name="Freeform: Shape 62">
                <a:extLst>
                  <a:ext uri="{FF2B5EF4-FFF2-40B4-BE49-F238E27FC236}">
                    <a16:creationId xmlns:a16="http://schemas.microsoft.com/office/drawing/2014/main" id="{EABAC71D-665B-40AE-9741-C7F55F9B4FB7}"/>
                  </a:ext>
                </a:extLst>
              </p:cNvPr>
              <p:cNvSpPr/>
              <p:nvPr/>
            </p:nvSpPr>
            <p:spPr>
              <a:xfrm>
                <a:off x="4822428" y="2876742"/>
                <a:ext cx="64674" cy="71056"/>
              </a:xfrm>
              <a:custGeom>
                <a:avLst/>
                <a:gdLst>
                  <a:gd name="connsiteX0" fmla="*/ 0 w 64674"/>
                  <a:gd name="connsiteY0" fmla="*/ 71056 h 71056"/>
                  <a:gd name="connsiteX1" fmla="*/ 64675 w 64674"/>
                  <a:gd name="connsiteY1" fmla="*/ 71056 h 71056"/>
                  <a:gd name="connsiteX2" fmla="*/ 64675 w 64674"/>
                  <a:gd name="connsiteY2" fmla="*/ 0 h 71056"/>
                </a:gdLst>
                <a:ahLst/>
                <a:cxnLst>
                  <a:cxn ang="0">
                    <a:pos x="connsiteX0" y="connsiteY0"/>
                  </a:cxn>
                  <a:cxn ang="0">
                    <a:pos x="connsiteX1" y="connsiteY1"/>
                  </a:cxn>
                  <a:cxn ang="0">
                    <a:pos x="connsiteX2" y="connsiteY2"/>
                  </a:cxn>
                </a:cxnLst>
                <a:rect l="l" t="t" r="r" b="b"/>
                <a:pathLst>
                  <a:path w="64674" h="71056">
                    <a:moveTo>
                      <a:pt x="0" y="71056"/>
                    </a:moveTo>
                    <a:lnTo>
                      <a:pt x="64675" y="71056"/>
                    </a:lnTo>
                    <a:lnTo>
                      <a:pt x="64675"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4" name="Freeform: Shape 63">
                <a:extLst>
                  <a:ext uri="{FF2B5EF4-FFF2-40B4-BE49-F238E27FC236}">
                    <a16:creationId xmlns:a16="http://schemas.microsoft.com/office/drawing/2014/main" id="{DFCE3F0B-4821-471A-8239-B1832E162C72}"/>
                  </a:ext>
                </a:extLst>
              </p:cNvPr>
              <p:cNvSpPr/>
              <p:nvPr/>
            </p:nvSpPr>
            <p:spPr>
              <a:xfrm>
                <a:off x="4558586" y="2586896"/>
                <a:ext cx="64674" cy="71056"/>
              </a:xfrm>
              <a:custGeom>
                <a:avLst/>
                <a:gdLst>
                  <a:gd name="connsiteX0" fmla="*/ 64675 w 64674"/>
                  <a:gd name="connsiteY0" fmla="*/ 0 h 71056"/>
                  <a:gd name="connsiteX1" fmla="*/ 0 w 64674"/>
                  <a:gd name="connsiteY1" fmla="*/ 0 h 71056"/>
                  <a:gd name="connsiteX2" fmla="*/ 0 w 64674"/>
                  <a:gd name="connsiteY2" fmla="*/ 71057 h 71056"/>
                </a:gdLst>
                <a:ahLst/>
                <a:cxnLst>
                  <a:cxn ang="0">
                    <a:pos x="connsiteX0" y="connsiteY0"/>
                  </a:cxn>
                  <a:cxn ang="0">
                    <a:pos x="connsiteX1" y="connsiteY1"/>
                  </a:cxn>
                  <a:cxn ang="0">
                    <a:pos x="connsiteX2" y="connsiteY2"/>
                  </a:cxn>
                </a:cxnLst>
                <a:rect l="l" t="t" r="r" b="b"/>
                <a:pathLst>
                  <a:path w="64674" h="71056">
                    <a:moveTo>
                      <a:pt x="64675" y="0"/>
                    </a:moveTo>
                    <a:lnTo>
                      <a:pt x="0" y="0"/>
                    </a:lnTo>
                    <a:lnTo>
                      <a:pt x="0" y="71057"/>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5" name="Freeform: Shape 64">
                <a:extLst>
                  <a:ext uri="{FF2B5EF4-FFF2-40B4-BE49-F238E27FC236}">
                    <a16:creationId xmlns:a16="http://schemas.microsoft.com/office/drawing/2014/main" id="{4370E7BD-1DA8-4E79-8196-857EBAD7F23B}"/>
                  </a:ext>
                </a:extLst>
              </p:cNvPr>
              <p:cNvSpPr/>
              <p:nvPr/>
            </p:nvSpPr>
            <p:spPr>
              <a:xfrm>
                <a:off x="4822428" y="2586896"/>
                <a:ext cx="64674" cy="71056"/>
              </a:xfrm>
              <a:custGeom>
                <a:avLst/>
                <a:gdLst>
                  <a:gd name="connsiteX0" fmla="*/ 64675 w 64674"/>
                  <a:gd name="connsiteY0" fmla="*/ 71057 h 71056"/>
                  <a:gd name="connsiteX1" fmla="*/ 64675 w 64674"/>
                  <a:gd name="connsiteY1" fmla="*/ 0 h 71056"/>
                  <a:gd name="connsiteX2" fmla="*/ 0 w 64674"/>
                  <a:gd name="connsiteY2" fmla="*/ 0 h 71056"/>
                </a:gdLst>
                <a:ahLst/>
                <a:cxnLst>
                  <a:cxn ang="0">
                    <a:pos x="connsiteX0" y="connsiteY0"/>
                  </a:cxn>
                  <a:cxn ang="0">
                    <a:pos x="connsiteX1" y="connsiteY1"/>
                  </a:cxn>
                  <a:cxn ang="0">
                    <a:pos x="connsiteX2" y="connsiteY2"/>
                  </a:cxn>
                </a:cxnLst>
                <a:rect l="l" t="t" r="r" b="b"/>
                <a:pathLst>
                  <a:path w="64674" h="71056">
                    <a:moveTo>
                      <a:pt x="64675" y="71057"/>
                    </a:moveTo>
                    <a:lnTo>
                      <a:pt x="64675" y="0"/>
                    </a:lnTo>
                    <a:lnTo>
                      <a:pt x="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66" name="Freeform: Shape 65">
              <a:extLst>
                <a:ext uri="{FF2B5EF4-FFF2-40B4-BE49-F238E27FC236}">
                  <a16:creationId xmlns:a16="http://schemas.microsoft.com/office/drawing/2014/main" id="{EA6799F4-AB32-486A-867B-D1654D86DA98}"/>
                </a:ext>
              </a:extLst>
            </p:cNvPr>
            <p:cNvSpPr/>
            <p:nvPr/>
          </p:nvSpPr>
          <p:spPr>
            <a:xfrm>
              <a:off x="4603639" y="2863883"/>
              <a:ext cx="24479" cy="24384"/>
            </a:xfrm>
            <a:custGeom>
              <a:avLst/>
              <a:gdLst>
                <a:gd name="connsiteX0" fmla="*/ 24479 w 24479"/>
                <a:gd name="connsiteY0" fmla="*/ 0 h 24384"/>
                <a:gd name="connsiteX1" fmla="*/ 0 w 24479"/>
                <a:gd name="connsiteY1" fmla="*/ 24384 h 24384"/>
              </a:gdLst>
              <a:ahLst/>
              <a:cxnLst>
                <a:cxn ang="0">
                  <a:pos x="connsiteX0" y="connsiteY0"/>
                </a:cxn>
                <a:cxn ang="0">
                  <a:pos x="connsiteX1" y="connsiteY1"/>
                </a:cxn>
              </a:cxnLst>
              <a:rect l="l" t="t" r="r" b="b"/>
              <a:pathLst>
                <a:path w="24479" h="24384">
                  <a:moveTo>
                    <a:pt x="24479" y="0"/>
                  </a:moveTo>
                  <a:lnTo>
                    <a:pt x="0" y="24384"/>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67" name="Graphic 167">
              <a:extLst>
                <a:ext uri="{FF2B5EF4-FFF2-40B4-BE49-F238E27FC236}">
                  <a16:creationId xmlns:a16="http://schemas.microsoft.com/office/drawing/2014/main" id="{558077BC-93D3-4FD8-9874-8BFB38B82E9E}"/>
                </a:ext>
              </a:extLst>
            </p:cNvPr>
            <p:cNvGrpSpPr/>
            <p:nvPr/>
          </p:nvGrpSpPr>
          <p:grpSpPr>
            <a:xfrm>
              <a:off x="4618021" y="2715864"/>
              <a:ext cx="209740" cy="103060"/>
              <a:chOff x="4618021" y="2715864"/>
              <a:chExt cx="209740" cy="103060"/>
            </a:xfrm>
            <a:noFill/>
          </p:grpSpPr>
          <p:sp>
            <p:nvSpPr>
              <p:cNvPr id="68" name="Freeform: Shape 67">
                <a:extLst>
                  <a:ext uri="{FF2B5EF4-FFF2-40B4-BE49-F238E27FC236}">
                    <a16:creationId xmlns:a16="http://schemas.microsoft.com/office/drawing/2014/main" id="{AF92828D-8299-4132-8E52-1C57FDDA9017}"/>
                  </a:ext>
                </a:extLst>
              </p:cNvPr>
              <p:cNvSpPr/>
              <p:nvPr/>
            </p:nvSpPr>
            <p:spPr>
              <a:xfrm>
                <a:off x="4618021" y="2715864"/>
                <a:ext cx="209740" cy="103060"/>
              </a:xfrm>
              <a:custGeom>
                <a:avLst/>
                <a:gdLst>
                  <a:gd name="connsiteX0" fmla="*/ 209741 w 209740"/>
                  <a:gd name="connsiteY0" fmla="*/ 51530 h 103060"/>
                  <a:gd name="connsiteX1" fmla="*/ 104870 w 209740"/>
                  <a:gd name="connsiteY1" fmla="*/ 103061 h 103060"/>
                  <a:gd name="connsiteX2" fmla="*/ 0 w 209740"/>
                  <a:gd name="connsiteY2" fmla="*/ 51530 h 103060"/>
                  <a:gd name="connsiteX3" fmla="*/ 104870 w 209740"/>
                  <a:gd name="connsiteY3" fmla="*/ 0 h 103060"/>
                  <a:gd name="connsiteX4" fmla="*/ 209741 w 209740"/>
                  <a:gd name="connsiteY4" fmla="*/ 51530 h 103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40" h="103060">
                    <a:moveTo>
                      <a:pt x="209741" y="51530"/>
                    </a:moveTo>
                    <a:cubicBezTo>
                      <a:pt x="184214" y="70390"/>
                      <a:pt x="156020" y="103061"/>
                      <a:pt x="104870" y="103061"/>
                    </a:cubicBezTo>
                    <a:cubicBezTo>
                      <a:pt x="53721" y="103061"/>
                      <a:pt x="25432" y="66580"/>
                      <a:pt x="0" y="51530"/>
                    </a:cubicBezTo>
                    <a:cubicBezTo>
                      <a:pt x="25432" y="36386"/>
                      <a:pt x="53721" y="0"/>
                      <a:pt x="104870" y="0"/>
                    </a:cubicBezTo>
                    <a:cubicBezTo>
                      <a:pt x="156020" y="-95"/>
                      <a:pt x="184309" y="36386"/>
                      <a:pt x="209741" y="51530"/>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9" name="Freeform: Shape 68">
                <a:extLst>
                  <a:ext uri="{FF2B5EF4-FFF2-40B4-BE49-F238E27FC236}">
                    <a16:creationId xmlns:a16="http://schemas.microsoft.com/office/drawing/2014/main" id="{AAF9B578-D0FE-454E-8569-12E086593F32}"/>
                  </a:ext>
                </a:extLst>
              </p:cNvPr>
              <p:cNvSpPr/>
              <p:nvPr/>
            </p:nvSpPr>
            <p:spPr>
              <a:xfrm>
                <a:off x="4675267" y="2719770"/>
                <a:ext cx="95250" cy="95250"/>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14"/>
                      <a:pt x="73914" y="95250"/>
                      <a:pt x="47625" y="95250"/>
                    </a:cubicBezTo>
                    <a:cubicBezTo>
                      <a:pt x="21336" y="95250"/>
                      <a:pt x="0" y="73914"/>
                      <a:pt x="0" y="47625"/>
                    </a:cubicBezTo>
                    <a:cubicBezTo>
                      <a:pt x="0" y="21336"/>
                      <a:pt x="21336" y="0"/>
                      <a:pt x="47625" y="0"/>
                    </a:cubicBezTo>
                    <a:cubicBezTo>
                      <a:pt x="73914" y="0"/>
                      <a:pt x="95250" y="21241"/>
                      <a:pt x="95250" y="47625"/>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0" name="Freeform: Shape 69">
                <a:extLst>
                  <a:ext uri="{FF2B5EF4-FFF2-40B4-BE49-F238E27FC236}">
                    <a16:creationId xmlns:a16="http://schemas.microsoft.com/office/drawing/2014/main" id="{3D6C3925-5AE5-44F4-B95C-9A57D92CE2BA}"/>
                  </a:ext>
                </a:extLst>
              </p:cNvPr>
              <p:cNvSpPr/>
              <p:nvPr/>
            </p:nvSpPr>
            <p:spPr>
              <a:xfrm>
                <a:off x="4711462" y="2746059"/>
                <a:ext cx="9525" cy="19050"/>
              </a:xfrm>
              <a:custGeom>
                <a:avLst/>
                <a:gdLst>
                  <a:gd name="connsiteX0" fmla="*/ 0 w 9525"/>
                  <a:gd name="connsiteY0" fmla="*/ 0 h 19050"/>
                  <a:gd name="connsiteX1" fmla="*/ 0 w 9525"/>
                  <a:gd name="connsiteY1" fmla="*/ 19050 h 19050"/>
                </a:gdLst>
                <a:ahLst/>
                <a:cxnLst>
                  <a:cxn ang="0">
                    <a:pos x="connsiteX0" y="connsiteY0"/>
                  </a:cxn>
                  <a:cxn ang="0">
                    <a:pos x="connsiteX1" y="connsiteY1"/>
                  </a:cxn>
                </a:cxnLst>
                <a:rect l="l" t="t" r="r" b="b"/>
                <a:pathLst>
                  <a:path w="9525" h="19050">
                    <a:moveTo>
                      <a:pt x="0" y="0"/>
                    </a:moveTo>
                    <a:lnTo>
                      <a:pt x="0" y="1905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71" name="Graphic 170">
            <a:extLst>
              <a:ext uri="{FF2B5EF4-FFF2-40B4-BE49-F238E27FC236}">
                <a16:creationId xmlns:a16="http://schemas.microsoft.com/office/drawing/2014/main" id="{2C0D7E2C-698D-43E9-9397-15ED54BA5918}"/>
              </a:ext>
            </a:extLst>
          </p:cNvPr>
          <p:cNvGrpSpPr/>
          <p:nvPr/>
        </p:nvGrpSpPr>
        <p:grpSpPr>
          <a:xfrm>
            <a:off x="5529715" y="3436715"/>
            <a:ext cx="385762" cy="375285"/>
            <a:chOff x="5529715" y="3436715"/>
            <a:chExt cx="385762" cy="375285"/>
          </a:xfrm>
          <a:noFill/>
        </p:grpSpPr>
        <p:grpSp>
          <p:nvGrpSpPr>
            <p:cNvPr id="72" name="Graphic 170">
              <a:extLst>
                <a:ext uri="{FF2B5EF4-FFF2-40B4-BE49-F238E27FC236}">
                  <a16:creationId xmlns:a16="http://schemas.microsoft.com/office/drawing/2014/main" id="{1C10D955-0B77-484F-A339-73E482EA2B6F}"/>
                </a:ext>
              </a:extLst>
            </p:cNvPr>
            <p:cNvGrpSpPr/>
            <p:nvPr/>
          </p:nvGrpSpPr>
          <p:grpSpPr>
            <a:xfrm>
              <a:off x="5529715" y="3436715"/>
              <a:ext cx="305942" cy="375285"/>
              <a:chOff x="5529715" y="3436715"/>
              <a:chExt cx="305942" cy="375285"/>
            </a:xfrm>
            <a:noFill/>
          </p:grpSpPr>
          <p:sp>
            <p:nvSpPr>
              <p:cNvPr id="73" name="Freeform: Shape 72">
                <a:extLst>
                  <a:ext uri="{FF2B5EF4-FFF2-40B4-BE49-F238E27FC236}">
                    <a16:creationId xmlns:a16="http://schemas.microsoft.com/office/drawing/2014/main" id="{3CC4A5AE-D66A-4239-8F54-AB4B16220868}"/>
                  </a:ext>
                </a:extLst>
              </p:cNvPr>
              <p:cNvSpPr/>
              <p:nvPr/>
            </p:nvSpPr>
            <p:spPr>
              <a:xfrm>
                <a:off x="5529715" y="3436715"/>
                <a:ext cx="305942" cy="375285"/>
              </a:xfrm>
              <a:custGeom>
                <a:avLst/>
                <a:gdLst>
                  <a:gd name="connsiteX0" fmla="*/ 236792 w 305942"/>
                  <a:gd name="connsiteY0" fmla="*/ 375285 h 375285"/>
                  <a:gd name="connsiteX1" fmla="*/ 0 w 305942"/>
                  <a:gd name="connsiteY1" fmla="*/ 375285 h 375285"/>
                  <a:gd name="connsiteX2" fmla="*/ 0 w 305942"/>
                  <a:gd name="connsiteY2" fmla="*/ 78677 h 375285"/>
                  <a:gd name="connsiteX3" fmla="*/ 78677 w 305942"/>
                  <a:gd name="connsiteY3" fmla="*/ 0 h 375285"/>
                  <a:gd name="connsiteX4" fmla="*/ 305943 w 305942"/>
                  <a:gd name="connsiteY4" fmla="*/ 0 h 375285"/>
                  <a:gd name="connsiteX5" fmla="*/ 305848 w 305942"/>
                  <a:gd name="connsiteY5" fmla="*/ 154496 h 3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942" h="375285">
                    <a:moveTo>
                      <a:pt x="236792" y="375285"/>
                    </a:moveTo>
                    <a:lnTo>
                      <a:pt x="0" y="375285"/>
                    </a:lnTo>
                    <a:lnTo>
                      <a:pt x="0" y="78677"/>
                    </a:lnTo>
                    <a:lnTo>
                      <a:pt x="78677" y="0"/>
                    </a:lnTo>
                    <a:lnTo>
                      <a:pt x="305943" y="0"/>
                    </a:lnTo>
                    <a:lnTo>
                      <a:pt x="305848" y="154496"/>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6" name="Freeform: Shape 75">
                <a:extLst>
                  <a:ext uri="{FF2B5EF4-FFF2-40B4-BE49-F238E27FC236}">
                    <a16:creationId xmlns:a16="http://schemas.microsoft.com/office/drawing/2014/main" id="{CA882E4F-B6B8-4A62-93B1-867A5D7CB831}"/>
                  </a:ext>
                </a:extLst>
              </p:cNvPr>
              <p:cNvSpPr/>
              <p:nvPr/>
            </p:nvSpPr>
            <p:spPr>
              <a:xfrm>
                <a:off x="5529715" y="3436715"/>
                <a:ext cx="79057" cy="79247"/>
              </a:xfrm>
              <a:custGeom>
                <a:avLst/>
                <a:gdLst>
                  <a:gd name="connsiteX0" fmla="*/ 79058 w 79057"/>
                  <a:gd name="connsiteY0" fmla="*/ 0 h 79247"/>
                  <a:gd name="connsiteX1" fmla="*/ 79058 w 79057"/>
                  <a:gd name="connsiteY1" fmla="*/ 79248 h 79247"/>
                  <a:gd name="connsiteX2" fmla="*/ 0 w 79057"/>
                  <a:gd name="connsiteY2" fmla="*/ 79248 h 79247"/>
                </a:gdLst>
                <a:ahLst/>
                <a:cxnLst>
                  <a:cxn ang="0">
                    <a:pos x="connsiteX0" y="connsiteY0"/>
                  </a:cxn>
                  <a:cxn ang="0">
                    <a:pos x="connsiteX1" y="connsiteY1"/>
                  </a:cxn>
                  <a:cxn ang="0">
                    <a:pos x="connsiteX2" y="connsiteY2"/>
                  </a:cxn>
                </a:cxnLst>
                <a:rect l="l" t="t" r="r" b="b"/>
                <a:pathLst>
                  <a:path w="79057" h="79247">
                    <a:moveTo>
                      <a:pt x="79058" y="0"/>
                    </a:moveTo>
                    <a:lnTo>
                      <a:pt x="79058" y="79248"/>
                    </a:lnTo>
                    <a:lnTo>
                      <a:pt x="0" y="79248"/>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6" name="Freeform: Shape 85">
                <a:extLst>
                  <a:ext uri="{FF2B5EF4-FFF2-40B4-BE49-F238E27FC236}">
                    <a16:creationId xmlns:a16="http://schemas.microsoft.com/office/drawing/2014/main" id="{EC43F788-36D7-4A7A-8441-6C5A2E7AFF7D}"/>
                  </a:ext>
                </a:extLst>
              </p:cNvPr>
              <p:cNvSpPr/>
              <p:nvPr/>
            </p:nvSpPr>
            <p:spPr>
              <a:xfrm>
                <a:off x="5654969" y="3486817"/>
                <a:ext cx="123729" cy="9525"/>
              </a:xfrm>
              <a:custGeom>
                <a:avLst/>
                <a:gdLst>
                  <a:gd name="connsiteX0" fmla="*/ 0 w 123729"/>
                  <a:gd name="connsiteY0" fmla="*/ 0 h 9525"/>
                  <a:gd name="connsiteX1" fmla="*/ 123730 w 123729"/>
                  <a:gd name="connsiteY1" fmla="*/ 0 h 9525"/>
                </a:gdLst>
                <a:ahLst/>
                <a:cxnLst>
                  <a:cxn ang="0">
                    <a:pos x="connsiteX0" y="connsiteY0"/>
                  </a:cxn>
                  <a:cxn ang="0">
                    <a:pos x="connsiteX1" y="connsiteY1"/>
                  </a:cxn>
                </a:cxnLst>
                <a:rect l="l" t="t" r="r" b="b"/>
                <a:pathLst>
                  <a:path w="123729" h="9525">
                    <a:moveTo>
                      <a:pt x="0" y="0"/>
                    </a:moveTo>
                    <a:lnTo>
                      <a:pt x="12373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0" name="Freeform: Shape 89">
                <a:extLst>
                  <a:ext uri="{FF2B5EF4-FFF2-40B4-BE49-F238E27FC236}">
                    <a16:creationId xmlns:a16="http://schemas.microsoft.com/office/drawing/2014/main" id="{CF8EBD68-0CA1-451F-98B5-F9D592AF891C}"/>
                  </a:ext>
                </a:extLst>
              </p:cNvPr>
              <p:cNvSpPr/>
              <p:nvPr/>
            </p:nvSpPr>
            <p:spPr>
              <a:xfrm>
                <a:off x="5654969" y="3525107"/>
                <a:ext cx="123729" cy="9525"/>
              </a:xfrm>
              <a:custGeom>
                <a:avLst/>
                <a:gdLst>
                  <a:gd name="connsiteX0" fmla="*/ 0 w 123729"/>
                  <a:gd name="connsiteY0" fmla="*/ 0 h 9525"/>
                  <a:gd name="connsiteX1" fmla="*/ 123730 w 123729"/>
                  <a:gd name="connsiteY1" fmla="*/ 0 h 9525"/>
                </a:gdLst>
                <a:ahLst/>
                <a:cxnLst>
                  <a:cxn ang="0">
                    <a:pos x="connsiteX0" y="connsiteY0"/>
                  </a:cxn>
                  <a:cxn ang="0">
                    <a:pos x="connsiteX1" y="connsiteY1"/>
                  </a:cxn>
                </a:cxnLst>
                <a:rect l="l" t="t" r="r" b="b"/>
                <a:pathLst>
                  <a:path w="123729" h="9525">
                    <a:moveTo>
                      <a:pt x="0" y="0"/>
                    </a:moveTo>
                    <a:lnTo>
                      <a:pt x="12373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2" name="Freeform: Shape 91">
                <a:extLst>
                  <a:ext uri="{FF2B5EF4-FFF2-40B4-BE49-F238E27FC236}">
                    <a16:creationId xmlns:a16="http://schemas.microsoft.com/office/drawing/2014/main" id="{00FE1A4A-4FED-4F44-BF21-F3C1590D1BAC}"/>
                  </a:ext>
                </a:extLst>
              </p:cNvPr>
              <p:cNvSpPr/>
              <p:nvPr/>
            </p:nvSpPr>
            <p:spPr>
              <a:xfrm>
                <a:off x="5575530" y="3563398"/>
                <a:ext cx="203168" cy="9525"/>
              </a:xfrm>
              <a:custGeom>
                <a:avLst/>
                <a:gdLst>
                  <a:gd name="connsiteX0" fmla="*/ 0 w 203168"/>
                  <a:gd name="connsiteY0" fmla="*/ 0 h 9525"/>
                  <a:gd name="connsiteX1" fmla="*/ 203168 w 203168"/>
                  <a:gd name="connsiteY1" fmla="*/ 0 h 9525"/>
                </a:gdLst>
                <a:ahLst/>
                <a:cxnLst>
                  <a:cxn ang="0">
                    <a:pos x="connsiteX0" y="connsiteY0"/>
                  </a:cxn>
                  <a:cxn ang="0">
                    <a:pos x="connsiteX1" y="connsiteY1"/>
                  </a:cxn>
                </a:cxnLst>
                <a:rect l="l" t="t" r="r" b="b"/>
                <a:pathLst>
                  <a:path w="203168" h="9525">
                    <a:moveTo>
                      <a:pt x="0" y="0"/>
                    </a:moveTo>
                    <a:lnTo>
                      <a:pt x="20316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3" name="Freeform: Shape 92">
                <a:extLst>
                  <a:ext uri="{FF2B5EF4-FFF2-40B4-BE49-F238E27FC236}">
                    <a16:creationId xmlns:a16="http://schemas.microsoft.com/office/drawing/2014/main" id="{382542BB-1DD4-4EBA-AC32-44FA86B213D9}"/>
                  </a:ext>
                </a:extLst>
              </p:cNvPr>
              <p:cNvSpPr/>
              <p:nvPr/>
            </p:nvSpPr>
            <p:spPr>
              <a:xfrm>
                <a:off x="5575530" y="3601593"/>
                <a:ext cx="203168" cy="9525"/>
              </a:xfrm>
              <a:custGeom>
                <a:avLst/>
                <a:gdLst>
                  <a:gd name="connsiteX0" fmla="*/ 0 w 203168"/>
                  <a:gd name="connsiteY0" fmla="*/ 0 h 9525"/>
                  <a:gd name="connsiteX1" fmla="*/ 203168 w 203168"/>
                  <a:gd name="connsiteY1" fmla="*/ 0 h 9525"/>
                </a:gdLst>
                <a:ahLst/>
                <a:cxnLst>
                  <a:cxn ang="0">
                    <a:pos x="connsiteX0" y="connsiteY0"/>
                  </a:cxn>
                  <a:cxn ang="0">
                    <a:pos x="connsiteX1" y="connsiteY1"/>
                  </a:cxn>
                </a:cxnLst>
                <a:rect l="l" t="t" r="r" b="b"/>
                <a:pathLst>
                  <a:path w="203168" h="9525">
                    <a:moveTo>
                      <a:pt x="0" y="0"/>
                    </a:moveTo>
                    <a:lnTo>
                      <a:pt x="20316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4" name="Freeform: Shape 93">
                <a:extLst>
                  <a:ext uri="{FF2B5EF4-FFF2-40B4-BE49-F238E27FC236}">
                    <a16:creationId xmlns:a16="http://schemas.microsoft.com/office/drawing/2014/main" id="{3EB3B36E-1282-4891-B4D7-21F187D5A2A0}"/>
                  </a:ext>
                </a:extLst>
              </p:cNvPr>
              <p:cNvSpPr/>
              <p:nvPr/>
            </p:nvSpPr>
            <p:spPr>
              <a:xfrm>
                <a:off x="5575530" y="3639883"/>
                <a:ext cx="151638" cy="9525"/>
              </a:xfrm>
              <a:custGeom>
                <a:avLst/>
                <a:gdLst>
                  <a:gd name="connsiteX0" fmla="*/ 0 w 151638"/>
                  <a:gd name="connsiteY0" fmla="*/ 0 h 9525"/>
                  <a:gd name="connsiteX1" fmla="*/ 151638 w 151638"/>
                  <a:gd name="connsiteY1" fmla="*/ 0 h 9525"/>
                </a:gdLst>
                <a:ahLst/>
                <a:cxnLst>
                  <a:cxn ang="0">
                    <a:pos x="connsiteX0" y="connsiteY0"/>
                  </a:cxn>
                  <a:cxn ang="0">
                    <a:pos x="connsiteX1" y="connsiteY1"/>
                  </a:cxn>
                </a:cxnLst>
                <a:rect l="l" t="t" r="r" b="b"/>
                <a:pathLst>
                  <a:path w="151638" h="9525">
                    <a:moveTo>
                      <a:pt x="0" y="0"/>
                    </a:moveTo>
                    <a:lnTo>
                      <a:pt x="15163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9" name="Freeform: Shape 98">
                <a:extLst>
                  <a:ext uri="{FF2B5EF4-FFF2-40B4-BE49-F238E27FC236}">
                    <a16:creationId xmlns:a16="http://schemas.microsoft.com/office/drawing/2014/main" id="{27F79DB0-BF9A-44C2-82E4-0097031B5C27}"/>
                  </a:ext>
                </a:extLst>
              </p:cNvPr>
              <p:cNvSpPr/>
              <p:nvPr/>
            </p:nvSpPr>
            <p:spPr>
              <a:xfrm>
                <a:off x="5575530" y="3678079"/>
                <a:ext cx="151638" cy="9525"/>
              </a:xfrm>
              <a:custGeom>
                <a:avLst/>
                <a:gdLst>
                  <a:gd name="connsiteX0" fmla="*/ 0 w 151638"/>
                  <a:gd name="connsiteY0" fmla="*/ 0 h 9525"/>
                  <a:gd name="connsiteX1" fmla="*/ 151638 w 151638"/>
                  <a:gd name="connsiteY1" fmla="*/ 0 h 9525"/>
                </a:gdLst>
                <a:ahLst/>
                <a:cxnLst>
                  <a:cxn ang="0">
                    <a:pos x="connsiteX0" y="connsiteY0"/>
                  </a:cxn>
                  <a:cxn ang="0">
                    <a:pos x="connsiteX1" y="connsiteY1"/>
                  </a:cxn>
                </a:cxnLst>
                <a:rect l="l" t="t" r="r" b="b"/>
                <a:pathLst>
                  <a:path w="151638" h="9525">
                    <a:moveTo>
                      <a:pt x="0" y="0"/>
                    </a:moveTo>
                    <a:lnTo>
                      <a:pt x="15163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2" name="Freeform: Shape 101">
                <a:extLst>
                  <a:ext uri="{FF2B5EF4-FFF2-40B4-BE49-F238E27FC236}">
                    <a16:creationId xmlns:a16="http://schemas.microsoft.com/office/drawing/2014/main" id="{3983D8CB-1EEB-4B12-81E3-C31DBDA5D75E}"/>
                  </a:ext>
                </a:extLst>
              </p:cNvPr>
              <p:cNvSpPr/>
              <p:nvPr/>
            </p:nvSpPr>
            <p:spPr>
              <a:xfrm>
                <a:off x="5575530" y="3716369"/>
                <a:ext cx="151638" cy="9525"/>
              </a:xfrm>
              <a:custGeom>
                <a:avLst/>
                <a:gdLst>
                  <a:gd name="connsiteX0" fmla="*/ 0 w 151638"/>
                  <a:gd name="connsiteY0" fmla="*/ 0 h 9525"/>
                  <a:gd name="connsiteX1" fmla="*/ 151638 w 151638"/>
                  <a:gd name="connsiteY1" fmla="*/ 0 h 9525"/>
                </a:gdLst>
                <a:ahLst/>
                <a:cxnLst>
                  <a:cxn ang="0">
                    <a:pos x="connsiteX0" y="connsiteY0"/>
                  </a:cxn>
                  <a:cxn ang="0">
                    <a:pos x="connsiteX1" y="connsiteY1"/>
                  </a:cxn>
                </a:cxnLst>
                <a:rect l="l" t="t" r="r" b="b"/>
                <a:pathLst>
                  <a:path w="151638" h="9525">
                    <a:moveTo>
                      <a:pt x="0" y="0"/>
                    </a:moveTo>
                    <a:lnTo>
                      <a:pt x="15163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3" name="Freeform: Shape 102">
                <a:extLst>
                  <a:ext uri="{FF2B5EF4-FFF2-40B4-BE49-F238E27FC236}">
                    <a16:creationId xmlns:a16="http://schemas.microsoft.com/office/drawing/2014/main" id="{700686C0-E23C-496C-B2C2-6FF3550E48C9}"/>
                  </a:ext>
                </a:extLst>
              </p:cNvPr>
              <p:cNvSpPr/>
              <p:nvPr/>
            </p:nvSpPr>
            <p:spPr>
              <a:xfrm>
                <a:off x="5575530" y="3754564"/>
                <a:ext cx="151638" cy="9525"/>
              </a:xfrm>
              <a:custGeom>
                <a:avLst/>
                <a:gdLst>
                  <a:gd name="connsiteX0" fmla="*/ 0 w 151638"/>
                  <a:gd name="connsiteY0" fmla="*/ 0 h 9525"/>
                  <a:gd name="connsiteX1" fmla="*/ 151638 w 151638"/>
                  <a:gd name="connsiteY1" fmla="*/ 0 h 9525"/>
                </a:gdLst>
                <a:ahLst/>
                <a:cxnLst>
                  <a:cxn ang="0">
                    <a:pos x="connsiteX0" y="connsiteY0"/>
                  </a:cxn>
                  <a:cxn ang="0">
                    <a:pos x="connsiteX1" y="connsiteY1"/>
                  </a:cxn>
                </a:cxnLst>
                <a:rect l="l" t="t" r="r" b="b"/>
                <a:pathLst>
                  <a:path w="151638" h="9525">
                    <a:moveTo>
                      <a:pt x="0" y="0"/>
                    </a:moveTo>
                    <a:lnTo>
                      <a:pt x="15163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05" name="Graphic 170">
              <a:extLst>
                <a:ext uri="{FF2B5EF4-FFF2-40B4-BE49-F238E27FC236}">
                  <a16:creationId xmlns:a16="http://schemas.microsoft.com/office/drawing/2014/main" id="{3B851AB1-9EB2-42B0-9F97-07F02CE17993}"/>
                </a:ext>
              </a:extLst>
            </p:cNvPr>
            <p:cNvGrpSpPr/>
            <p:nvPr/>
          </p:nvGrpSpPr>
          <p:grpSpPr>
            <a:xfrm>
              <a:off x="5755838" y="3623500"/>
              <a:ext cx="159639" cy="179546"/>
              <a:chOff x="5755838" y="3623500"/>
              <a:chExt cx="159639" cy="179546"/>
            </a:xfrm>
            <a:noFill/>
          </p:grpSpPr>
          <p:sp>
            <p:nvSpPr>
              <p:cNvPr id="106" name="Freeform: Shape 105">
                <a:extLst>
                  <a:ext uri="{FF2B5EF4-FFF2-40B4-BE49-F238E27FC236}">
                    <a16:creationId xmlns:a16="http://schemas.microsoft.com/office/drawing/2014/main" id="{5C66E208-8846-4619-8D45-C372F8B31BF6}"/>
                  </a:ext>
                </a:extLst>
              </p:cNvPr>
              <p:cNvSpPr/>
              <p:nvPr/>
            </p:nvSpPr>
            <p:spPr>
              <a:xfrm>
                <a:off x="5755838" y="3623500"/>
                <a:ext cx="159639" cy="179546"/>
              </a:xfrm>
              <a:custGeom>
                <a:avLst/>
                <a:gdLst>
                  <a:gd name="connsiteX0" fmla="*/ 79819 w 159639"/>
                  <a:gd name="connsiteY0" fmla="*/ 179546 h 179546"/>
                  <a:gd name="connsiteX1" fmla="*/ 150114 w 159639"/>
                  <a:gd name="connsiteY1" fmla="*/ 139065 h 179546"/>
                  <a:gd name="connsiteX2" fmla="*/ 159639 w 159639"/>
                  <a:gd name="connsiteY2" fmla="*/ 114776 h 179546"/>
                  <a:gd name="connsiteX3" fmla="*/ 159639 w 159639"/>
                  <a:gd name="connsiteY3" fmla="*/ 16478 h 179546"/>
                  <a:gd name="connsiteX4" fmla="*/ 79819 w 159639"/>
                  <a:gd name="connsiteY4" fmla="*/ 0 h 179546"/>
                  <a:gd name="connsiteX5" fmla="*/ 0 w 159639"/>
                  <a:gd name="connsiteY5" fmla="*/ 16478 h 179546"/>
                  <a:gd name="connsiteX6" fmla="*/ 0 w 159639"/>
                  <a:gd name="connsiteY6" fmla="*/ 114776 h 179546"/>
                  <a:gd name="connsiteX7" fmla="*/ 9525 w 159639"/>
                  <a:gd name="connsiteY7" fmla="*/ 139065 h 179546"/>
                  <a:gd name="connsiteX8" fmla="*/ 79819 w 159639"/>
                  <a:gd name="connsiteY8" fmla="*/ 179546 h 17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639" h="179546">
                    <a:moveTo>
                      <a:pt x="79819" y="179546"/>
                    </a:moveTo>
                    <a:cubicBezTo>
                      <a:pt x="107918" y="179546"/>
                      <a:pt x="135922" y="154210"/>
                      <a:pt x="150114" y="139065"/>
                    </a:cubicBezTo>
                    <a:cubicBezTo>
                      <a:pt x="156305" y="132493"/>
                      <a:pt x="159639" y="123825"/>
                      <a:pt x="159639" y="114776"/>
                    </a:cubicBezTo>
                    <a:lnTo>
                      <a:pt x="159639" y="16478"/>
                    </a:lnTo>
                    <a:cubicBezTo>
                      <a:pt x="99060" y="29146"/>
                      <a:pt x="79819" y="0"/>
                      <a:pt x="79819" y="0"/>
                    </a:cubicBezTo>
                    <a:cubicBezTo>
                      <a:pt x="79819" y="0"/>
                      <a:pt x="60579" y="29242"/>
                      <a:pt x="0" y="16478"/>
                    </a:cubicBezTo>
                    <a:lnTo>
                      <a:pt x="0" y="114776"/>
                    </a:lnTo>
                    <a:cubicBezTo>
                      <a:pt x="0" y="123825"/>
                      <a:pt x="3334" y="132493"/>
                      <a:pt x="9525" y="139065"/>
                    </a:cubicBezTo>
                    <a:cubicBezTo>
                      <a:pt x="23717" y="154210"/>
                      <a:pt x="51816" y="179546"/>
                      <a:pt x="79819" y="179546"/>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07" name="Freeform: Shape 106">
                <a:extLst>
                  <a:ext uri="{FF2B5EF4-FFF2-40B4-BE49-F238E27FC236}">
                    <a16:creationId xmlns:a16="http://schemas.microsoft.com/office/drawing/2014/main" id="{9D845D85-6B51-424B-80C5-FFFEE23D7A6E}"/>
                  </a:ext>
                </a:extLst>
              </p:cNvPr>
              <p:cNvSpPr/>
              <p:nvPr/>
            </p:nvSpPr>
            <p:spPr>
              <a:xfrm>
                <a:off x="5791938" y="3685032"/>
                <a:ext cx="93059" cy="56388"/>
              </a:xfrm>
              <a:custGeom>
                <a:avLst/>
                <a:gdLst>
                  <a:gd name="connsiteX0" fmla="*/ 0 w 93059"/>
                  <a:gd name="connsiteY0" fmla="*/ 26670 h 56388"/>
                  <a:gd name="connsiteX1" fmla="*/ 36671 w 93059"/>
                  <a:gd name="connsiteY1" fmla="*/ 56388 h 56388"/>
                  <a:gd name="connsiteX2" fmla="*/ 93059 w 93059"/>
                  <a:gd name="connsiteY2" fmla="*/ 0 h 56388"/>
                </a:gdLst>
                <a:ahLst/>
                <a:cxnLst>
                  <a:cxn ang="0">
                    <a:pos x="connsiteX0" y="connsiteY0"/>
                  </a:cxn>
                  <a:cxn ang="0">
                    <a:pos x="connsiteX1" y="connsiteY1"/>
                  </a:cxn>
                  <a:cxn ang="0">
                    <a:pos x="connsiteX2" y="connsiteY2"/>
                  </a:cxn>
                </a:cxnLst>
                <a:rect l="l" t="t" r="r" b="b"/>
                <a:pathLst>
                  <a:path w="93059" h="56388">
                    <a:moveTo>
                      <a:pt x="0" y="26670"/>
                    </a:moveTo>
                    <a:lnTo>
                      <a:pt x="36671" y="56388"/>
                    </a:lnTo>
                    <a:lnTo>
                      <a:pt x="93059"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108" name="Graphic 174">
            <a:extLst>
              <a:ext uri="{FF2B5EF4-FFF2-40B4-BE49-F238E27FC236}">
                <a16:creationId xmlns:a16="http://schemas.microsoft.com/office/drawing/2014/main" id="{CD13B321-FF47-4C71-8CDF-EB38F0B2536E}"/>
              </a:ext>
            </a:extLst>
          </p:cNvPr>
          <p:cNvGrpSpPr/>
          <p:nvPr/>
        </p:nvGrpSpPr>
        <p:grpSpPr>
          <a:xfrm>
            <a:off x="5573190" y="4463952"/>
            <a:ext cx="323659" cy="400431"/>
            <a:chOff x="5573190" y="4463952"/>
            <a:chExt cx="323659" cy="400431"/>
          </a:xfrm>
          <a:noFill/>
        </p:grpSpPr>
        <p:sp>
          <p:nvSpPr>
            <p:cNvPr id="109" name="Freeform: Shape 108">
              <a:extLst>
                <a:ext uri="{FF2B5EF4-FFF2-40B4-BE49-F238E27FC236}">
                  <a16:creationId xmlns:a16="http://schemas.microsoft.com/office/drawing/2014/main" id="{7506D759-D510-4C40-8EE3-615A4A96A4E6}"/>
                </a:ext>
              </a:extLst>
            </p:cNvPr>
            <p:cNvSpPr/>
            <p:nvPr/>
          </p:nvSpPr>
          <p:spPr>
            <a:xfrm>
              <a:off x="5573190" y="4463952"/>
              <a:ext cx="323659" cy="400431"/>
            </a:xfrm>
            <a:custGeom>
              <a:avLst/>
              <a:gdLst>
                <a:gd name="connsiteX0" fmla="*/ 0 w 323659"/>
                <a:gd name="connsiteY0" fmla="*/ 400431 h 400431"/>
                <a:gd name="connsiteX1" fmla="*/ 0 w 323659"/>
                <a:gd name="connsiteY1" fmla="*/ 155639 h 400431"/>
                <a:gd name="connsiteX2" fmla="*/ 155639 w 323659"/>
                <a:gd name="connsiteY2" fmla="*/ 0 h 400431"/>
                <a:gd name="connsiteX3" fmla="*/ 155639 w 323659"/>
                <a:gd name="connsiteY3" fmla="*/ 0 h 400431"/>
                <a:gd name="connsiteX4" fmla="*/ 308800 w 323659"/>
                <a:gd name="connsiteY4" fmla="*/ 128207 h 400431"/>
                <a:gd name="connsiteX5" fmla="*/ 323660 w 323659"/>
                <a:gd name="connsiteY5" fmla="*/ 246602 h 400431"/>
                <a:gd name="connsiteX6" fmla="*/ 272796 w 323659"/>
                <a:gd name="connsiteY6" fmla="*/ 246602 h 400431"/>
                <a:gd name="connsiteX7" fmla="*/ 272796 w 323659"/>
                <a:gd name="connsiteY7" fmla="*/ 328041 h 400431"/>
                <a:gd name="connsiteX8" fmla="*/ 180689 w 323659"/>
                <a:gd name="connsiteY8" fmla="*/ 328041 h 400431"/>
                <a:gd name="connsiteX9" fmla="*/ 180689 w 323659"/>
                <a:gd name="connsiteY9" fmla="*/ 377000 h 40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659" h="400431">
                  <a:moveTo>
                    <a:pt x="0" y="400431"/>
                  </a:moveTo>
                  <a:lnTo>
                    <a:pt x="0" y="155639"/>
                  </a:lnTo>
                  <a:cubicBezTo>
                    <a:pt x="0" y="69723"/>
                    <a:pt x="69723" y="0"/>
                    <a:pt x="155639" y="0"/>
                  </a:cubicBezTo>
                  <a:lnTo>
                    <a:pt x="155639" y="0"/>
                  </a:lnTo>
                  <a:cubicBezTo>
                    <a:pt x="230981" y="0"/>
                    <a:pt x="295561" y="54007"/>
                    <a:pt x="308800" y="128207"/>
                  </a:cubicBezTo>
                  <a:lnTo>
                    <a:pt x="323660" y="246602"/>
                  </a:lnTo>
                  <a:lnTo>
                    <a:pt x="272796" y="246602"/>
                  </a:lnTo>
                  <a:lnTo>
                    <a:pt x="272796" y="328041"/>
                  </a:lnTo>
                  <a:lnTo>
                    <a:pt x="180689" y="328041"/>
                  </a:lnTo>
                  <a:lnTo>
                    <a:pt x="180689" y="37700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110" name="Graphic 174">
              <a:extLst>
                <a:ext uri="{FF2B5EF4-FFF2-40B4-BE49-F238E27FC236}">
                  <a16:creationId xmlns:a16="http://schemas.microsoft.com/office/drawing/2014/main" id="{57E610A4-9E29-4A5D-AD4E-9C8D6934C317}"/>
                </a:ext>
              </a:extLst>
            </p:cNvPr>
            <p:cNvGrpSpPr/>
            <p:nvPr/>
          </p:nvGrpSpPr>
          <p:grpSpPr>
            <a:xfrm>
              <a:off x="5634150" y="4527960"/>
              <a:ext cx="185832" cy="171926"/>
              <a:chOff x="5634150" y="4527960"/>
              <a:chExt cx="185832" cy="171926"/>
            </a:xfrm>
            <a:noFill/>
          </p:grpSpPr>
          <p:sp>
            <p:nvSpPr>
              <p:cNvPr id="111" name="Freeform: Shape 110">
                <a:extLst>
                  <a:ext uri="{FF2B5EF4-FFF2-40B4-BE49-F238E27FC236}">
                    <a16:creationId xmlns:a16="http://schemas.microsoft.com/office/drawing/2014/main" id="{5305F1E5-62C6-47F0-AF72-7D189F842F57}"/>
                  </a:ext>
                </a:extLst>
              </p:cNvPr>
              <p:cNvSpPr/>
              <p:nvPr/>
            </p:nvSpPr>
            <p:spPr>
              <a:xfrm>
                <a:off x="5678409" y="4572256"/>
                <a:ext cx="97187" cy="127630"/>
              </a:xfrm>
              <a:custGeom>
                <a:avLst/>
                <a:gdLst>
                  <a:gd name="connsiteX0" fmla="*/ 97188 w 97187"/>
                  <a:gd name="connsiteY0" fmla="*/ 48573 h 127630"/>
                  <a:gd name="connsiteX1" fmla="*/ 42514 w 97187"/>
                  <a:gd name="connsiteY1" fmla="*/ 377 h 127630"/>
                  <a:gd name="connsiteX2" fmla="*/ 699 w 97187"/>
                  <a:gd name="connsiteY2" fmla="*/ 40191 h 127630"/>
                  <a:gd name="connsiteX3" fmla="*/ 14034 w 97187"/>
                  <a:gd name="connsiteY3" fmla="*/ 82577 h 127630"/>
                  <a:gd name="connsiteX4" fmla="*/ 28036 w 97187"/>
                  <a:gd name="connsiteY4" fmla="*/ 118106 h 127630"/>
                  <a:gd name="connsiteX5" fmla="*/ 28036 w 97187"/>
                  <a:gd name="connsiteY5" fmla="*/ 127631 h 127630"/>
                  <a:gd name="connsiteX6" fmla="*/ 69089 w 97187"/>
                  <a:gd name="connsiteY6" fmla="*/ 127631 h 127630"/>
                  <a:gd name="connsiteX7" fmla="*/ 69089 w 97187"/>
                  <a:gd name="connsiteY7" fmla="*/ 118106 h 127630"/>
                  <a:gd name="connsiteX8" fmla="*/ 82900 w 97187"/>
                  <a:gd name="connsiteY8" fmla="*/ 82768 h 127630"/>
                  <a:gd name="connsiteX9" fmla="*/ 97188 w 97187"/>
                  <a:gd name="connsiteY9" fmla="*/ 48573 h 12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7" h="127630">
                    <a:moveTo>
                      <a:pt x="97188" y="48573"/>
                    </a:moveTo>
                    <a:cubicBezTo>
                      <a:pt x="97188" y="19712"/>
                      <a:pt x="72042" y="-3243"/>
                      <a:pt x="42514" y="377"/>
                    </a:cubicBezTo>
                    <a:cubicBezTo>
                      <a:pt x="21654" y="2948"/>
                      <a:pt x="4224" y="19427"/>
                      <a:pt x="699" y="40191"/>
                    </a:cubicBezTo>
                    <a:cubicBezTo>
                      <a:pt x="-2063" y="56765"/>
                      <a:pt x="3557" y="72100"/>
                      <a:pt x="14034" y="82577"/>
                    </a:cubicBezTo>
                    <a:cubicBezTo>
                      <a:pt x="23369" y="91912"/>
                      <a:pt x="28036" y="104866"/>
                      <a:pt x="28036" y="118106"/>
                    </a:cubicBezTo>
                    <a:lnTo>
                      <a:pt x="28036" y="127631"/>
                    </a:lnTo>
                    <a:lnTo>
                      <a:pt x="69089" y="127631"/>
                    </a:lnTo>
                    <a:lnTo>
                      <a:pt x="69089" y="118106"/>
                    </a:lnTo>
                    <a:cubicBezTo>
                      <a:pt x="69089" y="104961"/>
                      <a:pt x="73661" y="92007"/>
                      <a:pt x="82900" y="82768"/>
                    </a:cubicBezTo>
                    <a:cubicBezTo>
                      <a:pt x="91758" y="74100"/>
                      <a:pt x="97188" y="62003"/>
                      <a:pt x="97188" y="48573"/>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nvGrpSpPr>
              <p:cNvPr id="112" name="Graphic 174">
                <a:extLst>
                  <a:ext uri="{FF2B5EF4-FFF2-40B4-BE49-F238E27FC236}">
                    <a16:creationId xmlns:a16="http://schemas.microsoft.com/office/drawing/2014/main" id="{D6265A83-5B70-4247-A108-BDD25635FD8D}"/>
                  </a:ext>
                </a:extLst>
              </p:cNvPr>
              <p:cNvGrpSpPr/>
              <p:nvPr/>
            </p:nvGrpSpPr>
            <p:grpSpPr>
              <a:xfrm>
                <a:off x="5634150" y="4527960"/>
                <a:ext cx="185832" cy="92868"/>
                <a:chOff x="5634150" y="4527960"/>
                <a:chExt cx="185832" cy="92868"/>
              </a:xfrm>
            </p:grpSpPr>
            <p:sp>
              <p:nvSpPr>
                <p:cNvPr id="113" name="Freeform: Shape 112">
                  <a:extLst>
                    <a:ext uri="{FF2B5EF4-FFF2-40B4-BE49-F238E27FC236}">
                      <a16:creationId xmlns:a16="http://schemas.microsoft.com/office/drawing/2014/main" id="{E3ACB78A-03A2-4296-B3CD-707EB1D31CF1}"/>
                    </a:ext>
                  </a:extLst>
                </p:cNvPr>
                <p:cNvSpPr/>
                <p:nvPr/>
              </p:nvSpPr>
              <p:spPr>
                <a:xfrm>
                  <a:off x="5727019" y="4527960"/>
                  <a:ext cx="9525" cy="22288"/>
                </a:xfrm>
                <a:custGeom>
                  <a:avLst/>
                  <a:gdLst>
                    <a:gd name="connsiteX0" fmla="*/ 0 w 9525"/>
                    <a:gd name="connsiteY0" fmla="*/ 0 h 22288"/>
                    <a:gd name="connsiteX1" fmla="*/ 0 w 9525"/>
                    <a:gd name="connsiteY1" fmla="*/ 22289 h 22288"/>
                  </a:gdLst>
                  <a:ahLst/>
                  <a:cxnLst>
                    <a:cxn ang="0">
                      <a:pos x="connsiteX0" y="connsiteY0"/>
                    </a:cxn>
                    <a:cxn ang="0">
                      <a:pos x="connsiteX1" y="connsiteY1"/>
                    </a:cxn>
                  </a:cxnLst>
                  <a:rect l="l" t="t" r="r" b="b"/>
                  <a:pathLst>
                    <a:path w="9525" h="22288">
                      <a:moveTo>
                        <a:pt x="0" y="0"/>
                      </a:moveTo>
                      <a:lnTo>
                        <a:pt x="0" y="22289"/>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4" name="Freeform: Shape 113">
                  <a:extLst>
                    <a:ext uri="{FF2B5EF4-FFF2-40B4-BE49-F238E27FC236}">
                      <a16:creationId xmlns:a16="http://schemas.microsoft.com/office/drawing/2014/main" id="{6857908E-7A27-45F8-AE02-C718A1A8B889}"/>
                    </a:ext>
                  </a:extLst>
                </p:cNvPr>
                <p:cNvSpPr/>
                <p:nvPr/>
              </p:nvSpPr>
              <p:spPr>
                <a:xfrm>
                  <a:off x="5661392" y="4555202"/>
                  <a:ext cx="15716" cy="15716"/>
                </a:xfrm>
                <a:custGeom>
                  <a:avLst/>
                  <a:gdLst>
                    <a:gd name="connsiteX0" fmla="*/ 0 w 15716"/>
                    <a:gd name="connsiteY0" fmla="*/ 0 h 15716"/>
                    <a:gd name="connsiteX1" fmla="*/ 15716 w 15716"/>
                    <a:gd name="connsiteY1" fmla="*/ 15716 h 15716"/>
                  </a:gdLst>
                  <a:ahLst/>
                  <a:cxnLst>
                    <a:cxn ang="0">
                      <a:pos x="connsiteX0" y="connsiteY0"/>
                    </a:cxn>
                    <a:cxn ang="0">
                      <a:pos x="connsiteX1" y="connsiteY1"/>
                    </a:cxn>
                  </a:cxnLst>
                  <a:rect l="l" t="t" r="r" b="b"/>
                  <a:pathLst>
                    <a:path w="15716" h="15716">
                      <a:moveTo>
                        <a:pt x="0" y="0"/>
                      </a:moveTo>
                      <a:lnTo>
                        <a:pt x="15716" y="15716"/>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115" name="Graphic 174">
                  <a:extLst>
                    <a:ext uri="{FF2B5EF4-FFF2-40B4-BE49-F238E27FC236}">
                      <a16:creationId xmlns:a16="http://schemas.microsoft.com/office/drawing/2014/main" id="{2FBD2A32-2835-47A6-B4A4-31DFAD4E2515}"/>
                    </a:ext>
                  </a:extLst>
                </p:cNvPr>
                <p:cNvGrpSpPr/>
                <p:nvPr/>
              </p:nvGrpSpPr>
              <p:grpSpPr>
                <a:xfrm>
                  <a:off x="5634150" y="4620829"/>
                  <a:ext cx="185832" cy="9525"/>
                  <a:chOff x="5634150" y="4620829"/>
                  <a:chExt cx="185832" cy="9525"/>
                </a:xfrm>
              </p:grpSpPr>
              <p:sp>
                <p:nvSpPr>
                  <p:cNvPr id="116" name="Freeform: Shape 115">
                    <a:extLst>
                      <a:ext uri="{FF2B5EF4-FFF2-40B4-BE49-F238E27FC236}">
                        <a16:creationId xmlns:a16="http://schemas.microsoft.com/office/drawing/2014/main" id="{7A2070E1-1FE7-4EDB-B44E-10DAE4C835EC}"/>
                      </a:ext>
                    </a:extLst>
                  </p:cNvPr>
                  <p:cNvSpPr/>
                  <p:nvPr/>
                </p:nvSpPr>
                <p:spPr>
                  <a:xfrm>
                    <a:off x="5634150" y="4620829"/>
                    <a:ext cx="22288" cy="9525"/>
                  </a:xfrm>
                  <a:custGeom>
                    <a:avLst/>
                    <a:gdLst>
                      <a:gd name="connsiteX0" fmla="*/ 0 w 22288"/>
                      <a:gd name="connsiteY0" fmla="*/ 0 h 9525"/>
                      <a:gd name="connsiteX1" fmla="*/ 22288 w 22288"/>
                      <a:gd name="connsiteY1" fmla="*/ 0 h 9525"/>
                    </a:gdLst>
                    <a:ahLst/>
                    <a:cxnLst>
                      <a:cxn ang="0">
                        <a:pos x="connsiteX0" y="connsiteY0"/>
                      </a:cxn>
                      <a:cxn ang="0">
                        <a:pos x="connsiteX1" y="connsiteY1"/>
                      </a:cxn>
                    </a:cxnLst>
                    <a:rect l="l" t="t" r="r" b="b"/>
                    <a:pathLst>
                      <a:path w="22288" h="9525">
                        <a:moveTo>
                          <a:pt x="0" y="0"/>
                        </a:moveTo>
                        <a:lnTo>
                          <a:pt x="2228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7" name="Freeform: Shape 116">
                    <a:extLst>
                      <a:ext uri="{FF2B5EF4-FFF2-40B4-BE49-F238E27FC236}">
                        <a16:creationId xmlns:a16="http://schemas.microsoft.com/office/drawing/2014/main" id="{E3049AB1-D1D7-482B-A769-664B29748BFD}"/>
                      </a:ext>
                    </a:extLst>
                  </p:cNvPr>
                  <p:cNvSpPr/>
                  <p:nvPr/>
                </p:nvSpPr>
                <p:spPr>
                  <a:xfrm>
                    <a:off x="5797694" y="4620829"/>
                    <a:ext cx="22288" cy="9525"/>
                  </a:xfrm>
                  <a:custGeom>
                    <a:avLst/>
                    <a:gdLst>
                      <a:gd name="connsiteX0" fmla="*/ 0 w 22288"/>
                      <a:gd name="connsiteY0" fmla="*/ 0 h 9525"/>
                      <a:gd name="connsiteX1" fmla="*/ 22288 w 22288"/>
                      <a:gd name="connsiteY1" fmla="*/ 0 h 9525"/>
                    </a:gdLst>
                    <a:ahLst/>
                    <a:cxnLst>
                      <a:cxn ang="0">
                        <a:pos x="connsiteX0" y="connsiteY0"/>
                      </a:cxn>
                      <a:cxn ang="0">
                        <a:pos x="connsiteX1" y="connsiteY1"/>
                      </a:cxn>
                    </a:cxnLst>
                    <a:rect l="l" t="t" r="r" b="b"/>
                    <a:pathLst>
                      <a:path w="22288" h="9525">
                        <a:moveTo>
                          <a:pt x="0" y="0"/>
                        </a:moveTo>
                        <a:lnTo>
                          <a:pt x="2228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18" name="Freeform: Shape 117">
                  <a:extLst>
                    <a:ext uri="{FF2B5EF4-FFF2-40B4-BE49-F238E27FC236}">
                      <a16:creationId xmlns:a16="http://schemas.microsoft.com/office/drawing/2014/main" id="{644B0276-37B3-4C7C-8108-79CB5A8E2C97}"/>
                    </a:ext>
                  </a:extLst>
                </p:cNvPr>
                <p:cNvSpPr/>
                <p:nvPr/>
              </p:nvSpPr>
              <p:spPr>
                <a:xfrm>
                  <a:off x="5777025" y="4555202"/>
                  <a:ext cx="15716" cy="15716"/>
                </a:xfrm>
                <a:custGeom>
                  <a:avLst/>
                  <a:gdLst>
                    <a:gd name="connsiteX0" fmla="*/ 0 w 15716"/>
                    <a:gd name="connsiteY0" fmla="*/ 15716 h 15716"/>
                    <a:gd name="connsiteX1" fmla="*/ 15716 w 15716"/>
                    <a:gd name="connsiteY1" fmla="*/ 0 h 15716"/>
                  </a:gdLst>
                  <a:ahLst/>
                  <a:cxnLst>
                    <a:cxn ang="0">
                      <a:pos x="connsiteX0" y="connsiteY0"/>
                    </a:cxn>
                    <a:cxn ang="0">
                      <a:pos x="connsiteX1" y="connsiteY1"/>
                    </a:cxn>
                  </a:cxnLst>
                  <a:rect l="l" t="t" r="r" b="b"/>
                  <a:pathLst>
                    <a:path w="15716" h="15716">
                      <a:moveTo>
                        <a:pt x="0" y="15716"/>
                      </a:moveTo>
                      <a:lnTo>
                        <a:pt x="15716"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119" name="Freeform: Shape 118">
              <a:extLst>
                <a:ext uri="{FF2B5EF4-FFF2-40B4-BE49-F238E27FC236}">
                  <a16:creationId xmlns:a16="http://schemas.microsoft.com/office/drawing/2014/main" id="{E003B9D8-A472-4C5C-996E-CCD2B723ECA2}"/>
                </a:ext>
              </a:extLst>
            </p:cNvPr>
            <p:cNvSpPr/>
            <p:nvPr/>
          </p:nvSpPr>
          <p:spPr>
            <a:xfrm>
              <a:off x="5718161" y="4733605"/>
              <a:ext cx="17716" cy="9525"/>
            </a:xfrm>
            <a:custGeom>
              <a:avLst/>
              <a:gdLst>
                <a:gd name="connsiteX0" fmla="*/ 17717 w 17716"/>
                <a:gd name="connsiteY0" fmla="*/ 0 h 9525"/>
                <a:gd name="connsiteX1" fmla="*/ 0 w 17716"/>
                <a:gd name="connsiteY1" fmla="*/ 0 h 9525"/>
              </a:gdLst>
              <a:ahLst/>
              <a:cxnLst>
                <a:cxn ang="0">
                  <a:pos x="connsiteX0" y="connsiteY0"/>
                </a:cxn>
                <a:cxn ang="0">
                  <a:pos x="connsiteX1" y="connsiteY1"/>
                </a:cxn>
              </a:cxnLst>
              <a:rect l="l" t="t" r="r" b="b"/>
              <a:pathLst>
                <a:path w="17716" h="9525">
                  <a:moveTo>
                    <a:pt x="17717"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26" name="Group 125">
            <a:extLst>
              <a:ext uri="{FF2B5EF4-FFF2-40B4-BE49-F238E27FC236}">
                <a16:creationId xmlns:a16="http://schemas.microsoft.com/office/drawing/2014/main" id="{DEA3CB0E-9757-4D67-B7CD-980071B60E1C}"/>
              </a:ext>
            </a:extLst>
          </p:cNvPr>
          <p:cNvGrpSpPr/>
          <p:nvPr/>
        </p:nvGrpSpPr>
        <p:grpSpPr>
          <a:xfrm>
            <a:off x="1163620" y="4472530"/>
            <a:ext cx="464249" cy="435863"/>
            <a:chOff x="1163620" y="4472530"/>
            <a:chExt cx="464249" cy="435863"/>
          </a:xfrm>
        </p:grpSpPr>
        <p:sp>
          <p:nvSpPr>
            <p:cNvPr id="18" name="Freeform: Shape 17">
              <a:extLst>
                <a:ext uri="{FF2B5EF4-FFF2-40B4-BE49-F238E27FC236}">
                  <a16:creationId xmlns:a16="http://schemas.microsoft.com/office/drawing/2014/main" id="{BDA8479E-4C19-4EFF-BC8E-391330507068}"/>
                </a:ext>
              </a:extLst>
            </p:cNvPr>
            <p:cNvSpPr/>
            <p:nvPr/>
          </p:nvSpPr>
          <p:spPr>
            <a:xfrm>
              <a:off x="1500234" y="4605023"/>
              <a:ext cx="127635" cy="113347"/>
            </a:xfrm>
            <a:custGeom>
              <a:avLst/>
              <a:gdLst>
                <a:gd name="connsiteX0" fmla="*/ 127635 w 127635"/>
                <a:gd name="connsiteY0" fmla="*/ 0 h 113347"/>
                <a:gd name="connsiteX1" fmla="*/ 14288 w 127635"/>
                <a:gd name="connsiteY1" fmla="*/ 113348 h 113347"/>
                <a:gd name="connsiteX2" fmla="*/ 0 w 127635"/>
                <a:gd name="connsiteY2" fmla="*/ 112490 h 113347"/>
                <a:gd name="connsiteX3" fmla="*/ 14288 w 127635"/>
                <a:gd name="connsiteY3" fmla="*/ 113348 h 113347"/>
                <a:gd name="connsiteX4" fmla="*/ 127635 w 127635"/>
                <a:gd name="connsiteY4" fmla="*/ 0 h 113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5" h="113347">
                  <a:moveTo>
                    <a:pt x="127635" y="0"/>
                  </a:moveTo>
                  <a:cubicBezTo>
                    <a:pt x="127635" y="62579"/>
                    <a:pt x="76867" y="113348"/>
                    <a:pt x="14288" y="113348"/>
                  </a:cubicBezTo>
                  <a:cubicBezTo>
                    <a:pt x="9430" y="113348"/>
                    <a:pt x="4667" y="113062"/>
                    <a:pt x="0" y="112490"/>
                  </a:cubicBezTo>
                  <a:cubicBezTo>
                    <a:pt x="4667" y="113062"/>
                    <a:pt x="9430" y="113348"/>
                    <a:pt x="14288" y="113348"/>
                  </a:cubicBezTo>
                  <a:cubicBezTo>
                    <a:pt x="76962" y="113348"/>
                    <a:pt x="127635" y="62579"/>
                    <a:pt x="127635" y="0"/>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 name="Freeform: Shape 18">
              <a:extLst>
                <a:ext uri="{FF2B5EF4-FFF2-40B4-BE49-F238E27FC236}">
                  <a16:creationId xmlns:a16="http://schemas.microsoft.com/office/drawing/2014/main" id="{479DC4AE-F9C7-454D-9742-3DB3F09C3E98}"/>
                </a:ext>
              </a:extLst>
            </p:cNvPr>
            <p:cNvSpPr/>
            <p:nvPr/>
          </p:nvSpPr>
          <p:spPr>
            <a:xfrm>
              <a:off x="1424891" y="4491675"/>
              <a:ext cx="202977" cy="113347"/>
            </a:xfrm>
            <a:custGeom>
              <a:avLst/>
              <a:gdLst>
                <a:gd name="connsiteX0" fmla="*/ 202978 w 202977"/>
                <a:gd name="connsiteY0" fmla="*/ 113348 h 113347"/>
                <a:gd name="connsiteX1" fmla="*/ 89630 w 202977"/>
                <a:gd name="connsiteY1" fmla="*/ 0 h 113347"/>
                <a:gd name="connsiteX2" fmla="*/ 0 w 202977"/>
                <a:gd name="connsiteY2" fmla="*/ 44006 h 113347"/>
                <a:gd name="connsiteX3" fmla="*/ 89630 w 202977"/>
                <a:gd name="connsiteY3" fmla="*/ 0 h 113347"/>
                <a:gd name="connsiteX4" fmla="*/ 202978 w 202977"/>
                <a:gd name="connsiteY4" fmla="*/ 113348 h 113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77" h="113347">
                  <a:moveTo>
                    <a:pt x="202978" y="113348"/>
                  </a:moveTo>
                  <a:cubicBezTo>
                    <a:pt x="202978" y="50768"/>
                    <a:pt x="152210" y="0"/>
                    <a:pt x="89630" y="0"/>
                  </a:cubicBezTo>
                  <a:cubicBezTo>
                    <a:pt x="53149" y="0"/>
                    <a:pt x="20669" y="17240"/>
                    <a:pt x="0" y="44006"/>
                  </a:cubicBezTo>
                  <a:cubicBezTo>
                    <a:pt x="20765" y="17240"/>
                    <a:pt x="53149" y="0"/>
                    <a:pt x="89630" y="0"/>
                  </a:cubicBezTo>
                  <a:cubicBezTo>
                    <a:pt x="152305" y="-95"/>
                    <a:pt x="202978" y="50673"/>
                    <a:pt x="202978" y="113348"/>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0" name="Freeform: Shape 19">
              <a:extLst>
                <a:ext uri="{FF2B5EF4-FFF2-40B4-BE49-F238E27FC236}">
                  <a16:creationId xmlns:a16="http://schemas.microsoft.com/office/drawing/2014/main" id="{74AB906B-FABB-4DF4-BB0F-7F77888BBE3F}"/>
                </a:ext>
              </a:extLst>
            </p:cNvPr>
            <p:cNvSpPr/>
            <p:nvPr/>
          </p:nvSpPr>
          <p:spPr>
            <a:xfrm>
              <a:off x="1514521" y="4514821"/>
              <a:ext cx="9525" cy="20288"/>
            </a:xfrm>
            <a:custGeom>
              <a:avLst/>
              <a:gdLst>
                <a:gd name="connsiteX0" fmla="*/ 0 w 9525"/>
                <a:gd name="connsiteY0" fmla="*/ 0 h 20288"/>
                <a:gd name="connsiteX1" fmla="*/ 0 w 9525"/>
                <a:gd name="connsiteY1" fmla="*/ 20288 h 20288"/>
                <a:gd name="connsiteX2" fmla="*/ 0 w 9525"/>
                <a:gd name="connsiteY2" fmla="*/ 0 h 20288"/>
              </a:gdLst>
              <a:ahLst/>
              <a:cxnLst>
                <a:cxn ang="0">
                  <a:pos x="connsiteX0" y="connsiteY0"/>
                </a:cxn>
                <a:cxn ang="0">
                  <a:pos x="connsiteX1" y="connsiteY1"/>
                </a:cxn>
                <a:cxn ang="0">
                  <a:pos x="connsiteX2" y="connsiteY2"/>
                </a:cxn>
              </a:cxnLst>
              <a:rect l="l" t="t" r="r" b="b"/>
              <a:pathLst>
                <a:path w="9525" h="20288">
                  <a:moveTo>
                    <a:pt x="0" y="0"/>
                  </a:moveTo>
                  <a:lnTo>
                    <a:pt x="0" y="20288"/>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1" name="Freeform: Shape 20">
              <a:extLst>
                <a:ext uri="{FF2B5EF4-FFF2-40B4-BE49-F238E27FC236}">
                  <a16:creationId xmlns:a16="http://schemas.microsoft.com/office/drawing/2014/main" id="{FC0CFBB7-C1F1-40FA-8DEC-D19D8856737C}"/>
                </a:ext>
              </a:extLst>
            </p:cNvPr>
            <p:cNvSpPr/>
            <p:nvPr/>
          </p:nvSpPr>
          <p:spPr>
            <a:xfrm>
              <a:off x="1514521" y="4673888"/>
              <a:ext cx="9525" cy="20288"/>
            </a:xfrm>
            <a:custGeom>
              <a:avLst/>
              <a:gdLst>
                <a:gd name="connsiteX0" fmla="*/ 0 w 9525"/>
                <a:gd name="connsiteY0" fmla="*/ 0 h 20288"/>
                <a:gd name="connsiteX1" fmla="*/ 0 w 9525"/>
                <a:gd name="connsiteY1" fmla="*/ 20288 h 20288"/>
                <a:gd name="connsiteX2" fmla="*/ 0 w 9525"/>
                <a:gd name="connsiteY2" fmla="*/ 0 h 20288"/>
              </a:gdLst>
              <a:ahLst/>
              <a:cxnLst>
                <a:cxn ang="0">
                  <a:pos x="connsiteX0" y="connsiteY0"/>
                </a:cxn>
                <a:cxn ang="0">
                  <a:pos x="connsiteX1" y="connsiteY1"/>
                </a:cxn>
                <a:cxn ang="0">
                  <a:pos x="connsiteX2" y="connsiteY2"/>
                </a:cxn>
              </a:cxnLst>
              <a:rect l="l" t="t" r="r" b="b"/>
              <a:pathLst>
                <a:path w="9525" h="20288">
                  <a:moveTo>
                    <a:pt x="0" y="0"/>
                  </a:moveTo>
                  <a:lnTo>
                    <a:pt x="0" y="20288"/>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2" name="Freeform: Shape 21">
              <a:extLst>
                <a:ext uri="{FF2B5EF4-FFF2-40B4-BE49-F238E27FC236}">
                  <a16:creationId xmlns:a16="http://schemas.microsoft.com/office/drawing/2014/main" id="{44CD28A3-2550-4758-A3D9-A23EC3383178}"/>
                </a:ext>
              </a:extLst>
            </p:cNvPr>
            <p:cNvSpPr/>
            <p:nvPr/>
          </p:nvSpPr>
          <p:spPr>
            <a:xfrm>
              <a:off x="1514521" y="4555302"/>
              <a:ext cx="23050" cy="76485"/>
            </a:xfrm>
            <a:custGeom>
              <a:avLst/>
              <a:gdLst>
                <a:gd name="connsiteX0" fmla="*/ 0 w 23050"/>
                <a:gd name="connsiteY0" fmla="*/ 0 h 76485"/>
                <a:gd name="connsiteX1" fmla="*/ 0 w 23050"/>
                <a:gd name="connsiteY1" fmla="*/ 52102 h 76485"/>
                <a:gd name="connsiteX2" fmla="*/ 23050 w 23050"/>
                <a:gd name="connsiteY2" fmla="*/ 76486 h 76485"/>
                <a:gd name="connsiteX3" fmla="*/ 0 w 23050"/>
                <a:gd name="connsiteY3" fmla="*/ 52102 h 76485"/>
              </a:gdLst>
              <a:ahLst/>
              <a:cxnLst>
                <a:cxn ang="0">
                  <a:pos x="connsiteX0" y="connsiteY0"/>
                </a:cxn>
                <a:cxn ang="0">
                  <a:pos x="connsiteX1" y="connsiteY1"/>
                </a:cxn>
                <a:cxn ang="0">
                  <a:pos x="connsiteX2" y="connsiteY2"/>
                </a:cxn>
                <a:cxn ang="0">
                  <a:pos x="connsiteX3" y="connsiteY3"/>
                </a:cxn>
              </a:cxnLst>
              <a:rect l="l" t="t" r="r" b="b"/>
              <a:pathLst>
                <a:path w="23050" h="76485">
                  <a:moveTo>
                    <a:pt x="0" y="0"/>
                  </a:moveTo>
                  <a:lnTo>
                    <a:pt x="0" y="52102"/>
                  </a:lnTo>
                  <a:lnTo>
                    <a:pt x="23050" y="76486"/>
                  </a:lnTo>
                  <a:lnTo>
                    <a:pt x="0" y="52102"/>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3" name="Freeform: Shape 22">
              <a:extLst>
                <a:ext uri="{FF2B5EF4-FFF2-40B4-BE49-F238E27FC236}">
                  <a16:creationId xmlns:a16="http://schemas.microsoft.com/office/drawing/2014/main" id="{1E161BFB-BF7C-4C98-891B-44DC9B58C547}"/>
                </a:ext>
              </a:extLst>
            </p:cNvPr>
            <p:cNvSpPr/>
            <p:nvPr/>
          </p:nvSpPr>
          <p:spPr>
            <a:xfrm>
              <a:off x="1288207" y="4862674"/>
              <a:ext cx="43243" cy="45719"/>
            </a:xfrm>
            <a:custGeom>
              <a:avLst/>
              <a:gdLst>
                <a:gd name="connsiteX0" fmla="*/ 43244 w 43243"/>
                <a:gd name="connsiteY0" fmla="*/ 45720 h 45719"/>
                <a:gd name="connsiteX1" fmla="*/ 0 w 43243"/>
                <a:gd name="connsiteY1" fmla="*/ 0 h 45719"/>
                <a:gd name="connsiteX2" fmla="*/ 43244 w 43243"/>
                <a:gd name="connsiteY2" fmla="*/ 45720 h 45719"/>
              </a:gdLst>
              <a:ahLst/>
              <a:cxnLst>
                <a:cxn ang="0">
                  <a:pos x="connsiteX0" y="connsiteY0"/>
                </a:cxn>
                <a:cxn ang="0">
                  <a:pos x="connsiteX1" y="connsiteY1"/>
                </a:cxn>
                <a:cxn ang="0">
                  <a:pos x="connsiteX2" y="connsiteY2"/>
                </a:cxn>
              </a:cxnLst>
              <a:rect l="l" t="t" r="r" b="b"/>
              <a:pathLst>
                <a:path w="43243" h="45719">
                  <a:moveTo>
                    <a:pt x="43244" y="45720"/>
                  </a:moveTo>
                  <a:cubicBezTo>
                    <a:pt x="19336" y="45720"/>
                    <a:pt x="0" y="25241"/>
                    <a:pt x="0" y="0"/>
                  </a:cubicBezTo>
                  <a:cubicBezTo>
                    <a:pt x="0" y="25241"/>
                    <a:pt x="19336" y="45720"/>
                    <a:pt x="43244" y="45720"/>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4" name="Freeform: Shape 23">
              <a:extLst>
                <a:ext uri="{FF2B5EF4-FFF2-40B4-BE49-F238E27FC236}">
                  <a16:creationId xmlns:a16="http://schemas.microsoft.com/office/drawing/2014/main" id="{A86F55E3-9C4A-4D52-8060-59EAC9DCA132}"/>
                </a:ext>
              </a:extLst>
            </p:cNvPr>
            <p:cNvSpPr/>
            <p:nvPr/>
          </p:nvSpPr>
          <p:spPr>
            <a:xfrm>
              <a:off x="1331451" y="4862674"/>
              <a:ext cx="43243" cy="45719"/>
            </a:xfrm>
            <a:custGeom>
              <a:avLst/>
              <a:gdLst>
                <a:gd name="connsiteX0" fmla="*/ 0 w 43243"/>
                <a:gd name="connsiteY0" fmla="*/ 45720 h 45719"/>
                <a:gd name="connsiteX1" fmla="*/ 43243 w 43243"/>
                <a:gd name="connsiteY1" fmla="*/ 0 h 45719"/>
                <a:gd name="connsiteX2" fmla="*/ 0 w 43243"/>
                <a:gd name="connsiteY2" fmla="*/ 45720 h 45719"/>
              </a:gdLst>
              <a:ahLst/>
              <a:cxnLst>
                <a:cxn ang="0">
                  <a:pos x="connsiteX0" y="connsiteY0"/>
                </a:cxn>
                <a:cxn ang="0">
                  <a:pos x="connsiteX1" y="connsiteY1"/>
                </a:cxn>
                <a:cxn ang="0">
                  <a:pos x="connsiteX2" y="connsiteY2"/>
                </a:cxn>
              </a:cxnLst>
              <a:rect l="l" t="t" r="r" b="b"/>
              <a:pathLst>
                <a:path w="43243" h="45719">
                  <a:moveTo>
                    <a:pt x="0" y="45720"/>
                  </a:moveTo>
                  <a:cubicBezTo>
                    <a:pt x="23908" y="45720"/>
                    <a:pt x="43243" y="25241"/>
                    <a:pt x="43243" y="0"/>
                  </a:cubicBezTo>
                  <a:cubicBezTo>
                    <a:pt x="43243" y="25241"/>
                    <a:pt x="23908" y="45720"/>
                    <a:pt x="0" y="45720"/>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5" name="Freeform: Shape 24">
              <a:extLst>
                <a:ext uri="{FF2B5EF4-FFF2-40B4-BE49-F238E27FC236}">
                  <a16:creationId xmlns:a16="http://schemas.microsoft.com/office/drawing/2014/main" id="{4C8909DA-E02F-446B-8FFA-8978AED1665A}"/>
                </a:ext>
              </a:extLst>
            </p:cNvPr>
            <p:cNvSpPr/>
            <p:nvPr/>
          </p:nvSpPr>
          <p:spPr>
            <a:xfrm>
              <a:off x="1197910" y="4547492"/>
              <a:ext cx="267080" cy="254412"/>
            </a:xfrm>
            <a:custGeom>
              <a:avLst/>
              <a:gdLst>
                <a:gd name="connsiteX0" fmla="*/ 267081 w 267080"/>
                <a:gd name="connsiteY0" fmla="*/ 254413 h 254412"/>
                <a:gd name="connsiteX1" fmla="*/ 267081 w 267080"/>
                <a:gd name="connsiteY1" fmla="*/ 153829 h 254412"/>
                <a:gd name="connsiteX2" fmla="*/ 133541 w 267080"/>
                <a:gd name="connsiteY2" fmla="*/ 0 h 254412"/>
                <a:gd name="connsiteX3" fmla="*/ 133541 w 267080"/>
                <a:gd name="connsiteY3" fmla="*/ 0 h 254412"/>
                <a:gd name="connsiteX4" fmla="*/ 0 w 267080"/>
                <a:gd name="connsiteY4" fmla="*/ 153829 h 254412"/>
                <a:gd name="connsiteX5" fmla="*/ 0 w 267080"/>
                <a:gd name="connsiteY5" fmla="*/ 254413 h 254412"/>
                <a:gd name="connsiteX6" fmla="*/ 0 w 267080"/>
                <a:gd name="connsiteY6" fmla="*/ 153829 h 254412"/>
                <a:gd name="connsiteX7" fmla="*/ 133541 w 267080"/>
                <a:gd name="connsiteY7" fmla="*/ 0 h 254412"/>
                <a:gd name="connsiteX8" fmla="*/ 133541 w 267080"/>
                <a:gd name="connsiteY8" fmla="*/ 0 h 254412"/>
                <a:gd name="connsiteX9" fmla="*/ 267081 w 267080"/>
                <a:gd name="connsiteY9" fmla="*/ 153829 h 254412"/>
                <a:gd name="connsiteX10" fmla="*/ 267081 w 267080"/>
                <a:gd name="connsiteY10" fmla="*/ 254413 h 25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080" h="254412">
                  <a:moveTo>
                    <a:pt x="267081" y="254413"/>
                  </a:moveTo>
                  <a:lnTo>
                    <a:pt x="267081" y="153829"/>
                  </a:lnTo>
                  <a:cubicBezTo>
                    <a:pt x="267081" y="68866"/>
                    <a:pt x="218504" y="0"/>
                    <a:pt x="133541" y="0"/>
                  </a:cubicBezTo>
                  <a:lnTo>
                    <a:pt x="133541" y="0"/>
                  </a:lnTo>
                  <a:cubicBezTo>
                    <a:pt x="48578" y="95"/>
                    <a:pt x="0" y="68866"/>
                    <a:pt x="0" y="153829"/>
                  </a:cubicBezTo>
                  <a:lnTo>
                    <a:pt x="0" y="254413"/>
                  </a:lnTo>
                  <a:lnTo>
                    <a:pt x="0" y="153829"/>
                  </a:lnTo>
                  <a:cubicBezTo>
                    <a:pt x="0" y="68866"/>
                    <a:pt x="48578" y="0"/>
                    <a:pt x="133541" y="0"/>
                  </a:cubicBezTo>
                  <a:lnTo>
                    <a:pt x="133541" y="0"/>
                  </a:lnTo>
                  <a:cubicBezTo>
                    <a:pt x="218504" y="0"/>
                    <a:pt x="267081" y="68866"/>
                    <a:pt x="267081" y="153829"/>
                  </a:cubicBezTo>
                  <a:lnTo>
                    <a:pt x="267081" y="254413"/>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26" name="Freeform: Shape 25">
              <a:extLst>
                <a:ext uri="{FF2B5EF4-FFF2-40B4-BE49-F238E27FC236}">
                  <a16:creationId xmlns:a16="http://schemas.microsoft.com/office/drawing/2014/main" id="{AAEC4DAF-6CD1-4943-8BCF-E3B4354E4480}"/>
                </a:ext>
              </a:extLst>
            </p:cNvPr>
            <p:cNvSpPr/>
            <p:nvPr/>
          </p:nvSpPr>
          <p:spPr>
            <a:xfrm>
              <a:off x="1244583" y="4602165"/>
              <a:ext cx="37242" cy="54673"/>
            </a:xfrm>
            <a:custGeom>
              <a:avLst/>
              <a:gdLst>
                <a:gd name="connsiteX0" fmla="*/ 0 w 37242"/>
                <a:gd name="connsiteY0" fmla="*/ 54674 h 54673"/>
                <a:gd name="connsiteX1" fmla="*/ 37243 w 37242"/>
                <a:gd name="connsiteY1" fmla="*/ 0 h 54673"/>
                <a:gd name="connsiteX2" fmla="*/ 0 w 37242"/>
                <a:gd name="connsiteY2" fmla="*/ 54674 h 54673"/>
              </a:gdLst>
              <a:ahLst/>
              <a:cxnLst>
                <a:cxn ang="0">
                  <a:pos x="connsiteX0" y="connsiteY0"/>
                </a:cxn>
                <a:cxn ang="0">
                  <a:pos x="connsiteX1" y="connsiteY1"/>
                </a:cxn>
                <a:cxn ang="0">
                  <a:pos x="connsiteX2" y="connsiteY2"/>
                </a:cxn>
              </a:cxnLst>
              <a:rect l="l" t="t" r="r" b="b"/>
              <a:pathLst>
                <a:path w="37242" h="54673">
                  <a:moveTo>
                    <a:pt x="0" y="54674"/>
                  </a:moveTo>
                  <a:cubicBezTo>
                    <a:pt x="6477" y="32671"/>
                    <a:pt x="18383" y="12668"/>
                    <a:pt x="37243" y="0"/>
                  </a:cubicBezTo>
                  <a:cubicBezTo>
                    <a:pt x="18383" y="12668"/>
                    <a:pt x="6477" y="32671"/>
                    <a:pt x="0" y="54674"/>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7" name="Freeform: Shape 26">
              <a:extLst>
                <a:ext uri="{FF2B5EF4-FFF2-40B4-BE49-F238E27FC236}">
                  <a16:creationId xmlns:a16="http://schemas.microsoft.com/office/drawing/2014/main" id="{4FF22715-2924-4F57-A7CD-CC95E24E5C8D}"/>
                </a:ext>
              </a:extLst>
            </p:cNvPr>
            <p:cNvSpPr/>
            <p:nvPr/>
          </p:nvSpPr>
          <p:spPr>
            <a:xfrm>
              <a:off x="1331451" y="4518155"/>
              <a:ext cx="9525" cy="29432"/>
            </a:xfrm>
            <a:custGeom>
              <a:avLst/>
              <a:gdLst>
                <a:gd name="connsiteX0" fmla="*/ 0 w 9525"/>
                <a:gd name="connsiteY0" fmla="*/ 29432 h 29432"/>
                <a:gd name="connsiteX1" fmla="*/ 0 w 9525"/>
                <a:gd name="connsiteY1" fmla="*/ 0 h 29432"/>
                <a:gd name="connsiteX2" fmla="*/ 0 w 9525"/>
                <a:gd name="connsiteY2" fmla="*/ 29432 h 29432"/>
              </a:gdLst>
              <a:ahLst/>
              <a:cxnLst>
                <a:cxn ang="0">
                  <a:pos x="connsiteX0" y="connsiteY0"/>
                </a:cxn>
                <a:cxn ang="0">
                  <a:pos x="connsiteX1" y="connsiteY1"/>
                </a:cxn>
                <a:cxn ang="0">
                  <a:pos x="connsiteX2" y="connsiteY2"/>
                </a:cxn>
              </a:cxnLst>
              <a:rect l="l" t="t" r="r" b="b"/>
              <a:pathLst>
                <a:path w="9525" h="29432">
                  <a:moveTo>
                    <a:pt x="0" y="29432"/>
                  </a:moveTo>
                  <a:lnTo>
                    <a:pt x="0" y="0"/>
                  </a:lnTo>
                  <a:lnTo>
                    <a:pt x="0" y="29432"/>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8" name="Freeform: Shape 27">
              <a:extLst>
                <a:ext uri="{FF2B5EF4-FFF2-40B4-BE49-F238E27FC236}">
                  <a16:creationId xmlns:a16="http://schemas.microsoft.com/office/drawing/2014/main" id="{572A69E6-AAF8-45EA-BB9F-342124397D9F}"/>
                </a:ext>
              </a:extLst>
            </p:cNvPr>
            <p:cNvSpPr/>
            <p:nvPr/>
          </p:nvSpPr>
          <p:spPr>
            <a:xfrm>
              <a:off x="1308686" y="4472530"/>
              <a:ext cx="45529" cy="45529"/>
            </a:xfrm>
            <a:custGeom>
              <a:avLst/>
              <a:gdLst>
                <a:gd name="connsiteX0" fmla="*/ 45530 w 45529"/>
                <a:gd name="connsiteY0" fmla="*/ 22765 h 45529"/>
                <a:gd name="connsiteX1" fmla="*/ 22765 w 45529"/>
                <a:gd name="connsiteY1" fmla="*/ 45530 h 45529"/>
                <a:gd name="connsiteX2" fmla="*/ 0 w 45529"/>
                <a:gd name="connsiteY2" fmla="*/ 22765 h 45529"/>
                <a:gd name="connsiteX3" fmla="*/ 22765 w 45529"/>
                <a:gd name="connsiteY3" fmla="*/ 0 h 45529"/>
                <a:gd name="connsiteX4" fmla="*/ 45530 w 45529"/>
                <a:gd name="connsiteY4" fmla="*/ 22765 h 45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5529">
                  <a:moveTo>
                    <a:pt x="45530" y="22765"/>
                  </a:moveTo>
                  <a:cubicBezTo>
                    <a:pt x="45530" y="35337"/>
                    <a:pt x="35337" y="45530"/>
                    <a:pt x="22765" y="45530"/>
                  </a:cubicBezTo>
                  <a:cubicBezTo>
                    <a:pt x="10192" y="45530"/>
                    <a:pt x="0" y="35337"/>
                    <a:pt x="0" y="22765"/>
                  </a:cubicBezTo>
                  <a:cubicBezTo>
                    <a:pt x="0" y="10192"/>
                    <a:pt x="10192" y="0"/>
                    <a:pt x="22765" y="0"/>
                  </a:cubicBezTo>
                  <a:cubicBezTo>
                    <a:pt x="35337" y="0"/>
                    <a:pt x="45530" y="10192"/>
                    <a:pt x="45530" y="22765"/>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9" name="Freeform: Shape 28">
              <a:extLst>
                <a:ext uri="{FF2B5EF4-FFF2-40B4-BE49-F238E27FC236}">
                  <a16:creationId xmlns:a16="http://schemas.microsoft.com/office/drawing/2014/main" id="{8C9EC129-3E1B-48C0-8327-A942047456BD}"/>
                </a:ext>
              </a:extLst>
            </p:cNvPr>
            <p:cNvSpPr/>
            <p:nvPr/>
          </p:nvSpPr>
          <p:spPr>
            <a:xfrm>
              <a:off x="1197910" y="4741421"/>
              <a:ext cx="267080" cy="9525"/>
            </a:xfrm>
            <a:custGeom>
              <a:avLst/>
              <a:gdLst>
                <a:gd name="connsiteX0" fmla="*/ 0 w 267080"/>
                <a:gd name="connsiteY0" fmla="*/ 0 h 9525"/>
                <a:gd name="connsiteX1" fmla="*/ 267081 w 267080"/>
                <a:gd name="connsiteY1" fmla="*/ 0 h 9525"/>
                <a:gd name="connsiteX2" fmla="*/ 0 w 267080"/>
                <a:gd name="connsiteY2" fmla="*/ 0 h 9525"/>
              </a:gdLst>
              <a:ahLst/>
              <a:cxnLst>
                <a:cxn ang="0">
                  <a:pos x="connsiteX0" y="connsiteY0"/>
                </a:cxn>
                <a:cxn ang="0">
                  <a:pos x="connsiteX1" y="connsiteY1"/>
                </a:cxn>
                <a:cxn ang="0">
                  <a:pos x="connsiteX2" y="connsiteY2"/>
                </a:cxn>
              </a:cxnLst>
              <a:rect l="l" t="t" r="r" b="b"/>
              <a:pathLst>
                <a:path w="267080" h="9525">
                  <a:moveTo>
                    <a:pt x="0" y="0"/>
                  </a:moveTo>
                  <a:lnTo>
                    <a:pt x="267081"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0" name="Freeform: Shape 29">
              <a:extLst>
                <a:ext uri="{FF2B5EF4-FFF2-40B4-BE49-F238E27FC236}">
                  <a16:creationId xmlns:a16="http://schemas.microsoft.com/office/drawing/2014/main" id="{28E7A52B-3F4C-4F47-A243-A23E99707E52}"/>
                </a:ext>
              </a:extLst>
            </p:cNvPr>
            <p:cNvSpPr/>
            <p:nvPr/>
          </p:nvSpPr>
          <p:spPr>
            <a:xfrm>
              <a:off x="1163620" y="4801905"/>
              <a:ext cx="335756" cy="60769"/>
            </a:xfrm>
            <a:custGeom>
              <a:avLst/>
              <a:gdLst>
                <a:gd name="connsiteX0" fmla="*/ 76009 w 335756"/>
                <a:gd name="connsiteY0" fmla="*/ 0 h 60769"/>
                <a:gd name="connsiteX1" fmla="*/ 32766 w 335756"/>
                <a:gd name="connsiteY1" fmla="*/ 0 h 60769"/>
                <a:gd name="connsiteX2" fmla="*/ 0 w 335756"/>
                <a:gd name="connsiteY2" fmla="*/ 30385 h 60769"/>
                <a:gd name="connsiteX3" fmla="*/ 0 w 335756"/>
                <a:gd name="connsiteY3" fmla="*/ 30385 h 60769"/>
                <a:gd name="connsiteX4" fmla="*/ 32766 w 335756"/>
                <a:gd name="connsiteY4" fmla="*/ 60769 h 60769"/>
                <a:gd name="connsiteX5" fmla="*/ 302990 w 335756"/>
                <a:gd name="connsiteY5" fmla="*/ 60769 h 60769"/>
                <a:gd name="connsiteX6" fmla="*/ 335756 w 335756"/>
                <a:gd name="connsiteY6" fmla="*/ 30385 h 60769"/>
                <a:gd name="connsiteX7" fmla="*/ 335756 w 335756"/>
                <a:gd name="connsiteY7" fmla="*/ 30385 h 60769"/>
                <a:gd name="connsiteX8" fmla="*/ 302990 w 335756"/>
                <a:gd name="connsiteY8" fmla="*/ 0 h 60769"/>
                <a:gd name="connsiteX9" fmla="*/ 116491 w 335756"/>
                <a:gd name="connsiteY9" fmla="*/ 0 h 60769"/>
                <a:gd name="connsiteX10" fmla="*/ 302990 w 335756"/>
                <a:gd name="connsiteY10" fmla="*/ 0 h 60769"/>
                <a:gd name="connsiteX11" fmla="*/ 335756 w 335756"/>
                <a:gd name="connsiteY11" fmla="*/ 30385 h 60769"/>
                <a:gd name="connsiteX12" fmla="*/ 335756 w 335756"/>
                <a:gd name="connsiteY12" fmla="*/ 30385 h 60769"/>
                <a:gd name="connsiteX13" fmla="*/ 302990 w 335756"/>
                <a:gd name="connsiteY13" fmla="*/ 60769 h 60769"/>
                <a:gd name="connsiteX14" fmla="*/ 32766 w 335756"/>
                <a:gd name="connsiteY14" fmla="*/ 60769 h 60769"/>
                <a:gd name="connsiteX15" fmla="*/ 0 w 335756"/>
                <a:gd name="connsiteY15" fmla="*/ 30385 h 60769"/>
                <a:gd name="connsiteX16" fmla="*/ 0 w 335756"/>
                <a:gd name="connsiteY16" fmla="*/ 30385 h 60769"/>
                <a:gd name="connsiteX17" fmla="*/ 32766 w 335756"/>
                <a:gd name="connsiteY17" fmla="*/ 0 h 60769"/>
                <a:gd name="connsiteX18" fmla="*/ 76009 w 335756"/>
                <a:gd name="connsiteY18" fmla="*/ 0 h 6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5756" h="60769">
                  <a:moveTo>
                    <a:pt x="76009" y="0"/>
                  </a:moveTo>
                  <a:lnTo>
                    <a:pt x="32766" y="0"/>
                  </a:lnTo>
                  <a:cubicBezTo>
                    <a:pt x="14669" y="0"/>
                    <a:pt x="0" y="13621"/>
                    <a:pt x="0" y="30385"/>
                  </a:cubicBezTo>
                  <a:lnTo>
                    <a:pt x="0" y="30385"/>
                  </a:lnTo>
                  <a:cubicBezTo>
                    <a:pt x="0" y="47149"/>
                    <a:pt x="14669" y="60769"/>
                    <a:pt x="32766" y="60769"/>
                  </a:cubicBezTo>
                  <a:lnTo>
                    <a:pt x="302990" y="60769"/>
                  </a:lnTo>
                  <a:cubicBezTo>
                    <a:pt x="321088" y="60769"/>
                    <a:pt x="335756" y="47149"/>
                    <a:pt x="335756" y="30385"/>
                  </a:cubicBezTo>
                  <a:lnTo>
                    <a:pt x="335756" y="30385"/>
                  </a:lnTo>
                  <a:cubicBezTo>
                    <a:pt x="335756" y="13621"/>
                    <a:pt x="321088" y="0"/>
                    <a:pt x="302990" y="0"/>
                  </a:cubicBezTo>
                  <a:lnTo>
                    <a:pt x="116491" y="0"/>
                  </a:lnTo>
                  <a:lnTo>
                    <a:pt x="302990" y="0"/>
                  </a:lnTo>
                  <a:cubicBezTo>
                    <a:pt x="321088" y="0"/>
                    <a:pt x="335756" y="13621"/>
                    <a:pt x="335756" y="30385"/>
                  </a:cubicBezTo>
                  <a:lnTo>
                    <a:pt x="335756" y="30385"/>
                  </a:lnTo>
                  <a:cubicBezTo>
                    <a:pt x="335756" y="47149"/>
                    <a:pt x="321088" y="60769"/>
                    <a:pt x="302990" y="60769"/>
                  </a:cubicBezTo>
                  <a:lnTo>
                    <a:pt x="32766" y="60769"/>
                  </a:lnTo>
                  <a:cubicBezTo>
                    <a:pt x="14669" y="60769"/>
                    <a:pt x="0" y="47149"/>
                    <a:pt x="0" y="30385"/>
                  </a:cubicBezTo>
                  <a:lnTo>
                    <a:pt x="0" y="30385"/>
                  </a:lnTo>
                  <a:cubicBezTo>
                    <a:pt x="0" y="13621"/>
                    <a:pt x="14669" y="0"/>
                    <a:pt x="32766" y="0"/>
                  </a:cubicBezTo>
                  <a:lnTo>
                    <a:pt x="76009"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20" name="Graphic 13">
            <a:extLst>
              <a:ext uri="{FF2B5EF4-FFF2-40B4-BE49-F238E27FC236}">
                <a16:creationId xmlns:a16="http://schemas.microsoft.com/office/drawing/2014/main" id="{D4A1F0E1-02F9-4059-848C-09DEDF97BE22}"/>
              </a:ext>
            </a:extLst>
          </p:cNvPr>
          <p:cNvGrpSpPr/>
          <p:nvPr/>
        </p:nvGrpSpPr>
        <p:grpSpPr>
          <a:xfrm>
            <a:off x="3351175" y="5640359"/>
            <a:ext cx="445388" cy="307752"/>
            <a:chOff x="3351175" y="5640359"/>
            <a:chExt cx="445388" cy="307752"/>
          </a:xfrm>
          <a:noFill/>
        </p:grpSpPr>
        <p:sp>
          <p:nvSpPr>
            <p:cNvPr id="122" name="Freeform: Shape 121">
              <a:extLst>
                <a:ext uri="{FF2B5EF4-FFF2-40B4-BE49-F238E27FC236}">
                  <a16:creationId xmlns:a16="http://schemas.microsoft.com/office/drawing/2014/main" id="{BD7DD64D-AE46-496F-9029-4190F1475EE7}"/>
                </a:ext>
              </a:extLst>
            </p:cNvPr>
            <p:cNvSpPr/>
            <p:nvPr/>
          </p:nvSpPr>
          <p:spPr>
            <a:xfrm>
              <a:off x="3351175" y="5640359"/>
              <a:ext cx="340994" cy="307752"/>
            </a:xfrm>
            <a:custGeom>
              <a:avLst/>
              <a:gdLst>
                <a:gd name="connsiteX0" fmla="*/ 340995 w 340994"/>
                <a:gd name="connsiteY0" fmla="*/ 114681 h 307752"/>
                <a:gd name="connsiteX1" fmla="*/ 328136 w 340994"/>
                <a:gd name="connsiteY1" fmla="*/ 32957 h 307752"/>
                <a:gd name="connsiteX2" fmla="*/ 162497 w 340994"/>
                <a:gd name="connsiteY2" fmla="*/ 32957 h 307752"/>
                <a:gd name="connsiteX3" fmla="*/ 129540 w 340994"/>
                <a:gd name="connsiteY3" fmla="*/ 0 h 307752"/>
                <a:gd name="connsiteX4" fmla="*/ 0 w 340994"/>
                <a:gd name="connsiteY4" fmla="*/ 0 h 307752"/>
                <a:gd name="connsiteX5" fmla="*/ 28670 w 340994"/>
                <a:gd name="connsiteY5" fmla="*/ 291560 h 307752"/>
                <a:gd name="connsiteX6" fmla="*/ 47435 w 340994"/>
                <a:gd name="connsiteY6" fmla="*/ 307753 h 30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994" h="307752">
                  <a:moveTo>
                    <a:pt x="340995" y="114681"/>
                  </a:moveTo>
                  <a:lnTo>
                    <a:pt x="328136" y="32957"/>
                  </a:lnTo>
                  <a:lnTo>
                    <a:pt x="162497" y="32957"/>
                  </a:lnTo>
                  <a:lnTo>
                    <a:pt x="129540" y="0"/>
                  </a:lnTo>
                  <a:lnTo>
                    <a:pt x="0" y="0"/>
                  </a:lnTo>
                  <a:lnTo>
                    <a:pt x="28670" y="291560"/>
                  </a:lnTo>
                  <a:lnTo>
                    <a:pt x="47435" y="307753"/>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3" name="Freeform: Shape 122">
              <a:extLst>
                <a:ext uri="{FF2B5EF4-FFF2-40B4-BE49-F238E27FC236}">
                  <a16:creationId xmlns:a16="http://schemas.microsoft.com/office/drawing/2014/main" id="{31931E5D-A661-4540-9801-4D56E67EADFB}"/>
                </a:ext>
              </a:extLst>
            </p:cNvPr>
            <p:cNvSpPr/>
            <p:nvPr/>
          </p:nvSpPr>
          <p:spPr>
            <a:xfrm>
              <a:off x="3394799" y="5715130"/>
              <a:ext cx="253745" cy="198501"/>
            </a:xfrm>
            <a:custGeom>
              <a:avLst/>
              <a:gdLst>
                <a:gd name="connsiteX0" fmla="*/ 17431 w 253745"/>
                <a:gd name="connsiteY0" fmla="*/ 198501 h 198501"/>
                <a:gd name="connsiteX1" fmla="*/ 0 w 253745"/>
                <a:gd name="connsiteY1" fmla="*/ 0 h 198501"/>
                <a:gd name="connsiteX2" fmla="*/ 247555 w 253745"/>
                <a:gd name="connsiteY2" fmla="*/ 0 h 198501"/>
                <a:gd name="connsiteX3" fmla="*/ 253746 w 253745"/>
                <a:gd name="connsiteY3" fmla="*/ 41624 h 198501"/>
              </a:gdLst>
              <a:ahLst/>
              <a:cxnLst>
                <a:cxn ang="0">
                  <a:pos x="connsiteX0" y="connsiteY0"/>
                </a:cxn>
                <a:cxn ang="0">
                  <a:pos x="connsiteX1" y="connsiteY1"/>
                </a:cxn>
                <a:cxn ang="0">
                  <a:pos x="connsiteX2" y="connsiteY2"/>
                </a:cxn>
                <a:cxn ang="0">
                  <a:pos x="connsiteX3" y="connsiteY3"/>
                </a:cxn>
              </a:cxnLst>
              <a:rect l="l" t="t" r="r" b="b"/>
              <a:pathLst>
                <a:path w="253745" h="198501">
                  <a:moveTo>
                    <a:pt x="17431" y="198501"/>
                  </a:moveTo>
                  <a:lnTo>
                    <a:pt x="0" y="0"/>
                  </a:lnTo>
                  <a:lnTo>
                    <a:pt x="247555" y="0"/>
                  </a:lnTo>
                  <a:lnTo>
                    <a:pt x="253746" y="41624"/>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24" name="Freeform: Shape 123">
              <a:extLst>
                <a:ext uri="{FF2B5EF4-FFF2-40B4-BE49-F238E27FC236}">
                  <a16:creationId xmlns:a16="http://schemas.microsoft.com/office/drawing/2014/main" id="{FFAFB65D-9E16-4801-868E-C91C9F789721}"/>
                </a:ext>
              </a:extLst>
            </p:cNvPr>
            <p:cNvSpPr/>
            <p:nvPr/>
          </p:nvSpPr>
          <p:spPr>
            <a:xfrm>
              <a:off x="3388323" y="5676840"/>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5" name="Freeform: Shape 124">
              <a:extLst>
                <a:ext uri="{FF2B5EF4-FFF2-40B4-BE49-F238E27FC236}">
                  <a16:creationId xmlns:a16="http://schemas.microsoft.com/office/drawing/2014/main" id="{9584F2C2-9B29-4D8A-86F3-7F2968A1043E}"/>
                </a:ext>
              </a:extLst>
            </p:cNvPr>
            <p:cNvSpPr/>
            <p:nvPr/>
          </p:nvSpPr>
          <p:spPr>
            <a:xfrm>
              <a:off x="3426518" y="5676840"/>
              <a:ext cx="40290" cy="9525"/>
            </a:xfrm>
            <a:custGeom>
              <a:avLst/>
              <a:gdLst>
                <a:gd name="connsiteX0" fmla="*/ 0 w 40290"/>
                <a:gd name="connsiteY0" fmla="*/ 0 h 9525"/>
                <a:gd name="connsiteX1" fmla="*/ 40291 w 40290"/>
                <a:gd name="connsiteY1" fmla="*/ 0 h 9525"/>
              </a:gdLst>
              <a:ahLst/>
              <a:cxnLst>
                <a:cxn ang="0">
                  <a:pos x="connsiteX0" y="connsiteY0"/>
                </a:cxn>
                <a:cxn ang="0">
                  <a:pos x="connsiteX1" y="connsiteY1"/>
                </a:cxn>
              </a:cxnLst>
              <a:rect l="l" t="t" r="r" b="b"/>
              <a:pathLst>
                <a:path w="40290" h="9525">
                  <a:moveTo>
                    <a:pt x="0" y="0"/>
                  </a:moveTo>
                  <a:lnTo>
                    <a:pt x="40291"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1" name="Freeform: Shape 120">
              <a:extLst>
                <a:ext uri="{FF2B5EF4-FFF2-40B4-BE49-F238E27FC236}">
                  <a16:creationId xmlns:a16="http://schemas.microsoft.com/office/drawing/2014/main" id="{0CDD2739-BF7B-47D2-92B8-6335F3646A06}"/>
                </a:ext>
              </a:extLst>
            </p:cNvPr>
            <p:cNvSpPr/>
            <p:nvPr/>
          </p:nvSpPr>
          <p:spPr>
            <a:xfrm>
              <a:off x="3398610" y="5756755"/>
              <a:ext cx="397954" cy="191357"/>
            </a:xfrm>
            <a:custGeom>
              <a:avLst/>
              <a:gdLst>
                <a:gd name="connsiteX0" fmla="*/ 290036 w 397954"/>
                <a:gd name="connsiteY0" fmla="*/ 191357 h 191357"/>
                <a:gd name="connsiteX1" fmla="*/ 0 w 397954"/>
                <a:gd name="connsiteY1" fmla="*/ 191357 h 191357"/>
                <a:gd name="connsiteX2" fmla="*/ 75819 w 397954"/>
                <a:gd name="connsiteY2" fmla="*/ 0 h 191357"/>
                <a:gd name="connsiteX3" fmla="*/ 397954 w 397954"/>
                <a:gd name="connsiteY3" fmla="*/ 0 h 191357"/>
                <a:gd name="connsiteX4" fmla="*/ 322040 w 397954"/>
                <a:gd name="connsiteY4" fmla="*/ 191357 h 191357"/>
                <a:gd name="connsiteX5" fmla="*/ 293465 w 397954"/>
                <a:gd name="connsiteY5" fmla="*/ 191357 h 1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954" h="191357">
                  <a:moveTo>
                    <a:pt x="290036" y="191357"/>
                  </a:moveTo>
                  <a:lnTo>
                    <a:pt x="0" y="191357"/>
                  </a:lnTo>
                  <a:lnTo>
                    <a:pt x="75819" y="0"/>
                  </a:lnTo>
                  <a:lnTo>
                    <a:pt x="397954" y="0"/>
                  </a:lnTo>
                  <a:lnTo>
                    <a:pt x="322040" y="191357"/>
                  </a:lnTo>
                  <a:lnTo>
                    <a:pt x="293465" y="191357"/>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29" name="Graphic 265">
            <a:extLst>
              <a:ext uri="{FF2B5EF4-FFF2-40B4-BE49-F238E27FC236}">
                <a16:creationId xmlns:a16="http://schemas.microsoft.com/office/drawing/2014/main" id="{F215F90C-10AC-44E1-B899-A69C629C7B2F}"/>
              </a:ext>
            </a:extLst>
          </p:cNvPr>
          <p:cNvGrpSpPr/>
          <p:nvPr/>
        </p:nvGrpSpPr>
        <p:grpSpPr>
          <a:xfrm>
            <a:off x="3831997" y="3749522"/>
            <a:ext cx="429524" cy="351800"/>
            <a:chOff x="3831997" y="3749522"/>
            <a:chExt cx="429524" cy="351800"/>
          </a:xfrm>
          <a:noFill/>
        </p:grpSpPr>
        <p:sp>
          <p:nvSpPr>
            <p:cNvPr id="130" name="Freeform: Shape 129">
              <a:extLst>
                <a:ext uri="{FF2B5EF4-FFF2-40B4-BE49-F238E27FC236}">
                  <a16:creationId xmlns:a16="http://schemas.microsoft.com/office/drawing/2014/main" id="{B3BFF3AA-2189-475F-8653-DBDEFC443693}"/>
                </a:ext>
              </a:extLst>
            </p:cNvPr>
            <p:cNvSpPr/>
            <p:nvPr/>
          </p:nvSpPr>
          <p:spPr>
            <a:xfrm>
              <a:off x="3914876" y="3969639"/>
              <a:ext cx="132349" cy="131683"/>
            </a:xfrm>
            <a:custGeom>
              <a:avLst/>
              <a:gdLst>
                <a:gd name="connsiteX0" fmla="*/ 132350 w 132349"/>
                <a:gd name="connsiteY0" fmla="*/ 118205 h 131683"/>
                <a:gd name="connsiteX1" fmla="*/ 125016 w 132349"/>
                <a:gd name="connsiteY1" fmla="*/ 125540 h 131683"/>
                <a:gd name="connsiteX2" fmla="*/ 95488 w 132349"/>
                <a:gd name="connsiteY2" fmla="*/ 125540 h 131683"/>
                <a:gd name="connsiteX3" fmla="*/ 95488 w 132349"/>
                <a:gd name="connsiteY3" fmla="*/ 125540 h 131683"/>
                <a:gd name="connsiteX4" fmla="*/ 95488 w 132349"/>
                <a:gd name="connsiteY4" fmla="*/ 96012 h 131683"/>
                <a:gd name="connsiteX5" fmla="*/ 102822 w 132349"/>
                <a:gd name="connsiteY5" fmla="*/ 88678 h 131683"/>
                <a:gd name="connsiteX6" fmla="*/ 92821 w 132349"/>
                <a:gd name="connsiteY6" fmla="*/ 98584 h 131683"/>
                <a:gd name="connsiteX7" fmla="*/ 63294 w 132349"/>
                <a:gd name="connsiteY7" fmla="*/ 98584 h 131683"/>
                <a:gd name="connsiteX8" fmla="*/ 63294 w 132349"/>
                <a:gd name="connsiteY8" fmla="*/ 98584 h 131683"/>
                <a:gd name="connsiteX9" fmla="*/ 63294 w 132349"/>
                <a:gd name="connsiteY9" fmla="*/ 69056 h 131683"/>
                <a:gd name="connsiteX10" fmla="*/ 73295 w 132349"/>
                <a:gd name="connsiteY10" fmla="*/ 59055 h 131683"/>
                <a:gd name="connsiteX11" fmla="*/ 63294 w 132349"/>
                <a:gd name="connsiteY11" fmla="*/ 69056 h 131683"/>
                <a:gd name="connsiteX12" fmla="*/ 33766 w 132349"/>
                <a:gd name="connsiteY12" fmla="*/ 69056 h 131683"/>
                <a:gd name="connsiteX13" fmla="*/ 33766 w 132349"/>
                <a:gd name="connsiteY13" fmla="*/ 69056 h 131683"/>
                <a:gd name="connsiteX14" fmla="*/ 33766 w 132349"/>
                <a:gd name="connsiteY14" fmla="*/ 39529 h 131683"/>
                <a:gd name="connsiteX15" fmla="*/ 43767 w 132349"/>
                <a:gd name="connsiteY15" fmla="*/ 29527 h 131683"/>
                <a:gd name="connsiteX16" fmla="*/ 35671 w 132349"/>
                <a:gd name="connsiteY16" fmla="*/ 37624 h 131683"/>
                <a:gd name="connsiteX17" fmla="*/ 6144 w 132349"/>
                <a:gd name="connsiteY17" fmla="*/ 37624 h 131683"/>
                <a:gd name="connsiteX18" fmla="*/ 6144 w 132349"/>
                <a:gd name="connsiteY18" fmla="*/ 37624 h 131683"/>
                <a:gd name="connsiteX19" fmla="*/ 6144 w 132349"/>
                <a:gd name="connsiteY19" fmla="*/ 8096 h 131683"/>
                <a:gd name="connsiteX20" fmla="*/ 14240 w 132349"/>
                <a:gd name="connsiteY20" fmla="*/ 0 h 131683"/>
                <a:gd name="connsiteX21" fmla="*/ 6144 w 132349"/>
                <a:gd name="connsiteY21" fmla="*/ 8096 h 131683"/>
                <a:gd name="connsiteX22" fmla="*/ 6144 w 132349"/>
                <a:gd name="connsiteY22" fmla="*/ 37624 h 131683"/>
                <a:gd name="connsiteX23" fmla="*/ 6144 w 132349"/>
                <a:gd name="connsiteY23" fmla="*/ 37624 h 131683"/>
                <a:gd name="connsiteX24" fmla="*/ 35671 w 132349"/>
                <a:gd name="connsiteY24" fmla="*/ 37624 h 131683"/>
                <a:gd name="connsiteX25" fmla="*/ 43767 w 132349"/>
                <a:gd name="connsiteY25" fmla="*/ 29527 h 131683"/>
                <a:gd name="connsiteX26" fmla="*/ 33766 w 132349"/>
                <a:gd name="connsiteY26" fmla="*/ 39529 h 131683"/>
                <a:gd name="connsiteX27" fmla="*/ 33766 w 132349"/>
                <a:gd name="connsiteY27" fmla="*/ 69056 h 131683"/>
                <a:gd name="connsiteX28" fmla="*/ 33766 w 132349"/>
                <a:gd name="connsiteY28" fmla="*/ 69056 h 131683"/>
                <a:gd name="connsiteX29" fmla="*/ 63294 w 132349"/>
                <a:gd name="connsiteY29" fmla="*/ 69056 h 131683"/>
                <a:gd name="connsiteX30" fmla="*/ 73295 w 132349"/>
                <a:gd name="connsiteY30" fmla="*/ 59055 h 131683"/>
                <a:gd name="connsiteX31" fmla="*/ 63294 w 132349"/>
                <a:gd name="connsiteY31" fmla="*/ 69056 h 131683"/>
                <a:gd name="connsiteX32" fmla="*/ 63294 w 132349"/>
                <a:gd name="connsiteY32" fmla="*/ 98584 h 131683"/>
                <a:gd name="connsiteX33" fmla="*/ 63294 w 132349"/>
                <a:gd name="connsiteY33" fmla="*/ 98584 h 131683"/>
                <a:gd name="connsiteX34" fmla="*/ 92821 w 132349"/>
                <a:gd name="connsiteY34" fmla="*/ 98584 h 131683"/>
                <a:gd name="connsiteX35" fmla="*/ 102822 w 132349"/>
                <a:gd name="connsiteY35" fmla="*/ 88678 h 131683"/>
                <a:gd name="connsiteX36" fmla="*/ 95488 w 132349"/>
                <a:gd name="connsiteY36" fmla="*/ 96012 h 131683"/>
                <a:gd name="connsiteX37" fmla="*/ 95488 w 132349"/>
                <a:gd name="connsiteY37" fmla="*/ 125540 h 131683"/>
                <a:gd name="connsiteX38" fmla="*/ 95488 w 132349"/>
                <a:gd name="connsiteY38" fmla="*/ 125540 h 131683"/>
                <a:gd name="connsiteX39" fmla="*/ 125016 w 132349"/>
                <a:gd name="connsiteY39" fmla="*/ 125540 h 131683"/>
                <a:gd name="connsiteX40" fmla="*/ 132350 w 132349"/>
                <a:gd name="connsiteY40" fmla="*/ 118205 h 13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2349" h="131683">
                  <a:moveTo>
                    <a:pt x="132350" y="118205"/>
                  </a:moveTo>
                  <a:lnTo>
                    <a:pt x="125016" y="125540"/>
                  </a:lnTo>
                  <a:cubicBezTo>
                    <a:pt x="116824" y="133731"/>
                    <a:pt x="103680" y="133731"/>
                    <a:pt x="95488" y="125540"/>
                  </a:cubicBezTo>
                  <a:lnTo>
                    <a:pt x="95488" y="125540"/>
                  </a:lnTo>
                  <a:cubicBezTo>
                    <a:pt x="87297" y="117348"/>
                    <a:pt x="87297" y="104203"/>
                    <a:pt x="95488" y="96012"/>
                  </a:cubicBezTo>
                  <a:lnTo>
                    <a:pt x="102822" y="88678"/>
                  </a:lnTo>
                  <a:lnTo>
                    <a:pt x="92821" y="98584"/>
                  </a:lnTo>
                  <a:cubicBezTo>
                    <a:pt x="84630" y="106775"/>
                    <a:pt x="71485" y="106775"/>
                    <a:pt x="63294" y="98584"/>
                  </a:cubicBezTo>
                  <a:lnTo>
                    <a:pt x="63294" y="98584"/>
                  </a:lnTo>
                  <a:cubicBezTo>
                    <a:pt x="55102" y="90392"/>
                    <a:pt x="55102" y="77248"/>
                    <a:pt x="63294" y="69056"/>
                  </a:cubicBezTo>
                  <a:lnTo>
                    <a:pt x="73295" y="59055"/>
                  </a:lnTo>
                  <a:lnTo>
                    <a:pt x="63294" y="69056"/>
                  </a:lnTo>
                  <a:cubicBezTo>
                    <a:pt x="55102" y="77248"/>
                    <a:pt x="41958" y="77248"/>
                    <a:pt x="33766" y="69056"/>
                  </a:cubicBezTo>
                  <a:lnTo>
                    <a:pt x="33766" y="69056"/>
                  </a:lnTo>
                  <a:cubicBezTo>
                    <a:pt x="25575" y="60865"/>
                    <a:pt x="25575" y="47720"/>
                    <a:pt x="33766" y="39529"/>
                  </a:cubicBezTo>
                  <a:lnTo>
                    <a:pt x="43767" y="29527"/>
                  </a:lnTo>
                  <a:lnTo>
                    <a:pt x="35671" y="37624"/>
                  </a:lnTo>
                  <a:cubicBezTo>
                    <a:pt x="27480" y="45815"/>
                    <a:pt x="14335" y="45815"/>
                    <a:pt x="6144" y="37624"/>
                  </a:cubicBezTo>
                  <a:lnTo>
                    <a:pt x="6144" y="37624"/>
                  </a:lnTo>
                  <a:cubicBezTo>
                    <a:pt x="-2048" y="29432"/>
                    <a:pt x="-2048" y="16288"/>
                    <a:pt x="6144" y="8096"/>
                  </a:cubicBezTo>
                  <a:lnTo>
                    <a:pt x="14240" y="0"/>
                  </a:lnTo>
                  <a:lnTo>
                    <a:pt x="6144" y="8096"/>
                  </a:lnTo>
                  <a:cubicBezTo>
                    <a:pt x="-2048" y="16288"/>
                    <a:pt x="-2048" y="29432"/>
                    <a:pt x="6144" y="37624"/>
                  </a:cubicBezTo>
                  <a:lnTo>
                    <a:pt x="6144" y="37624"/>
                  </a:lnTo>
                  <a:cubicBezTo>
                    <a:pt x="14335" y="45815"/>
                    <a:pt x="27480" y="45815"/>
                    <a:pt x="35671" y="37624"/>
                  </a:cubicBezTo>
                  <a:lnTo>
                    <a:pt x="43767" y="29527"/>
                  </a:lnTo>
                  <a:lnTo>
                    <a:pt x="33766" y="39529"/>
                  </a:lnTo>
                  <a:cubicBezTo>
                    <a:pt x="25575" y="47720"/>
                    <a:pt x="25575" y="60865"/>
                    <a:pt x="33766" y="69056"/>
                  </a:cubicBezTo>
                  <a:lnTo>
                    <a:pt x="33766" y="69056"/>
                  </a:lnTo>
                  <a:cubicBezTo>
                    <a:pt x="41958" y="77248"/>
                    <a:pt x="55102" y="77248"/>
                    <a:pt x="63294" y="69056"/>
                  </a:cubicBezTo>
                  <a:lnTo>
                    <a:pt x="73295" y="59055"/>
                  </a:lnTo>
                  <a:lnTo>
                    <a:pt x="63294" y="69056"/>
                  </a:lnTo>
                  <a:cubicBezTo>
                    <a:pt x="55102" y="77248"/>
                    <a:pt x="55102" y="90392"/>
                    <a:pt x="63294" y="98584"/>
                  </a:cubicBezTo>
                  <a:lnTo>
                    <a:pt x="63294" y="98584"/>
                  </a:lnTo>
                  <a:cubicBezTo>
                    <a:pt x="71485" y="106775"/>
                    <a:pt x="84630" y="106775"/>
                    <a:pt x="92821" y="98584"/>
                  </a:cubicBezTo>
                  <a:lnTo>
                    <a:pt x="102822" y="88678"/>
                  </a:lnTo>
                  <a:lnTo>
                    <a:pt x="95488" y="96012"/>
                  </a:lnTo>
                  <a:cubicBezTo>
                    <a:pt x="87297" y="104203"/>
                    <a:pt x="87297" y="117348"/>
                    <a:pt x="95488" y="125540"/>
                  </a:cubicBezTo>
                  <a:lnTo>
                    <a:pt x="95488" y="125540"/>
                  </a:lnTo>
                  <a:cubicBezTo>
                    <a:pt x="103680" y="133731"/>
                    <a:pt x="116824" y="133731"/>
                    <a:pt x="125016" y="125540"/>
                  </a:cubicBezTo>
                  <a:lnTo>
                    <a:pt x="132350" y="118205"/>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31" name="Freeform: Shape 130">
              <a:extLst>
                <a:ext uri="{FF2B5EF4-FFF2-40B4-BE49-F238E27FC236}">
                  <a16:creationId xmlns:a16="http://schemas.microsoft.com/office/drawing/2014/main" id="{5A38B31E-9234-43EE-B4AD-6CDDB0F797E1}"/>
                </a:ext>
              </a:extLst>
            </p:cNvPr>
            <p:cNvSpPr/>
            <p:nvPr/>
          </p:nvSpPr>
          <p:spPr>
            <a:xfrm>
              <a:off x="3886349" y="3803904"/>
              <a:ext cx="320801" cy="295227"/>
            </a:xfrm>
            <a:custGeom>
              <a:avLst/>
              <a:gdLst>
                <a:gd name="connsiteX0" fmla="*/ 278987 w 320801"/>
                <a:gd name="connsiteY0" fmla="*/ 165830 h 295227"/>
                <a:gd name="connsiteX1" fmla="*/ 283083 w 320801"/>
                <a:gd name="connsiteY1" fmla="*/ 155829 h 295227"/>
                <a:gd name="connsiteX2" fmla="*/ 283083 w 320801"/>
                <a:gd name="connsiteY2" fmla="*/ 146399 h 295227"/>
                <a:gd name="connsiteX3" fmla="*/ 287179 w 320801"/>
                <a:gd name="connsiteY3" fmla="*/ 136398 h 295227"/>
                <a:gd name="connsiteX4" fmla="*/ 320707 w 320801"/>
                <a:gd name="connsiteY4" fmla="*/ 102870 h 295227"/>
                <a:gd name="connsiteX5" fmla="*/ 218789 w 320801"/>
                <a:gd name="connsiteY5" fmla="*/ 952 h 295227"/>
                <a:gd name="connsiteX6" fmla="*/ 102013 w 320801"/>
                <a:gd name="connsiteY6" fmla="*/ 0 h 295227"/>
                <a:gd name="connsiteX7" fmla="*/ 0 w 320801"/>
                <a:gd name="connsiteY7" fmla="*/ 102013 h 295227"/>
                <a:gd name="connsiteX8" fmla="*/ 26956 w 320801"/>
                <a:gd name="connsiteY8" fmla="*/ 128969 h 295227"/>
                <a:gd name="connsiteX9" fmla="*/ 31052 w 320801"/>
                <a:gd name="connsiteY9" fmla="*/ 138970 h 295227"/>
                <a:gd name="connsiteX10" fmla="*/ 31052 w 320801"/>
                <a:gd name="connsiteY10" fmla="*/ 148400 h 295227"/>
                <a:gd name="connsiteX11" fmla="*/ 35147 w 320801"/>
                <a:gd name="connsiteY11" fmla="*/ 158401 h 295227"/>
                <a:gd name="connsiteX12" fmla="*/ 165735 w 320801"/>
                <a:gd name="connsiteY12" fmla="*/ 288989 h 295227"/>
                <a:gd name="connsiteX13" fmla="*/ 195262 w 320801"/>
                <a:gd name="connsiteY13" fmla="*/ 288989 h 295227"/>
                <a:gd name="connsiteX14" fmla="*/ 195262 w 320801"/>
                <a:gd name="connsiteY14" fmla="*/ 288989 h 295227"/>
                <a:gd name="connsiteX15" fmla="*/ 195262 w 320801"/>
                <a:gd name="connsiteY15" fmla="*/ 259461 h 295227"/>
                <a:gd name="connsiteX16" fmla="*/ 134112 w 320801"/>
                <a:gd name="connsiteY16" fmla="*/ 198311 h 295227"/>
                <a:gd name="connsiteX17" fmla="*/ 203645 w 320801"/>
                <a:gd name="connsiteY17" fmla="*/ 267843 h 295227"/>
                <a:gd name="connsiteX18" fmla="*/ 233172 w 320801"/>
                <a:gd name="connsiteY18" fmla="*/ 267843 h 295227"/>
                <a:gd name="connsiteX19" fmla="*/ 233172 w 320801"/>
                <a:gd name="connsiteY19" fmla="*/ 267843 h 295227"/>
                <a:gd name="connsiteX20" fmla="*/ 233172 w 320801"/>
                <a:gd name="connsiteY20" fmla="*/ 238316 h 295227"/>
                <a:gd name="connsiteX21" fmla="*/ 163640 w 320801"/>
                <a:gd name="connsiteY21" fmla="*/ 168783 h 295227"/>
                <a:gd name="connsiteX22" fmla="*/ 241649 w 320801"/>
                <a:gd name="connsiteY22" fmla="*/ 246793 h 295227"/>
                <a:gd name="connsiteX23" fmla="*/ 271177 w 320801"/>
                <a:gd name="connsiteY23" fmla="*/ 246793 h 295227"/>
                <a:gd name="connsiteX24" fmla="*/ 271177 w 320801"/>
                <a:gd name="connsiteY24" fmla="*/ 246793 h 295227"/>
                <a:gd name="connsiteX25" fmla="*/ 271177 w 320801"/>
                <a:gd name="connsiteY25" fmla="*/ 217265 h 295227"/>
                <a:gd name="connsiteX26" fmla="*/ 193167 w 320801"/>
                <a:gd name="connsiteY26" fmla="*/ 139256 h 295227"/>
                <a:gd name="connsiteX27" fmla="*/ 258508 w 320801"/>
                <a:gd name="connsiteY27" fmla="*/ 204597 h 295227"/>
                <a:gd name="connsiteX28" fmla="*/ 288036 w 320801"/>
                <a:gd name="connsiteY28" fmla="*/ 204597 h 295227"/>
                <a:gd name="connsiteX29" fmla="*/ 288036 w 320801"/>
                <a:gd name="connsiteY29" fmla="*/ 204597 h 295227"/>
                <a:gd name="connsiteX30" fmla="*/ 288036 w 320801"/>
                <a:gd name="connsiteY30" fmla="*/ 175070 h 295227"/>
                <a:gd name="connsiteX31" fmla="*/ 191167 w 320801"/>
                <a:gd name="connsiteY31" fmla="*/ 78200 h 295227"/>
                <a:gd name="connsiteX32" fmla="*/ 187071 w 320801"/>
                <a:gd name="connsiteY32" fmla="*/ 68199 h 295227"/>
                <a:gd name="connsiteX33" fmla="*/ 187071 w 320801"/>
                <a:gd name="connsiteY33" fmla="*/ 59722 h 295227"/>
                <a:gd name="connsiteX34" fmla="*/ 172974 w 320801"/>
                <a:gd name="connsiteY34" fmla="*/ 45625 h 295227"/>
                <a:gd name="connsiteX35" fmla="*/ 171069 w 320801"/>
                <a:gd name="connsiteY35" fmla="*/ 45625 h 295227"/>
                <a:gd name="connsiteX36" fmla="*/ 161068 w 320801"/>
                <a:gd name="connsiteY36" fmla="*/ 49721 h 295227"/>
                <a:gd name="connsiteX37" fmla="*/ 123253 w 320801"/>
                <a:gd name="connsiteY37" fmla="*/ 87535 h 295227"/>
                <a:gd name="connsiteX38" fmla="*/ 93726 w 320801"/>
                <a:gd name="connsiteY38" fmla="*/ 87535 h 295227"/>
                <a:gd name="connsiteX39" fmla="*/ 93726 w 320801"/>
                <a:gd name="connsiteY39" fmla="*/ 87535 h 295227"/>
                <a:gd name="connsiteX40" fmla="*/ 93726 w 320801"/>
                <a:gd name="connsiteY40" fmla="*/ 58007 h 295227"/>
                <a:gd name="connsiteX41" fmla="*/ 150209 w 320801"/>
                <a:gd name="connsiteY41" fmla="*/ 286 h 295227"/>
                <a:gd name="connsiteX42" fmla="*/ 93726 w 320801"/>
                <a:gd name="connsiteY42" fmla="*/ 58007 h 295227"/>
                <a:gd name="connsiteX43" fmla="*/ 93726 w 320801"/>
                <a:gd name="connsiteY43" fmla="*/ 87535 h 295227"/>
                <a:gd name="connsiteX44" fmla="*/ 93726 w 320801"/>
                <a:gd name="connsiteY44" fmla="*/ 87535 h 295227"/>
                <a:gd name="connsiteX45" fmla="*/ 123253 w 320801"/>
                <a:gd name="connsiteY45" fmla="*/ 87535 h 295227"/>
                <a:gd name="connsiteX46" fmla="*/ 161068 w 320801"/>
                <a:gd name="connsiteY46" fmla="*/ 49721 h 295227"/>
                <a:gd name="connsiteX47" fmla="*/ 171069 w 320801"/>
                <a:gd name="connsiteY47" fmla="*/ 45625 h 295227"/>
                <a:gd name="connsiteX48" fmla="*/ 172974 w 320801"/>
                <a:gd name="connsiteY48" fmla="*/ 45625 h 295227"/>
                <a:gd name="connsiteX49" fmla="*/ 187071 w 320801"/>
                <a:gd name="connsiteY49" fmla="*/ 59722 h 295227"/>
                <a:gd name="connsiteX50" fmla="*/ 187071 w 320801"/>
                <a:gd name="connsiteY50" fmla="*/ 68199 h 295227"/>
                <a:gd name="connsiteX51" fmla="*/ 191167 w 320801"/>
                <a:gd name="connsiteY51" fmla="*/ 78200 h 295227"/>
                <a:gd name="connsiteX52" fmla="*/ 288131 w 320801"/>
                <a:gd name="connsiteY52" fmla="*/ 175165 h 295227"/>
                <a:gd name="connsiteX53" fmla="*/ 288131 w 320801"/>
                <a:gd name="connsiteY53" fmla="*/ 204692 h 295227"/>
                <a:gd name="connsiteX54" fmla="*/ 288131 w 320801"/>
                <a:gd name="connsiteY54" fmla="*/ 204692 h 295227"/>
                <a:gd name="connsiteX55" fmla="*/ 258604 w 320801"/>
                <a:gd name="connsiteY55" fmla="*/ 204692 h 295227"/>
                <a:gd name="connsiteX56" fmla="*/ 193262 w 320801"/>
                <a:gd name="connsiteY56" fmla="*/ 139351 h 295227"/>
                <a:gd name="connsiteX57" fmla="*/ 271272 w 320801"/>
                <a:gd name="connsiteY57" fmla="*/ 217361 h 295227"/>
                <a:gd name="connsiteX58" fmla="*/ 271272 w 320801"/>
                <a:gd name="connsiteY58" fmla="*/ 246888 h 295227"/>
                <a:gd name="connsiteX59" fmla="*/ 271272 w 320801"/>
                <a:gd name="connsiteY59" fmla="*/ 246888 h 295227"/>
                <a:gd name="connsiteX60" fmla="*/ 241745 w 320801"/>
                <a:gd name="connsiteY60" fmla="*/ 246888 h 295227"/>
                <a:gd name="connsiteX61" fmla="*/ 163735 w 320801"/>
                <a:gd name="connsiteY61" fmla="*/ 168878 h 295227"/>
                <a:gd name="connsiteX62" fmla="*/ 233267 w 320801"/>
                <a:gd name="connsiteY62" fmla="*/ 238411 h 295227"/>
                <a:gd name="connsiteX63" fmla="*/ 233267 w 320801"/>
                <a:gd name="connsiteY63" fmla="*/ 267938 h 295227"/>
                <a:gd name="connsiteX64" fmla="*/ 233267 w 320801"/>
                <a:gd name="connsiteY64" fmla="*/ 267938 h 295227"/>
                <a:gd name="connsiteX65" fmla="*/ 203740 w 320801"/>
                <a:gd name="connsiteY65" fmla="*/ 267938 h 295227"/>
                <a:gd name="connsiteX66" fmla="*/ 134207 w 320801"/>
                <a:gd name="connsiteY66" fmla="*/ 198406 h 295227"/>
                <a:gd name="connsiteX67" fmla="*/ 195358 w 320801"/>
                <a:gd name="connsiteY67" fmla="*/ 259556 h 295227"/>
                <a:gd name="connsiteX68" fmla="*/ 195358 w 320801"/>
                <a:gd name="connsiteY68" fmla="*/ 289084 h 295227"/>
                <a:gd name="connsiteX69" fmla="*/ 195358 w 320801"/>
                <a:gd name="connsiteY69" fmla="*/ 289084 h 295227"/>
                <a:gd name="connsiteX70" fmla="*/ 165830 w 320801"/>
                <a:gd name="connsiteY70" fmla="*/ 289084 h 295227"/>
                <a:gd name="connsiteX71" fmla="*/ 35243 w 320801"/>
                <a:gd name="connsiteY71" fmla="*/ 158306 h 295227"/>
                <a:gd name="connsiteX72" fmla="*/ 31147 w 320801"/>
                <a:gd name="connsiteY72" fmla="*/ 148304 h 295227"/>
                <a:gd name="connsiteX73" fmla="*/ 31147 w 320801"/>
                <a:gd name="connsiteY73" fmla="*/ 138875 h 295227"/>
                <a:gd name="connsiteX74" fmla="*/ 27051 w 320801"/>
                <a:gd name="connsiteY74" fmla="*/ 128873 h 295227"/>
                <a:gd name="connsiteX75" fmla="*/ 95 w 320801"/>
                <a:gd name="connsiteY75" fmla="*/ 101918 h 295227"/>
                <a:gd name="connsiteX76" fmla="*/ 102013 w 320801"/>
                <a:gd name="connsiteY76" fmla="*/ 0 h 295227"/>
                <a:gd name="connsiteX77" fmla="*/ 218789 w 320801"/>
                <a:gd name="connsiteY77" fmla="*/ 952 h 295227"/>
                <a:gd name="connsiteX78" fmla="*/ 320802 w 320801"/>
                <a:gd name="connsiteY78" fmla="*/ 102965 h 295227"/>
                <a:gd name="connsiteX79" fmla="*/ 287274 w 320801"/>
                <a:gd name="connsiteY79" fmla="*/ 136493 h 295227"/>
                <a:gd name="connsiteX80" fmla="*/ 283178 w 320801"/>
                <a:gd name="connsiteY80" fmla="*/ 146495 h 295227"/>
                <a:gd name="connsiteX81" fmla="*/ 283178 w 320801"/>
                <a:gd name="connsiteY81" fmla="*/ 155924 h 295227"/>
                <a:gd name="connsiteX82" fmla="*/ 278987 w 320801"/>
                <a:gd name="connsiteY82" fmla="*/ 165830 h 29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20801" h="295227">
                  <a:moveTo>
                    <a:pt x="278987" y="165830"/>
                  </a:moveTo>
                  <a:cubicBezTo>
                    <a:pt x="281654" y="163163"/>
                    <a:pt x="283083" y="159639"/>
                    <a:pt x="283083" y="155829"/>
                  </a:cubicBezTo>
                  <a:lnTo>
                    <a:pt x="283083" y="146399"/>
                  </a:lnTo>
                  <a:cubicBezTo>
                    <a:pt x="283083" y="142685"/>
                    <a:pt x="284607" y="139065"/>
                    <a:pt x="287179" y="136398"/>
                  </a:cubicBezTo>
                  <a:lnTo>
                    <a:pt x="320707" y="102870"/>
                  </a:lnTo>
                  <a:lnTo>
                    <a:pt x="218789" y="952"/>
                  </a:lnTo>
                  <a:lnTo>
                    <a:pt x="102013" y="0"/>
                  </a:lnTo>
                  <a:lnTo>
                    <a:pt x="0" y="102013"/>
                  </a:lnTo>
                  <a:lnTo>
                    <a:pt x="26956" y="128969"/>
                  </a:lnTo>
                  <a:cubicBezTo>
                    <a:pt x="29623" y="131636"/>
                    <a:pt x="31052" y="135160"/>
                    <a:pt x="31052" y="138970"/>
                  </a:cubicBezTo>
                  <a:lnTo>
                    <a:pt x="31052" y="148400"/>
                  </a:lnTo>
                  <a:cubicBezTo>
                    <a:pt x="31052" y="152114"/>
                    <a:pt x="32576" y="155734"/>
                    <a:pt x="35147" y="158401"/>
                  </a:cubicBezTo>
                  <a:lnTo>
                    <a:pt x="165735" y="288989"/>
                  </a:lnTo>
                  <a:cubicBezTo>
                    <a:pt x="173927" y="297180"/>
                    <a:pt x="187071" y="297180"/>
                    <a:pt x="195262" y="288989"/>
                  </a:cubicBezTo>
                  <a:lnTo>
                    <a:pt x="195262" y="288989"/>
                  </a:lnTo>
                  <a:cubicBezTo>
                    <a:pt x="203454" y="280797"/>
                    <a:pt x="203454" y="267653"/>
                    <a:pt x="195262" y="259461"/>
                  </a:cubicBezTo>
                  <a:lnTo>
                    <a:pt x="134112" y="198311"/>
                  </a:lnTo>
                  <a:lnTo>
                    <a:pt x="203645" y="267843"/>
                  </a:lnTo>
                  <a:cubicBezTo>
                    <a:pt x="211836" y="276035"/>
                    <a:pt x="224981" y="276035"/>
                    <a:pt x="233172" y="267843"/>
                  </a:cubicBezTo>
                  <a:lnTo>
                    <a:pt x="233172" y="267843"/>
                  </a:lnTo>
                  <a:cubicBezTo>
                    <a:pt x="241364" y="259652"/>
                    <a:pt x="241364" y="246507"/>
                    <a:pt x="233172" y="238316"/>
                  </a:cubicBezTo>
                  <a:lnTo>
                    <a:pt x="163640" y="168783"/>
                  </a:lnTo>
                  <a:lnTo>
                    <a:pt x="241649" y="246793"/>
                  </a:lnTo>
                  <a:cubicBezTo>
                    <a:pt x="249841" y="254984"/>
                    <a:pt x="262985" y="254984"/>
                    <a:pt x="271177" y="246793"/>
                  </a:cubicBezTo>
                  <a:lnTo>
                    <a:pt x="271177" y="246793"/>
                  </a:lnTo>
                  <a:cubicBezTo>
                    <a:pt x="279368" y="238601"/>
                    <a:pt x="279749" y="226695"/>
                    <a:pt x="271177" y="217265"/>
                  </a:cubicBezTo>
                  <a:lnTo>
                    <a:pt x="193167" y="139256"/>
                  </a:lnTo>
                  <a:lnTo>
                    <a:pt x="258508" y="204597"/>
                  </a:lnTo>
                  <a:cubicBezTo>
                    <a:pt x="266700" y="212789"/>
                    <a:pt x="279845" y="212789"/>
                    <a:pt x="288036" y="204597"/>
                  </a:cubicBezTo>
                  <a:lnTo>
                    <a:pt x="288036" y="204597"/>
                  </a:lnTo>
                  <a:cubicBezTo>
                    <a:pt x="296228" y="196406"/>
                    <a:pt x="296228" y="183261"/>
                    <a:pt x="288036" y="175070"/>
                  </a:cubicBezTo>
                  <a:lnTo>
                    <a:pt x="191167" y="78200"/>
                  </a:lnTo>
                  <a:cubicBezTo>
                    <a:pt x="188500" y="75533"/>
                    <a:pt x="187071" y="72009"/>
                    <a:pt x="187071" y="68199"/>
                  </a:cubicBezTo>
                  <a:lnTo>
                    <a:pt x="187071" y="59722"/>
                  </a:lnTo>
                  <a:cubicBezTo>
                    <a:pt x="187071" y="51911"/>
                    <a:pt x="180785" y="45625"/>
                    <a:pt x="172974" y="45625"/>
                  </a:cubicBezTo>
                  <a:lnTo>
                    <a:pt x="171069" y="45625"/>
                  </a:lnTo>
                  <a:cubicBezTo>
                    <a:pt x="167354" y="45625"/>
                    <a:pt x="163735" y="47149"/>
                    <a:pt x="161068" y="49721"/>
                  </a:cubicBezTo>
                  <a:lnTo>
                    <a:pt x="123253" y="87535"/>
                  </a:lnTo>
                  <a:cubicBezTo>
                    <a:pt x="115062" y="95726"/>
                    <a:pt x="101918" y="95726"/>
                    <a:pt x="93726" y="87535"/>
                  </a:cubicBezTo>
                  <a:lnTo>
                    <a:pt x="93726" y="87535"/>
                  </a:lnTo>
                  <a:cubicBezTo>
                    <a:pt x="85534" y="79343"/>
                    <a:pt x="85534" y="66199"/>
                    <a:pt x="93726" y="58007"/>
                  </a:cubicBezTo>
                  <a:lnTo>
                    <a:pt x="150209" y="286"/>
                  </a:lnTo>
                  <a:lnTo>
                    <a:pt x="93726" y="58007"/>
                  </a:lnTo>
                  <a:cubicBezTo>
                    <a:pt x="85534" y="66199"/>
                    <a:pt x="85534" y="79343"/>
                    <a:pt x="93726" y="87535"/>
                  </a:cubicBezTo>
                  <a:lnTo>
                    <a:pt x="93726" y="87535"/>
                  </a:lnTo>
                  <a:cubicBezTo>
                    <a:pt x="101918" y="95726"/>
                    <a:pt x="115062" y="95726"/>
                    <a:pt x="123253" y="87535"/>
                  </a:cubicBezTo>
                  <a:lnTo>
                    <a:pt x="161068" y="49721"/>
                  </a:lnTo>
                  <a:cubicBezTo>
                    <a:pt x="163735" y="47149"/>
                    <a:pt x="167259" y="45625"/>
                    <a:pt x="171069" y="45625"/>
                  </a:cubicBezTo>
                  <a:lnTo>
                    <a:pt x="172974" y="45625"/>
                  </a:lnTo>
                  <a:cubicBezTo>
                    <a:pt x="180785" y="45625"/>
                    <a:pt x="187071" y="51911"/>
                    <a:pt x="187071" y="59722"/>
                  </a:cubicBezTo>
                  <a:lnTo>
                    <a:pt x="187071" y="68199"/>
                  </a:lnTo>
                  <a:cubicBezTo>
                    <a:pt x="187071" y="71914"/>
                    <a:pt x="188595" y="75533"/>
                    <a:pt x="191167" y="78200"/>
                  </a:cubicBezTo>
                  <a:lnTo>
                    <a:pt x="288131" y="175165"/>
                  </a:lnTo>
                  <a:cubicBezTo>
                    <a:pt x="296323" y="183356"/>
                    <a:pt x="296323" y="196501"/>
                    <a:pt x="288131" y="204692"/>
                  </a:cubicBezTo>
                  <a:lnTo>
                    <a:pt x="288131" y="204692"/>
                  </a:lnTo>
                  <a:cubicBezTo>
                    <a:pt x="279940" y="212884"/>
                    <a:pt x="266795" y="212884"/>
                    <a:pt x="258604" y="204692"/>
                  </a:cubicBezTo>
                  <a:lnTo>
                    <a:pt x="193262" y="139351"/>
                  </a:lnTo>
                  <a:lnTo>
                    <a:pt x="271272" y="217361"/>
                  </a:lnTo>
                  <a:cubicBezTo>
                    <a:pt x="279464" y="225552"/>
                    <a:pt x="279464" y="238697"/>
                    <a:pt x="271272" y="246888"/>
                  </a:cubicBezTo>
                  <a:lnTo>
                    <a:pt x="271272" y="246888"/>
                  </a:lnTo>
                  <a:cubicBezTo>
                    <a:pt x="263081" y="255080"/>
                    <a:pt x="249936" y="255080"/>
                    <a:pt x="241745" y="246888"/>
                  </a:cubicBezTo>
                  <a:lnTo>
                    <a:pt x="163735" y="168878"/>
                  </a:lnTo>
                  <a:lnTo>
                    <a:pt x="233267" y="238411"/>
                  </a:lnTo>
                  <a:cubicBezTo>
                    <a:pt x="241459" y="246602"/>
                    <a:pt x="241459" y="259747"/>
                    <a:pt x="233267" y="267938"/>
                  </a:cubicBezTo>
                  <a:lnTo>
                    <a:pt x="233267" y="267938"/>
                  </a:lnTo>
                  <a:cubicBezTo>
                    <a:pt x="225076" y="276130"/>
                    <a:pt x="211931" y="276130"/>
                    <a:pt x="203740" y="267938"/>
                  </a:cubicBezTo>
                  <a:lnTo>
                    <a:pt x="134207" y="198406"/>
                  </a:lnTo>
                  <a:lnTo>
                    <a:pt x="195358" y="259556"/>
                  </a:lnTo>
                  <a:cubicBezTo>
                    <a:pt x="203549" y="267748"/>
                    <a:pt x="203549" y="280892"/>
                    <a:pt x="195358" y="289084"/>
                  </a:cubicBezTo>
                  <a:lnTo>
                    <a:pt x="195358" y="289084"/>
                  </a:lnTo>
                  <a:cubicBezTo>
                    <a:pt x="187166" y="297275"/>
                    <a:pt x="174022" y="297275"/>
                    <a:pt x="165830" y="289084"/>
                  </a:cubicBezTo>
                  <a:lnTo>
                    <a:pt x="35243" y="158306"/>
                  </a:lnTo>
                  <a:cubicBezTo>
                    <a:pt x="32576" y="155639"/>
                    <a:pt x="31147" y="152114"/>
                    <a:pt x="31147" y="148304"/>
                  </a:cubicBezTo>
                  <a:lnTo>
                    <a:pt x="31147" y="138875"/>
                  </a:lnTo>
                  <a:cubicBezTo>
                    <a:pt x="31147" y="135160"/>
                    <a:pt x="29623" y="131540"/>
                    <a:pt x="27051" y="128873"/>
                  </a:cubicBezTo>
                  <a:lnTo>
                    <a:pt x="95" y="101918"/>
                  </a:lnTo>
                  <a:lnTo>
                    <a:pt x="102013" y="0"/>
                  </a:lnTo>
                  <a:lnTo>
                    <a:pt x="218789" y="952"/>
                  </a:lnTo>
                  <a:lnTo>
                    <a:pt x="320802" y="102965"/>
                  </a:lnTo>
                  <a:lnTo>
                    <a:pt x="287274" y="136493"/>
                  </a:lnTo>
                  <a:cubicBezTo>
                    <a:pt x="284607" y="139160"/>
                    <a:pt x="283178" y="142685"/>
                    <a:pt x="283178" y="146495"/>
                  </a:cubicBezTo>
                  <a:lnTo>
                    <a:pt x="283178" y="155924"/>
                  </a:lnTo>
                  <a:cubicBezTo>
                    <a:pt x="283083" y="159639"/>
                    <a:pt x="281654" y="163259"/>
                    <a:pt x="278987" y="165830"/>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33" name="Freeform: Shape 132">
              <a:extLst>
                <a:ext uri="{FF2B5EF4-FFF2-40B4-BE49-F238E27FC236}">
                  <a16:creationId xmlns:a16="http://schemas.microsoft.com/office/drawing/2014/main" id="{AF0A7334-BCBE-4430-AF84-1CA9DEB5BAD1}"/>
                </a:ext>
              </a:extLst>
            </p:cNvPr>
            <p:cNvSpPr/>
            <p:nvPr/>
          </p:nvSpPr>
          <p:spPr>
            <a:xfrm rot="-2700000">
              <a:off x="3823017" y="3809121"/>
              <a:ext cx="190783" cy="53625"/>
            </a:xfrm>
            <a:custGeom>
              <a:avLst/>
              <a:gdLst>
                <a:gd name="connsiteX0" fmla="*/ 0 w 190783"/>
                <a:gd name="connsiteY0" fmla="*/ 0 h 53625"/>
                <a:gd name="connsiteX1" fmla="*/ 190784 w 190783"/>
                <a:gd name="connsiteY1" fmla="*/ 0 h 53625"/>
                <a:gd name="connsiteX2" fmla="*/ 190784 w 190783"/>
                <a:gd name="connsiteY2" fmla="*/ 53625 h 53625"/>
                <a:gd name="connsiteX3" fmla="*/ 0 w 190783"/>
                <a:gd name="connsiteY3" fmla="*/ 53625 h 53625"/>
              </a:gdLst>
              <a:ahLst/>
              <a:cxnLst>
                <a:cxn ang="0">
                  <a:pos x="connsiteX0" y="connsiteY0"/>
                </a:cxn>
                <a:cxn ang="0">
                  <a:pos x="connsiteX1" y="connsiteY1"/>
                </a:cxn>
                <a:cxn ang="0">
                  <a:pos x="connsiteX2" y="connsiteY2"/>
                </a:cxn>
                <a:cxn ang="0">
                  <a:pos x="connsiteX3" y="connsiteY3"/>
                </a:cxn>
              </a:cxnLst>
              <a:rect l="l" t="t" r="r" b="b"/>
              <a:pathLst>
                <a:path w="190783" h="53625">
                  <a:moveTo>
                    <a:pt x="0" y="0"/>
                  </a:moveTo>
                  <a:lnTo>
                    <a:pt x="190784" y="0"/>
                  </a:lnTo>
                  <a:lnTo>
                    <a:pt x="190784" y="53625"/>
                  </a:lnTo>
                  <a:lnTo>
                    <a:pt x="0" y="53625"/>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34" name="Freeform: Shape 133">
              <a:extLst>
                <a:ext uri="{FF2B5EF4-FFF2-40B4-BE49-F238E27FC236}">
                  <a16:creationId xmlns:a16="http://schemas.microsoft.com/office/drawing/2014/main" id="{675B19C6-AA50-40E9-86FC-8174422E5FA3}"/>
                </a:ext>
              </a:extLst>
            </p:cNvPr>
            <p:cNvSpPr/>
            <p:nvPr/>
          </p:nvSpPr>
          <p:spPr>
            <a:xfrm rot="-8100000">
              <a:off x="4079718" y="3810138"/>
              <a:ext cx="190783" cy="53625"/>
            </a:xfrm>
            <a:custGeom>
              <a:avLst/>
              <a:gdLst>
                <a:gd name="connsiteX0" fmla="*/ 0 w 190783"/>
                <a:gd name="connsiteY0" fmla="*/ 0 h 53625"/>
                <a:gd name="connsiteX1" fmla="*/ 190784 w 190783"/>
                <a:gd name="connsiteY1" fmla="*/ 0 h 53625"/>
                <a:gd name="connsiteX2" fmla="*/ 190784 w 190783"/>
                <a:gd name="connsiteY2" fmla="*/ 53625 h 53625"/>
                <a:gd name="connsiteX3" fmla="*/ 0 w 190783"/>
                <a:gd name="connsiteY3" fmla="*/ 53625 h 53625"/>
              </a:gdLst>
              <a:ahLst/>
              <a:cxnLst>
                <a:cxn ang="0">
                  <a:pos x="connsiteX0" y="connsiteY0"/>
                </a:cxn>
                <a:cxn ang="0">
                  <a:pos x="connsiteX1" y="connsiteY1"/>
                </a:cxn>
                <a:cxn ang="0">
                  <a:pos x="connsiteX2" y="connsiteY2"/>
                </a:cxn>
                <a:cxn ang="0">
                  <a:pos x="connsiteX3" y="connsiteY3"/>
                </a:cxn>
              </a:cxnLst>
              <a:rect l="l" t="t" r="r" b="b"/>
              <a:pathLst>
                <a:path w="190783" h="53625">
                  <a:moveTo>
                    <a:pt x="0" y="0"/>
                  </a:moveTo>
                  <a:lnTo>
                    <a:pt x="190784" y="0"/>
                  </a:lnTo>
                  <a:lnTo>
                    <a:pt x="190784" y="53625"/>
                  </a:lnTo>
                  <a:lnTo>
                    <a:pt x="0" y="53625"/>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sp>
        <p:nvSpPr>
          <p:cNvPr id="127" name="Marcador de pie de página 1">
            <a:extLst>
              <a:ext uri="{FF2B5EF4-FFF2-40B4-BE49-F238E27FC236}">
                <a16:creationId xmlns:a16="http://schemas.microsoft.com/office/drawing/2014/main" id="{B74598B5-E33E-4AA4-9C9E-CF8CE22B9044}"/>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bg1"/>
                </a:solidFill>
                <a:latin typeface="Segoe UI" panose="020B0502040204020203" pitchFamily="34" charset="0"/>
              </a:rPr>
              <a:t>p. </a:t>
            </a:r>
            <a:fld id="{C55AD5FC-D658-4668-AADB-0A3BDC5470A2}" type="slidenum">
              <a:rPr lang="es-ES" sz="900" smtClean="0">
                <a:solidFill>
                  <a:schemeClr val="bg1"/>
                </a:solidFill>
                <a:latin typeface="Segoe UI" panose="020B0502040204020203" pitchFamily="34" charset="0"/>
              </a:rPr>
              <a:pPr algn="l"/>
              <a:t>4</a:t>
            </a:fld>
            <a:endParaRPr lang="es-ES" sz="900" dirty="0">
              <a:solidFill>
                <a:schemeClr val="bg1"/>
              </a:solidFill>
              <a:latin typeface="Segoe UI" panose="020B0502040204020203" pitchFamily="34" charset="0"/>
            </a:endParaRPr>
          </a:p>
        </p:txBody>
      </p:sp>
    </p:spTree>
    <p:extLst>
      <p:ext uri="{BB962C8B-B14F-4D97-AF65-F5344CB8AC3E}">
        <p14:creationId xmlns:p14="http://schemas.microsoft.com/office/powerpoint/2010/main" val="334710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Picture 254">
            <a:extLst>
              <a:ext uri="{FF2B5EF4-FFF2-40B4-BE49-F238E27FC236}">
                <a16:creationId xmlns:a16="http://schemas.microsoft.com/office/drawing/2014/main" id="{C9023984-A52A-4768-AC6F-51D7424AFE08}"/>
              </a:ext>
            </a:extLst>
          </p:cNvPr>
          <p:cNvPicPr>
            <a:picLocks noChangeAspect="1"/>
          </p:cNvPicPr>
          <p:nvPr/>
        </p:nvPicPr>
        <p:blipFill rotWithShape="1">
          <a:blip r:embed="rId3">
            <a:extLst>
              <a:ext uri="{28A0092B-C50C-407E-A947-70E740481C1C}">
                <a14:useLocalDpi xmlns:a14="http://schemas.microsoft.com/office/drawing/2010/main" val="0"/>
              </a:ext>
            </a:extLst>
          </a:blip>
          <a:srcRect t="22249" r="15119" b="22716"/>
          <a:stretch/>
        </p:blipFill>
        <p:spPr>
          <a:xfrm>
            <a:off x="0" y="1575163"/>
            <a:ext cx="12192000" cy="5026233"/>
          </a:xfrm>
          <a:prstGeom prst="rect">
            <a:avLst/>
          </a:prstGeom>
        </p:spPr>
      </p:pic>
      <p:sp>
        <p:nvSpPr>
          <p:cNvPr id="253" name="Text Placeholder 6">
            <a:extLst>
              <a:ext uri="{FF2B5EF4-FFF2-40B4-BE49-F238E27FC236}">
                <a16:creationId xmlns:a16="http://schemas.microsoft.com/office/drawing/2014/main" id="{E3BCD461-A04C-4D27-895F-B6BC04C24276}"/>
              </a:ext>
            </a:extLst>
          </p:cNvPr>
          <p:cNvSpPr txBox="1">
            <a:spLocks/>
          </p:cNvSpPr>
          <p:nvPr/>
        </p:nvSpPr>
        <p:spPr>
          <a:xfrm>
            <a:off x="0" y="1575163"/>
            <a:ext cx="12192002" cy="5026233"/>
          </a:xfrm>
          <a:prstGeom prst="rect">
            <a:avLst/>
          </a:prstGeom>
          <a:gradFill flip="none" rotWithShape="1">
            <a:gsLst>
              <a:gs pos="18000">
                <a:schemeClr val="accent2">
                  <a:alpha val="8000"/>
                </a:schemeClr>
              </a:gs>
              <a:gs pos="87000">
                <a:schemeClr val="accent1">
                  <a:alpha val="52000"/>
                </a:schemeClr>
              </a:gs>
              <a:gs pos="71000">
                <a:schemeClr val="accent1">
                  <a:alpha val="47000"/>
                </a:schemeClr>
              </a:gs>
              <a:gs pos="100000">
                <a:schemeClr val="accent1">
                  <a:alpha val="84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a:t>.</a:t>
            </a:r>
          </a:p>
        </p:txBody>
      </p:sp>
      <p:sp>
        <p:nvSpPr>
          <p:cNvPr id="254" name="Rectángulo 14">
            <a:extLst>
              <a:ext uri="{FF2B5EF4-FFF2-40B4-BE49-F238E27FC236}">
                <a16:creationId xmlns:a16="http://schemas.microsoft.com/office/drawing/2014/main" id="{8534E002-3271-45F7-8557-5FB410A3CD5B}"/>
              </a:ext>
            </a:extLst>
          </p:cNvPr>
          <p:cNvSpPr/>
          <p:nvPr/>
        </p:nvSpPr>
        <p:spPr>
          <a:xfrm>
            <a:off x="-2" y="1286477"/>
            <a:ext cx="7531101" cy="4314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32" name="Titular">
            <a:extLst>
              <a:ext uri="{FF2B5EF4-FFF2-40B4-BE49-F238E27FC236}">
                <a16:creationId xmlns:a16="http://schemas.microsoft.com/office/drawing/2014/main" id="{7E32E82B-E3BB-433E-B6C5-CCFF00DBBD9B}"/>
              </a:ext>
            </a:extLst>
          </p:cNvPr>
          <p:cNvSpPr txBox="1">
            <a:spLocks/>
          </p:cNvSpPr>
          <p:nvPr/>
        </p:nvSpPr>
        <p:spPr>
          <a:xfrm>
            <a:off x="752738" y="740459"/>
            <a:ext cx="8331099"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03. </a:t>
            </a:r>
            <a:r>
              <a:rPr lang="da-DK"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rPr>
              <a:t>¿QUÉ ES EL </a:t>
            </a:r>
            <a:r>
              <a:rPr lang="da-DK"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rPr>
              <a:t>CONTRATO</a:t>
            </a:r>
            <a:r>
              <a:rPr lang="da-DK"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rPr>
              <a:t> </a:t>
            </a:r>
            <a:r>
              <a:rPr lang="da-DK"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rPr>
              <a:t>DE TRABAJO?</a:t>
            </a:r>
            <a:endParaRPr lang="es-ES"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endParaRPr>
          </a:p>
        </p:txBody>
      </p:sp>
      <p:cxnSp>
        <p:nvCxnSpPr>
          <p:cNvPr id="87" name="Straight Connector 38">
            <a:extLst>
              <a:ext uri="{FF2B5EF4-FFF2-40B4-BE49-F238E27FC236}">
                <a16:creationId xmlns:a16="http://schemas.microsoft.com/office/drawing/2014/main" id="{EA9021B0-FD89-45AF-B1BA-9E5D471232D7}"/>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88" name="Rectángulo 245">
            <a:extLst>
              <a:ext uri="{FF2B5EF4-FFF2-40B4-BE49-F238E27FC236}">
                <a16:creationId xmlns:a16="http://schemas.microsoft.com/office/drawing/2014/main" id="{E4B8B30B-F5ED-4DE6-A744-DBA6F36F9065}"/>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61" name="Marcador de texto 5">
            <a:extLst>
              <a:ext uri="{FF2B5EF4-FFF2-40B4-BE49-F238E27FC236}">
                <a16:creationId xmlns:a16="http://schemas.microsoft.com/office/drawing/2014/main" id="{1D7822BD-6713-4020-ABC3-D2A50BF56B0A}"/>
              </a:ext>
            </a:extLst>
          </p:cNvPr>
          <p:cNvSpPr txBox="1">
            <a:spLocks/>
          </p:cNvSpPr>
          <p:nvPr/>
        </p:nvSpPr>
        <p:spPr>
          <a:xfrm>
            <a:off x="755276" y="1510813"/>
            <a:ext cx="6392284" cy="266758"/>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spc="600" dirty="0">
                <a:solidFill>
                  <a:schemeClr val="accent1"/>
                </a:solidFill>
                <a:latin typeface="Segoe UI Semibold" panose="020B0702040204020203" pitchFamily="34" charset="0"/>
                <a:cs typeface="Segoe UI Semibold" panose="020B0702040204020203" pitchFamily="34" charset="0"/>
              </a:rPr>
              <a:t>UN ACUERDO ENTRE DOS PARTES</a:t>
            </a:r>
          </a:p>
        </p:txBody>
      </p:sp>
      <p:sp>
        <p:nvSpPr>
          <p:cNvPr id="162" name="Text Placeholder 22">
            <a:extLst>
              <a:ext uri="{FF2B5EF4-FFF2-40B4-BE49-F238E27FC236}">
                <a16:creationId xmlns:a16="http://schemas.microsoft.com/office/drawing/2014/main" id="{2F6C3487-DCCA-47F6-AE31-208BEBBA7EF0}"/>
              </a:ext>
            </a:extLst>
          </p:cNvPr>
          <p:cNvSpPr txBox="1">
            <a:spLocks/>
          </p:cNvSpPr>
          <p:nvPr/>
        </p:nvSpPr>
        <p:spPr>
          <a:xfrm>
            <a:off x="773236" y="3158784"/>
            <a:ext cx="2213804" cy="257716"/>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spc="300" dirty="0">
                <a:solidFill>
                  <a:schemeClr val="tx1"/>
                </a:solidFill>
              </a:rPr>
              <a:t>CONTRATANTE</a:t>
            </a:r>
          </a:p>
        </p:txBody>
      </p:sp>
      <p:sp>
        <p:nvSpPr>
          <p:cNvPr id="163" name="Text Placeholder 21">
            <a:extLst>
              <a:ext uri="{FF2B5EF4-FFF2-40B4-BE49-F238E27FC236}">
                <a16:creationId xmlns:a16="http://schemas.microsoft.com/office/drawing/2014/main" id="{021BF010-2F51-401B-8654-02A3DDED70B1}"/>
              </a:ext>
            </a:extLst>
          </p:cNvPr>
          <p:cNvSpPr txBox="1">
            <a:spLocks/>
          </p:cNvSpPr>
          <p:nvPr/>
        </p:nvSpPr>
        <p:spPr>
          <a:xfrm>
            <a:off x="620071" y="3551327"/>
            <a:ext cx="2507042" cy="442515"/>
          </a:xfrm>
          <a:prstGeom prst="rect">
            <a:avLst/>
          </a:prstGeom>
        </p:spPr>
        <p:txBody>
          <a:bodyPr numCol="1"/>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5750" marR="0" lvl="0" defTabSz="1219170" rtl="0" eaLnBrk="1" fontAlgn="auto" latinLnBrk="0" hangingPunct="1">
              <a:lnSpc>
                <a:spcPct val="100000"/>
              </a:lnSpc>
              <a:spcBef>
                <a:spcPct val="20000"/>
              </a:spcBef>
              <a:spcAft>
                <a:spcPts val="0"/>
              </a:spcAft>
              <a:buClr>
                <a:schemeClr val="accent1"/>
              </a:buClr>
              <a:buSzTx/>
              <a:tabLst/>
              <a:defRPr/>
            </a:pPr>
            <a:r>
              <a:rPr kumimoji="0" lang="en-US" sz="1400" b="0" u="none" strike="noStrike" kern="1200" cap="none" spc="0" normalizeH="0" baseline="0" noProof="0" dirty="0">
                <a:ln>
                  <a:noFill/>
                </a:ln>
                <a:solidFill>
                  <a:schemeClr val="tx1"/>
                </a:solidFill>
                <a:effectLst/>
                <a:uLnTx/>
                <a:uFillTx/>
                <a:latin typeface="Segoe UI" panose="020B0502040204020203" pitchFamily="34" charset="0"/>
                <a:ea typeface="+mn-ea"/>
                <a:cs typeface="Arial" pitchFamily="34" charset="0"/>
              </a:rPr>
              <a:t>(</a:t>
            </a:r>
            <a:r>
              <a:rPr kumimoji="0" lang="en-US" sz="1400" b="0" u="none" strike="noStrike" kern="1200" cap="none" spc="0" normalizeH="0" baseline="0" noProof="0" dirty="0" err="1">
                <a:ln>
                  <a:noFill/>
                </a:ln>
                <a:solidFill>
                  <a:schemeClr val="tx1"/>
                </a:solidFill>
                <a:effectLst/>
                <a:uLnTx/>
                <a:uFillTx/>
                <a:latin typeface="Segoe UI" panose="020B0502040204020203" pitchFamily="34" charset="0"/>
                <a:ea typeface="+mn-ea"/>
                <a:cs typeface="Arial" pitchFamily="34" charset="0"/>
              </a:rPr>
              <a:t>Empleador</a:t>
            </a:r>
            <a:r>
              <a:rPr kumimoji="0" lang="en-US" sz="1400" b="0" u="none" strike="noStrike" kern="1200" cap="none" spc="0" normalizeH="0" baseline="0" noProof="0" dirty="0">
                <a:ln>
                  <a:noFill/>
                </a:ln>
                <a:solidFill>
                  <a:schemeClr val="tx1"/>
                </a:solidFill>
                <a:effectLst/>
                <a:uLnTx/>
                <a:uFillTx/>
                <a:latin typeface="Segoe UI" panose="020B0502040204020203" pitchFamily="34" charset="0"/>
                <a:ea typeface="+mn-ea"/>
                <a:cs typeface="Arial" pitchFamily="34" charset="0"/>
              </a:rPr>
              <a:t>/a, </a:t>
            </a:r>
            <a:r>
              <a:rPr kumimoji="0" lang="en-US" sz="1400" b="0" u="none" strike="noStrike" kern="1200" cap="none" spc="0" normalizeH="0" baseline="0" noProof="0" dirty="0" err="1">
                <a:ln>
                  <a:noFill/>
                </a:ln>
                <a:solidFill>
                  <a:schemeClr val="tx1"/>
                </a:solidFill>
                <a:effectLst/>
                <a:uLnTx/>
                <a:uFillTx/>
                <a:latin typeface="Segoe UI" panose="020B0502040204020203" pitchFamily="34" charset="0"/>
                <a:ea typeface="+mn-ea"/>
                <a:cs typeface="Arial" pitchFamily="34" charset="0"/>
              </a:rPr>
              <a:t>Empresa</a:t>
            </a:r>
            <a:r>
              <a:rPr kumimoji="0" lang="en-US" sz="1400" b="0" u="none" strike="noStrike" kern="1200" cap="none" spc="0" normalizeH="0" baseline="0" noProof="0" dirty="0">
                <a:ln>
                  <a:noFill/>
                </a:ln>
                <a:solidFill>
                  <a:schemeClr val="tx1"/>
                </a:solidFill>
                <a:effectLst/>
                <a:uLnTx/>
                <a:uFillTx/>
                <a:latin typeface="Segoe UI" panose="020B0502040204020203" pitchFamily="34" charset="0"/>
                <a:ea typeface="+mn-ea"/>
                <a:cs typeface="Arial" pitchFamily="34" charset="0"/>
              </a:rPr>
              <a:t>)</a:t>
            </a:r>
            <a:endParaRPr kumimoji="0" lang="es-ES" sz="1200" b="1" u="none" strike="noStrike" kern="1200" cap="none" spc="0" normalizeH="0" baseline="0" noProof="0" dirty="0">
              <a:ln>
                <a:noFill/>
              </a:ln>
              <a:solidFill>
                <a:schemeClr val="tx1"/>
              </a:solidFill>
              <a:effectLst/>
              <a:uLnTx/>
              <a:uFillTx/>
              <a:latin typeface="Segoe UI" panose="020B0502040204020203" pitchFamily="34" charset="0"/>
              <a:ea typeface="+mn-ea"/>
              <a:cs typeface="+mn-cs"/>
            </a:endParaRPr>
          </a:p>
        </p:txBody>
      </p:sp>
      <p:cxnSp>
        <p:nvCxnSpPr>
          <p:cNvPr id="164" name="Conector recto 186">
            <a:extLst>
              <a:ext uri="{FF2B5EF4-FFF2-40B4-BE49-F238E27FC236}">
                <a16:creationId xmlns:a16="http://schemas.microsoft.com/office/drawing/2014/main" id="{6FA7EA66-31CA-49F3-8966-29B7457CB7B4}"/>
              </a:ext>
            </a:extLst>
          </p:cNvPr>
          <p:cNvCxnSpPr>
            <a:cxnSpLocks/>
          </p:cNvCxnSpPr>
          <p:nvPr/>
        </p:nvCxnSpPr>
        <p:spPr>
          <a:xfrm>
            <a:off x="775601" y="3491733"/>
            <a:ext cx="198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65" name="Elipse 296">
            <a:extLst>
              <a:ext uri="{FF2B5EF4-FFF2-40B4-BE49-F238E27FC236}">
                <a16:creationId xmlns:a16="http://schemas.microsoft.com/office/drawing/2014/main" id="{95AE7C3A-14DE-44C3-81C3-B072CFFC6865}"/>
              </a:ext>
            </a:extLst>
          </p:cNvPr>
          <p:cNvSpPr/>
          <p:nvPr/>
        </p:nvSpPr>
        <p:spPr>
          <a:xfrm>
            <a:off x="1186996" y="2270332"/>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98" name="Text Placeholder 22">
            <a:extLst>
              <a:ext uri="{FF2B5EF4-FFF2-40B4-BE49-F238E27FC236}">
                <a16:creationId xmlns:a16="http://schemas.microsoft.com/office/drawing/2014/main" id="{C968DE0C-FF6A-46DF-8550-4BB97BBAC5DA}"/>
              </a:ext>
            </a:extLst>
          </p:cNvPr>
          <p:cNvSpPr txBox="1">
            <a:spLocks/>
          </p:cNvSpPr>
          <p:nvPr/>
        </p:nvSpPr>
        <p:spPr>
          <a:xfrm>
            <a:off x="3923653" y="3158784"/>
            <a:ext cx="2213804" cy="257716"/>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spc="300" dirty="0">
                <a:solidFill>
                  <a:schemeClr val="tx1"/>
                </a:solidFill>
              </a:rPr>
              <a:t>CONTRATADA</a:t>
            </a:r>
          </a:p>
        </p:txBody>
      </p:sp>
      <p:sp>
        <p:nvSpPr>
          <p:cNvPr id="199" name="Text Placeholder 21">
            <a:extLst>
              <a:ext uri="{FF2B5EF4-FFF2-40B4-BE49-F238E27FC236}">
                <a16:creationId xmlns:a16="http://schemas.microsoft.com/office/drawing/2014/main" id="{531FFEAC-2DC5-4965-AC74-11B5F5DBACE1}"/>
              </a:ext>
            </a:extLst>
          </p:cNvPr>
          <p:cNvSpPr txBox="1">
            <a:spLocks/>
          </p:cNvSpPr>
          <p:nvPr/>
        </p:nvSpPr>
        <p:spPr>
          <a:xfrm>
            <a:off x="3770488" y="3551327"/>
            <a:ext cx="2507042" cy="442515"/>
          </a:xfrm>
          <a:prstGeom prst="rect">
            <a:avLst/>
          </a:prstGeom>
        </p:spPr>
        <p:txBody>
          <a:bodyPr numCol="1"/>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5750" marR="0" lvl="0" defTabSz="1219170" rtl="0" eaLnBrk="1" fontAlgn="auto" latinLnBrk="0" hangingPunct="1">
              <a:lnSpc>
                <a:spcPct val="100000"/>
              </a:lnSpc>
              <a:spcBef>
                <a:spcPct val="20000"/>
              </a:spcBef>
              <a:spcAft>
                <a:spcPts val="0"/>
              </a:spcAft>
              <a:buClr>
                <a:schemeClr val="accent1"/>
              </a:buClr>
              <a:buSzTx/>
              <a:tabLst/>
              <a:defRPr/>
            </a:pPr>
            <a:r>
              <a:rPr kumimoji="0" lang="en-US" sz="1400" b="0" u="none" strike="noStrike" kern="1200" cap="none" spc="0" normalizeH="0" baseline="0" noProof="0" dirty="0">
                <a:ln>
                  <a:noFill/>
                </a:ln>
                <a:solidFill>
                  <a:schemeClr val="tx1"/>
                </a:solidFill>
                <a:effectLst/>
                <a:uLnTx/>
                <a:uFillTx/>
                <a:latin typeface="Segoe UI" panose="020B0502040204020203" pitchFamily="34" charset="0"/>
                <a:ea typeface="+mn-ea"/>
                <a:cs typeface="Arial" pitchFamily="34" charset="0"/>
              </a:rPr>
              <a:t>(</a:t>
            </a:r>
            <a:r>
              <a:rPr kumimoji="0" lang="en-US" sz="1400" b="0" u="none" strike="noStrike" kern="1200" cap="none" spc="0" normalizeH="0" baseline="0" noProof="0" dirty="0" err="1">
                <a:ln>
                  <a:noFill/>
                </a:ln>
                <a:solidFill>
                  <a:schemeClr val="tx1"/>
                </a:solidFill>
                <a:effectLst/>
                <a:uLnTx/>
                <a:uFillTx/>
                <a:latin typeface="Segoe UI" panose="020B0502040204020203" pitchFamily="34" charset="0"/>
                <a:ea typeface="+mn-ea"/>
                <a:cs typeface="Arial" pitchFamily="34" charset="0"/>
              </a:rPr>
              <a:t>Empleado</a:t>
            </a:r>
            <a:r>
              <a:rPr kumimoji="0" lang="en-US" sz="1400" b="0" u="none" strike="noStrike" kern="1200" cap="none" spc="0" normalizeH="0" baseline="0" noProof="0" dirty="0">
                <a:ln>
                  <a:noFill/>
                </a:ln>
                <a:solidFill>
                  <a:schemeClr val="tx1"/>
                </a:solidFill>
                <a:effectLst/>
                <a:uLnTx/>
                <a:uFillTx/>
                <a:latin typeface="Segoe UI" panose="020B0502040204020203" pitchFamily="34" charset="0"/>
                <a:ea typeface="+mn-ea"/>
                <a:cs typeface="Arial" pitchFamily="34" charset="0"/>
              </a:rPr>
              <a:t>/a)</a:t>
            </a:r>
            <a:endParaRPr kumimoji="0" lang="es-ES" sz="1200" b="1" u="none" strike="noStrike" kern="1200" cap="none" spc="0" normalizeH="0" baseline="0" noProof="0" dirty="0">
              <a:ln>
                <a:noFill/>
              </a:ln>
              <a:solidFill>
                <a:schemeClr val="tx1"/>
              </a:solidFill>
              <a:effectLst/>
              <a:uLnTx/>
              <a:uFillTx/>
              <a:latin typeface="Segoe UI" panose="020B0502040204020203" pitchFamily="34" charset="0"/>
              <a:ea typeface="+mn-ea"/>
              <a:cs typeface="+mn-cs"/>
            </a:endParaRPr>
          </a:p>
        </p:txBody>
      </p:sp>
      <p:cxnSp>
        <p:nvCxnSpPr>
          <p:cNvPr id="200" name="Conector recto 186">
            <a:extLst>
              <a:ext uri="{FF2B5EF4-FFF2-40B4-BE49-F238E27FC236}">
                <a16:creationId xmlns:a16="http://schemas.microsoft.com/office/drawing/2014/main" id="{C0A0A158-2009-477C-875B-989917CC7ED8}"/>
              </a:ext>
            </a:extLst>
          </p:cNvPr>
          <p:cNvCxnSpPr>
            <a:cxnSpLocks/>
          </p:cNvCxnSpPr>
          <p:nvPr/>
        </p:nvCxnSpPr>
        <p:spPr>
          <a:xfrm>
            <a:off x="3926018" y="3491733"/>
            <a:ext cx="198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1" name="Elipse 296">
            <a:extLst>
              <a:ext uri="{FF2B5EF4-FFF2-40B4-BE49-F238E27FC236}">
                <a16:creationId xmlns:a16="http://schemas.microsoft.com/office/drawing/2014/main" id="{C6444076-1E5E-40EA-A6CB-05E6EC668356}"/>
              </a:ext>
            </a:extLst>
          </p:cNvPr>
          <p:cNvSpPr/>
          <p:nvPr/>
        </p:nvSpPr>
        <p:spPr>
          <a:xfrm>
            <a:off x="4296676" y="2270332"/>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232" name="Rectángulo 385">
            <a:extLst>
              <a:ext uri="{FF2B5EF4-FFF2-40B4-BE49-F238E27FC236}">
                <a16:creationId xmlns:a16="http://schemas.microsoft.com/office/drawing/2014/main" id="{C4C9854B-5BAD-4FEF-99D5-8C7FB02EE024}"/>
              </a:ext>
            </a:extLst>
          </p:cNvPr>
          <p:cNvSpPr/>
          <p:nvPr/>
        </p:nvSpPr>
        <p:spPr>
          <a:xfrm>
            <a:off x="-405887" y="4338846"/>
            <a:ext cx="7159112" cy="864343"/>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233" name="Marcador de texto 5">
            <a:extLst>
              <a:ext uri="{FF2B5EF4-FFF2-40B4-BE49-F238E27FC236}">
                <a16:creationId xmlns:a16="http://schemas.microsoft.com/office/drawing/2014/main" id="{DE8CC6CC-8168-46C7-8B1D-7D4FE92C0674}"/>
              </a:ext>
            </a:extLst>
          </p:cNvPr>
          <p:cNvSpPr txBox="1">
            <a:spLocks/>
          </p:cNvSpPr>
          <p:nvPr/>
        </p:nvSpPr>
        <p:spPr>
          <a:xfrm>
            <a:off x="1936494" y="4449817"/>
            <a:ext cx="4600635" cy="325141"/>
          </a:xfrm>
          <a:prstGeom prst="rect">
            <a:avLst/>
          </a:prstGeom>
        </p:spPr>
        <p:txBody>
          <a:bodyPr vert="horz" lIns="0" tIns="0" rIns="0" bIns="0" rtlCol="0" anchor="ctr">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90000"/>
              </a:lnSpc>
              <a:buClrTx/>
            </a:pPr>
            <a:r>
              <a:rPr lang="es-ES" sz="1400" b="0" dirty="0">
                <a:solidFill>
                  <a:schemeClr val="tx1"/>
                </a:solidFill>
                <a:latin typeface="Segoe UI" panose="020B0502040204020203" pitchFamily="34" charset="0"/>
                <a:cs typeface="Segoe UI Semibold" panose="020B0702040204020203" pitchFamily="34" charset="0"/>
              </a:rPr>
              <a:t>En él se acuerdan las  condiciones para realizar una tarea (trabajo) a cambio de una retribución (salario o sueldo)</a:t>
            </a:r>
          </a:p>
        </p:txBody>
      </p:sp>
      <p:cxnSp>
        <p:nvCxnSpPr>
          <p:cNvPr id="235" name="Straight Connector 38">
            <a:extLst>
              <a:ext uri="{FF2B5EF4-FFF2-40B4-BE49-F238E27FC236}">
                <a16:creationId xmlns:a16="http://schemas.microsoft.com/office/drawing/2014/main" id="{201B3E83-C94D-4FB4-82CC-D1EE8FA9ECC3}"/>
              </a:ext>
            </a:extLst>
          </p:cNvPr>
          <p:cNvCxnSpPr>
            <a:cxnSpLocks/>
          </p:cNvCxnSpPr>
          <p:nvPr/>
        </p:nvCxnSpPr>
        <p:spPr>
          <a:xfrm>
            <a:off x="1710999" y="4449550"/>
            <a:ext cx="0" cy="642934"/>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2" name="Marcador de texto 5">
            <a:extLst>
              <a:ext uri="{FF2B5EF4-FFF2-40B4-BE49-F238E27FC236}">
                <a16:creationId xmlns:a16="http://schemas.microsoft.com/office/drawing/2014/main" id="{212DB1F0-CDBF-487A-B681-A367A316C5DE}"/>
              </a:ext>
            </a:extLst>
          </p:cNvPr>
          <p:cNvSpPr txBox="1">
            <a:spLocks/>
          </p:cNvSpPr>
          <p:nvPr/>
        </p:nvSpPr>
        <p:spPr>
          <a:xfrm>
            <a:off x="1921338" y="4841553"/>
            <a:ext cx="5285117" cy="266758"/>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spc="600" dirty="0">
                <a:solidFill>
                  <a:schemeClr val="accent1"/>
                </a:solidFill>
                <a:latin typeface="Segoe UI Semibold" panose="020B0702040204020203" pitchFamily="34" charset="0"/>
                <a:cs typeface="Segoe UI Semibold" panose="020B0702040204020203" pitchFamily="34" charset="0"/>
              </a:rPr>
              <a:t>TIENE FUERZA LEGAL</a:t>
            </a:r>
          </a:p>
        </p:txBody>
      </p:sp>
      <p:grpSp>
        <p:nvGrpSpPr>
          <p:cNvPr id="6" name="Graphic 91">
            <a:extLst>
              <a:ext uri="{FF2B5EF4-FFF2-40B4-BE49-F238E27FC236}">
                <a16:creationId xmlns:a16="http://schemas.microsoft.com/office/drawing/2014/main" id="{169C1B84-9F19-4BB2-8F46-47C354C11446}"/>
              </a:ext>
            </a:extLst>
          </p:cNvPr>
          <p:cNvGrpSpPr/>
          <p:nvPr/>
        </p:nvGrpSpPr>
        <p:grpSpPr>
          <a:xfrm>
            <a:off x="867182" y="2413686"/>
            <a:ext cx="440956" cy="498351"/>
            <a:chOff x="867182" y="2413686"/>
            <a:chExt cx="440956" cy="498351"/>
          </a:xfrm>
          <a:noFill/>
        </p:grpSpPr>
        <p:sp>
          <p:nvSpPr>
            <p:cNvPr id="7" name="Freeform: Shape 6">
              <a:extLst>
                <a:ext uri="{FF2B5EF4-FFF2-40B4-BE49-F238E27FC236}">
                  <a16:creationId xmlns:a16="http://schemas.microsoft.com/office/drawing/2014/main" id="{482E8647-9A30-4755-A19A-CD3028C1929E}"/>
                </a:ext>
              </a:extLst>
            </p:cNvPr>
            <p:cNvSpPr/>
            <p:nvPr/>
          </p:nvSpPr>
          <p:spPr>
            <a:xfrm>
              <a:off x="993268" y="2809348"/>
              <a:ext cx="188898" cy="102689"/>
            </a:xfrm>
            <a:custGeom>
              <a:avLst/>
              <a:gdLst>
                <a:gd name="connsiteX0" fmla="*/ 188899 w 188898"/>
                <a:gd name="connsiteY0" fmla="*/ 102690 h 102689"/>
                <a:gd name="connsiteX1" fmla="*/ 188899 w 188898"/>
                <a:gd name="connsiteY1" fmla="*/ 41260 h 102689"/>
                <a:gd name="connsiteX2" fmla="*/ 171035 w 188898"/>
                <a:gd name="connsiteY2" fmla="*/ 18440 h 102689"/>
                <a:gd name="connsiteX3" fmla="*/ 100154 w 188898"/>
                <a:gd name="connsiteY3" fmla="*/ 692 h 102689"/>
                <a:gd name="connsiteX4" fmla="*/ 88744 w 188898"/>
                <a:gd name="connsiteY4" fmla="*/ 692 h 102689"/>
                <a:gd name="connsiteX5" fmla="*/ 17864 w 188898"/>
                <a:gd name="connsiteY5" fmla="*/ 18440 h 102689"/>
                <a:gd name="connsiteX6" fmla="*/ 0 w 188898"/>
                <a:gd name="connsiteY6" fmla="*/ 41260 h 102689"/>
                <a:gd name="connsiteX7" fmla="*/ 0 w 188898"/>
                <a:gd name="connsiteY7" fmla="*/ 102690 h 102689"/>
                <a:gd name="connsiteX8" fmla="*/ 0 w 188898"/>
                <a:gd name="connsiteY8" fmla="*/ 41260 h 102689"/>
                <a:gd name="connsiteX9" fmla="*/ 17864 w 188898"/>
                <a:gd name="connsiteY9" fmla="*/ 18440 h 102689"/>
                <a:gd name="connsiteX10" fmla="*/ 88744 w 188898"/>
                <a:gd name="connsiteY10" fmla="*/ 692 h 102689"/>
                <a:gd name="connsiteX11" fmla="*/ 100154 w 188898"/>
                <a:gd name="connsiteY11" fmla="*/ 692 h 102689"/>
                <a:gd name="connsiteX12" fmla="*/ 171035 w 188898"/>
                <a:gd name="connsiteY12" fmla="*/ 18440 h 102689"/>
                <a:gd name="connsiteX13" fmla="*/ 188899 w 188898"/>
                <a:gd name="connsiteY13" fmla="*/ 41260 h 102689"/>
                <a:gd name="connsiteX14" fmla="*/ 188899 w 188898"/>
                <a:gd name="connsiteY14" fmla="*/ 102690 h 10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898" h="102689">
                  <a:moveTo>
                    <a:pt x="188899" y="102690"/>
                  </a:moveTo>
                  <a:lnTo>
                    <a:pt x="188899" y="41260"/>
                  </a:lnTo>
                  <a:cubicBezTo>
                    <a:pt x="188899" y="30427"/>
                    <a:pt x="181523" y="20976"/>
                    <a:pt x="171035" y="18440"/>
                  </a:cubicBezTo>
                  <a:lnTo>
                    <a:pt x="100154" y="692"/>
                  </a:lnTo>
                  <a:cubicBezTo>
                    <a:pt x="96351" y="-231"/>
                    <a:pt x="92433" y="-231"/>
                    <a:pt x="88744" y="692"/>
                  </a:cubicBezTo>
                  <a:lnTo>
                    <a:pt x="17864" y="18440"/>
                  </a:lnTo>
                  <a:cubicBezTo>
                    <a:pt x="7376" y="21091"/>
                    <a:pt x="0" y="30542"/>
                    <a:pt x="0" y="41260"/>
                  </a:cubicBezTo>
                  <a:lnTo>
                    <a:pt x="0" y="102690"/>
                  </a:lnTo>
                  <a:lnTo>
                    <a:pt x="0" y="41260"/>
                  </a:lnTo>
                  <a:cubicBezTo>
                    <a:pt x="0" y="30427"/>
                    <a:pt x="7376" y="20976"/>
                    <a:pt x="17864" y="18440"/>
                  </a:cubicBezTo>
                  <a:lnTo>
                    <a:pt x="88744" y="692"/>
                  </a:lnTo>
                  <a:cubicBezTo>
                    <a:pt x="92548" y="-231"/>
                    <a:pt x="96466" y="-231"/>
                    <a:pt x="100154" y="692"/>
                  </a:cubicBezTo>
                  <a:lnTo>
                    <a:pt x="171035" y="18440"/>
                  </a:lnTo>
                  <a:cubicBezTo>
                    <a:pt x="181523" y="21091"/>
                    <a:pt x="188899" y="30542"/>
                    <a:pt x="188899" y="41260"/>
                  </a:cubicBezTo>
                  <a:lnTo>
                    <a:pt x="188899" y="102690"/>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8" name="Freeform: Shape 7">
              <a:extLst>
                <a:ext uri="{FF2B5EF4-FFF2-40B4-BE49-F238E27FC236}">
                  <a16:creationId xmlns:a16="http://schemas.microsoft.com/office/drawing/2014/main" id="{0149730A-5808-414F-9C27-E0F94F6C0CE3}"/>
                </a:ext>
              </a:extLst>
            </p:cNvPr>
            <p:cNvSpPr/>
            <p:nvPr/>
          </p:nvSpPr>
          <p:spPr>
            <a:xfrm>
              <a:off x="1219394" y="2827097"/>
              <a:ext cx="88744" cy="84941"/>
            </a:xfrm>
            <a:custGeom>
              <a:avLst/>
              <a:gdLst>
                <a:gd name="connsiteX0" fmla="*/ 88744 w 88744"/>
                <a:gd name="connsiteY0" fmla="*/ 84941 h 84941"/>
                <a:gd name="connsiteX1" fmla="*/ 88744 w 88744"/>
                <a:gd name="connsiteY1" fmla="*/ 39762 h 84941"/>
                <a:gd name="connsiteX2" fmla="*/ 72724 w 88744"/>
                <a:gd name="connsiteY2" fmla="*/ 17403 h 84941"/>
                <a:gd name="connsiteX3" fmla="*/ 23512 w 88744"/>
                <a:gd name="connsiteY3" fmla="*/ 691 h 84941"/>
                <a:gd name="connsiteX4" fmla="*/ 12102 w 88744"/>
                <a:gd name="connsiteY4" fmla="*/ 691 h 84941"/>
                <a:gd name="connsiteX5" fmla="*/ 0 w 88744"/>
                <a:gd name="connsiteY5" fmla="*/ 3688 h 84941"/>
                <a:gd name="connsiteX6" fmla="*/ 12102 w 88744"/>
                <a:gd name="connsiteY6" fmla="*/ 691 h 84941"/>
                <a:gd name="connsiteX7" fmla="*/ 23512 w 88744"/>
                <a:gd name="connsiteY7" fmla="*/ 691 h 84941"/>
                <a:gd name="connsiteX8" fmla="*/ 72724 w 88744"/>
                <a:gd name="connsiteY8" fmla="*/ 17403 h 84941"/>
                <a:gd name="connsiteX9" fmla="*/ 88744 w 88744"/>
                <a:gd name="connsiteY9" fmla="*/ 39762 h 84941"/>
                <a:gd name="connsiteX10" fmla="*/ 88744 w 88744"/>
                <a:gd name="connsiteY10" fmla="*/ 84941 h 8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744" h="84941">
                  <a:moveTo>
                    <a:pt x="88744" y="84941"/>
                  </a:moveTo>
                  <a:lnTo>
                    <a:pt x="88744" y="39762"/>
                  </a:lnTo>
                  <a:cubicBezTo>
                    <a:pt x="88744" y="29620"/>
                    <a:pt x="82290" y="20745"/>
                    <a:pt x="72724" y="17403"/>
                  </a:cubicBezTo>
                  <a:lnTo>
                    <a:pt x="23512" y="691"/>
                  </a:lnTo>
                  <a:cubicBezTo>
                    <a:pt x="19708" y="-230"/>
                    <a:pt x="15790" y="-230"/>
                    <a:pt x="12102" y="691"/>
                  </a:cubicBezTo>
                  <a:lnTo>
                    <a:pt x="0" y="3688"/>
                  </a:lnTo>
                  <a:lnTo>
                    <a:pt x="12102" y="691"/>
                  </a:lnTo>
                  <a:cubicBezTo>
                    <a:pt x="15905" y="-230"/>
                    <a:pt x="19823" y="-230"/>
                    <a:pt x="23512" y="691"/>
                  </a:cubicBezTo>
                  <a:lnTo>
                    <a:pt x="72724" y="17403"/>
                  </a:lnTo>
                  <a:cubicBezTo>
                    <a:pt x="82290" y="20630"/>
                    <a:pt x="88744" y="29620"/>
                    <a:pt x="88744" y="39762"/>
                  </a:cubicBezTo>
                  <a:lnTo>
                    <a:pt x="88744" y="84941"/>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 name="Freeform: Shape 8">
              <a:extLst>
                <a:ext uri="{FF2B5EF4-FFF2-40B4-BE49-F238E27FC236}">
                  <a16:creationId xmlns:a16="http://schemas.microsoft.com/office/drawing/2014/main" id="{0EDAB5F0-7DB0-4A48-BDD2-9BD00A0B4DB0}"/>
                </a:ext>
              </a:extLst>
            </p:cNvPr>
            <p:cNvSpPr/>
            <p:nvPr/>
          </p:nvSpPr>
          <p:spPr>
            <a:xfrm>
              <a:off x="867182" y="2827097"/>
              <a:ext cx="88744" cy="84941"/>
            </a:xfrm>
            <a:custGeom>
              <a:avLst/>
              <a:gdLst>
                <a:gd name="connsiteX0" fmla="*/ 0 w 88744"/>
                <a:gd name="connsiteY0" fmla="*/ 84941 h 84941"/>
                <a:gd name="connsiteX1" fmla="*/ 0 w 88744"/>
                <a:gd name="connsiteY1" fmla="*/ 39762 h 84941"/>
                <a:gd name="connsiteX2" fmla="*/ 16020 w 88744"/>
                <a:gd name="connsiteY2" fmla="*/ 17403 h 84941"/>
                <a:gd name="connsiteX3" fmla="*/ 65233 w 88744"/>
                <a:gd name="connsiteY3" fmla="*/ 691 h 84941"/>
                <a:gd name="connsiteX4" fmla="*/ 76643 w 88744"/>
                <a:gd name="connsiteY4" fmla="*/ 691 h 84941"/>
                <a:gd name="connsiteX5" fmla="*/ 88744 w 88744"/>
                <a:gd name="connsiteY5" fmla="*/ 3688 h 84941"/>
                <a:gd name="connsiteX6" fmla="*/ 76643 w 88744"/>
                <a:gd name="connsiteY6" fmla="*/ 691 h 84941"/>
                <a:gd name="connsiteX7" fmla="*/ 65233 w 88744"/>
                <a:gd name="connsiteY7" fmla="*/ 691 h 84941"/>
                <a:gd name="connsiteX8" fmla="*/ 16020 w 88744"/>
                <a:gd name="connsiteY8" fmla="*/ 17403 h 84941"/>
                <a:gd name="connsiteX9" fmla="*/ 0 w 88744"/>
                <a:gd name="connsiteY9" fmla="*/ 39762 h 84941"/>
                <a:gd name="connsiteX10" fmla="*/ 0 w 88744"/>
                <a:gd name="connsiteY10" fmla="*/ 84941 h 8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744" h="84941">
                  <a:moveTo>
                    <a:pt x="0" y="84941"/>
                  </a:moveTo>
                  <a:lnTo>
                    <a:pt x="0" y="39762"/>
                  </a:lnTo>
                  <a:cubicBezTo>
                    <a:pt x="0" y="29620"/>
                    <a:pt x="6454" y="20745"/>
                    <a:pt x="16020" y="17403"/>
                  </a:cubicBezTo>
                  <a:lnTo>
                    <a:pt x="65233" y="691"/>
                  </a:lnTo>
                  <a:cubicBezTo>
                    <a:pt x="69036" y="-230"/>
                    <a:pt x="72955" y="-230"/>
                    <a:pt x="76643" y="691"/>
                  </a:cubicBezTo>
                  <a:lnTo>
                    <a:pt x="88744" y="3688"/>
                  </a:lnTo>
                  <a:lnTo>
                    <a:pt x="76643" y="691"/>
                  </a:lnTo>
                  <a:cubicBezTo>
                    <a:pt x="72840" y="-230"/>
                    <a:pt x="68921" y="-230"/>
                    <a:pt x="65233" y="691"/>
                  </a:cubicBezTo>
                  <a:lnTo>
                    <a:pt x="16020" y="17403"/>
                  </a:lnTo>
                  <a:cubicBezTo>
                    <a:pt x="6454" y="20630"/>
                    <a:pt x="0" y="29620"/>
                    <a:pt x="0" y="39762"/>
                  </a:cubicBezTo>
                  <a:lnTo>
                    <a:pt x="0" y="84941"/>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 name="Freeform: Shape 9">
              <a:extLst>
                <a:ext uri="{FF2B5EF4-FFF2-40B4-BE49-F238E27FC236}">
                  <a16:creationId xmlns:a16="http://schemas.microsoft.com/office/drawing/2014/main" id="{1A81F2DC-AEE0-4414-9EA3-0A703523E76A}"/>
                </a:ext>
              </a:extLst>
            </p:cNvPr>
            <p:cNvSpPr/>
            <p:nvPr/>
          </p:nvSpPr>
          <p:spPr>
            <a:xfrm>
              <a:off x="1087660" y="2413801"/>
              <a:ext cx="11525" cy="258741"/>
            </a:xfrm>
            <a:custGeom>
              <a:avLst/>
              <a:gdLst>
                <a:gd name="connsiteX0" fmla="*/ 0 w 11525"/>
                <a:gd name="connsiteY0" fmla="*/ 0 h 258741"/>
                <a:gd name="connsiteX1" fmla="*/ 0 w 11525"/>
                <a:gd name="connsiteY1" fmla="*/ 258742 h 258741"/>
                <a:gd name="connsiteX2" fmla="*/ 0 w 11525"/>
                <a:gd name="connsiteY2" fmla="*/ 0 h 258741"/>
              </a:gdLst>
              <a:ahLst/>
              <a:cxnLst>
                <a:cxn ang="0">
                  <a:pos x="connsiteX0" y="connsiteY0"/>
                </a:cxn>
                <a:cxn ang="0">
                  <a:pos x="connsiteX1" y="connsiteY1"/>
                </a:cxn>
                <a:cxn ang="0">
                  <a:pos x="connsiteX2" y="connsiteY2"/>
                </a:cxn>
              </a:cxnLst>
              <a:rect l="l" t="t" r="r" b="b"/>
              <a:pathLst>
                <a:path w="11525" h="258741">
                  <a:moveTo>
                    <a:pt x="0" y="0"/>
                  </a:moveTo>
                  <a:lnTo>
                    <a:pt x="0" y="258742"/>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 name="Freeform: Shape 10">
              <a:extLst>
                <a:ext uri="{FF2B5EF4-FFF2-40B4-BE49-F238E27FC236}">
                  <a16:creationId xmlns:a16="http://schemas.microsoft.com/office/drawing/2014/main" id="{FA7FF464-3C46-4B1F-B7F1-8CD88BFAB693}"/>
                </a:ext>
              </a:extLst>
            </p:cNvPr>
            <p:cNvSpPr/>
            <p:nvPr/>
          </p:nvSpPr>
          <p:spPr>
            <a:xfrm>
              <a:off x="927113" y="2490675"/>
              <a:ext cx="322130" cy="34921"/>
            </a:xfrm>
            <a:custGeom>
              <a:avLst/>
              <a:gdLst>
                <a:gd name="connsiteX0" fmla="*/ 0 w 322130"/>
                <a:gd name="connsiteY0" fmla="*/ 576 h 34921"/>
                <a:gd name="connsiteX1" fmla="*/ 160547 w 322130"/>
                <a:gd name="connsiteY1" fmla="*/ 34922 h 34921"/>
                <a:gd name="connsiteX2" fmla="*/ 322131 w 322130"/>
                <a:gd name="connsiteY2" fmla="*/ 0 h 34921"/>
                <a:gd name="connsiteX3" fmla="*/ 160547 w 322130"/>
                <a:gd name="connsiteY3" fmla="*/ 34922 h 34921"/>
                <a:gd name="connsiteX4" fmla="*/ 0 w 322130"/>
                <a:gd name="connsiteY4" fmla="*/ 576 h 34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130" h="34921">
                  <a:moveTo>
                    <a:pt x="0" y="576"/>
                  </a:moveTo>
                  <a:cubicBezTo>
                    <a:pt x="38149" y="21552"/>
                    <a:pt x="95890" y="34922"/>
                    <a:pt x="160547" y="34922"/>
                  </a:cubicBezTo>
                  <a:cubicBezTo>
                    <a:pt x="225780" y="34922"/>
                    <a:pt x="283867" y="21322"/>
                    <a:pt x="322131" y="0"/>
                  </a:cubicBezTo>
                  <a:cubicBezTo>
                    <a:pt x="283982" y="21322"/>
                    <a:pt x="225780" y="34922"/>
                    <a:pt x="160547" y="34922"/>
                  </a:cubicBezTo>
                  <a:cubicBezTo>
                    <a:pt x="95890" y="34922"/>
                    <a:pt x="38149" y="21552"/>
                    <a:pt x="0" y="576"/>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 name="Freeform: Shape 11">
              <a:extLst>
                <a:ext uri="{FF2B5EF4-FFF2-40B4-BE49-F238E27FC236}">
                  <a16:creationId xmlns:a16="http://schemas.microsoft.com/office/drawing/2014/main" id="{C22BFB9B-8EA3-4C7E-AFB6-12EC7AA22A52}"/>
                </a:ext>
              </a:extLst>
            </p:cNvPr>
            <p:cNvSpPr/>
            <p:nvPr/>
          </p:nvSpPr>
          <p:spPr>
            <a:xfrm>
              <a:off x="879514" y="2621947"/>
              <a:ext cx="416177" cy="11525"/>
            </a:xfrm>
            <a:custGeom>
              <a:avLst/>
              <a:gdLst>
                <a:gd name="connsiteX0" fmla="*/ 0 w 416177"/>
                <a:gd name="connsiteY0" fmla="*/ 0 h 11525"/>
                <a:gd name="connsiteX1" fmla="*/ 416177 w 416177"/>
                <a:gd name="connsiteY1" fmla="*/ 0 h 11525"/>
                <a:gd name="connsiteX2" fmla="*/ 0 w 416177"/>
                <a:gd name="connsiteY2" fmla="*/ 0 h 11525"/>
              </a:gdLst>
              <a:ahLst/>
              <a:cxnLst>
                <a:cxn ang="0">
                  <a:pos x="connsiteX0" y="connsiteY0"/>
                </a:cxn>
                <a:cxn ang="0">
                  <a:pos x="connsiteX1" y="connsiteY1"/>
                </a:cxn>
                <a:cxn ang="0">
                  <a:pos x="connsiteX2" y="connsiteY2"/>
                </a:cxn>
              </a:cxnLst>
              <a:rect l="l" t="t" r="r" b="b"/>
              <a:pathLst>
                <a:path w="416177" h="11525">
                  <a:moveTo>
                    <a:pt x="0" y="0"/>
                  </a:moveTo>
                  <a:lnTo>
                    <a:pt x="416177"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3" name="Freeform: Shape 12">
              <a:extLst>
                <a:ext uri="{FF2B5EF4-FFF2-40B4-BE49-F238E27FC236}">
                  <a16:creationId xmlns:a16="http://schemas.microsoft.com/office/drawing/2014/main" id="{DD6D9866-CFC4-46BC-8551-613C45B0E358}"/>
                </a:ext>
              </a:extLst>
            </p:cNvPr>
            <p:cNvSpPr/>
            <p:nvPr/>
          </p:nvSpPr>
          <p:spPr>
            <a:xfrm>
              <a:off x="972062" y="2413801"/>
              <a:ext cx="231311" cy="269690"/>
            </a:xfrm>
            <a:custGeom>
              <a:avLst/>
              <a:gdLst>
                <a:gd name="connsiteX0" fmla="*/ 226126 w 231311"/>
                <a:gd name="connsiteY0" fmla="*/ 269691 h 269690"/>
                <a:gd name="connsiteX1" fmla="*/ 231312 w 231311"/>
                <a:gd name="connsiteY1" fmla="*/ 208146 h 269690"/>
                <a:gd name="connsiteX2" fmla="*/ 115714 w 231311"/>
                <a:gd name="connsiteY2" fmla="*/ 0 h 269690"/>
                <a:gd name="connsiteX3" fmla="*/ 0 w 231311"/>
                <a:gd name="connsiteY3" fmla="*/ 208146 h 269690"/>
                <a:gd name="connsiteX4" fmla="*/ 5186 w 231311"/>
                <a:gd name="connsiteY4" fmla="*/ 269691 h 269690"/>
                <a:gd name="connsiteX5" fmla="*/ 0 w 231311"/>
                <a:gd name="connsiteY5" fmla="*/ 208146 h 269690"/>
                <a:gd name="connsiteX6" fmla="*/ 115598 w 231311"/>
                <a:gd name="connsiteY6" fmla="*/ 0 h 269690"/>
                <a:gd name="connsiteX7" fmla="*/ 231197 w 231311"/>
                <a:gd name="connsiteY7" fmla="*/ 208146 h 269690"/>
                <a:gd name="connsiteX8" fmla="*/ 226126 w 231311"/>
                <a:gd name="connsiteY8" fmla="*/ 269691 h 26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311" h="269690">
                  <a:moveTo>
                    <a:pt x="226126" y="269691"/>
                  </a:moveTo>
                  <a:cubicBezTo>
                    <a:pt x="229468" y="250213"/>
                    <a:pt x="231312" y="229583"/>
                    <a:pt x="231312" y="208146"/>
                  </a:cubicBezTo>
                  <a:cubicBezTo>
                    <a:pt x="231312" y="93239"/>
                    <a:pt x="179564" y="0"/>
                    <a:pt x="115714" y="0"/>
                  </a:cubicBezTo>
                  <a:cubicBezTo>
                    <a:pt x="51864" y="0"/>
                    <a:pt x="0" y="93124"/>
                    <a:pt x="0" y="208146"/>
                  </a:cubicBezTo>
                  <a:cubicBezTo>
                    <a:pt x="0" y="229583"/>
                    <a:pt x="1844" y="250328"/>
                    <a:pt x="5186" y="269691"/>
                  </a:cubicBezTo>
                  <a:cubicBezTo>
                    <a:pt x="1844" y="250213"/>
                    <a:pt x="0" y="229583"/>
                    <a:pt x="0" y="208146"/>
                  </a:cubicBezTo>
                  <a:cubicBezTo>
                    <a:pt x="0" y="93124"/>
                    <a:pt x="51748" y="0"/>
                    <a:pt x="115598" y="0"/>
                  </a:cubicBezTo>
                  <a:cubicBezTo>
                    <a:pt x="179448" y="0"/>
                    <a:pt x="231197" y="93124"/>
                    <a:pt x="231197" y="208146"/>
                  </a:cubicBezTo>
                  <a:cubicBezTo>
                    <a:pt x="231197" y="229583"/>
                    <a:pt x="229468" y="250213"/>
                    <a:pt x="226126" y="269691"/>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4" name="Freeform: Shape 13">
              <a:extLst>
                <a:ext uri="{FF2B5EF4-FFF2-40B4-BE49-F238E27FC236}">
                  <a16:creationId xmlns:a16="http://schemas.microsoft.com/office/drawing/2014/main" id="{85A6C728-0874-4A67-8D97-A9B024AAFF4D}"/>
                </a:ext>
              </a:extLst>
            </p:cNvPr>
            <p:cNvSpPr/>
            <p:nvPr/>
          </p:nvSpPr>
          <p:spPr>
            <a:xfrm>
              <a:off x="879514" y="2413686"/>
              <a:ext cx="416292" cy="294700"/>
            </a:xfrm>
            <a:custGeom>
              <a:avLst/>
              <a:gdLst>
                <a:gd name="connsiteX0" fmla="*/ 397276 w 416292"/>
                <a:gd name="connsiteY0" fmla="*/ 294585 h 294700"/>
                <a:gd name="connsiteX1" fmla="*/ 416177 w 416292"/>
                <a:gd name="connsiteY1" fmla="*/ 208146 h 294700"/>
                <a:gd name="connsiteX2" fmla="*/ 208031 w 416292"/>
                <a:gd name="connsiteY2" fmla="*/ 0 h 294700"/>
                <a:gd name="connsiteX3" fmla="*/ 0 w 416292"/>
                <a:gd name="connsiteY3" fmla="*/ 208261 h 294700"/>
                <a:gd name="connsiteX4" fmla="*/ 18901 w 416292"/>
                <a:gd name="connsiteY4" fmla="*/ 294701 h 294700"/>
                <a:gd name="connsiteX5" fmla="*/ 0 w 416292"/>
                <a:gd name="connsiteY5" fmla="*/ 208261 h 294700"/>
                <a:gd name="connsiteX6" fmla="*/ 208146 w 416292"/>
                <a:gd name="connsiteY6" fmla="*/ 115 h 294700"/>
                <a:gd name="connsiteX7" fmla="*/ 416292 w 416292"/>
                <a:gd name="connsiteY7" fmla="*/ 208261 h 294700"/>
                <a:gd name="connsiteX8" fmla="*/ 397276 w 416292"/>
                <a:gd name="connsiteY8" fmla="*/ 294585 h 29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292" h="294700">
                  <a:moveTo>
                    <a:pt x="397276" y="294585"/>
                  </a:moveTo>
                  <a:cubicBezTo>
                    <a:pt x="409377" y="268308"/>
                    <a:pt x="416177" y="239034"/>
                    <a:pt x="416177" y="208146"/>
                  </a:cubicBezTo>
                  <a:cubicBezTo>
                    <a:pt x="416177" y="93239"/>
                    <a:pt x="323053" y="0"/>
                    <a:pt x="208031" y="0"/>
                  </a:cubicBezTo>
                  <a:cubicBezTo>
                    <a:pt x="93239" y="115"/>
                    <a:pt x="0" y="93239"/>
                    <a:pt x="0" y="208261"/>
                  </a:cubicBezTo>
                  <a:cubicBezTo>
                    <a:pt x="0" y="239149"/>
                    <a:pt x="6915" y="268308"/>
                    <a:pt x="18901" y="294701"/>
                  </a:cubicBezTo>
                  <a:cubicBezTo>
                    <a:pt x="6800" y="268423"/>
                    <a:pt x="0" y="239149"/>
                    <a:pt x="0" y="208261"/>
                  </a:cubicBezTo>
                  <a:cubicBezTo>
                    <a:pt x="0" y="93239"/>
                    <a:pt x="93239" y="115"/>
                    <a:pt x="208146" y="115"/>
                  </a:cubicBezTo>
                  <a:cubicBezTo>
                    <a:pt x="323053" y="115"/>
                    <a:pt x="416292" y="93239"/>
                    <a:pt x="416292" y="208261"/>
                  </a:cubicBezTo>
                  <a:cubicBezTo>
                    <a:pt x="416292" y="239034"/>
                    <a:pt x="409377" y="268308"/>
                    <a:pt x="397276" y="294585"/>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 name="Freeform: Shape 14">
              <a:extLst>
                <a:ext uri="{FF2B5EF4-FFF2-40B4-BE49-F238E27FC236}">
                  <a16:creationId xmlns:a16="http://schemas.microsoft.com/office/drawing/2014/main" id="{0AED59F7-14BD-44B8-952B-900785C36570}"/>
                </a:ext>
              </a:extLst>
            </p:cNvPr>
            <p:cNvSpPr/>
            <p:nvPr/>
          </p:nvSpPr>
          <p:spPr>
            <a:xfrm>
              <a:off x="1055505" y="2715417"/>
              <a:ext cx="64310" cy="64310"/>
            </a:xfrm>
            <a:custGeom>
              <a:avLst/>
              <a:gdLst>
                <a:gd name="connsiteX0" fmla="*/ 64311 w 64310"/>
                <a:gd name="connsiteY0" fmla="*/ 32155 h 64310"/>
                <a:gd name="connsiteX1" fmla="*/ 32155 w 64310"/>
                <a:gd name="connsiteY1" fmla="*/ 64311 h 64310"/>
                <a:gd name="connsiteX2" fmla="*/ 0 w 64310"/>
                <a:gd name="connsiteY2" fmla="*/ 32155 h 64310"/>
                <a:gd name="connsiteX3" fmla="*/ 32155 w 64310"/>
                <a:gd name="connsiteY3" fmla="*/ 0 h 64310"/>
                <a:gd name="connsiteX4" fmla="*/ 64311 w 64310"/>
                <a:gd name="connsiteY4" fmla="*/ 32155 h 64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10" h="64310">
                  <a:moveTo>
                    <a:pt x="64311" y="32155"/>
                  </a:moveTo>
                  <a:cubicBezTo>
                    <a:pt x="64311" y="49914"/>
                    <a:pt x="49914" y="64311"/>
                    <a:pt x="32155" y="64311"/>
                  </a:cubicBezTo>
                  <a:cubicBezTo>
                    <a:pt x="14396" y="64311"/>
                    <a:pt x="0" y="49914"/>
                    <a:pt x="0" y="32155"/>
                  </a:cubicBezTo>
                  <a:cubicBezTo>
                    <a:pt x="0" y="14396"/>
                    <a:pt x="14396" y="0"/>
                    <a:pt x="32155" y="0"/>
                  </a:cubicBezTo>
                  <a:cubicBezTo>
                    <a:pt x="49914" y="0"/>
                    <a:pt x="64311" y="14396"/>
                    <a:pt x="64311" y="32155"/>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6" name="Freeform: Shape 15">
              <a:extLst>
                <a:ext uri="{FF2B5EF4-FFF2-40B4-BE49-F238E27FC236}">
                  <a16:creationId xmlns:a16="http://schemas.microsoft.com/office/drawing/2014/main" id="{D55718C1-C357-4E55-82F1-A8B4D4FBCCDC}"/>
                </a:ext>
              </a:extLst>
            </p:cNvPr>
            <p:cNvSpPr/>
            <p:nvPr/>
          </p:nvSpPr>
          <p:spPr>
            <a:xfrm>
              <a:off x="1203259" y="2735125"/>
              <a:ext cx="64310" cy="64310"/>
            </a:xfrm>
            <a:custGeom>
              <a:avLst/>
              <a:gdLst>
                <a:gd name="connsiteX0" fmla="*/ 64311 w 64310"/>
                <a:gd name="connsiteY0" fmla="*/ 32155 h 64310"/>
                <a:gd name="connsiteX1" fmla="*/ 32155 w 64310"/>
                <a:gd name="connsiteY1" fmla="*/ 64311 h 64310"/>
                <a:gd name="connsiteX2" fmla="*/ 0 w 64310"/>
                <a:gd name="connsiteY2" fmla="*/ 32155 h 64310"/>
                <a:gd name="connsiteX3" fmla="*/ 32155 w 64310"/>
                <a:gd name="connsiteY3" fmla="*/ 0 h 64310"/>
                <a:gd name="connsiteX4" fmla="*/ 64311 w 64310"/>
                <a:gd name="connsiteY4" fmla="*/ 32155 h 64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10" h="64310">
                  <a:moveTo>
                    <a:pt x="64311" y="32155"/>
                  </a:moveTo>
                  <a:cubicBezTo>
                    <a:pt x="64311" y="49904"/>
                    <a:pt x="49904" y="64311"/>
                    <a:pt x="32155" y="64311"/>
                  </a:cubicBezTo>
                  <a:cubicBezTo>
                    <a:pt x="14407" y="64311"/>
                    <a:pt x="0" y="49904"/>
                    <a:pt x="0" y="32155"/>
                  </a:cubicBezTo>
                  <a:cubicBezTo>
                    <a:pt x="0" y="14407"/>
                    <a:pt x="14407" y="0"/>
                    <a:pt x="32155" y="0"/>
                  </a:cubicBezTo>
                  <a:cubicBezTo>
                    <a:pt x="49904" y="115"/>
                    <a:pt x="64311" y="14407"/>
                    <a:pt x="64311" y="32155"/>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 name="Freeform: Shape 16">
              <a:extLst>
                <a:ext uri="{FF2B5EF4-FFF2-40B4-BE49-F238E27FC236}">
                  <a16:creationId xmlns:a16="http://schemas.microsoft.com/office/drawing/2014/main" id="{A4642189-B96D-44B1-8859-FE1FF5A56B83}"/>
                </a:ext>
              </a:extLst>
            </p:cNvPr>
            <p:cNvSpPr/>
            <p:nvPr/>
          </p:nvSpPr>
          <p:spPr>
            <a:xfrm>
              <a:off x="904870" y="2735125"/>
              <a:ext cx="64310" cy="64310"/>
            </a:xfrm>
            <a:custGeom>
              <a:avLst/>
              <a:gdLst>
                <a:gd name="connsiteX0" fmla="*/ 64311 w 64310"/>
                <a:gd name="connsiteY0" fmla="*/ 32155 h 64310"/>
                <a:gd name="connsiteX1" fmla="*/ 32155 w 64310"/>
                <a:gd name="connsiteY1" fmla="*/ 64311 h 64310"/>
                <a:gd name="connsiteX2" fmla="*/ 0 w 64310"/>
                <a:gd name="connsiteY2" fmla="*/ 32155 h 64310"/>
                <a:gd name="connsiteX3" fmla="*/ 32155 w 64310"/>
                <a:gd name="connsiteY3" fmla="*/ 0 h 64310"/>
                <a:gd name="connsiteX4" fmla="*/ 64311 w 64310"/>
                <a:gd name="connsiteY4" fmla="*/ 32155 h 64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10" h="64310">
                  <a:moveTo>
                    <a:pt x="64311" y="32155"/>
                  </a:moveTo>
                  <a:cubicBezTo>
                    <a:pt x="64311" y="49914"/>
                    <a:pt x="49914" y="64311"/>
                    <a:pt x="32155" y="64311"/>
                  </a:cubicBezTo>
                  <a:cubicBezTo>
                    <a:pt x="14396" y="64311"/>
                    <a:pt x="0" y="49914"/>
                    <a:pt x="0" y="32155"/>
                  </a:cubicBezTo>
                  <a:cubicBezTo>
                    <a:pt x="0" y="14396"/>
                    <a:pt x="14396" y="0"/>
                    <a:pt x="32155" y="0"/>
                  </a:cubicBezTo>
                  <a:cubicBezTo>
                    <a:pt x="49914" y="0"/>
                    <a:pt x="64311" y="14396"/>
                    <a:pt x="64311" y="32155"/>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45" name="Group 44">
            <a:extLst>
              <a:ext uri="{FF2B5EF4-FFF2-40B4-BE49-F238E27FC236}">
                <a16:creationId xmlns:a16="http://schemas.microsoft.com/office/drawing/2014/main" id="{6C1B0932-B21F-4CCD-A262-6D58ED25671A}"/>
              </a:ext>
            </a:extLst>
          </p:cNvPr>
          <p:cNvGrpSpPr/>
          <p:nvPr/>
        </p:nvGrpSpPr>
        <p:grpSpPr>
          <a:xfrm>
            <a:off x="4051998" y="2404083"/>
            <a:ext cx="441839" cy="475936"/>
            <a:chOff x="4051998" y="2404083"/>
            <a:chExt cx="441839" cy="475936"/>
          </a:xfrm>
        </p:grpSpPr>
        <p:sp>
          <p:nvSpPr>
            <p:cNvPr id="40" name="Freeform: Shape 39">
              <a:extLst>
                <a:ext uri="{FF2B5EF4-FFF2-40B4-BE49-F238E27FC236}">
                  <a16:creationId xmlns:a16="http://schemas.microsoft.com/office/drawing/2014/main" id="{E983FF28-8617-48F5-9689-F0C10D5629D8}"/>
                </a:ext>
              </a:extLst>
            </p:cNvPr>
            <p:cNvSpPr/>
            <p:nvPr/>
          </p:nvSpPr>
          <p:spPr>
            <a:xfrm>
              <a:off x="4051998" y="2733625"/>
              <a:ext cx="441839" cy="146394"/>
            </a:xfrm>
            <a:custGeom>
              <a:avLst/>
              <a:gdLst>
                <a:gd name="connsiteX0" fmla="*/ 441840 w 441839"/>
                <a:gd name="connsiteY0" fmla="*/ 146395 h 146394"/>
                <a:gd name="connsiteX1" fmla="*/ 441840 w 441839"/>
                <a:gd name="connsiteY1" fmla="*/ 69012 h 146394"/>
                <a:gd name="connsiteX2" fmla="*/ 393246 w 441839"/>
                <a:gd name="connsiteY2" fmla="*/ 13476 h 146394"/>
                <a:gd name="connsiteX3" fmla="*/ 321988 w 441839"/>
                <a:gd name="connsiteY3" fmla="*/ 0 h 146394"/>
                <a:gd name="connsiteX4" fmla="*/ 220920 w 441839"/>
                <a:gd name="connsiteY4" fmla="*/ 33893 h 146394"/>
                <a:gd name="connsiteX5" fmla="*/ 119852 w 441839"/>
                <a:gd name="connsiteY5" fmla="*/ 0 h 146394"/>
                <a:gd name="connsiteX6" fmla="*/ 48594 w 441839"/>
                <a:gd name="connsiteY6" fmla="*/ 13476 h 146394"/>
                <a:gd name="connsiteX7" fmla="*/ 0 w 441839"/>
                <a:gd name="connsiteY7" fmla="*/ 69012 h 146394"/>
                <a:gd name="connsiteX8" fmla="*/ 0 w 441839"/>
                <a:gd name="connsiteY8" fmla="*/ 146395 h 146394"/>
                <a:gd name="connsiteX9" fmla="*/ 0 w 441839"/>
                <a:gd name="connsiteY9" fmla="*/ 69012 h 146394"/>
                <a:gd name="connsiteX10" fmla="*/ 48594 w 441839"/>
                <a:gd name="connsiteY10" fmla="*/ 13476 h 146394"/>
                <a:gd name="connsiteX11" fmla="*/ 119852 w 441839"/>
                <a:gd name="connsiteY11" fmla="*/ 0 h 146394"/>
                <a:gd name="connsiteX12" fmla="*/ 220920 w 441839"/>
                <a:gd name="connsiteY12" fmla="*/ 33893 h 146394"/>
                <a:gd name="connsiteX13" fmla="*/ 321988 w 441839"/>
                <a:gd name="connsiteY13" fmla="*/ 0 h 146394"/>
                <a:gd name="connsiteX14" fmla="*/ 393246 w 441839"/>
                <a:gd name="connsiteY14" fmla="*/ 13476 h 146394"/>
                <a:gd name="connsiteX15" fmla="*/ 441840 w 441839"/>
                <a:gd name="connsiteY15" fmla="*/ 69012 h 146394"/>
                <a:gd name="connsiteX16" fmla="*/ 441840 w 441839"/>
                <a:gd name="connsiteY16" fmla="*/ 146395 h 14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1839" h="146394">
                  <a:moveTo>
                    <a:pt x="441840" y="146395"/>
                  </a:moveTo>
                  <a:lnTo>
                    <a:pt x="441840" y="69012"/>
                  </a:lnTo>
                  <a:cubicBezTo>
                    <a:pt x="441840" y="41040"/>
                    <a:pt x="421014" y="17355"/>
                    <a:pt x="393246" y="13476"/>
                  </a:cubicBezTo>
                  <a:lnTo>
                    <a:pt x="321988" y="0"/>
                  </a:lnTo>
                  <a:lnTo>
                    <a:pt x="220920" y="33893"/>
                  </a:lnTo>
                  <a:lnTo>
                    <a:pt x="119852" y="0"/>
                  </a:lnTo>
                  <a:lnTo>
                    <a:pt x="48594" y="13476"/>
                  </a:lnTo>
                  <a:cubicBezTo>
                    <a:pt x="18172" y="16947"/>
                    <a:pt x="0" y="40835"/>
                    <a:pt x="0" y="69012"/>
                  </a:cubicBezTo>
                  <a:lnTo>
                    <a:pt x="0" y="146395"/>
                  </a:lnTo>
                  <a:lnTo>
                    <a:pt x="0" y="69012"/>
                  </a:lnTo>
                  <a:cubicBezTo>
                    <a:pt x="0" y="41040"/>
                    <a:pt x="18172" y="16947"/>
                    <a:pt x="48594" y="13476"/>
                  </a:cubicBezTo>
                  <a:lnTo>
                    <a:pt x="119852" y="0"/>
                  </a:lnTo>
                  <a:lnTo>
                    <a:pt x="220920" y="33893"/>
                  </a:lnTo>
                  <a:lnTo>
                    <a:pt x="321988" y="0"/>
                  </a:lnTo>
                  <a:lnTo>
                    <a:pt x="393246" y="13476"/>
                  </a:lnTo>
                  <a:cubicBezTo>
                    <a:pt x="421014" y="17151"/>
                    <a:pt x="441840" y="40835"/>
                    <a:pt x="441840" y="69012"/>
                  </a:cubicBezTo>
                  <a:lnTo>
                    <a:pt x="441840" y="146395"/>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41" name="Freeform: Shape 40">
              <a:extLst>
                <a:ext uri="{FF2B5EF4-FFF2-40B4-BE49-F238E27FC236}">
                  <a16:creationId xmlns:a16="http://schemas.microsoft.com/office/drawing/2014/main" id="{475A94C6-598F-4F38-A779-316D3C82FAA5}"/>
                </a:ext>
              </a:extLst>
            </p:cNvPr>
            <p:cNvSpPr/>
            <p:nvPr/>
          </p:nvSpPr>
          <p:spPr>
            <a:xfrm>
              <a:off x="4174300" y="2496780"/>
              <a:ext cx="197439" cy="179880"/>
            </a:xfrm>
            <a:custGeom>
              <a:avLst/>
              <a:gdLst>
                <a:gd name="connsiteX0" fmla="*/ 197440 w 197439"/>
                <a:gd name="connsiteY0" fmla="*/ 0 h 179880"/>
                <a:gd name="connsiteX1" fmla="*/ 197440 w 197439"/>
                <a:gd name="connsiteY1" fmla="*/ 78608 h 179880"/>
                <a:gd name="connsiteX2" fmla="*/ 167425 w 197439"/>
                <a:gd name="connsiteY2" fmla="*/ 151295 h 179880"/>
                <a:gd name="connsiteX3" fmla="*/ 167425 w 197439"/>
                <a:gd name="connsiteY3" fmla="*/ 151295 h 179880"/>
                <a:gd name="connsiteX4" fmla="*/ 98618 w 197439"/>
                <a:gd name="connsiteY4" fmla="*/ 179880 h 179880"/>
                <a:gd name="connsiteX5" fmla="*/ 98618 w 197439"/>
                <a:gd name="connsiteY5" fmla="*/ 179880 h 179880"/>
                <a:gd name="connsiteX6" fmla="*/ 29606 w 197439"/>
                <a:gd name="connsiteY6" fmla="*/ 151091 h 179880"/>
                <a:gd name="connsiteX7" fmla="*/ 29606 w 197439"/>
                <a:gd name="connsiteY7" fmla="*/ 151091 h 179880"/>
                <a:gd name="connsiteX8" fmla="*/ 0 w 197439"/>
                <a:gd name="connsiteY8" fmla="*/ 78812 h 179880"/>
                <a:gd name="connsiteX9" fmla="*/ 0 w 197439"/>
                <a:gd name="connsiteY9" fmla="*/ 0 h 179880"/>
                <a:gd name="connsiteX10" fmla="*/ 0 w 197439"/>
                <a:gd name="connsiteY10" fmla="*/ 78812 h 179880"/>
                <a:gd name="connsiteX11" fmla="*/ 29606 w 197439"/>
                <a:gd name="connsiteY11" fmla="*/ 151091 h 179880"/>
                <a:gd name="connsiteX12" fmla="*/ 29606 w 197439"/>
                <a:gd name="connsiteY12" fmla="*/ 151091 h 179880"/>
                <a:gd name="connsiteX13" fmla="*/ 98618 w 197439"/>
                <a:gd name="connsiteY13" fmla="*/ 179880 h 179880"/>
                <a:gd name="connsiteX14" fmla="*/ 98618 w 197439"/>
                <a:gd name="connsiteY14" fmla="*/ 179880 h 179880"/>
                <a:gd name="connsiteX15" fmla="*/ 167425 w 197439"/>
                <a:gd name="connsiteY15" fmla="*/ 151295 h 179880"/>
                <a:gd name="connsiteX16" fmla="*/ 167425 w 197439"/>
                <a:gd name="connsiteY16" fmla="*/ 151295 h 179880"/>
                <a:gd name="connsiteX17" fmla="*/ 197440 w 197439"/>
                <a:gd name="connsiteY17" fmla="*/ 78608 h 179880"/>
                <a:gd name="connsiteX18" fmla="*/ 197440 w 197439"/>
                <a:gd name="connsiteY18" fmla="*/ 0 h 17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7439" h="179880">
                  <a:moveTo>
                    <a:pt x="197440" y="0"/>
                  </a:moveTo>
                  <a:lnTo>
                    <a:pt x="197440" y="78608"/>
                  </a:lnTo>
                  <a:cubicBezTo>
                    <a:pt x="197440" y="105764"/>
                    <a:pt x="186618" y="131898"/>
                    <a:pt x="167425" y="151295"/>
                  </a:cubicBezTo>
                  <a:lnTo>
                    <a:pt x="167425" y="151295"/>
                  </a:lnTo>
                  <a:cubicBezTo>
                    <a:pt x="149254" y="169671"/>
                    <a:pt x="124344" y="179880"/>
                    <a:pt x="98618" y="179880"/>
                  </a:cubicBezTo>
                  <a:lnTo>
                    <a:pt x="98618" y="179880"/>
                  </a:lnTo>
                  <a:cubicBezTo>
                    <a:pt x="72687" y="179880"/>
                    <a:pt x="47778" y="169467"/>
                    <a:pt x="29606" y="151091"/>
                  </a:cubicBezTo>
                  <a:lnTo>
                    <a:pt x="29606" y="151091"/>
                  </a:lnTo>
                  <a:cubicBezTo>
                    <a:pt x="10617" y="131898"/>
                    <a:pt x="0" y="105764"/>
                    <a:pt x="0" y="78812"/>
                  </a:cubicBezTo>
                  <a:lnTo>
                    <a:pt x="0" y="0"/>
                  </a:lnTo>
                  <a:lnTo>
                    <a:pt x="0" y="78812"/>
                  </a:lnTo>
                  <a:cubicBezTo>
                    <a:pt x="0" y="105764"/>
                    <a:pt x="10617" y="131694"/>
                    <a:pt x="29606" y="151091"/>
                  </a:cubicBezTo>
                  <a:lnTo>
                    <a:pt x="29606" y="151091"/>
                  </a:lnTo>
                  <a:cubicBezTo>
                    <a:pt x="47778" y="169467"/>
                    <a:pt x="72687" y="179880"/>
                    <a:pt x="98618" y="179880"/>
                  </a:cubicBezTo>
                  <a:lnTo>
                    <a:pt x="98618" y="179880"/>
                  </a:lnTo>
                  <a:cubicBezTo>
                    <a:pt x="124548" y="179880"/>
                    <a:pt x="149254" y="169467"/>
                    <a:pt x="167425" y="151295"/>
                  </a:cubicBezTo>
                  <a:lnTo>
                    <a:pt x="167425" y="151295"/>
                  </a:lnTo>
                  <a:cubicBezTo>
                    <a:pt x="186618" y="131898"/>
                    <a:pt x="197440" y="105968"/>
                    <a:pt x="197440" y="78608"/>
                  </a:cubicBezTo>
                  <a:lnTo>
                    <a:pt x="19744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2" name="Freeform: Shape 41">
              <a:extLst>
                <a:ext uri="{FF2B5EF4-FFF2-40B4-BE49-F238E27FC236}">
                  <a16:creationId xmlns:a16="http://schemas.microsoft.com/office/drawing/2014/main" id="{33236C9B-3FEB-4193-BB45-BD95A7E42FB7}"/>
                </a:ext>
              </a:extLst>
            </p:cNvPr>
            <p:cNvSpPr/>
            <p:nvPr/>
          </p:nvSpPr>
          <p:spPr>
            <a:xfrm>
              <a:off x="4174300" y="2474729"/>
              <a:ext cx="116381" cy="74116"/>
            </a:xfrm>
            <a:custGeom>
              <a:avLst/>
              <a:gdLst>
                <a:gd name="connsiteX0" fmla="*/ 0 w 116381"/>
                <a:gd name="connsiteY0" fmla="*/ 74116 h 74116"/>
                <a:gd name="connsiteX1" fmla="*/ 116381 w 116381"/>
                <a:gd name="connsiteY1" fmla="*/ 0 h 74116"/>
                <a:gd name="connsiteX2" fmla="*/ 0 w 116381"/>
                <a:gd name="connsiteY2" fmla="*/ 74116 h 74116"/>
              </a:gdLst>
              <a:ahLst/>
              <a:cxnLst>
                <a:cxn ang="0">
                  <a:pos x="connsiteX0" y="connsiteY0"/>
                </a:cxn>
                <a:cxn ang="0">
                  <a:pos x="connsiteX1" y="connsiteY1"/>
                </a:cxn>
                <a:cxn ang="0">
                  <a:pos x="connsiteX2" y="connsiteY2"/>
                </a:cxn>
              </a:cxnLst>
              <a:rect l="l" t="t" r="r" b="b"/>
              <a:pathLst>
                <a:path w="116381" h="74116">
                  <a:moveTo>
                    <a:pt x="0" y="74116"/>
                  </a:moveTo>
                  <a:cubicBezTo>
                    <a:pt x="88613" y="61457"/>
                    <a:pt x="116381" y="0"/>
                    <a:pt x="116381" y="0"/>
                  </a:cubicBezTo>
                  <a:cubicBezTo>
                    <a:pt x="116381" y="0"/>
                    <a:pt x="88613" y="61457"/>
                    <a:pt x="0" y="74116"/>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3" name="Freeform: Shape 42">
              <a:extLst>
                <a:ext uri="{FF2B5EF4-FFF2-40B4-BE49-F238E27FC236}">
                  <a16:creationId xmlns:a16="http://schemas.microsoft.com/office/drawing/2014/main" id="{21C49F45-FFB4-4C13-8E30-D8C244F0D676}"/>
                </a:ext>
              </a:extLst>
            </p:cNvPr>
            <p:cNvSpPr/>
            <p:nvPr/>
          </p:nvSpPr>
          <p:spPr>
            <a:xfrm>
              <a:off x="4264751" y="2508009"/>
              <a:ext cx="107193" cy="47981"/>
            </a:xfrm>
            <a:custGeom>
              <a:avLst/>
              <a:gdLst>
                <a:gd name="connsiteX0" fmla="*/ 0 w 107193"/>
                <a:gd name="connsiteY0" fmla="*/ 0 h 47981"/>
                <a:gd name="connsiteX1" fmla="*/ 107193 w 107193"/>
                <a:gd name="connsiteY1" fmla="*/ 47982 h 47981"/>
                <a:gd name="connsiteX2" fmla="*/ 0 w 107193"/>
                <a:gd name="connsiteY2" fmla="*/ 0 h 47981"/>
              </a:gdLst>
              <a:ahLst/>
              <a:cxnLst>
                <a:cxn ang="0">
                  <a:pos x="connsiteX0" y="connsiteY0"/>
                </a:cxn>
                <a:cxn ang="0">
                  <a:pos x="connsiteX1" y="connsiteY1"/>
                </a:cxn>
                <a:cxn ang="0">
                  <a:pos x="connsiteX2" y="connsiteY2"/>
                </a:cxn>
              </a:cxnLst>
              <a:rect l="l" t="t" r="r" b="b"/>
              <a:pathLst>
                <a:path w="107193" h="47981">
                  <a:moveTo>
                    <a:pt x="0" y="0"/>
                  </a:moveTo>
                  <a:cubicBezTo>
                    <a:pt x="0" y="0"/>
                    <a:pt x="26747" y="37569"/>
                    <a:pt x="107193" y="47982"/>
                  </a:cubicBezTo>
                  <a:cubicBezTo>
                    <a:pt x="26543" y="37569"/>
                    <a:pt x="0" y="0"/>
                    <a:pt x="0" y="0"/>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4" name="Freeform: Shape 43">
              <a:extLst>
                <a:ext uri="{FF2B5EF4-FFF2-40B4-BE49-F238E27FC236}">
                  <a16:creationId xmlns:a16="http://schemas.microsoft.com/office/drawing/2014/main" id="{CE0138C9-2A7A-4748-B951-AA7C246BDB09}"/>
                </a:ext>
              </a:extLst>
            </p:cNvPr>
            <p:cNvSpPr/>
            <p:nvPr/>
          </p:nvSpPr>
          <p:spPr>
            <a:xfrm>
              <a:off x="4174300" y="2404083"/>
              <a:ext cx="197643" cy="92696"/>
            </a:xfrm>
            <a:custGeom>
              <a:avLst/>
              <a:gdLst>
                <a:gd name="connsiteX0" fmla="*/ 0 w 197643"/>
                <a:gd name="connsiteY0" fmla="*/ 92696 h 92696"/>
                <a:gd name="connsiteX1" fmla="*/ 98822 w 197643"/>
                <a:gd name="connsiteY1" fmla="*/ 0 h 92696"/>
                <a:gd name="connsiteX2" fmla="*/ 197644 w 197643"/>
                <a:gd name="connsiteY2" fmla="*/ 92696 h 92696"/>
                <a:gd name="connsiteX3" fmla="*/ 98822 w 197643"/>
                <a:gd name="connsiteY3" fmla="*/ 0 h 92696"/>
                <a:gd name="connsiteX4" fmla="*/ 0 w 197643"/>
                <a:gd name="connsiteY4" fmla="*/ 92696 h 9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43" h="92696">
                  <a:moveTo>
                    <a:pt x="0" y="92696"/>
                  </a:moveTo>
                  <a:cubicBezTo>
                    <a:pt x="0" y="41448"/>
                    <a:pt x="44306" y="0"/>
                    <a:pt x="98822" y="0"/>
                  </a:cubicBezTo>
                  <a:cubicBezTo>
                    <a:pt x="153337" y="0"/>
                    <a:pt x="197644" y="41448"/>
                    <a:pt x="197644" y="92696"/>
                  </a:cubicBezTo>
                  <a:cubicBezTo>
                    <a:pt x="197644" y="41448"/>
                    <a:pt x="153337" y="0"/>
                    <a:pt x="98822" y="0"/>
                  </a:cubicBezTo>
                  <a:cubicBezTo>
                    <a:pt x="44306" y="0"/>
                    <a:pt x="0" y="41448"/>
                    <a:pt x="0" y="92696"/>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50" name="Graphic 48">
            <a:extLst>
              <a:ext uri="{FF2B5EF4-FFF2-40B4-BE49-F238E27FC236}">
                <a16:creationId xmlns:a16="http://schemas.microsoft.com/office/drawing/2014/main" id="{77962F15-9A82-4F95-A719-B6A1FE074FF8}"/>
              </a:ext>
            </a:extLst>
          </p:cNvPr>
          <p:cNvGrpSpPr/>
          <p:nvPr/>
        </p:nvGrpSpPr>
        <p:grpSpPr>
          <a:xfrm>
            <a:off x="839207" y="4547607"/>
            <a:ext cx="655975" cy="500509"/>
            <a:chOff x="839207" y="4547607"/>
            <a:chExt cx="655975" cy="500509"/>
          </a:xfrm>
          <a:noFill/>
        </p:grpSpPr>
        <p:sp>
          <p:nvSpPr>
            <p:cNvPr id="51" name="Freeform: Shape 50">
              <a:extLst>
                <a:ext uri="{FF2B5EF4-FFF2-40B4-BE49-F238E27FC236}">
                  <a16:creationId xmlns:a16="http://schemas.microsoft.com/office/drawing/2014/main" id="{B3F4D45C-CF31-45D1-A0E3-440307B0989F}"/>
                </a:ext>
              </a:extLst>
            </p:cNvPr>
            <p:cNvSpPr/>
            <p:nvPr/>
          </p:nvSpPr>
          <p:spPr>
            <a:xfrm>
              <a:off x="839207" y="5048117"/>
              <a:ext cx="655975" cy="21865"/>
            </a:xfrm>
            <a:custGeom>
              <a:avLst/>
              <a:gdLst>
                <a:gd name="connsiteX0" fmla="*/ 0 w 655975"/>
                <a:gd name="connsiteY0" fmla="*/ 0 h 21865"/>
                <a:gd name="connsiteX1" fmla="*/ 655975 w 655975"/>
                <a:gd name="connsiteY1" fmla="*/ 0 h 21865"/>
              </a:gdLst>
              <a:ahLst/>
              <a:cxnLst>
                <a:cxn ang="0">
                  <a:pos x="connsiteX0" y="connsiteY0"/>
                </a:cxn>
                <a:cxn ang="0">
                  <a:pos x="connsiteX1" y="connsiteY1"/>
                </a:cxn>
              </a:cxnLst>
              <a:rect l="l" t="t" r="r" b="b"/>
              <a:pathLst>
                <a:path w="655975" h="21865">
                  <a:moveTo>
                    <a:pt x="0" y="0"/>
                  </a:moveTo>
                  <a:lnTo>
                    <a:pt x="655975" y="0"/>
                  </a:lnTo>
                </a:path>
              </a:pathLst>
            </a:custGeom>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52" name="Freeform: Shape 51">
              <a:extLst>
                <a:ext uri="{FF2B5EF4-FFF2-40B4-BE49-F238E27FC236}">
                  <a16:creationId xmlns:a16="http://schemas.microsoft.com/office/drawing/2014/main" id="{22B9C517-AE76-4AD6-8220-831956651D08}"/>
                </a:ext>
              </a:extLst>
            </p:cNvPr>
            <p:cNvSpPr/>
            <p:nvPr/>
          </p:nvSpPr>
          <p:spPr>
            <a:xfrm>
              <a:off x="1145329" y="4960654"/>
              <a:ext cx="349853" cy="87463"/>
            </a:xfrm>
            <a:custGeom>
              <a:avLst/>
              <a:gdLst>
                <a:gd name="connsiteX0" fmla="*/ 349853 w 349853"/>
                <a:gd name="connsiteY0" fmla="*/ 87464 h 87463"/>
                <a:gd name="connsiteX1" fmla="*/ 0 w 349853"/>
                <a:gd name="connsiteY1" fmla="*/ 87464 h 87463"/>
                <a:gd name="connsiteX2" fmla="*/ 0 w 349853"/>
                <a:gd name="connsiteY2" fmla="*/ 43732 h 87463"/>
                <a:gd name="connsiteX3" fmla="*/ 43732 w 349853"/>
                <a:gd name="connsiteY3" fmla="*/ 0 h 87463"/>
                <a:gd name="connsiteX4" fmla="*/ 306122 w 349853"/>
                <a:gd name="connsiteY4" fmla="*/ 0 h 87463"/>
                <a:gd name="connsiteX5" fmla="*/ 349853 w 349853"/>
                <a:gd name="connsiteY5" fmla="*/ 43732 h 87463"/>
                <a:gd name="connsiteX6" fmla="*/ 349853 w 349853"/>
                <a:gd name="connsiteY6" fmla="*/ 87464 h 8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853" h="87463">
                  <a:moveTo>
                    <a:pt x="349853" y="87464"/>
                  </a:moveTo>
                  <a:lnTo>
                    <a:pt x="0" y="87464"/>
                  </a:lnTo>
                  <a:lnTo>
                    <a:pt x="0" y="43732"/>
                  </a:lnTo>
                  <a:cubicBezTo>
                    <a:pt x="0" y="19679"/>
                    <a:pt x="19679" y="0"/>
                    <a:pt x="43732" y="0"/>
                  </a:cubicBezTo>
                  <a:lnTo>
                    <a:pt x="306122" y="0"/>
                  </a:lnTo>
                  <a:cubicBezTo>
                    <a:pt x="330174" y="0"/>
                    <a:pt x="349853" y="19679"/>
                    <a:pt x="349853" y="43732"/>
                  </a:cubicBezTo>
                  <a:lnTo>
                    <a:pt x="349853" y="87464"/>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53" name="Freeform: Shape 52">
              <a:extLst>
                <a:ext uri="{FF2B5EF4-FFF2-40B4-BE49-F238E27FC236}">
                  <a16:creationId xmlns:a16="http://schemas.microsoft.com/office/drawing/2014/main" id="{BEEB579B-B84C-4314-9230-4A55423E9061}"/>
                </a:ext>
              </a:extLst>
            </p:cNvPr>
            <p:cNvSpPr/>
            <p:nvPr/>
          </p:nvSpPr>
          <p:spPr>
            <a:xfrm>
              <a:off x="1236072" y="4547607"/>
              <a:ext cx="170553" cy="325582"/>
            </a:xfrm>
            <a:custGeom>
              <a:avLst/>
              <a:gdLst>
                <a:gd name="connsiteX0" fmla="*/ 0 w 170553"/>
                <a:gd name="connsiteY0" fmla="*/ 0 h 325582"/>
                <a:gd name="connsiteX1" fmla="*/ 170554 w 170553"/>
                <a:gd name="connsiteY1" fmla="*/ 0 h 325582"/>
                <a:gd name="connsiteX2" fmla="*/ 170554 w 170553"/>
                <a:gd name="connsiteY2" fmla="*/ 162901 h 325582"/>
                <a:gd name="connsiteX3" fmla="*/ 170554 w 170553"/>
                <a:gd name="connsiteY3" fmla="*/ 325583 h 325582"/>
                <a:gd name="connsiteX4" fmla="*/ 0 w 170553"/>
                <a:gd name="connsiteY4" fmla="*/ 325583 h 325582"/>
                <a:gd name="connsiteX5" fmla="*/ 0 w 170553"/>
                <a:gd name="connsiteY5" fmla="*/ 164869 h 32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53" h="325582">
                  <a:moveTo>
                    <a:pt x="0" y="0"/>
                  </a:moveTo>
                  <a:lnTo>
                    <a:pt x="170554" y="0"/>
                  </a:lnTo>
                  <a:lnTo>
                    <a:pt x="170554" y="162901"/>
                  </a:lnTo>
                  <a:lnTo>
                    <a:pt x="170554" y="325583"/>
                  </a:lnTo>
                  <a:lnTo>
                    <a:pt x="0" y="325583"/>
                  </a:lnTo>
                  <a:lnTo>
                    <a:pt x="0" y="164869"/>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4" name="Freeform: Shape 53">
              <a:extLst>
                <a:ext uri="{FF2B5EF4-FFF2-40B4-BE49-F238E27FC236}">
                  <a16:creationId xmlns:a16="http://schemas.microsoft.com/office/drawing/2014/main" id="{76D3140A-3374-4131-860C-CF1536532C1B}"/>
                </a:ext>
              </a:extLst>
            </p:cNvPr>
            <p:cNvSpPr/>
            <p:nvPr/>
          </p:nvSpPr>
          <p:spPr>
            <a:xfrm>
              <a:off x="1206772" y="4873190"/>
              <a:ext cx="229153" cy="21865"/>
            </a:xfrm>
            <a:custGeom>
              <a:avLst/>
              <a:gdLst>
                <a:gd name="connsiteX0" fmla="*/ 0 w 229153"/>
                <a:gd name="connsiteY0" fmla="*/ 0 h 21865"/>
                <a:gd name="connsiteX1" fmla="*/ 229154 w 229153"/>
                <a:gd name="connsiteY1" fmla="*/ 0 h 21865"/>
              </a:gdLst>
              <a:ahLst/>
              <a:cxnLst>
                <a:cxn ang="0">
                  <a:pos x="connsiteX0" y="connsiteY0"/>
                </a:cxn>
                <a:cxn ang="0">
                  <a:pos x="connsiteX1" y="connsiteY1"/>
                </a:cxn>
              </a:cxnLst>
              <a:rect l="l" t="t" r="r" b="b"/>
              <a:pathLst>
                <a:path w="229153" h="21865">
                  <a:moveTo>
                    <a:pt x="0" y="0"/>
                  </a:moveTo>
                  <a:lnTo>
                    <a:pt x="229154"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5" name="Freeform: Shape 54">
              <a:extLst>
                <a:ext uri="{FF2B5EF4-FFF2-40B4-BE49-F238E27FC236}">
                  <a16:creationId xmlns:a16="http://schemas.microsoft.com/office/drawing/2014/main" id="{468CECD2-55B8-42DB-8BA1-94183CEA697A}"/>
                </a:ext>
              </a:extLst>
            </p:cNvPr>
            <p:cNvSpPr/>
            <p:nvPr/>
          </p:nvSpPr>
          <p:spPr>
            <a:xfrm>
              <a:off x="1206772" y="4547607"/>
              <a:ext cx="229153" cy="21865"/>
            </a:xfrm>
            <a:custGeom>
              <a:avLst/>
              <a:gdLst>
                <a:gd name="connsiteX0" fmla="*/ 229154 w 229153"/>
                <a:gd name="connsiteY0" fmla="*/ 0 h 21865"/>
                <a:gd name="connsiteX1" fmla="*/ 0 w 229153"/>
                <a:gd name="connsiteY1" fmla="*/ 0 h 21865"/>
              </a:gdLst>
              <a:ahLst/>
              <a:cxnLst>
                <a:cxn ang="0">
                  <a:pos x="connsiteX0" y="connsiteY0"/>
                </a:cxn>
                <a:cxn ang="0">
                  <a:pos x="connsiteX1" y="connsiteY1"/>
                </a:cxn>
              </a:cxnLst>
              <a:rect l="l" t="t" r="r" b="b"/>
              <a:pathLst>
                <a:path w="229153" h="21865">
                  <a:moveTo>
                    <a:pt x="229154"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6" name="Freeform: Shape 55">
              <a:extLst>
                <a:ext uri="{FF2B5EF4-FFF2-40B4-BE49-F238E27FC236}">
                  <a16:creationId xmlns:a16="http://schemas.microsoft.com/office/drawing/2014/main" id="{8C76F6C1-FF7B-4F59-84FA-B5A6E81C7A21}"/>
                </a:ext>
              </a:extLst>
            </p:cNvPr>
            <p:cNvSpPr/>
            <p:nvPr/>
          </p:nvSpPr>
          <p:spPr>
            <a:xfrm>
              <a:off x="1148609" y="4655406"/>
              <a:ext cx="87463" cy="109985"/>
            </a:xfrm>
            <a:custGeom>
              <a:avLst/>
              <a:gdLst>
                <a:gd name="connsiteX0" fmla="*/ 0 w 87463"/>
                <a:gd name="connsiteY0" fmla="*/ 21866 h 109985"/>
                <a:gd name="connsiteX1" fmla="*/ 87463 w 87463"/>
                <a:gd name="connsiteY1" fmla="*/ 0 h 109985"/>
                <a:gd name="connsiteX2" fmla="*/ 87463 w 87463"/>
                <a:gd name="connsiteY2" fmla="*/ 109985 h 109985"/>
                <a:gd name="connsiteX3" fmla="*/ 0 w 87463"/>
                <a:gd name="connsiteY3" fmla="*/ 92930 h 109985"/>
              </a:gdLst>
              <a:ahLst/>
              <a:cxnLst>
                <a:cxn ang="0">
                  <a:pos x="connsiteX0" y="connsiteY0"/>
                </a:cxn>
                <a:cxn ang="0">
                  <a:pos x="connsiteX1" y="connsiteY1"/>
                </a:cxn>
                <a:cxn ang="0">
                  <a:pos x="connsiteX2" y="connsiteY2"/>
                </a:cxn>
                <a:cxn ang="0">
                  <a:pos x="connsiteX3" y="connsiteY3"/>
                </a:cxn>
              </a:cxnLst>
              <a:rect l="l" t="t" r="r" b="b"/>
              <a:pathLst>
                <a:path w="87463" h="109985">
                  <a:moveTo>
                    <a:pt x="0" y="21866"/>
                  </a:moveTo>
                  <a:lnTo>
                    <a:pt x="87463" y="0"/>
                  </a:lnTo>
                  <a:lnTo>
                    <a:pt x="87463" y="109985"/>
                  </a:lnTo>
                  <a:lnTo>
                    <a:pt x="0" y="9293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7" name="Freeform: Shape 56">
              <a:extLst>
                <a:ext uri="{FF2B5EF4-FFF2-40B4-BE49-F238E27FC236}">
                  <a16:creationId xmlns:a16="http://schemas.microsoft.com/office/drawing/2014/main" id="{E657701F-2969-4F19-AFBC-B889E819D73A}"/>
                </a:ext>
              </a:extLst>
            </p:cNvPr>
            <p:cNvSpPr/>
            <p:nvPr/>
          </p:nvSpPr>
          <p:spPr>
            <a:xfrm>
              <a:off x="839207" y="4710508"/>
              <a:ext cx="309401" cy="21865"/>
            </a:xfrm>
            <a:custGeom>
              <a:avLst/>
              <a:gdLst>
                <a:gd name="connsiteX0" fmla="*/ 309402 w 309401"/>
                <a:gd name="connsiteY0" fmla="*/ 0 h 21865"/>
                <a:gd name="connsiteX1" fmla="*/ 0 w 309401"/>
                <a:gd name="connsiteY1" fmla="*/ 0 h 21865"/>
              </a:gdLst>
              <a:ahLst/>
              <a:cxnLst>
                <a:cxn ang="0">
                  <a:pos x="connsiteX0" y="connsiteY0"/>
                </a:cxn>
                <a:cxn ang="0">
                  <a:pos x="connsiteX1" y="connsiteY1"/>
                </a:cxn>
              </a:cxnLst>
              <a:rect l="l" t="t" r="r" b="b"/>
              <a:pathLst>
                <a:path w="309401" h="21865">
                  <a:moveTo>
                    <a:pt x="309402"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48" name="Marcador de pie de página 1">
            <a:extLst>
              <a:ext uri="{FF2B5EF4-FFF2-40B4-BE49-F238E27FC236}">
                <a16:creationId xmlns:a16="http://schemas.microsoft.com/office/drawing/2014/main" id="{0C6A64D8-C55A-4BF2-8B02-26BBDBD45FB4}"/>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tx1"/>
                </a:solidFill>
                <a:latin typeface="Segoe UI" panose="020B0502040204020203" pitchFamily="34" charset="0"/>
              </a:rPr>
              <a:t>p. </a:t>
            </a:r>
            <a:fld id="{C55AD5FC-D658-4668-AADB-0A3BDC5470A2}" type="slidenum">
              <a:rPr lang="es-ES" sz="900" smtClean="0">
                <a:solidFill>
                  <a:schemeClr val="tx1"/>
                </a:solidFill>
                <a:latin typeface="Segoe UI" panose="020B0502040204020203" pitchFamily="34" charset="0"/>
              </a:rPr>
              <a:pPr algn="l"/>
              <a:t>5</a:t>
            </a:fld>
            <a:endParaRPr lang="es-ES" sz="900" dirty="0">
              <a:solidFill>
                <a:schemeClr val="tx1"/>
              </a:solidFill>
              <a:latin typeface="Segoe UI" panose="020B0502040204020203" pitchFamily="34" charset="0"/>
            </a:endParaRPr>
          </a:p>
        </p:txBody>
      </p:sp>
    </p:spTree>
    <p:extLst>
      <p:ext uri="{BB962C8B-B14F-4D97-AF65-F5344CB8AC3E}">
        <p14:creationId xmlns:p14="http://schemas.microsoft.com/office/powerpoint/2010/main" val="360037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Elipse 23">
            <a:extLst>
              <a:ext uri="{FF2B5EF4-FFF2-40B4-BE49-F238E27FC236}">
                <a16:creationId xmlns:a16="http://schemas.microsoft.com/office/drawing/2014/main" id="{AF9BF2C2-EA87-4834-AA9D-DC7BEC0227C6}"/>
              </a:ext>
            </a:extLst>
          </p:cNvPr>
          <p:cNvSpPr/>
          <p:nvPr/>
        </p:nvSpPr>
        <p:spPr>
          <a:xfrm>
            <a:off x="1731288" y="2004758"/>
            <a:ext cx="898575" cy="89857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133" name="Conector recto 230">
            <a:extLst>
              <a:ext uri="{FF2B5EF4-FFF2-40B4-BE49-F238E27FC236}">
                <a16:creationId xmlns:a16="http://schemas.microsoft.com/office/drawing/2014/main" id="{DBC34AF7-316E-4CB6-A4B1-78975E144440}"/>
              </a:ext>
            </a:extLst>
          </p:cNvPr>
          <p:cNvCxnSpPr>
            <a:cxnSpLocks/>
          </p:cNvCxnSpPr>
          <p:nvPr/>
        </p:nvCxnSpPr>
        <p:spPr>
          <a:xfrm flipV="1">
            <a:off x="1915009" y="2458415"/>
            <a:ext cx="0" cy="3694735"/>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32" name="Titular">
            <a:extLst>
              <a:ext uri="{FF2B5EF4-FFF2-40B4-BE49-F238E27FC236}">
                <a16:creationId xmlns:a16="http://schemas.microsoft.com/office/drawing/2014/main" id="{7E32E82B-E3BB-433E-B6C5-CCFF00DBBD9B}"/>
              </a:ext>
            </a:extLst>
          </p:cNvPr>
          <p:cNvSpPr txBox="1">
            <a:spLocks/>
          </p:cNvSpPr>
          <p:nvPr/>
        </p:nvSpPr>
        <p:spPr>
          <a:xfrm>
            <a:off x="752739" y="740459"/>
            <a:ext cx="7740160"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04. </a:t>
            </a:r>
            <a:r>
              <a:rPr lang="da-DK"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rPr>
              <a:t>¿QUIÉN PUEDE </a:t>
            </a:r>
            <a:r>
              <a:rPr lang="da-DK"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rPr>
              <a:t>CONTRATAR?</a:t>
            </a:r>
            <a:endParaRPr lang="es-ES"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endParaRPr>
          </a:p>
        </p:txBody>
      </p:sp>
      <p:cxnSp>
        <p:nvCxnSpPr>
          <p:cNvPr id="87" name="Straight Connector 38">
            <a:extLst>
              <a:ext uri="{FF2B5EF4-FFF2-40B4-BE49-F238E27FC236}">
                <a16:creationId xmlns:a16="http://schemas.microsoft.com/office/drawing/2014/main" id="{EA9021B0-FD89-45AF-B1BA-9E5D471232D7}"/>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88" name="Rectángulo 245">
            <a:extLst>
              <a:ext uri="{FF2B5EF4-FFF2-40B4-BE49-F238E27FC236}">
                <a16:creationId xmlns:a16="http://schemas.microsoft.com/office/drawing/2014/main" id="{E4B8B30B-F5ED-4DE6-A744-DBA6F36F9065}"/>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pic>
        <p:nvPicPr>
          <p:cNvPr id="89" name="Picture 88">
            <a:extLst>
              <a:ext uri="{FF2B5EF4-FFF2-40B4-BE49-F238E27FC236}">
                <a16:creationId xmlns:a16="http://schemas.microsoft.com/office/drawing/2014/main" id="{375DD6D4-1C5B-479C-AB63-F4D42E6DA193}"/>
              </a:ext>
            </a:extLst>
          </p:cNvPr>
          <p:cNvPicPr>
            <a:picLocks noChangeAspect="1"/>
          </p:cNvPicPr>
          <p:nvPr/>
        </p:nvPicPr>
        <p:blipFill>
          <a:blip r:embed="rId3" cstate="hqprint">
            <a:extLst>
              <a:ext uri="{28A0092B-C50C-407E-A947-70E740481C1C}">
                <a14:useLocalDpi xmlns:a14="http://schemas.microsoft.com/office/drawing/2010/main" val="0"/>
              </a:ext>
            </a:extLst>
          </a:blip>
          <a:srcRect t="6936" b="6936"/>
          <a:stretch/>
        </p:blipFill>
        <p:spPr>
          <a:xfrm>
            <a:off x="8410852" y="1575163"/>
            <a:ext cx="3781148" cy="4884935"/>
          </a:xfrm>
          <a:prstGeom prst="rect">
            <a:avLst/>
          </a:prstGeom>
        </p:spPr>
      </p:pic>
      <p:sp>
        <p:nvSpPr>
          <p:cNvPr id="90" name="Text Placeholder 6">
            <a:extLst>
              <a:ext uri="{FF2B5EF4-FFF2-40B4-BE49-F238E27FC236}">
                <a16:creationId xmlns:a16="http://schemas.microsoft.com/office/drawing/2014/main" id="{1D79EA18-1793-451F-B851-88D6AD146A68}"/>
              </a:ext>
            </a:extLst>
          </p:cNvPr>
          <p:cNvSpPr txBox="1">
            <a:spLocks/>
          </p:cNvSpPr>
          <p:nvPr/>
        </p:nvSpPr>
        <p:spPr>
          <a:xfrm>
            <a:off x="8410698" y="1575163"/>
            <a:ext cx="3781302" cy="4845414"/>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800"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rPr>
              <a:t>.</a:t>
            </a:r>
          </a:p>
        </p:txBody>
      </p:sp>
      <p:sp>
        <p:nvSpPr>
          <p:cNvPr id="91" name="Rectángulo 144">
            <a:extLst>
              <a:ext uri="{FF2B5EF4-FFF2-40B4-BE49-F238E27FC236}">
                <a16:creationId xmlns:a16="http://schemas.microsoft.com/office/drawing/2014/main" id="{A8DFE850-9D76-4F55-9068-0BDD3FEF06DD}"/>
              </a:ext>
            </a:extLst>
          </p:cNvPr>
          <p:cNvSpPr/>
          <p:nvPr/>
        </p:nvSpPr>
        <p:spPr>
          <a:xfrm>
            <a:off x="1322" y="6083372"/>
            <a:ext cx="12189357" cy="492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sp>
        <p:nvSpPr>
          <p:cNvPr id="134" name="Marcador de texto 5">
            <a:extLst>
              <a:ext uri="{FF2B5EF4-FFF2-40B4-BE49-F238E27FC236}">
                <a16:creationId xmlns:a16="http://schemas.microsoft.com/office/drawing/2014/main" id="{1FC60ECD-ECA1-41D9-B6F9-DF4E8C3CEEC0}"/>
              </a:ext>
            </a:extLst>
          </p:cNvPr>
          <p:cNvSpPr txBox="1">
            <a:spLocks/>
          </p:cNvSpPr>
          <p:nvPr/>
        </p:nvSpPr>
        <p:spPr>
          <a:xfrm>
            <a:off x="2302606" y="2439403"/>
            <a:ext cx="1841366" cy="772495"/>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dirty="0">
                <a:solidFill>
                  <a:schemeClr val="tx1"/>
                </a:solidFill>
                <a:latin typeface="Segoe UI" panose="020B0502040204020203" pitchFamily="34" charset="0"/>
                <a:ea typeface="Open Sans SemiBold" panose="020B0706030804020204" pitchFamily="34" charset="0"/>
                <a:cs typeface="Segoe UI Semibold" panose="020B0702040204020203" pitchFamily="34" charset="0"/>
              </a:rPr>
              <a:t>El </a:t>
            </a:r>
            <a:r>
              <a:rPr lang="es-ES" b="0" dirty="0">
                <a:solidFill>
                  <a:schemeClr val="tx1"/>
                </a:solidFill>
                <a:latin typeface="Segoe UI Semibold" panose="020B0702040204020203" pitchFamily="34" charset="0"/>
                <a:ea typeface="Open Sans SemiBold" panose="020B0706030804020204" pitchFamily="34" charset="0"/>
                <a:cs typeface="Segoe UI Semibold" panose="020B0702040204020203" pitchFamily="34" charset="0"/>
              </a:rPr>
              <a:t>empleador</a:t>
            </a:r>
            <a:r>
              <a:rPr lang="es-ES" b="0" dirty="0">
                <a:solidFill>
                  <a:schemeClr val="tx1"/>
                </a:solidFill>
                <a:latin typeface="Segoe UI" panose="020B0502040204020203" pitchFamily="34" charset="0"/>
                <a:ea typeface="Open Sans SemiBold" panose="020B0706030804020204" pitchFamily="34" charset="0"/>
                <a:cs typeface="Segoe UI Semibold" panose="020B0702040204020203" pitchFamily="34" charset="0"/>
              </a:rPr>
              <a:t> puede ser: </a:t>
            </a:r>
            <a:endParaRPr lang="es-ES" b="0" dirty="0">
              <a:solidFill>
                <a:schemeClr val="tx1"/>
              </a:solidFill>
              <a:latin typeface="Segoe UI Semibold" panose="020B0702040204020203" pitchFamily="34" charset="0"/>
              <a:ea typeface="Open Sans SemiBold" panose="020B0706030804020204" pitchFamily="34" charset="0"/>
              <a:cs typeface="Segoe UI Semibold" panose="020B0702040204020203" pitchFamily="34" charset="0"/>
            </a:endParaRPr>
          </a:p>
        </p:txBody>
      </p:sp>
      <p:sp>
        <p:nvSpPr>
          <p:cNvPr id="261" name="Marcador de texto 5">
            <a:extLst>
              <a:ext uri="{FF2B5EF4-FFF2-40B4-BE49-F238E27FC236}">
                <a16:creationId xmlns:a16="http://schemas.microsoft.com/office/drawing/2014/main" id="{E76BD61A-53BC-44CF-8B23-C2D505B9ED51}"/>
              </a:ext>
            </a:extLst>
          </p:cNvPr>
          <p:cNvSpPr txBox="1">
            <a:spLocks/>
          </p:cNvSpPr>
          <p:nvPr/>
        </p:nvSpPr>
        <p:spPr>
          <a:xfrm>
            <a:off x="2302606" y="4197585"/>
            <a:ext cx="1841366" cy="772495"/>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dirty="0">
                <a:solidFill>
                  <a:schemeClr val="tx1"/>
                </a:solidFill>
                <a:latin typeface="Segoe UI Semibold" panose="020B0702040204020203" pitchFamily="34" charset="0"/>
                <a:ea typeface="Open Sans SemiBold" panose="020B0706030804020204" pitchFamily="34" charset="0"/>
                <a:cs typeface="Segoe UI Semibold" panose="020B0702040204020203" pitchFamily="34" charset="0"/>
              </a:rPr>
              <a:t>Requisitos: </a:t>
            </a:r>
          </a:p>
        </p:txBody>
      </p:sp>
      <p:grpSp>
        <p:nvGrpSpPr>
          <p:cNvPr id="263" name="Grupo 295">
            <a:extLst>
              <a:ext uri="{FF2B5EF4-FFF2-40B4-BE49-F238E27FC236}">
                <a16:creationId xmlns:a16="http://schemas.microsoft.com/office/drawing/2014/main" id="{4D71A1BF-0406-499D-8E17-F4FA0F3FFE47}"/>
              </a:ext>
            </a:extLst>
          </p:cNvPr>
          <p:cNvGrpSpPr/>
          <p:nvPr/>
        </p:nvGrpSpPr>
        <p:grpSpPr>
          <a:xfrm>
            <a:off x="3206253" y="4744627"/>
            <a:ext cx="2376732" cy="758538"/>
            <a:chOff x="6713534" y="1874585"/>
            <a:chExt cx="2376732" cy="758538"/>
          </a:xfrm>
        </p:grpSpPr>
        <p:sp>
          <p:nvSpPr>
            <p:cNvPr id="273" name="Elipse 296">
              <a:extLst>
                <a:ext uri="{FF2B5EF4-FFF2-40B4-BE49-F238E27FC236}">
                  <a16:creationId xmlns:a16="http://schemas.microsoft.com/office/drawing/2014/main" id="{E28A2F73-6605-4029-B0F5-E1C55002E87F}"/>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274" name="CuadroTexto 297">
              <a:extLst>
                <a:ext uri="{FF2B5EF4-FFF2-40B4-BE49-F238E27FC236}">
                  <a16:creationId xmlns:a16="http://schemas.microsoft.com/office/drawing/2014/main" id="{4AE84EFB-9EDC-42DA-82BA-2A9AD50A9246}"/>
                </a:ext>
              </a:extLst>
            </p:cNvPr>
            <p:cNvSpPr txBox="1"/>
            <p:nvPr/>
          </p:nvSpPr>
          <p:spPr>
            <a:xfrm>
              <a:off x="6942241" y="1986792"/>
              <a:ext cx="2148025" cy="646331"/>
            </a:xfrm>
            <a:prstGeom prst="rect">
              <a:avLst/>
            </a:prstGeom>
            <a:noFill/>
          </p:spPr>
          <p:txBody>
            <a:bodyPr wrap="square" lIns="0" tIns="0" rIns="0" bIns="0" rtlCol="0">
              <a:spAutoFit/>
            </a:bodyPr>
            <a:lstStyle/>
            <a:p>
              <a:r>
                <a:rPr lang="es-ES" sz="1400" dirty="0">
                  <a:latin typeface="Segoe UI" panose="020B0502040204020203" pitchFamily="34" charset="0"/>
                  <a:ea typeface="Open Sans SemiBold" panose="020B0706030804020204" pitchFamily="34" charset="0"/>
                  <a:cs typeface="Segoe UI Semibold" panose="020B0702040204020203" pitchFamily="34" charset="0"/>
                </a:rPr>
                <a:t>Persona física </a:t>
              </a:r>
              <a:r>
                <a:rPr lang="es-ES" sz="1400" dirty="0">
                  <a:latin typeface="Segoe UI Semibold" panose="020B0702040204020203" pitchFamily="34" charset="0"/>
                  <a:ea typeface="Open Sans SemiBold" panose="020B0706030804020204" pitchFamily="34" charset="0"/>
                  <a:cs typeface="Segoe UI Semibold" panose="020B0702040204020203" pitchFamily="34" charset="0"/>
                </a:rPr>
                <a:t>mayor</a:t>
              </a:r>
              <a:r>
                <a:rPr lang="es-ES" sz="1400" dirty="0">
                  <a:latin typeface="Segoe UI" panose="020B0502040204020203" pitchFamily="34" charset="0"/>
                  <a:ea typeface="Open Sans SemiBold" panose="020B0706030804020204" pitchFamily="34" charset="0"/>
                  <a:cs typeface="Segoe UI Semibold" panose="020B0702040204020203" pitchFamily="34" charset="0"/>
                </a:rPr>
                <a:t> </a:t>
              </a:r>
              <a:br>
                <a:rPr lang="es-ES" sz="1400" dirty="0">
                  <a:latin typeface="Segoe UI" panose="020B0502040204020203" pitchFamily="34" charset="0"/>
                  <a:ea typeface="Open Sans SemiBold" panose="020B0706030804020204" pitchFamily="34" charset="0"/>
                  <a:cs typeface="Segoe UI Semibold" panose="020B0702040204020203" pitchFamily="34" charset="0"/>
                </a:rPr>
              </a:br>
              <a:r>
                <a:rPr lang="es-ES" sz="1400" dirty="0">
                  <a:latin typeface="Segoe UI" panose="020B0502040204020203" pitchFamily="34" charset="0"/>
                  <a:ea typeface="Open Sans SemiBold" panose="020B0706030804020204" pitchFamily="34" charset="0"/>
                  <a:cs typeface="Segoe UI Semibold" panose="020B0702040204020203" pitchFamily="34" charset="0"/>
                </a:rPr>
                <a:t>de </a:t>
              </a:r>
              <a:r>
                <a:rPr lang="es-ES" sz="1400" dirty="0">
                  <a:latin typeface="Segoe UI Semibold" panose="020B0702040204020203" pitchFamily="34" charset="0"/>
                  <a:ea typeface="Open Sans SemiBold" panose="020B0706030804020204" pitchFamily="34" charset="0"/>
                  <a:cs typeface="Segoe UI Semibold" panose="020B0702040204020203" pitchFamily="34" charset="0"/>
                </a:rPr>
                <a:t>18 años </a:t>
              </a:r>
              <a:r>
                <a:rPr lang="es-ES" sz="1400" dirty="0">
                  <a:latin typeface="Segoe UI" panose="020B0502040204020203" pitchFamily="34" charset="0"/>
                  <a:ea typeface="Open Sans SemiBold" panose="020B0706030804020204" pitchFamily="34" charset="0"/>
                  <a:cs typeface="Segoe UI Semibold" panose="020B0702040204020203" pitchFamily="34" charset="0"/>
                </a:rPr>
                <a:t>y con </a:t>
              </a:r>
            </a:p>
            <a:p>
              <a:r>
                <a:rPr lang="es-ES" sz="1400" dirty="0">
                  <a:latin typeface="Segoe UI Semibold" panose="020B0702040204020203" pitchFamily="34" charset="0"/>
                  <a:ea typeface="Open Sans SemiBold" panose="020B0706030804020204" pitchFamily="34" charset="0"/>
                  <a:cs typeface="Segoe UI Semibold" panose="020B0702040204020203" pitchFamily="34" charset="0"/>
                </a:rPr>
                <a:t>capacidad</a:t>
              </a:r>
              <a:r>
                <a:rPr lang="es-ES" sz="1400" dirty="0">
                  <a:latin typeface="Segoe UI" panose="020B0502040204020203" pitchFamily="34" charset="0"/>
                  <a:ea typeface="Open Sans SemiBold" panose="020B0706030804020204" pitchFamily="34" charset="0"/>
                  <a:cs typeface="Segoe UI Semibold" panose="020B0702040204020203" pitchFamily="34" charset="0"/>
                </a:rPr>
                <a:t> de obrar plena </a:t>
              </a:r>
              <a:endParaRPr lang="es-ES" sz="1400" dirty="0">
                <a:latin typeface="Segoe UI Semibold" panose="020B0702040204020203" pitchFamily="34" charset="0"/>
                <a:ea typeface="Open Sans SemiBold" panose="020B0706030804020204" pitchFamily="34" charset="0"/>
                <a:cs typeface="Segoe UI Semibold" panose="020B0702040204020203" pitchFamily="34" charset="0"/>
              </a:endParaRPr>
            </a:p>
          </p:txBody>
        </p:sp>
      </p:grpSp>
      <p:grpSp>
        <p:nvGrpSpPr>
          <p:cNvPr id="276" name="Grupo 295">
            <a:extLst>
              <a:ext uri="{FF2B5EF4-FFF2-40B4-BE49-F238E27FC236}">
                <a16:creationId xmlns:a16="http://schemas.microsoft.com/office/drawing/2014/main" id="{6EA45FE9-061D-4171-974E-FF852D0ED200}"/>
              </a:ext>
            </a:extLst>
          </p:cNvPr>
          <p:cNvGrpSpPr/>
          <p:nvPr/>
        </p:nvGrpSpPr>
        <p:grpSpPr>
          <a:xfrm>
            <a:off x="6105141" y="4744627"/>
            <a:ext cx="1857162" cy="758538"/>
            <a:chOff x="6713534" y="1874585"/>
            <a:chExt cx="1857162" cy="758538"/>
          </a:xfrm>
        </p:grpSpPr>
        <p:sp>
          <p:nvSpPr>
            <p:cNvPr id="286" name="Elipse 296">
              <a:extLst>
                <a:ext uri="{FF2B5EF4-FFF2-40B4-BE49-F238E27FC236}">
                  <a16:creationId xmlns:a16="http://schemas.microsoft.com/office/drawing/2014/main" id="{9CA6BDA7-9D93-403A-B3D6-136EAFB289AB}"/>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287" name="CuadroTexto 297">
              <a:extLst>
                <a:ext uri="{FF2B5EF4-FFF2-40B4-BE49-F238E27FC236}">
                  <a16:creationId xmlns:a16="http://schemas.microsoft.com/office/drawing/2014/main" id="{72C57C5C-949F-487B-AF71-F18AA7A04286}"/>
                </a:ext>
              </a:extLst>
            </p:cNvPr>
            <p:cNvSpPr txBox="1"/>
            <p:nvPr/>
          </p:nvSpPr>
          <p:spPr>
            <a:xfrm>
              <a:off x="6942242" y="1986792"/>
              <a:ext cx="1628454" cy="646331"/>
            </a:xfrm>
            <a:prstGeom prst="rect">
              <a:avLst/>
            </a:prstGeom>
            <a:noFill/>
          </p:spPr>
          <p:txBody>
            <a:bodyPr wrap="square" lIns="0" tIns="0" rIns="0" bIns="0" rtlCol="0">
              <a:spAutoFit/>
            </a:bodyPr>
            <a:lstStyle/>
            <a:p>
              <a:r>
                <a:rPr lang="es-ES" sz="1400" dirty="0">
                  <a:latin typeface="Segoe UI" panose="020B0502040204020203" pitchFamily="34" charset="0"/>
                  <a:ea typeface="Open Sans SemiBold" panose="020B0706030804020204" pitchFamily="34" charset="0"/>
                  <a:cs typeface="Segoe UI Semibold" panose="020B0702040204020203" pitchFamily="34" charset="0"/>
                </a:rPr>
                <a:t>Empresa </a:t>
              </a:r>
              <a:r>
                <a:rPr lang="es-ES" sz="1400" dirty="0">
                  <a:latin typeface="Segoe UI Semibold" panose="020B0702040204020203" pitchFamily="34" charset="0"/>
                  <a:ea typeface="Open Sans SemiBold" panose="020B0706030804020204" pitchFamily="34" charset="0"/>
                  <a:cs typeface="Segoe UI Semibold" panose="020B0702040204020203" pitchFamily="34" charset="0"/>
                </a:rPr>
                <a:t>legalmente</a:t>
              </a:r>
              <a:r>
                <a:rPr lang="es-ES" sz="1400" dirty="0">
                  <a:latin typeface="Segoe UI" panose="020B0502040204020203" pitchFamily="34" charset="0"/>
                  <a:ea typeface="Open Sans SemiBold" panose="020B0706030804020204" pitchFamily="34" charset="0"/>
                  <a:cs typeface="Segoe UI Semibold" panose="020B0702040204020203" pitchFamily="34" charset="0"/>
                </a:rPr>
                <a:t> constituida y autorizada a ello</a:t>
              </a:r>
              <a:endParaRPr lang="es-ES" sz="1400" dirty="0">
                <a:latin typeface="Segoe UI Semibold" panose="020B0702040204020203" pitchFamily="34" charset="0"/>
                <a:ea typeface="Open Sans SemiBold" panose="020B0706030804020204" pitchFamily="34" charset="0"/>
                <a:cs typeface="Segoe UI Semibold" panose="020B0702040204020203" pitchFamily="34" charset="0"/>
              </a:endParaRPr>
            </a:p>
          </p:txBody>
        </p:sp>
      </p:grpSp>
      <p:grpSp>
        <p:nvGrpSpPr>
          <p:cNvPr id="290" name="Grupo 295">
            <a:extLst>
              <a:ext uri="{FF2B5EF4-FFF2-40B4-BE49-F238E27FC236}">
                <a16:creationId xmlns:a16="http://schemas.microsoft.com/office/drawing/2014/main" id="{B5CD09DA-05E8-4363-88C7-C700D264131A}"/>
              </a:ext>
            </a:extLst>
          </p:cNvPr>
          <p:cNvGrpSpPr/>
          <p:nvPr/>
        </p:nvGrpSpPr>
        <p:grpSpPr>
          <a:xfrm>
            <a:off x="3206253" y="3242990"/>
            <a:ext cx="1443847" cy="543094"/>
            <a:chOff x="6713534" y="1874585"/>
            <a:chExt cx="1443847" cy="543094"/>
          </a:xfrm>
        </p:grpSpPr>
        <p:sp>
          <p:nvSpPr>
            <p:cNvPr id="300" name="Elipse 296">
              <a:extLst>
                <a:ext uri="{FF2B5EF4-FFF2-40B4-BE49-F238E27FC236}">
                  <a16:creationId xmlns:a16="http://schemas.microsoft.com/office/drawing/2014/main" id="{52B7E1F1-79B2-472E-9771-2FD3103A1126}"/>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301" name="CuadroTexto 297">
              <a:extLst>
                <a:ext uri="{FF2B5EF4-FFF2-40B4-BE49-F238E27FC236}">
                  <a16:creationId xmlns:a16="http://schemas.microsoft.com/office/drawing/2014/main" id="{4C671701-628E-4117-B36E-7D21B36A71DC}"/>
                </a:ext>
              </a:extLst>
            </p:cNvPr>
            <p:cNvSpPr txBox="1"/>
            <p:nvPr/>
          </p:nvSpPr>
          <p:spPr>
            <a:xfrm>
              <a:off x="6942242" y="1986792"/>
              <a:ext cx="1215139" cy="430887"/>
            </a:xfrm>
            <a:prstGeom prst="rect">
              <a:avLst/>
            </a:prstGeom>
            <a:noFill/>
          </p:spPr>
          <p:txBody>
            <a:bodyPr wrap="square" lIns="0" tIns="0" rIns="0" bIns="0" rtlCol="0">
              <a:spAutoFit/>
            </a:bodyPr>
            <a:lstStyle/>
            <a:p>
              <a:r>
                <a:rPr lang="es-ES" sz="1400" dirty="0">
                  <a:latin typeface="Segoe UI" panose="020B0502040204020203" pitchFamily="34" charset="0"/>
                  <a:ea typeface="Open Sans SemiBold" panose="020B0706030804020204" pitchFamily="34" charset="0"/>
                  <a:cs typeface="Segoe UI Semibold" panose="020B0702040204020203" pitchFamily="34" charset="0"/>
                </a:rPr>
                <a:t>Una persona </a:t>
              </a:r>
              <a:r>
                <a:rPr lang="es-ES" sz="1400" dirty="0">
                  <a:latin typeface="Segoe UI Semibold" panose="020B0702040204020203" pitchFamily="34" charset="0"/>
                  <a:ea typeface="Open Sans SemiBold" panose="020B0706030804020204" pitchFamily="34" charset="0"/>
                  <a:cs typeface="Segoe UI Semibold" panose="020B0702040204020203" pitchFamily="34" charset="0"/>
                </a:rPr>
                <a:t>física</a:t>
              </a:r>
            </a:p>
          </p:txBody>
        </p:sp>
      </p:grpSp>
      <p:grpSp>
        <p:nvGrpSpPr>
          <p:cNvPr id="303" name="Grupo 295">
            <a:extLst>
              <a:ext uri="{FF2B5EF4-FFF2-40B4-BE49-F238E27FC236}">
                <a16:creationId xmlns:a16="http://schemas.microsoft.com/office/drawing/2014/main" id="{20B104EC-0364-477F-B232-155CD2E63BD9}"/>
              </a:ext>
            </a:extLst>
          </p:cNvPr>
          <p:cNvGrpSpPr/>
          <p:nvPr/>
        </p:nvGrpSpPr>
        <p:grpSpPr>
          <a:xfrm>
            <a:off x="6105141" y="3242990"/>
            <a:ext cx="1857162" cy="543094"/>
            <a:chOff x="6713534" y="1874585"/>
            <a:chExt cx="1857162" cy="543094"/>
          </a:xfrm>
        </p:grpSpPr>
        <p:sp>
          <p:nvSpPr>
            <p:cNvPr id="313" name="Elipse 296">
              <a:extLst>
                <a:ext uri="{FF2B5EF4-FFF2-40B4-BE49-F238E27FC236}">
                  <a16:creationId xmlns:a16="http://schemas.microsoft.com/office/drawing/2014/main" id="{E6BE68AD-B6D1-4471-8AD5-46BC7B2351F8}"/>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314" name="CuadroTexto 297">
              <a:extLst>
                <a:ext uri="{FF2B5EF4-FFF2-40B4-BE49-F238E27FC236}">
                  <a16:creationId xmlns:a16="http://schemas.microsoft.com/office/drawing/2014/main" id="{76499C67-ECD5-4F08-9AE2-CBB51F94E50E}"/>
                </a:ext>
              </a:extLst>
            </p:cNvPr>
            <p:cNvSpPr txBox="1"/>
            <p:nvPr/>
          </p:nvSpPr>
          <p:spPr>
            <a:xfrm>
              <a:off x="6942242" y="1986792"/>
              <a:ext cx="1628454" cy="430887"/>
            </a:xfrm>
            <a:prstGeom prst="rect">
              <a:avLst/>
            </a:prstGeom>
            <a:noFill/>
          </p:spPr>
          <p:txBody>
            <a:bodyPr wrap="square" lIns="0" tIns="0" rIns="0" bIns="0" rtlCol="0">
              <a:spAutoFit/>
            </a:bodyPr>
            <a:lstStyle/>
            <a:p>
              <a:r>
                <a:rPr lang="es-ES" sz="1400" dirty="0">
                  <a:latin typeface="Segoe UI" panose="020B0502040204020203" pitchFamily="34" charset="0"/>
                  <a:ea typeface="Open Sans SemiBold" panose="020B0706030804020204" pitchFamily="34" charset="0"/>
                  <a:cs typeface="Segoe UI Semibold" panose="020B0702040204020203" pitchFamily="34" charset="0"/>
                </a:rPr>
                <a:t>Una persona </a:t>
              </a:r>
              <a:br>
                <a:rPr lang="es-ES" sz="1400" dirty="0">
                  <a:latin typeface="Segoe UI" panose="020B0502040204020203" pitchFamily="34" charset="0"/>
                  <a:ea typeface="Open Sans SemiBold" panose="020B0706030804020204" pitchFamily="34" charset="0"/>
                  <a:cs typeface="Segoe UI Semibold" panose="020B0702040204020203" pitchFamily="34" charset="0"/>
                </a:rPr>
              </a:br>
              <a:r>
                <a:rPr lang="es-ES" sz="1400" dirty="0">
                  <a:latin typeface="Segoe UI Semibold" panose="020B0702040204020203" pitchFamily="34" charset="0"/>
                  <a:ea typeface="Open Sans SemiBold" panose="020B0706030804020204" pitchFamily="34" charset="0"/>
                  <a:cs typeface="Segoe UI Semibold" panose="020B0702040204020203" pitchFamily="34" charset="0"/>
                </a:rPr>
                <a:t>jurídica (empresa)</a:t>
              </a:r>
            </a:p>
          </p:txBody>
        </p:sp>
      </p:grpSp>
      <p:grpSp>
        <p:nvGrpSpPr>
          <p:cNvPr id="4" name="Graphic 2">
            <a:extLst>
              <a:ext uri="{FF2B5EF4-FFF2-40B4-BE49-F238E27FC236}">
                <a16:creationId xmlns:a16="http://schemas.microsoft.com/office/drawing/2014/main" id="{996004A6-ED8A-4ED2-91A5-C59DEB097A96}"/>
              </a:ext>
            </a:extLst>
          </p:cNvPr>
          <p:cNvGrpSpPr/>
          <p:nvPr/>
        </p:nvGrpSpPr>
        <p:grpSpPr>
          <a:xfrm>
            <a:off x="743333" y="2266200"/>
            <a:ext cx="878367" cy="574758"/>
            <a:chOff x="743333" y="2266200"/>
            <a:chExt cx="878367" cy="574758"/>
          </a:xfrm>
          <a:noFill/>
        </p:grpSpPr>
        <p:sp>
          <p:nvSpPr>
            <p:cNvPr id="5" name="Freeform: Shape 4">
              <a:extLst>
                <a:ext uri="{FF2B5EF4-FFF2-40B4-BE49-F238E27FC236}">
                  <a16:creationId xmlns:a16="http://schemas.microsoft.com/office/drawing/2014/main" id="{F24E497A-0B8C-48B4-977A-B3B57E18A594}"/>
                </a:ext>
              </a:extLst>
            </p:cNvPr>
            <p:cNvSpPr/>
            <p:nvPr/>
          </p:nvSpPr>
          <p:spPr>
            <a:xfrm>
              <a:off x="1070833" y="2512846"/>
              <a:ext cx="225002" cy="100863"/>
            </a:xfrm>
            <a:custGeom>
              <a:avLst/>
              <a:gdLst>
                <a:gd name="connsiteX0" fmla="*/ 225003 w 225002"/>
                <a:gd name="connsiteY0" fmla="*/ 100864 h 100863"/>
                <a:gd name="connsiteX1" fmla="*/ 225003 w 225002"/>
                <a:gd name="connsiteY1" fmla="*/ 45940 h 100863"/>
                <a:gd name="connsiteX2" fmla="*/ 197235 w 225002"/>
                <a:gd name="connsiteY2" fmla="*/ 9801 h 100863"/>
                <a:gd name="connsiteX3" fmla="*/ 160279 w 225002"/>
                <a:gd name="connsiteY3" fmla="*/ 0 h 100863"/>
                <a:gd name="connsiteX4" fmla="*/ 112501 w 225002"/>
                <a:gd name="connsiteY4" fmla="*/ 44306 h 100863"/>
                <a:gd name="connsiteX5" fmla="*/ 62274 w 225002"/>
                <a:gd name="connsiteY5" fmla="*/ 0 h 100863"/>
                <a:gd name="connsiteX6" fmla="*/ 27360 w 225002"/>
                <a:gd name="connsiteY6" fmla="*/ 9596 h 100863"/>
                <a:gd name="connsiteX7" fmla="*/ 0 w 225002"/>
                <a:gd name="connsiteY7" fmla="*/ 45736 h 100863"/>
                <a:gd name="connsiteX8" fmla="*/ 0 w 225002"/>
                <a:gd name="connsiteY8" fmla="*/ 100864 h 100863"/>
                <a:gd name="connsiteX9" fmla="*/ 0 w 225002"/>
                <a:gd name="connsiteY9" fmla="*/ 45736 h 100863"/>
                <a:gd name="connsiteX10" fmla="*/ 27360 w 225002"/>
                <a:gd name="connsiteY10" fmla="*/ 9596 h 100863"/>
                <a:gd name="connsiteX11" fmla="*/ 62274 w 225002"/>
                <a:gd name="connsiteY11" fmla="*/ 0 h 100863"/>
                <a:gd name="connsiteX12" fmla="*/ 112501 w 225002"/>
                <a:gd name="connsiteY12" fmla="*/ 44306 h 100863"/>
                <a:gd name="connsiteX13" fmla="*/ 160279 w 225002"/>
                <a:gd name="connsiteY13" fmla="*/ 0 h 100863"/>
                <a:gd name="connsiteX14" fmla="*/ 197235 w 225002"/>
                <a:gd name="connsiteY14" fmla="*/ 9801 h 100863"/>
                <a:gd name="connsiteX15" fmla="*/ 225003 w 225002"/>
                <a:gd name="connsiteY15" fmla="*/ 45940 h 100863"/>
                <a:gd name="connsiteX16" fmla="*/ 225003 w 225002"/>
                <a:gd name="connsiteY16" fmla="*/ 100864 h 10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002" h="100863">
                  <a:moveTo>
                    <a:pt x="225003" y="100864"/>
                  </a:moveTo>
                  <a:lnTo>
                    <a:pt x="225003" y="45940"/>
                  </a:lnTo>
                  <a:cubicBezTo>
                    <a:pt x="225003" y="28993"/>
                    <a:pt x="213569" y="14088"/>
                    <a:pt x="197235" y="9801"/>
                  </a:cubicBezTo>
                  <a:lnTo>
                    <a:pt x="160279" y="0"/>
                  </a:lnTo>
                  <a:lnTo>
                    <a:pt x="112501" y="44306"/>
                  </a:lnTo>
                  <a:lnTo>
                    <a:pt x="62274" y="0"/>
                  </a:lnTo>
                  <a:lnTo>
                    <a:pt x="27360" y="9596"/>
                  </a:lnTo>
                  <a:cubicBezTo>
                    <a:pt x="11230" y="14088"/>
                    <a:pt x="0" y="28789"/>
                    <a:pt x="0" y="45736"/>
                  </a:cubicBezTo>
                  <a:lnTo>
                    <a:pt x="0" y="100864"/>
                  </a:lnTo>
                  <a:lnTo>
                    <a:pt x="0" y="45736"/>
                  </a:lnTo>
                  <a:cubicBezTo>
                    <a:pt x="0" y="28993"/>
                    <a:pt x="11230" y="14088"/>
                    <a:pt x="27360" y="9596"/>
                  </a:cubicBezTo>
                  <a:lnTo>
                    <a:pt x="62274" y="0"/>
                  </a:lnTo>
                  <a:lnTo>
                    <a:pt x="112501" y="44306"/>
                  </a:lnTo>
                  <a:lnTo>
                    <a:pt x="160279" y="0"/>
                  </a:lnTo>
                  <a:lnTo>
                    <a:pt x="197235" y="9801"/>
                  </a:lnTo>
                  <a:cubicBezTo>
                    <a:pt x="213569" y="14088"/>
                    <a:pt x="225003" y="28993"/>
                    <a:pt x="225003" y="45940"/>
                  </a:cubicBezTo>
                  <a:lnTo>
                    <a:pt x="225003" y="100864"/>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 name="Freeform: Shape 5">
              <a:extLst>
                <a:ext uri="{FF2B5EF4-FFF2-40B4-BE49-F238E27FC236}">
                  <a16:creationId xmlns:a16="http://schemas.microsoft.com/office/drawing/2014/main" id="{A6EA5807-3D8F-40B5-BED0-5EEE442A2C09}"/>
                </a:ext>
              </a:extLst>
            </p:cNvPr>
            <p:cNvSpPr/>
            <p:nvPr/>
          </p:nvSpPr>
          <p:spPr>
            <a:xfrm>
              <a:off x="1467344" y="2534489"/>
              <a:ext cx="154357" cy="100863"/>
            </a:xfrm>
            <a:custGeom>
              <a:avLst/>
              <a:gdLst>
                <a:gd name="connsiteX0" fmla="*/ 154358 w 154357"/>
                <a:gd name="connsiteY0" fmla="*/ 100864 h 100863"/>
                <a:gd name="connsiteX1" fmla="*/ 154358 w 154357"/>
                <a:gd name="connsiteY1" fmla="*/ 46144 h 100863"/>
                <a:gd name="connsiteX2" fmla="*/ 126590 w 154357"/>
                <a:gd name="connsiteY2" fmla="*/ 10005 h 100863"/>
                <a:gd name="connsiteX3" fmla="*/ 89634 w 154357"/>
                <a:gd name="connsiteY3" fmla="*/ 204 h 100863"/>
                <a:gd name="connsiteX4" fmla="*/ 41856 w 154357"/>
                <a:gd name="connsiteY4" fmla="*/ 44511 h 100863"/>
                <a:gd name="connsiteX5" fmla="*/ 0 w 154357"/>
                <a:gd name="connsiteY5" fmla="*/ 7350 h 100863"/>
                <a:gd name="connsiteX6" fmla="*/ 41856 w 154357"/>
                <a:gd name="connsiteY6" fmla="*/ 44306 h 100863"/>
                <a:gd name="connsiteX7" fmla="*/ 89634 w 154357"/>
                <a:gd name="connsiteY7" fmla="*/ 0 h 100863"/>
                <a:gd name="connsiteX8" fmla="*/ 126590 w 154357"/>
                <a:gd name="connsiteY8" fmla="*/ 9800 h 100863"/>
                <a:gd name="connsiteX9" fmla="*/ 154358 w 154357"/>
                <a:gd name="connsiteY9" fmla="*/ 45940 h 100863"/>
                <a:gd name="connsiteX10" fmla="*/ 154358 w 154357"/>
                <a:gd name="connsiteY10" fmla="*/ 100864 h 10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357" h="100863">
                  <a:moveTo>
                    <a:pt x="154358" y="100864"/>
                  </a:moveTo>
                  <a:lnTo>
                    <a:pt x="154358" y="46144"/>
                  </a:lnTo>
                  <a:cubicBezTo>
                    <a:pt x="154358" y="29197"/>
                    <a:pt x="142924" y="14292"/>
                    <a:pt x="126590" y="10005"/>
                  </a:cubicBezTo>
                  <a:lnTo>
                    <a:pt x="89634" y="204"/>
                  </a:lnTo>
                  <a:lnTo>
                    <a:pt x="41856" y="44511"/>
                  </a:lnTo>
                  <a:lnTo>
                    <a:pt x="0" y="7350"/>
                  </a:lnTo>
                  <a:lnTo>
                    <a:pt x="41856" y="44306"/>
                  </a:lnTo>
                  <a:lnTo>
                    <a:pt x="89634" y="0"/>
                  </a:lnTo>
                  <a:lnTo>
                    <a:pt x="126590" y="9800"/>
                  </a:lnTo>
                  <a:cubicBezTo>
                    <a:pt x="142924" y="14088"/>
                    <a:pt x="154358" y="28993"/>
                    <a:pt x="154358" y="45940"/>
                  </a:cubicBezTo>
                  <a:lnTo>
                    <a:pt x="154358" y="100864"/>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 name="Freeform: Shape 6">
              <a:extLst>
                <a:ext uri="{FF2B5EF4-FFF2-40B4-BE49-F238E27FC236}">
                  <a16:creationId xmlns:a16="http://schemas.microsoft.com/office/drawing/2014/main" id="{A65409E4-E4DE-442D-81DF-AF05160BAD66}"/>
                </a:ext>
              </a:extLst>
            </p:cNvPr>
            <p:cNvSpPr/>
            <p:nvPr/>
          </p:nvSpPr>
          <p:spPr>
            <a:xfrm>
              <a:off x="743333" y="2534285"/>
              <a:ext cx="152724" cy="101067"/>
            </a:xfrm>
            <a:custGeom>
              <a:avLst/>
              <a:gdLst>
                <a:gd name="connsiteX0" fmla="*/ 0 w 152724"/>
                <a:gd name="connsiteY0" fmla="*/ 101068 h 101067"/>
                <a:gd name="connsiteX1" fmla="*/ 0 w 152724"/>
                <a:gd name="connsiteY1" fmla="*/ 46144 h 101067"/>
                <a:gd name="connsiteX2" fmla="*/ 27768 w 152724"/>
                <a:gd name="connsiteY2" fmla="*/ 10005 h 101067"/>
                <a:gd name="connsiteX3" fmla="*/ 64724 w 152724"/>
                <a:gd name="connsiteY3" fmla="*/ 204 h 101067"/>
                <a:gd name="connsiteX4" fmla="*/ 112501 w 152724"/>
                <a:gd name="connsiteY4" fmla="*/ 44511 h 101067"/>
                <a:gd name="connsiteX5" fmla="*/ 152724 w 152724"/>
                <a:gd name="connsiteY5" fmla="*/ 9188 h 101067"/>
                <a:gd name="connsiteX6" fmla="*/ 112501 w 152724"/>
                <a:gd name="connsiteY6" fmla="*/ 44306 h 101067"/>
                <a:gd name="connsiteX7" fmla="*/ 64724 w 152724"/>
                <a:gd name="connsiteY7" fmla="*/ 0 h 101067"/>
                <a:gd name="connsiteX8" fmla="*/ 27768 w 152724"/>
                <a:gd name="connsiteY8" fmla="*/ 9800 h 101067"/>
                <a:gd name="connsiteX9" fmla="*/ 0 w 152724"/>
                <a:gd name="connsiteY9" fmla="*/ 45940 h 101067"/>
                <a:gd name="connsiteX10" fmla="*/ 0 w 152724"/>
                <a:gd name="connsiteY10" fmla="*/ 101068 h 10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724" h="101067">
                  <a:moveTo>
                    <a:pt x="0" y="101068"/>
                  </a:moveTo>
                  <a:lnTo>
                    <a:pt x="0" y="46144"/>
                  </a:lnTo>
                  <a:cubicBezTo>
                    <a:pt x="0" y="29197"/>
                    <a:pt x="11434" y="14292"/>
                    <a:pt x="27768" y="10005"/>
                  </a:cubicBezTo>
                  <a:lnTo>
                    <a:pt x="64724" y="204"/>
                  </a:lnTo>
                  <a:lnTo>
                    <a:pt x="112501" y="44511"/>
                  </a:lnTo>
                  <a:lnTo>
                    <a:pt x="152724" y="9188"/>
                  </a:lnTo>
                  <a:lnTo>
                    <a:pt x="112501" y="44306"/>
                  </a:lnTo>
                  <a:lnTo>
                    <a:pt x="64724" y="0"/>
                  </a:lnTo>
                  <a:lnTo>
                    <a:pt x="27768" y="9800"/>
                  </a:lnTo>
                  <a:cubicBezTo>
                    <a:pt x="11434" y="14088"/>
                    <a:pt x="0" y="28993"/>
                    <a:pt x="0" y="45940"/>
                  </a:cubicBezTo>
                  <a:lnTo>
                    <a:pt x="0" y="101068"/>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 name="Freeform: Shape 7">
              <a:extLst>
                <a:ext uri="{FF2B5EF4-FFF2-40B4-BE49-F238E27FC236}">
                  <a16:creationId xmlns:a16="http://schemas.microsoft.com/office/drawing/2014/main" id="{12E96218-6FEA-4C96-A8FF-E2E4479E5AE5}"/>
                </a:ext>
              </a:extLst>
            </p:cNvPr>
            <p:cNvSpPr/>
            <p:nvPr/>
          </p:nvSpPr>
          <p:spPr>
            <a:xfrm>
              <a:off x="956902" y="2266200"/>
              <a:ext cx="452863" cy="452865"/>
            </a:xfrm>
            <a:custGeom>
              <a:avLst/>
              <a:gdLst>
                <a:gd name="connsiteX0" fmla="*/ 452864 w 452863"/>
                <a:gd name="connsiteY0" fmla="*/ 226433 h 452865"/>
                <a:gd name="connsiteX1" fmla="*/ 226432 w 452863"/>
                <a:gd name="connsiteY1" fmla="*/ 452865 h 452865"/>
                <a:gd name="connsiteX2" fmla="*/ 0 w 452863"/>
                <a:gd name="connsiteY2" fmla="*/ 226433 h 452865"/>
                <a:gd name="connsiteX3" fmla="*/ 226432 w 452863"/>
                <a:gd name="connsiteY3" fmla="*/ 0 h 452865"/>
                <a:gd name="connsiteX4" fmla="*/ 452864 w 452863"/>
                <a:gd name="connsiteY4" fmla="*/ 226433 h 452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863" h="452865">
                  <a:moveTo>
                    <a:pt x="452864" y="226433"/>
                  </a:moveTo>
                  <a:cubicBezTo>
                    <a:pt x="452864" y="351488"/>
                    <a:pt x="351487" y="452865"/>
                    <a:pt x="226432" y="452865"/>
                  </a:cubicBezTo>
                  <a:cubicBezTo>
                    <a:pt x="101377" y="452865"/>
                    <a:pt x="0" y="351488"/>
                    <a:pt x="0" y="226433"/>
                  </a:cubicBezTo>
                  <a:cubicBezTo>
                    <a:pt x="0" y="101377"/>
                    <a:pt x="101377" y="0"/>
                    <a:pt x="226432" y="0"/>
                  </a:cubicBezTo>
                  <a:cubicBezTo>
                    <a:pt x="351487" y="0"/>
                    <a:pt x="452864" y="101377"/>
                    <a:pt x="452864" y="226433"/>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9" name="Freeform: Shape 8">
              <a:extLst>
                <a:ext uri="{FF2B5EF4-FFF2-40B4-BE49-F238E27FC236}">
                  <a16:creationId xmlns:a16="http://schemas.microsoft.com/office/drawing/2014/main" id="{1DF9774A-217B-4196-B4C3-5F186833F90C}"/>
                </a:ext>
              </a:extLst>
            </p:cNvPr>
            <p:cNvSpPr/>
            <p:nvPr/>
          </p:nvSpPr>
          <p:spPr>
            <a:xfrm>
              <a:off x="1318907" y="2642295"/>
              <a:ext cx="198663" cy="198664"/>
            </a:xfrm>
            <a:custGeom>
              <a:avLst/>
              <a:gdLst>
                <a:gd name="connsiteX0" fmla="*/ 38998 w 198663"/>
                <a:gd name="connsiteY0" fmla="*/ 0 h 198664"/>
                <a:gd name="connsiteX1" fmla="*/ 198664 w 198663"/>
                <a:gd name="connsiteY1" fmla="*/ 133124 h 198664"/>
                <a:gd name="connsiteX2" fmla="*/ 196622 w 198663"/>
                <a:gd name="connsiteY2" fmla="*/ 197439 h 198664"/>
                <a:gd name="connsiteX3" fmla="*/ 132919 w 198663"/>
                <a:gd name="connsiteY3" fmla="*/ 198664 h 198664"/>
                <a:gd name="connsiteX4" fmla="*/ 0 w 198663"/>
                <a:gd name="connsiteY4" fmla="*/ 40427 h 198664"/>
                <a:gd name="connsiteX5" fmla="*/ 132919 w 198663"/>
                <a:gd name="connsiteY5" fmla="*/ 198664 h 198664"/>
                <a:gd name="connsiteX6" fmla="*/ 196622 w 198663"/>
                <a:gd name="connsiteY6" fmla="*/ 197439 h 198664"/>
                <a:gd name="connsiteX7" fmla="*/ 198664 w 198663"/>
                <a:gd name="connsiteY7" fmla="*/ 133124 h 19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663" h="198664">
                  <a:moveTo>
                    <a:pt x="38998" y="0"/>
                  </a:moveTo>
                  <a:lnTo>
                    <a:pt x="198664" y="133124"/>
                  </a:lnTo>
                  <a:lnTo>
                    <a:pt x="196622" y="197439"/>
                  </a:lnTo>
                  <a:lnTo>
                    <a:pt x="132919" y="198664"/>
                  </a:lnTo>
                  <a:lnTo>
                    <a:pt x="0" y="40427"/>
                  </a:lnTo>
                  <a:lnTo>
                    <a:pt x="132919" y="198664"/>
                  </a:lnTo>
                  <a:lnTo>
                    <a:pt x="196622" y="197439"/>
                  </a:lnTo>
                  <a:lnTo>
                    <a:pt x="198664" y="133124"/>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 name="Freeform: Shape 9">
              <a:extLst>
                <a:ext uri="{FF2B5EF4-FFF2-40B4-BE49-F238E27FC236}">
                  <a16:creationId xmlns:a16="http://schemas.microsoft.com/office/drawing/2014/main" id="{80D7D1CB-7030-4EBE-9C83-8D5364A06C70}"/>
                </a:ext>
              </a:extLst>
            </p:cNvPr>
            <p:cNvSpPr/>
            <p:nvPr/>
          </p:nvSpPr>
          <p:spPr>
            <a:xfrm>
              <a:off x="804586" y="2391361"/>
              <a:ext cx="102088" cy="102088"/>
            </a:xfrm>
            <a:custGeom>
              <a:avLst/>
              <a:gdLst>
                <a:gd name="connsiteX0" fmla="*/ 102088 w 102088"/>
                <a:gd name="connsiteY0" fmla="*/ 51044 h 102088"/>
                <a:gd name="connsiteX1" fmla="*/ 51044 w 102088"/>
                <a:gd name="connsiteY1" fmla="*/ 102089 h 102088"/>
                <a:gd name="connsiteX2" fmla="*/ 0 w 102088"/>
                <a:gd name="connsiteY2" fmla="*/ 51044 h 102088"/>
                <a:gd name="connsiteX3" fmla="*/ 51044 w 102088"/>
                <a:gd name="connsiteY3" fmla="*/ 0 h 102088"/>
                <a:gd name="connsiteX4" fmla="*/ 102088 w 102088"/>
                <a:gd name="connsiteY4" fmla="*/ 51044 h 10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88" h="102088">
                  <a:moveTo>
                    <a:pt x="102088" y="51044"/>
                  </a:moveTo>
                  <a:cubicBezTo>
                    <a:pt x="102088" y="79235"/>
                    <a:pt x="79235" y="102089"/>
                    <a:pt x="51044" y="102089"/>
                  </a:cubicBezTo>
                  <a:cubicBezTo>
                    <a:pt x="22853" y="102089"/>
                    <a:pt x="0" y="79235"/>
                    <a:pt x="0" y="51044"/>
                  </a:cubicBezTo>
                  <a:cubicBezTo>
                    <a:pt x="0" y="22853"/>
                    <a:pt x="22853" y="0"/>
                    <a:pt x="51044" y="0"/>
                  </a:cubicBezTo>
                  <a:cubicBezTo>
                    <a:pt x="79235" y="0"/>
                    <a:pt x="102088" y="22853"/>
                    <a:pt x="102088" y="51044"/>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 name="Freeform: Shape 10">
              <a:extLst>
                <a:ext uri="{FF2B5EF4-FFF2-40B4-BE49-F238E27FC236}">
                  <a16:creationId xmlns:a16="http://schemas.microsoft.com/office/drawing/2014/main" id="{EE8EA3EB-9F23-401C-8A1F-2C237D182967}"/>
                </a:ext>
              </a:extLst>
            </p:cNvPr>
            <p:cNvSpPr/>
            <p:nvPr/>
          </p:nvSpPr>
          <p:spPr>
            <a:xfrm>
              <a:off x="1132494" y="2369718"/>
              <a:ext cx="102088" cy="102088"/>
            </a:xfrm>
            <a:custGeom>
              <a:avLst/>
              <a:gdLst>
                <a:gd name="connsiteX0" fmla="*/ 102088 w 102088"/>
                <a:gd name="connsiteY0" fmla="*/ 51044 h 102088"/>
                <a:gd name="connsiteX1" fmla="*/ 51044 w 102088"/>
                <a:gd name="connsiteY1" fmla="*/ 102089 h 102088"/>
                <a:gd name="connsiteX2" fmla="*/ 0 w 102088"/>
                <a:gd name="connsiteY2" fmla="*/ 51044 h 102088"/>
                <a:gd name="connsiteX3" fmla="*/ 51044 w 102088"/>
                <a:gd name="connsiteY3" fmla="*/ 0 h 102088"/>
                <a:gd name="connsiteX4" fmla="*/ 102088 w 102088"/>
                <a:gd name="connsiteY4" fmla="*/ 51044 h 10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88" h="102088">
                  <a:moveTo>
                    <a:pt x="102088" y="51044"/>
                  </a:moveTo>
                  <a:cubicBezTo>
                    <a:pt x="102088" y="79221"/>
                    <a:pt x="79221" y="102089"/>
                    <a:pt x="51044" y="102089"/>
                  </a:cubicBezTo>
                  <a:cubicBezTo>
                    <a:pt x="22868" y="102089"/>
                    <a:pt x="0" y="79221"/>
                    <a:pt x="0" y="51044"/>
                  </a:cubicBezTo>
                  <a:cubicBezTo>
                    <a:pt x="0" y="22868"/>
                    <a:pt x="22868" y="0"/>
                    <a:pt x="51044" y="0"/>
                  </a:cubicBezTo>
                  <a:cubicBezTo>
                    <a:pt x="79221" y="0"/>
                    <a:pt x="102088" y="22868"/>
                    <a:pt x="102088" y="51044"/>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 name="Freeform: Shape 11">
              <a:extLst>
                <a:ext uri="{FF2B5EF4-FFF2-40B4-BE49-F238E27FC236}">
                  <a16:creationId xmlns:a16="http://schemas.microsoft.com/office/drawing/2014/main" id="{520D7896-0B18-4F41-876B-A88B6CC7E577}"/>
                </a:ext>
              </a:extLst>
            </p:cNvPr>
            <p:cNvSpPr/>
            <p:nvPr/>
          </p:nvSpPr>
          <p:spPr>
            <a:xfrm>
              <a:off x="1456931" y="2396465"/>
              <a:ext cx="102088" cy="102088"/>
            </a:xfrm>
            <a:custGeom>
              <a:avLst/>
              <a:gdLst>
                <a:gd name="connsiteX0" fmla="*/ 102088 w 102088"/>
                <a:gd name="connsiteY0" fmla="*/ 51044 h 102088"/>
                <a:gd name="connsiteX1" fmla="*/ 51044 w 102088"/>
                <a:gd name="connsiteY1" fmla="*/ 102089 h 102088"/>
                <a:gd name="connsiteX2" fmla="*/ 0 w 102088"/>
                <a:gd name="connsiteY2" fmla="*/ 51044 h 102088"/>
                <a:gd name="connsiteX3" fmla="*/ 51044 w 102088"/>
                <a:gd name="connsiteY3" fmla="*/ 0 h 102088"/>
                <a:gd name="connsiteX4" fmla="*/ 102088 w 102088"/>
                <a:gd name="connsiteY4" fmla="*/ 51044 h 10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88" h="102088">
                  <a:moveTo>
                    <a:pt x="102088" y="51044"/>
                  </a:moveTo>
                  <a:cubicBezTo>
                    <a:pt x="102088" y="79221"/>
                    <a:pt x="79221" y="102089"/>
                    <a:pt x="51044" y="102089"/>
                  </a:cubicBezTo>
                  <a:cubicBezTo>
                    <a:pt x="22868" y="102089"/>
                    <a:pt x="0" y="79221"/>
                    <a:pt x="0" y="51044"/>
                  </a:cubicBezTo>
                  <a:cubicBezTo>
                    <a:pt x="0" y="22868"/>
                    <a:pt x="22868" y="0"/>
                    <a:pt x="51044" y="0"/>
                  </a:cubicBezTo>
                  <a:cubicBezTo>
                    <a:pt x="79221" y="204"/>
                    <a:pt x="102088" y="22868"/>
                    <a:pt x="102088" y="51044"/>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15" name="Graphic 13">
            <a:extLst>
              <a:ext uri="{FF2B5EF4-FFF2-40B4-BE49-F238E27FC236}">
                <a16:creationId xmlns:a16="http://schemas.microsoft.com/office/drawing/2014/main" id="{38014D33-A517-403B-BEDA-0F410DFE5657}"/>
              </a:ext>
            </a:extLst>
          </p:cNvPr>
          <p:cNvGrpSpPr/>
          <p:nvPr/>
        </p:nvGrpSpPr>
        <p:grpSpPr>
          <a:xfrm>
            <a:off x="5770066" y="3353575"/>
            <a:ext cx="483851" cy="448960"/>
            <a:chOff x="5776416" y="3371355"/>
            <a:chExt cx="483851" cy="448960"/>
          </a:xfrm>
          <a:noFill/>
        </p:grpSpPr>
        <p:sp>
          <p:nvSpPr>
            <p:cNvPr id="16" name="Freeform: Shape 15">
              <a:extLst>
                <a:ext uri="{FF2B5EF4-FFF2-40B4-BE49-F238E27FC236}">
                  <a16:creationId xmlns:a16="http://schemas.microsoft.com/office/drawing/2014/main" id="{6D5E4FCF-A038-4BFF-A4E5-78CC9F6E1FB1}"/>
                </a:ext>
              </a:extLst>
            </p:cNvPr>
            <p:cNvSpPr/>
            <p:nvPr/>
          </p:nvSpPr>
          <p:spPr>
            <a:xfrm>
              <a:off x="5937560" y="3675412"/>
              <a:ext cx="161353" cy="130340"/>
            </a:xfrm>
            <a:custGeom>
              <a:avLst/>
              <a:gdLst>
                <a:gd name="connsiteX0" fmla="*/ 161354 w 161353"/>
                <a:gd name="connsiteY0" fmla="*/ 130340 h 130340"/>
                <a:gd name="connsiteX1" fmla="*/ 161354 w 161353"/>
                <a:gd name="connsiteY1" fmla="*/ 35414 h 130340"/>
                <a:gd name="connsiteX2" fmla="*/ 145952 w 161353"/>
                <a:gd name="connsiteY2" fmla="*/ 15716 h 130340"/>
                <a:gd name="connsiteX3" fmla="*/ 85601 w 161353"/>
                <a:gd name="connsiteY3" fmla="*/ 629 h 130340"/>
                <a:gd name="connsiteX4" fmla="*/ 75752 w 161353"/>
                <a:gd name="connsiteY4" fmla="*/ 629 h 130340"/>
                <a:gd name="connsiteX5" fmla="*/ 15402 w 161353"/>
                <a:gd name="connsiteY5" fmla="*/ 15716 h 130340"/>
                <a:gd name="connsiteX6" fmla="*/ 0 w 161353"/>
                <a:gd name="connsiteY6" fmla="*/ 35414 h 130340"/>
                <a:gd name="connsiteX7" fmla="*/ 0 w 161353"/>
                <a:gd name="connsiteY7" fmla="*/ 130340 h 130340"/>
                <a:gd name="connsiteX8" fmla="*/ 0 w 161353"/>
                <a:gd name="connsiteY8" fmla="*/ 35414 h 130340"/>
                <a:gd name="connsiteX9" fmla="*/ 15402 w 161353"/>
                <a:gd name="connsiteY9" fmla="*/ 15716 h 130340"/>
                <a:gd name="connsiteX10" fmla="*/ 75752 w 161353"/>
                <a:gd name="connsiteY10" fmla="*/ 629 h 130340"/>
                <a:gd name="connsiteX11" fmla="*/ 85601 w 161353"/>
                <a:gd name="connsiteY11" fmla="*/ 629 h 130340"/>
                <a:gd name="connsiteX12" fmla="*/ 145952 w 161353"/>
                <a:gd name="connsiteY12" fmla="*/ 15716 h 130340"/>
                <a:gd name="connsiteX13" fmla="*/ 161354 w 161353"/>
                <a:gd name="connsiteY13" fmla="*/ 35414 h 130340"/>
                <a:gd name="connsiteX14" fmla="*/ 161354 w 161353"/>
                <a:gd name="connsiteY14" fmla="*/ 130340 h 13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1353" h="130340">
                  <a:moveTo>
                    <a:pt x="161354" y="130340"/>
                  </a:moveTo>
                  <a:lnTo>
                    <a:pt x="161354" y="35414"/>
                  </a:lnTo>
                  <a:cubicBezTo>
                    <a:pt x="161354" y="26089"/>
                    <a:pt x="155067" y="18021"/>
                    <a:pt x="145952" y="15716"/>
                  </a:cubicBezTo>
                  <a:lnTo>
                    <a:pt x="85601" y="629"/>
                  </a:lnTo>
                  <a:cubicBezTo>
                    <a:pt x="82353" y="-210"/>
                    <a:pt x="79000" y="-210"/>
                    <a:pt x="75752" y="629"/>
                  </a:cubicBezTo>
                  <a:lnTo>
                    <a:pt x="15402" y="15716"/>
                  </a:lnTo>
                  <a:cubicBezTo>
                    <a:pt x="6391" y="18021"/>
                    <a:pt x="0" y="26089"/>
                    <a:pt x="0" y="35414"/>
                  </a:cubicBezTo>
                  <a:lnTo>
                    <a:pt x="0" y="130340"/>
                  </a:lnTo>
                  <a:lnTo>
                    <a:pt x="0" y="35414"/>
                  </a:lnTo>
                  <a:cubicBezTo>
                    <a:pt x="0" y="26089"/>
                    <a:pt x="6287" y="18021"/>
                    <a:pt x="15402" y="15716"/>
                  </a:cubicBezTo>
                  <a:lnTo>
                    <a:pt x="75752" y="629"/>
                  </a:lnTo>
                  <a:cubicBezTo>
                    <a:pt x="79000" y="-210"/>
                    <a:pt x="82353" y="-210"/>
                    <a:pt x="85601" y="629"/>
                  </a:cubicBezTo>
                  <a:lnTo>
                    <a:pt x="145952" y="15716"/>
                  </a:lnTo>
                  <a:cubicBezTo>
                    <a:pt x="154962" y="18021"/>
                    <a:pt x="161354" y="26089"/>
                    <a:pt x="161354" y="35414"/>
                  </a:cubicBezTo>
                  <a:lnTo>
                    <a:pt x="161354" y="13034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 name="Freeform: Shape 16">
              <a:extLst>
                <a:ext uri="{FF2B5EF4-FFF2-40B4-BE49-F238E27FC236}">
                  <a16:creationId xmlns:a16="http://schemas.microsoft.com/office/drawing/2014/main" id="{35578B5A-960A-4190-A9AA-5BCC3372510A}"/>
                </a:ext>
              </a:extLst>
            </p:cNvPr>
            <p:cNvSpPr/>
            <p:nvPr/>
          </p:nvSpPr>
          <p:spPr>
            <a:xfrm>
              <a:off x="5978004" y="3735344"/>
              <a:ext cx="10477" cy="84972"/>
            </a:xfrm>
            <a:custGeom>
              <a:avLst/>
              <a:gdLst>
                <a:gd name="connsiteX0" fmla="*/ 0 w 10477"/>
                <a:gd name="connsiteY0" fmla="*/ 0 h 84972"/>
                <a:gd name="connsiteX1" fmla="*/ 0 w 10477"/>
                <a:gd name="connsiteY1" fmla="*/ 84972 h 84972"/>
                <a:gd name="connsiteX2" fmla="*/ 0 w 10477"/>
                <a:gd name="connsiteY2" fmla="*/ 0 h 84972"/>
              </a:gdLst>
              <a:ahLst/>
              <a:cxnLst>
                <a:cxn ang="0">
                  <a:pos x="connsiteX0" y="connsiteY0"/>
                </a:cxn>
                <a:cxn ang="0">
                  <a:pos x="connsiteX1" y="connsiteY1"/>
                </a:cxn>
                <a:cxn ang="0">
                  <a:pos x="connsiteX2" y="connsiteY2"/>
                </a:cxn>
              </a:cxnLst>
              <a:rect l="l" t="t" r="r" b="b"/>
              <a:pathLst>
                <a:path w="10477" h="84972">
                  <a:moveTo>
                    <a:pt x="0" y="0"/>
                  </a:moveTo>
                  <a:lnTo>
                    <a:pt x="0" y="84972"/>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 name="Freeform: Shape 17">
              <a:extLst>
                <a:ext uri="{FF2B5EF4-FFF2-40B4-BE49-F238E27FC236}">
                  <a16:creationId xmlns:a16="http://schemas.microsoft.com/office/drawing/2014/main" id="{5FC257EC-DC5C-4ED8-8EC4-FF4558F7F380}"/>
                </a:ext>
              </a:extLst>
            </p:cNvPr>
            <p:cNvSpPr/>
            <p:nvPr/>
          </p:nvSpPr>
          <p:spPr>
            <a:xfrm>
              <a:off x="6058680" y="3735344"/>
              <a:ext cx="10477" cy="84972"/>
            </a:xfrm>
            <a:custGeom>
              <a:avLst/>
              <a:gdLst>
                <a:gd name="connsiteX0" fmla="*/ 0 w 10477"/>
                <a:gd name="connsiteY0" fmla="*/ 0 h 84972"/>
                <a:gd name="connsiteX1" fmla="*/ 0 w 10477"/>
                <a:gd name="connsiteY1" fmla="*/ 84972 h 84972"/>
                <a:gd name="connsiteX2" fmla="*/ 0 w 10477"/>
                <a:gd name="connsiteY2" fmla="*/ 0 h 84972"/>
              </a:gdLst>
              <a:ahLst/>
              <a:cxnLst>
                <a:cxn ang="0">
                  <a:pos x="connsiteX0" y="connsiteY0"/>
                </a:cxn>
                <a:cxn ang="0">
                  <a:pos x="connsiteX1" y="connsiteY1"/>
                </a:cxn>
                <a:cxn ang="0">
                  <a:pos x="connsiteX2" y="connsiteY2"/>
                </a:cxn>
              </a:cxnLst>
              <a:rect l="l" t="t" r="r" b="b"/>
              <a:pathLst>
                <a:path w="10477" h="84972">
                  <a:moveTo>
                    <a:pt x="0" y="0"/>
                  </a:moveTo>
                  <a:lnTo>
                    <a:pt x="0" y="84972"/>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 name="Freeform: Shape 18">
              <a:extLst>
                <a:ext uri="{FF2B5EF4-FFF2-40B4-BE49-F238E27FC236}">
                  <a16:creationId xmlns:a16="http://schemas.microsoft.com/office/drawing/2014/main" id="{3DACEE72-C893-4AF9-95BD-DF27F9F03BFD}"/>
                </a:ext>
              </a:extLst>
            </p:cNvPr>
            <p:cNvSpPr/>
            <p:nvPr/>
          </p:nvSpPr>
          <p:spPr>
            <a:xfrm>
              <a:off x="6017609" y="3452137"/>
              <a:ext cx="161353" cy="109385"/>
            </a:xfrm>
            <a:custGeom>
              <a:avLst/>
              <a:gdLst>
                <a:gd name="connsiteX0" fmla="*/ 161354 w 161353"/>
                <a:gd name="connsiteY0" fmla="*/ 76695 h 109385"/>
                <a:gd name="connsiteX1" fmla="*/ 161354 w 161353"/>
                <a:gd name="connsiteY1" fmla="*/ 35414 h 109385"/>
                <a:gd name="connsiteX2" fmla="*/ 145952 w 161353"/>
                <a:gd name="connsiteY2" fmla="*/ 15716 h 109385"/>
                <a:gd name="connsiteX3" fmla="*/ 85601 w 161353"/>
                <a:gd name="connsiteY3" fmla="*/ 629 h 109385"/>
                <a:gd name="connsiteX4" fmla="*/ 75752 w 161353"/>
                <a:gd name="connsiteY4" fmla="*/ 629 h 109385"/>
                <a:gd name="connsiteX5" fmla="*/ 15402 w 161353"/>
                <a:gd name="connsiteY5" fmla="*/ 15716 h 109385"/>
                <a:gd name="connsiteX6" fmla="*/ 0 w 161353"/>
                <a:gd name="connsiteY6" fmla="*/ 35414 h 109385"/>
                <a:gd name="connsiteX7" fmla="*/ 0 w 161353"/>
                <a:gd name="connsiteY7" fmla="*/ 109385 h 109385"/>
                <a:gd name="connsiteX8" fmla="*/ 0 w 161353"/>
                <a:gd name="connsiteY8" fmla="*/ 35414 h 109385"/>
                <a:gd name="connsiteX9" fmla="*/ 15402 w 161353"/>
                <a:gd name="connsiteY9" fmla="*/ 15716 h 109385"/>
                <a:gd name="connsiteX10" fmla="*/ 75752 w 161353"/>
                <a:gd name="connsiteY10" fmla="*/ 629 h 109385"/>
                <a:gd name="connsiteX11" fmla="*/ 85601 w 161353"/>
                <a:gd name="connsiteY11" fmla="*/ 629 h 109385"/>
                <a:gd name="connsiteX12" fmla="*/ 145952 w 161353"/>
                <a:gd name="connsiteY12" fmla="*/ 15716 h 109385"/>
                <a:gd name="connsiteX13" fmla="*/ 161354 w 161353"/>
                <a:gd name="connsiteY13" fmla="*/ 35414 h 109385"/>
                <a:gd name="connsiteX14" fmla="*/ 161354 w 161353"/>
                <a:gd name="connsiteY14" fmla="*/ 76695 h 10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1353" h="109385">
                  <a:moveTo>
                    <a:pt x="161354" y="76695"/>
                  </a:moveTo>
                  <a:lnTo>
                    <a:pt x="161354" y="35414"/>
                  </a:lnTo>
                  <a:cubicBezTo>
                    <a:pt x="161354" y="26089"/>
                    <a:pt x="155067" y="18021"/>
                    <a:pt x="145952" y="15716"/>
                  </a:cubicBezTo>
                  <a:lnTo>
                    <a:pt x="85601" y="629"/>
                  </a:lnTo>
                  <a:cubicBezTo>
                    <a:pt x="82353" y="-210"/>
                    <a:pt x="79000" y="-210"/>
                    <a:pt x="75752" y="629"/>
                  </a:cubicBezTo>
                  <a:lnTo>
                    <a:pt x="15402" y="15716"/>
                  </a:lnTo>
                  <a:cubicBezTo>
                    <a:pt x="6391" y="18021"/>
                    <a:pt x="0" y="26089"/>
                    <a:pt x="0" y="35414"/>
                  </a:cubicBezTo>
                  <a:lnTo>
                    <a:pt x="0" y="109385"/>
                  </a:lnTo>
                  <a:lnTo>
                    <a:pt x="0" y="35414"/>
                  </a:lnTo>
                  <a:cubicBezTo>
                    <a:pt x="0" y="26089"/>
                    <a:pt x="6287" y="18021"/>
                    <a:pt x="15402" y="15716"/>
                  </a:cubicBezTo>
                  <a:lnTo>
                    <a:pt x="75752" y="629"/>
                  </a:lnTo>
                  <a:cubicBezTo>
                    <a:pt x="79000" y="-210"/>
                    <a:pt x="82353" y="-210"/>
                    <a:pt x="85601" y="629"/>
                  </a:cubicBezTo>
                  <a:lnTo>
                    <a:pt x="145952" y="15716"/>
                  </a:lnTo>
                  <a:cubicBezTo>
                    <a:pt x="154962" y="18021"/>
                    <a:pt x="161354" y="26089"/>
                    <a:pt x="161354" y="35414"/>
                  </a:cubicBezTo>
                  <a:lnTo>
                    <a:pt x="161354" y="76695"/>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0" name="Freeform: Shape 19">
              <a:extLst>
                <a:ext uri="{FF2B5EF4-FFF2-40B4-BE49-F238E27FC236}">
                  <a16:creationId xmlns:a16="http://schemas.microsoft.com/office/drawing/2014/main" id="{70D00587-9FE8-4561-BB5E-038DE75503EB}"/>
                </a:ext>
              </a:extLst>
            </p:cNvPr>
            <p:cNvSpPr/>
            <p:nvPr/>
          </p:nvSpPr>
          <p:spPr>
            <a:xfrm>
              <a:off x="6057947" y="3506201"/>
              <a:ext cx="10477" cy="36147"/>
            </a:xfrm>
            <a:custGeom>
              <a:avLst/>
              <a:gdLst>
                <a:gd name="connsiteX0" fmla="*/ 0 w 10477"/>
                <a:gd name="connsiteY0" fmla="*/ 0 h 36147"/>
                <a:gd name="connsiteX1" fmla="*/ 0 w 10477"/>
                <a:gd name="connsiteY1" fmla="*/ 36147 h 36147"/>
                <a:gd name="connsiteX2" fmla="*/ 0 w 10477"/>
                <a:gd name="connsiteY2" fmla="*/ 0 h 36147"/>
              </a:gdLst>
              <a:ahLst/>
              <a:cxnLst>
                <a:cxn ang="0">
                  <a:pos x="connsiteX0" y="connsiteY0"/>
                </a:cxn>
                <a:cxn ang="0">
                  <a:pos x="connsiteX1" y="connsiteY1"/>
                </a:cxn>
                <a:cxn ang="0">
                  <a:pos x="connsiteX2" y="connsiteY2"/>
                </a:cxn>
              </a:cxnLst>
              <a:rect l="l" t="t" r="r" b="b"/>
              <a:pathLst>
                <a:path w="10477" h="36147">
                  <a:moveTo>
                    <a:pt x="0" y="0"/>
                  </a:moveTo>
                  <a:lnTo>
                    <a:pt x="0" y="36147"/>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1" name="Freeform: Shape 20">
              <a:extLst>
                <a:ext uri="{FF2B5EF4-FFF2-40B4-BE49-F238E27FC236}">
                  <a16:creationId xmlns:a16="http://schemas.microsoft.com/office/drawing/2014/main" id="{6FBF02F6-AD02-495F-8D9A-3455274FEF78}"/>
                </a:ext>
              </a:extLst>
            </p:cNvPr>
            <p:cNvSpPr/>
            <p:nvPr/>
          </p:nvSpPr>
          <p:spPr>
            <a:xfrm>
              <a:off x="6138624" y="3506201"/>
              <a:ext cx="10477" cy="22631"/>
            </a:xfrm>
            <a:custGeom>
              <a:avLst/>
              <a:gdLst>
                <a:gd name="connsiteX0" fmla="*/ 0 w 10477"/>
                <a:gd name="connsiteY0" fmla="*/ 0 h 22631"/>
                <a:gd name="connsiteX1" fmla="*/ 0 w 10477"/>
                <a:gd name="connsiteY1" fmla="*/ 22631 h 22631"/>
                <a:gd name="connsiteX2" fmla="*/ 0 w 10477"/>
                <a:gd name="connsiteY2" fmla="*/ 0 h 22631"/>
              </a:gdLst>
              <a:ahLst/>
              <a:cxnLst>
                <a:cxn ang="0">
                  <a:pos x="connsiteX0" y="connsiteY0"/>
                </a:cxn>
                <a:cxn ang="0">
                  <a:pos x="connsiteX1" y="connsiteY1"/>
                </a:cxn>
                <a:cxn ang="0">
                  <a:pos x="connsiteX2" y="connsiteY2"/>
                </a:cxn>
              </a:cxnLst>
              <a:rect l="l" t="t" r="r" b="b"/>
              <a:pathLst>
                <a:path w="10477" h="22631">
                  <a:moveTo>
                    <a:pt x="0" y="0"/>
                  </a:moveTo>
                  <a:lnTo>
                    <a:pt x="0" y="22631"/>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2" name="Freeform: Shape 21">
              <a:extLst>
                <a:ext uri="{FF2B5EF4-FFF2-40B4-BE49-F238E27FC236}">
                  <a16:creationId xmlns:a16="http://schemas.microsoft.com/office/drawing/2014/main" id="{A98DCE68-AFB3-4EA9-9C7C-1D39F3F28FAE}"/>
                </a:ext>
              </a:extLst>
            </p:cNvPr>
            <p:cNvSpPr/>
            <p:nvPr/>
          </p:nvSpPr>
          <p:spPr>
            <a:xfrm>
              <a:off x="5977375" y="3506201"/>
              <a:ext cx="10477" cy="36147"/>
            </a:xfrm>
            <a:custGeom>
              <a:avLst/>
              <a:gdLst>
                <a:gd name="connsiteX0" fmla="*/ 0 w 10477"/>
                <a:gd name="connsiteY0" fmla="*/ 0 h 36147"/>
                <a:gd name="connsiteX1" fmla="*/ 0 w 10477"/>
                <a:gd name="connsiteY1" fmla="*/ 36147 h 36147"/>
                <a:gd name="connsiteX2" fmla="*/ 0 w 10477"/>
                <a:gd name="connsiteY2" fmla="*/ 0 h 36147"/>
              </a:gdLst>
              <a:ahLst/>
              <a:cxnLst>
                <a:cxn ang="0">
                  <a:pos x="connsiteX0" y="connsiteY0"/>
                </a:cxn>
                <a:cxn ang="0">
                  <a:pos x="connsiteX1" y="connsiteY1"/>
                </a:cxn>
                <a:cxn ang="0">
                  <a:pos x="connsiteX2" y="connsiteY2"/>
                </a:cxn>
              </a:cxnLst>
              <a:rect l="l" t="t" r="r" b="b"/>
              <a:pathLst>
                <a:path w="10477" h="36147">
                  <a:moveTo>
                    <a:pt x="0" y="0"/>
                  </a:moveTo>
                  <a:lnTo>
                    <a:pt x="0" y="36147"/>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3" name="Freeform: Shape 22">
              <a:extLst>
                <a:ext uri="{FF2B5EF4-FFF2-40B4-BE49-F238E27FC236}">
                  <a16:creationId xmlns:a16="http://schemas.microsoft.com/office/drawing/2014/main" id="{2F62F7F8-B6EB-48F7-B067-28AD69EA787A}"/>
                </a:ext>
              </a:extLst>
            </p:cNvPr>
            <p:cNvSpPr/>
            <p:nvPr/>
          </p:nvSpPr>
          <p:spPr>
            <a:xfrm>
              <a:off x="5856360" y="3452242"/>
              <a:ext cx="161353" cy="109280"/>
            </a:xfrm>
            <a:custGeom>
              <a:avLst/>
              <a:gdLst>
                <a:gd name="connsiteX0" fmla="*/ 161354 w 161353"/>
                <a:gd name="connsiteY0" fmla="*/ 109280 h 109280"/>
                <a:gd name="connsiteX1" fmla="*/ 161354 w 161353"/>
                <a:gd name="connsiteY1" fmla="*/ 35309 h 109280"/>
                <a:gd name="connsiteX2" fmla="*/ 145952 w 161353"/>
                <a:gd name="connsiteY2" fmla="*/ 15611 h 109280"/>
                <a:gd name="connsiteX3" fmla="*/ 85601 w 161353"/>
                <a:gd name="connsiteY3" fmla="*/ 629 h 109280"/>
                <a:gd name="connsiteX4" fmla="*/ 75752 w 161353"/>
                <a:gd name="connsiteY4" fmla="*/ 629 h 109280"/>
                <a:gd name="connsiteX5" fmla="*/ 15402 w 161353"/>
                <a:gd name="connsiteY5" fmla="*/ 15716 h 109280"/>
                <a:gd name="connsiteX6" fmla="*/ 0 w 161353"/>
                <a:gd name="connsiteY6" fmla="*/ 35414 h 109280"/>
                <a:gd name="connsiteX7" fmla="*/ 0 w 161353"/>
                <a:gd name="connsiteY7" fmla="*/ 76695 h 109280"/>
                <a:gd name="connsiteX8" fmla="*/ 0 w 161353"/>
                <a:gd name="connsiteY8" fmla="*/ 35414 h 109280"/>
                <a:gd name="connsiteX9" fmla="*/ 15402 w 161353"/>
                <a:gd name="connsiteY9" fmla="*/ 15716 h 109280"/>
                <a:gd name="connsiteX10" fmla="*/ 75752 w 161353"/>
                <a:gd name="connsiteY10" fmla="*/ 629 h 109280"/>
                <a:gd name="connsiteX11" fmla="*/ 85601 w 161353"/>
                <a:gd name="connsiteY11" fmla="*/ 629 h 109280"/>
                <a:gd name="connsiteX12" fmla="*/ 145952 w 161353"/>
                <a:gd name="connsiteY12" fmla="*/ 15716 h 109280"/>
                <a:gd name="connsiteX13" fmla="*/ 161354 w 161353"/>
                <a:gd name="connsiteY13" fmla="*/ 35414 h 109280"/>
                <a:gd name="connsiteX14" fmla="*/ 161354 w 161353"/>
                <a:gd name="connsiteY14" fmla="*/ 109280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1353" h="109280">
                  <a:moveTo>
                    <a:pt x="161354" y="109280"/>
                  </a:moveTo>
                  <a:lnTo>
                    <a:pt x="161354" y="35309"/>
                  </a:lnTo>
                  <a:cubicBezTo>
                    <a:pt x="161354" y="25984"/>
                    <a:pt x="155067" y="17917"/>
                    <a:pt x="145952" y="15611"/>
                  </a:cubicBezTo>
                  <a:lnTo>
                    <a:pt x="85601" y="629"/>
                  </a:lnTo>
                  <a:cubicBezTo>
                    <a:pt x="82353" y="-210"/>
                    <a:pt x="79000" y="-210"/>
                    <a:pt x="75752" y="629"/>
                  </a:cubicBezTo>
                  <a:lnTo>
                    <a:pt x="15402" y="15716"/>
                  </a:lnTo>
                  <a:cubicBezTo>
                    <a:pt x="6391" y="18021"/>
                    <a:pt x="0" y="26089"/>
                    <a:pt x="0" y="35414"/>
                  </a:cubicBezTo>
                  <a:lnTo>
                    <a:pt x="0" y="76695"/>
                  </a:lnTo>
                  <a:lnTo>
                    <a:pt x="0" y="35414"/>
                  </a:lnTo>
                  <a:cubicBezTo>
                    <a:pt x="0" y="26089"/>
                    <a:pt x="6287" y="18021"/>
                    <a:pt x="15402" y="15716"/>
                  </a:cubicBezTo>
                  <a:lnTo>
                    <a:pt x="75752" y="629"/>
                  </a:lnTo>
                  <a:cubicBezTo>
                    <a:pt x="79000" y="-210"/>
                    <a:pt x="82353" y="-210"/>
                    <a:pt x="85601" y="629"/>
                  </a:cubicBezTo>
                  <a:lnTo>
                    <a:pt x="145952" y="15716"/>
                  </a:lnTo>
                  <a:cubicBezTo>
                    <a:pt x="154962" y="18021"/>
                    <a:pt x="161354" y="26089"/>
                    <a:pt x="161354" y="35414"/>
                  </a:cubicBezTo>
                  <a:lnTo>
                    <a:pt x="161354" y="10928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4" name="Freeform: Shape 23">
              <a:extLst>
                <a:ext uri="{FF2B5EF4-FFF2-40B4-BE49-F238E27FC236}">
                  <a16:creationId xmlns:a16="http://schemas.microsoft.com/office/drawing/2014/main" id="{7DEC561F-5BFC-43DD-ACEB-5C38639139DE}"/>
                </a:ext>
              </a:extLst>
            </p:cNvPr>
            <p:cNvSpPr/>
            <p:nvPr/>
          </p:nvSpPr>
          <p:spPr>
            <a:xfrm>
              <a:off x="5896698" y="3506201"/>
              <a:ext cx="10477" cy="22631"/>
            </a:xfrm>
            <a:custGeom>
              <a:avLst/>
              <a:gdLst>
                <a:gd name="connsiteX0" fmla="*/ 0 w 10477"/>
                <a:gd name="connsiteY0" fmla="*/ 0 h 22631"/>
                <a:gd name="connsiteX1" fmla="*/ 0 w 10477"/>
                <a:gd name="connsiteY1" fmla="*/ 22631 h 22631"/>
                <a:gd name="connsiteX2" fmla="*/ 0 w 10477"/>
                <a:gd name="connsiteY2" fmla="*/ 0 h 22631"/>
              </a:gdLst>
              <a:ahLst/>
              <a:cxnLst>
                <a:cxn ang="0">
                  <a:pos x="connsiteX0" y="connsiteY0"/>
                </a:cxn>
                <a:cxn ang="0">
                  <a:pos x="connsiteX1" y="connsiteY1"/>
                </a:cxn>
                <a:cxn ang="0">
                  <a:pos x="connsiteX2" y="connsiteY2"/>
                </a:cxn>
              </a:cxnLst>
              <a:rect l="l" t="t" r="r" b="b"/>
              <a:pathLst>
                <a:path w="10477" h="22631">
                  <a:moveTo>
                    <a:pt x="0" y="0"/>
                  </a:moveTo>
                  <a:lnTo>
                    <a:pt x="0" y="22631"/>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5" name="Freeform: Shape 24">
              <a:extLst>
                <a:ext uri="{FF2B5EF4-FFF2-40B4-BE49-F238E27FC236}">
                  <a16:creationId xmlns:a16="http://schemas.microsoft.com/office/drawing/2014/main" id="{8121AFB2-8364-4E49-997C-B9F1114FE696}"/>
                </a:ext>
              </a:extLst>
            </p:cNvPr>
            <p:cNvSpPr/>
            <p:nvPr/>
          </p:nvSpPr>
          <p:spPr>
            <a:xfrm>
              <a:off x="6114316" y="3642513"/>
              <a:ext cx="145951" cy="130340"/>
            </a:xfrm>
            <a:custGeom>
              <a:avLst/>
              <a:gdLst>
                <a:gd name="connsiteX0" fmla="*/ 0 w 145951"/>
                <a:gd name="connsiteY0" fmla="*/ 15716 h 130340"/>
                <a:gd name="connsiteX1" fmla="*/ 60350 w 145951"/>
                <a:gd name="connsiteY1" fmla="*/ 629 h 130340"/>
                <a:gd name="connsiteX2" fmla="*/ 70199 w 145951"/>
                <a:gd name="connsiteY2" fmla="*/ 629 h 130340"/>
                <a:gd name="connsiteX3" fmla="*/ 130550 w 145951"/>
                <a:gd name="connsiteY3" fmla="*/ 15716 h 130340"/>
                <a:gd name="connsiteX4" fmla="*/ 145952 w 145951"/>
                <a:gd name="connsiteY4" fmla="*/ 35414 h 130340"/>
                <a:gd name="connsiteX5" fmla="*/ 145952 w 145951"/>
                <a:gd name="connsiteY5" fmla="*/ 130340 h 130340"/>
                <a:gd name="connsiteX6" fmla="*/ 145952 w 145951"/>
                <a:gd name="connsiteY6" fmla="*/ 35414 h 130340"/>
                <a:gd name="connsiteX7" fmla="*/ 130550 w 145951"/>
                <a:gd name="connsiteY7" fmla="*/ 15716 h 130340"/>
                <a:gd name="connsiteX8" fmla="*/ 70199 w 145951"/>
                <a:gd name="connsiteY8" fmla="*/ 629 h 130340"/>
                <a:gd name="connsiteX9" fmla="*/ 60350 w 145951"/>
                <a:gd name="connsiteY9" fmla="*/ 629 h 130340"/>
                <a:gd name="connsiteX10" fmla="*/ 0 w 145951"/>
                <a:gd name="connsiteY10" fmla="*/ 15716 h 13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951" h="130340">
                  <a:moveTo>
                    <a:pt x="0" y="15716"/>
                  </a:moveTo>
                  <a:lnTo>
                    <a:pt x="60350" y="629"/>
                  </a:lnTo>
                  <a:cubicBezTo>
                    <a:pt x="63598" y="-210"/>
                    <a:pt x="66951" y="-210"/>
                    <a:pt x="70199" y="629"/>
                  </a:cubicBezTo>
                  <a:lnTo>
                    <a:pt x="130550" y="15716"/>
                  </a:lnTo>
                  <a:cubicBezTo>
                    <a:pt x="139560" y="18021"/>
                    <a:pt x="145952" y="26089"/>
                    <a:pt x="145952" y="35414"/>
                  </a:cubicBezTo>
                  <a:lnTo>
                    <a:pt x="145952" y="130340"/>
                  </a:lnTo>
                  <a:lnTo>
                    <a:pt x="145952" y="35414"/>
                  </a:lnTo>
                  <a:cubicBezTo>
                    <a:pt x="145952" y="26089"/>
                    <a:pt x="139665" y="18021"/>
                    <a:pt x="130550" y="15716"/>
                  </a:cubicBezTo>
                  <a:lnTo>
                    <a:pt x="70199" y="629"/>
                  </a:lnTo>
                  <a:cubicBezTo>
                    <a:pt x="66951" y="-210"/>
                    <a:pt x="63598" y="-210"/>
                    <a:pt x="60350" y="629"/>
                  </a:cubicBezTo>
                  <a:lnTo>
                    <a:pt x="0" y="15716"/>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6" name="Freeform: Shape 25">
              <a:extLst>
                <a:ext uri="{FF2B5EF4-FFF2-40B4-BE49-F238E27FC236}">
                  <a16:creationId xmlns:a16="http://schemas.microsoft.com/office/drawing/2014/main" id="{BEB07843-BE4E-4F80-B272-9D31649C9826}"/>
                </a:ext>
              </a:extLst>
            </p:cNvPr>
            <p:cNvSpPr/>
            <p:nvPr/>
          </p:nvSpPr>
          <p:spPr>
            <a:xfrm>
              <a:off x="6179591" y="3772748"/>
              <a:ext cx="10477" cy="47463"/>
            </a:xfrm>
            <a:custGeom>
              <a:avLst/>
              <a:gdLst>
                <a:gd name="connsiteX0" fmla="*/ 0 w 10477"/>
                <a:gd name="connsiteY0" fmla="*/ 0 h 47463"/>
                <a:gd name="connsiteX1" fmla="*/ 0 w 10477"/>
                <a:gd name="connsiteY1" fmla="*/ 47463 h 47463"/>
                <a:gd name="connsiteX2" fmla="*/ 0 w 10477"/>
                <a:gd name="connsiteY2" fmla="*/ 0 h 47463"/>
              </a:gdLst>
              <a:ahLst/>
              <a:cxnLst>
                <a:cxn ang="0">
                  <a:pos x="connsiteX0" y="connsiteY0"/>
                </a:cxn>
                <a:cxn ang="0">
                  <a:pos x="connsiteX1" y="connsiteY1"/>
                </a:cxn>
                <a:cxn ang="0">
                  <a:pos x="connsiteX2" y="connsiteY2"/>
                </a:cxn>
              </a:cxnLst>
              <a:rect l="l" t="t" r="r" b="b"/>
              <a:pathLst>
                <a:path w="10477" h="47463">
                  <a:moveTo>
                    <a:pt x="0" y="0"/>
                  </a:moveTo>
                  <a:lnTo>
                    <a:pt x="0" y="47463"/>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7" name="Freeform: Shape 26">
              <a:extLst>
                <a:ext uri="{FF2B5EF4-FFF2-40B4-BE49-F238E27FC236}">
                  <a16:creationId xmlns:a16="http://schemas.microsoft.com/office/drawing/2014/main" id="{E7D6D09B-6453-48C8-BCF3-58122A93688D}"/>
                </a:ext>
              </a:extLst>
            </p:cNvPr>
            <p:cNvSpPr/>
            <p:nvPr/>
          </p:nvSpPr>
          <p:spPr>
            <a:xfrm>
              <a:off x="6018342" y="3772748"/>
              <a:ext cx="10477" cy="47463"/>
            </a:xfrm>
            <a:custGeom>
              <a:avLst/>
              <a:gdLst>
                <a:gd name="connsiteX0" fmla="*/ 0 w 10477"/>
                <a:gd name="connsiteY0" fmla="*/ 0 h 47463"/>
                <a:gd name="connsiteX1" fmla="*/ 0 w 10477"/>
                <a:gd name="connsiteY1" fmla="*/ 47463 h 47463"/>
                <a:gd name="connsiteX2" fmla="*/ 0 w 10477"/>
                <a:gd name="connsiteY2" fmla="*/ 0 h 47463"/>
              </a:gdLst>
              <a:ahLst/>
              <a:cxnLst>
                <a:cxn ang="0">
                  <a:pos x="connsiteX0" y="connsiteY0"/>
                </a:cxn>
                <a:cxn ang="0">
                  <a:pos x="connsiteX1" y="connsiteY1"/>
                </a:cxn>
                <a:cxn ang="0">
                  <a:pos x="connsiteX2" y="connsiteY2"/>
                </a:cxn>
              </a:cxnLst>
              <a:rect l="l" t="t" r="r" b="b"/>
              <a:pathLst>
                <a:path w="10477" h="47463">
                  <a:moveTo>
                    <a:pt x="0" y="0"/>
                  </a:moveTo>
                  <a:lnTo>
                    <a:pt x="0" y="47463"/>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8" name="Freeform: Shape 27">
              <a:extLst>
                <a:ext uri="{FF2B5EF4-FFF2-40B4-BE49-F238E27FC236}">
                  <a16:creationId xmlns:a16="http://schemas.microsoft.com/office/drawing/2014/main" id="{7BEF225E-9F30-4130-B6C1-3E78ABD26700}"/>
                </a:ext>
              </a:extLst>
            </p:cNvPr>
            <p:cNvSpPr/>
            <p:nvPr/>
          </p:nvSpPr>
          <p:spPr>
            <a:xfrm>
              <a:off x="6139252" y="3702339"/>
              <a:ext cx="10477" cy="117871"/>
            </a:xfrm>
            <a:custGeom>
              <a:avLst/>
              <a:gdLst>
                <a:gd name="connsiteX0" fmla="*/ 0 w 10477"/>
                <a:gd name="connsiteY0" fmla="*/ 0 h 117871"/>
                <a:gd name="connsiteX1" fmla="*/ 0 w 10477"/>
                <a:gd name="connsiteY1" fmla="*/ 117872 h 117871"/>
                <a:gd name="connsiteX2" fmla="*/ 0 w 10477"/>
                <a:gd name="connsiteY2" fmla="*/ 0 h 117871"/>
              </a:gdLst>
              <a:ahLst/>
              <a:cxnLst>
                <a:cxn ang="0">
                  <a:pos x="connsiteX0" y="connsiteY0"/>
                </a:cxn>
                <a:cxn ang="0">
                  <a:pos x="connsiteX1" y="connsiteY1"/>
                </a:cxn>
                <a:cxn ang="0">
                  <a:pos x="connsiteX2" y="connsiteY2"/>
                </a:cxn>
              </a:cxnLst>
              <a:rect l="l" t="t" r="r" b="b"/>
              <a:pathLst>
                <a:path w="10477" h="117871">
                  <a:moveTo>
                    <a:pt x="0" y="0"/>
                  </a:moveTo>
                  <a:lnTo>
                    <a:pt x="0" y="117872"/>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9" name="Freeform: Shape 28">
              <a:extLst>
                <a:ext uri="{FF2B5EF4-FFF2-40B4-BE49-F238E27FC236}">
                  <a16:creationId xmlns:a16="http://schemas.microsoft.com/office/drawing/2014/main" id="{E99CEE06-7919-4985-A542-8238BC5D543F}"/>
                </a:ext>
              </a:extLst>
            </p:cNvPr>
            <p:cNvSpPr/>
            <p:nvPr/>
          </p:nvSpPr>
          <p:spPr>
            <a:xfrm>
              <a:off x="6219929" y="3702339"/>
              <a:ext cx="10477" cy="117871"/>
            </a:xfrm>
            <a:custGeom>
              <a:avLst/>
              <a:gdLst>
                <a:gd name="connsiteX0" fmla="*/ 0 w 10477"/>
                <a:gd name="connsiteY0" fmla="*/ 0 h 117871"/>
                <a:gd name="connsiteX1" fmla="*/ 0 w 10477"/>
                <a:gd name="connsiteY1" fmla="*/ 117872 h 117871"/>
                <a:gd name="connsiteX2" fmla="*/ 0 w 10477"/>
                <a:gd name="connsiteY2" fmla="*/ 0 h 117871"/>
              </a:gdLst>
              <a:ahLst/>
              <a:cxnLst>
                <a:cxn ang="0">
                  <a:pos x="connsiteX0" y="connsiteY0"/>
                </a:cxn>
                <a:cxn ang="0">
                  <a:pos x="connsiteX1" y="connsiteY1"/>
                </a:cxn>
                <a:cxn ang="0">
                  <a:pos x="connsiteX2" y="connsiteY2"/>
                </a:cxn>
              </a:cxnLst>
              <a:rect l="l" t="t" r="r" b="b"/>
              <a:pathLst>
                <a:path w="10477" h="117871">
                  <a:moveTo>
                    <a:pt x="0" y="0"/>
                  </a:moveTo>
                  <a:lnTo>
                    <a:pt x="0" y="117872"/>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0" name="Freeform: Shape 29">
              <a:extLst>
                <a:ext uri="{FF2B5EF4-FFF2-40B4-BE49-F238E27FC236}">
                  <a16:creationId xmlns:a16="http://schemas.microsoft.com/office/drawing/2014/main" id="{37D0168A-F326-4944-A5CF-A2F98535846B}"/>
                </a:ext>
              </a:extLst>
            </p:cNvPr>
            <p:cNvSpPr/>
            <p:nvPr/>
          </p:nvSpPr>
          <p:spPr>
            <a:xfrm>
              <a:off x="5776416" y="3642513"/>
              <a:ext cx="145951" cy="130340"/>
            </a:xfrm>
            <a:custGeom>
              <a:avLst/>
              <a:gdLst>
                <a:gd name="connsiteX0" fmla="*/ 145952 w 145951"/>
                <a:gd name="connsiteY0" fmla="*/ 15716 h 130340"/>
                <a:gd name="connsiteX1" fmla="*/ 85601 w 145951"/>
                <a:gd name="connsiteY1" fmla="*/ 629 h 130340"/>
                <a:gd name="connsiteX2" fmla="*/ 75752 w 145951"/>
                <a:gd name="connsiteY2" fmla="*/ 629 h 130340"/>
                <a:gd name="connsiteX3" fmla="*/ 15402 w 145951"/>
                <a:gd name="connsiteY3" fmla="*/ 15716 h 130340"/>
                <a:gd name="connsiteX4" fmla="*/ 0 w 145951"/>
                <a:gd name="connsiteY4" fmla="*/ 35414 h 130340"/>
                <a:gd name="connsiteX5" fmla="*/ 0 w 145951"/>
                <a:gd name="connsiteY5" fmla="*/ 130340 h 130340"/>
                <a:gd name="connsiteX6" fmla="*/ 0 w 145951"/>
                <a:gd name="connsiteY6" fmla="*/ 35414 h 130340"/>
                <a:gd name="connsiteX7" fmla="*/ 15402 w 145951"/>
                <a:gd name="connsiteY7" fmla="*/ 15716 h 130340"/>
                <a:gd name="connsiteX8" fmla="*/ 75752 w 145951"/>
                <a:gd name="connsiteY8" fmla="*/ 629 h 130340"/>
                <a:gd name="connsiteX9" fmla="*/ 85601 w 145951"/>
                <a:gd name="connsiteY9" fmla="*/ 629 h 130340"/>
                <a:gd name="connsiteX10" fmla="*/ 145952 w 145951"/>
                <a:gd name="connsiteY10" fmla="*/ 15716 h 13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951" h="130340">
                  <a:moveTo>
                    <a:pt x="145952" y="15716"/>
                  </a:moveTo>
                  <a:lnTo>
                    <a:pt x="85601" y="629"/>
                  </a:lnTo>
                  <a:cubicBezTo>
                    <a:pt x="82353" y="-210"/>
                    <a:pt x="79000" y="-210"/>
                    <a:pt x="75752" y="629"/>
                  </a:cubicBezTo>
                  <a:lnTo>
                    <a:pt x="15402" y="15716"/>
                  </a:lnTo>
                  <a:cubicBezTo>
                    <a:pt x="6391" y="18021"/>
                    <a:pt x="0" y="26089"/>
                    <a:pt x="0" y="35414"/>
                  </a:cubicBezTo>
                  <a:lnTo>
                    <a:pt x="0" y="130340"/>
                  </a:lnTo>
                  <a:lnTo>
                    <a:pt x="0" y="35414"/>
                  </a:lnTo>
                  <a:cubicBezTo>
                    <a:pt x="0" y="26089"/>
                    <a:pt x="6287" y="18021"/>
                    <a:pt x="15402" y="15716"/>
                  </a:cubicBezTo>
                  <a:lnTo>
                    <a:pt x="75752" y="629"/>
                  </a:lnTo>
                  <a:cubicBezTo>
                    <a:pt x="79000" y="-210"/>
                    <a:pt x="82353" y="-210"/>
                    <a:pt x="85601" y="629"/>
                  </a:cubicBezTo>
                  <a:lnTo>
                    <a:pt x="145952" y="15716"/>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1" name="Freeform: Shape 30">
              <a:extLst>
                <a:ext uri="{FF2B5EF4-FFF2-40B4-BE49-F238E27FC236}">
                  <a16:creationId xmlns:a16="http://schemas.microsoft.com/office/drawing/2014/main" id="{B5F78726-0D6C-487C-B7C5-7443B7FE593E}"/>
                </a:ext>
              </a:extLst>
            </p:cNvPr>
            <p:cNvSpPr/>
            <p:nvPr/>
          </p:nvSpPr>
          <p:spPr>
            <a:xfrm>
              <a:off x="5857093" y="3772748"/>
              <a:ext cx="10477" cy="47463"/>
            </a:xfrm>
            <a:custGeom>
              <a:avLst/>
              <a:gdLst>
                <a:gd name="connsiteX0" fmla="*/ 0 w 10477"/>
                <a:gd name="connsiteY0" fmla="*/ 0 h 47463"/>
                <a:gd name="connsiteX1" fmla="*/ 0 w 10477"/>
                <a:gd name="connsiteY1" fmla="*/ 47463 h 47463"/>
                <a:gd name="connsiteX2" fmla="*/ 0 w 10477"/>
                <a:gd name="connsiteY2" fmla="*/ 0 h 47463"/>
              </a:gdLst>
              <a:ahLst/>
              <a:cxnLst>
                <a:cxn ang="0">
                  <a:pos x="connsiteX0" y="connsiteY0"/>
                </a:cxn>
                <a:cxn ang="0">
                  <a:pos x="connsiteX1" y="connsiteY1"/>
                </a:cxn>
                <a:cxn ang="0">
                  <a:pos x="connsiteX2" y="connsiteY2"/>
                </a:cxn>
              </a:cxnLst>
              <a:rect l="l" t="t" r="r" b="b"/>
              <a:pathLst>
                <a:path w="10477" h="47463">
                  <a:moveTo>
                    <a:pt x="0" y="0"/>
                  </a:moveTo>
                  <a:lnTo>
                    <a:pt x="0" y="47463"/>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2" name="Freeform: Shape 31">
              <a:extLst>
                <a:ext uri="{FF2B5EF4-FFF2-40B4-BE49-F238E27FC236}">
                  <a16:creationId xmlns:a16="http://schemas.microsoft.com/office/drawing/2014/main" id="{03725516-A032-4A81-8C7B-65455FE50AF5}"/>
                </a:ext>
              </a:extLst>
            </p:cNvPr>
            <p:cNvSpPr/>
            <p:nvPr/>
          </p:nvSpPr>
          <p:spPr>
            <a:xfrm>
              <a:off x="5816755" y="3702339"/>
              <a:ext cx="10477" cy="117871"/>
            </a:xfrm>
            <a:custGeom>
              <a:avLst/>
              <a:gdLst>
                <a:gd name="connsiteX0" fmla="*/ 0 w 10477"/>
                <a:gd name="connsiteY0" fmla="*/ 0 h 117871"/>
                <a:gd name="connsiteX1" fmla="*/ 0 w 10477"/>
                <a:gd name="connsiteY1" fmla="*/ 117872 h 117871"/>
                <a:gd name="connsiteX2" fmla="*/ 0 w 10477"/>
                <a:gd name="connsiteY2" fmla="*/ 0 h 117871"/>
              </a:gdLst>
              <a:ahLst/>
              <a:cxnLst>
                <a:cxn ang="0">
                  <a:pos x="connsiteX0" y="connsiteY0"/>
                </a:cxn>
                <a:cxn ang="0">
                  <a:pos x="connsiteX1" y="connsiteY1"/>
                </a:cxn>
                <a:cxn ang="0">
                  <a:pos x="connsiteX2" y="connsiteY2"/>
                </a:cxn>
              </a:cxnLst>
              <a:rect l="l" t="t" r="r" b="b"/>
              <a:pathLst>
                <a:path w="10477" h="117871">
                  <a:moveTo>
                    <a:pt x="0" y="0"/>
                  </a:moveTo>
                  <a:lnTo>
                    <a:pt x="0" y="117872"/>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3" name="Freeform: Shape 32">
              <a:extLst>
                <a:ext uri="{FF2B5EF4-FFF2-40B4-BE49-F238E27FC236}">
                  <a16:creationId xmlns:a16="http://schemas.microsoft.com/office/drawing/2014/main" id="{B8333488-BC04-4683-8826-0385F9DE4DF9}"/>
                </a:ext>
              </a:extLst>
            </p:cNvPr>
            <p:cNvSpPr/>
            <p:nvPr/>
          </p:nvSpPr>
          <p:spPr>
            <a:xfrm>
              <a:off x="5897432" y="3702339"/>
              <a:ext cx="10477" cy="117871"/>
            </a:xfrm>
            <a:custGeom>
              <a:avLst/>
              <a:gdLst>
                <a:gd name="connsiteX0" fmla="*/ 0 w 10477"/>
                <a:gd name="connsiteY0" fmla="*/ 0 h 117871"/>
                <a:gd name="connsiteX1" fmla="*/ 0 w 10477"/>
                <a:gd name="connsiteY1" fmla="*/ 117872 h 117871"/>
                <a:gd name="connsiteX2" fmla="*/ 0 w 10477"/>
                <a:gd name="connsiteY2" fmla="*/ 0 h 117871"/>
              </a:gdLst>
              <a:ahLst/>
              <a:cxnLst>
                <a:cxn ang="0">
                  <a:pos x="connsiteX0" y="connsiteY0"/>
                </a:cxn>
                <a:cxn ang="0">
                  <a:pos x="connsiteX1" y="connsiteY1"/>
                </a:cxn>
                <a:cxn ang="0">
                  <a:pos x="connsiteX2" y="connsiteY2"/>
                </a:cxn>
              </a:cxnLst>
              <a:rect l="l" t="t" r="r" b="b"/>
              <a:pathLst>
                <a:path w="10477" h="117871">
                  <a:moveTo>
                    <a:pt x="0" y="0"/>
                  </a:moveTo>
                  <a:lnTo>
                    <a:pt x="0" y="117872"/>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4" name="Freeform: Shape 33">
              <a:extLst>
                <a:ext uri="{FF2B5EF4-FFF2-40B4-BE49-F238E27FC236}">
                  <a16:creationId xmlns:a16="http://schemas.microsoft.com/office/drawing/2014/main" id="{B81D715A-7CC5-4695-BABA-B3831357CC52}"/>
                </a:ext>
              </a:extLst>
            </p:cNvPr>
            <p:cNvSpPr/>
            <p:nvPr/>
          </p:nvSpPr>
          <p:spPr>
            <a:xfrm>
              <a:off x="5909690" y="3371355"/>
              <a:ext cx="54902" cy="54902"/>
            </a:xfrm>
            <a:custGeom>
              <a:avLst/>
              <a:gdLst>
                <a:gd name="connsiteX0" fmla="*/ 54902 w 54902"/>
                <a:gd name="connsiteY0" fmla="*/ 27451 h 54902"/>
                <a:gd name="connsiteX1" fmla="*/ 27451 w 54902"/>
                <a:gd name="connsiteY1" fmla="*/ 54902 h 54902"/>
                <a:gd name="connsiteX2" fmla="*/ 0 w 54902"/>
                <a:gd name="connsiteY2" fmla="*/ 27451 h 54902"/>
                <a:gd name="connsiteX3" fmla="*/ 27451 w 54902"/>
                <a:gd name="connsiteY3" fmla="*/ 0 h 54902"/>
                <a:gd name="connsiteX4" fmla="*/ 54902 w 54902"/>
                <a:gd name="connsiteY4" fmla="*/ 27451 h 54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02" h="54902">
                  <a:moveTo>
                    <a:pt x="54902" y="27451"/>
                  </a:moveTo>
                  <a:cubicBezTo>
                    <a:pt x="54902" y="42539"/>
                    <a:pt x="42643" y="54902"/>
                    <a:pt x="27451" y="54902"/>
                  </a:cubicBezTo>
                  <a:cubicBezTo>
                    <a:pt x="12363" y="54902"/>
                    <a:pt x="0" y="42643"/>
                    <a:pt x="0" y="27451"/>
                  </a:cubicBezTo>
                  <a:cubicBezTo>
                    <a:pt x="0" y="12259"/>
                    <a:pt x="12259" y="0"/>
                    <a:pt x="27451" y="0"/>
                  </a:cubicBezTo>
                  <a:cubicBezTo>
                    <a:pt x="42643" y="0"/>
                    <a:pt x="54902" y="12259"/>
                    <a:pt x="54902" y="27451"/>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35" name="Freeform: Shape 34">
              <a:extLst>
                <a:ext uri="{FF2B5EF4-FFF2-40B4-BE49-F238E27FC236}">
                  <a16:creationId xmlns:a16="http://schemas.microsoft.com/office/drawing/2014/main" id="{A232EDFA-E47B-4C01-8FAD-3B1FC70D36D1}"/>
                </a:ext>
              </a:extLst>
            </p:cNvPr>
            <p:cNvSpPr/>
            <p:nvPr/>
          </p:nvSpPr>
          <p:spPr>
            <a:xfrm>
              <a:off x="5828909" y="3563198"/>
              <a:ext cx="54902" cy="54902"/>
            </a:xfrm>
            <a:custGeom>
              <a:avLst/>
              <a:gdLst>
                <a:gd name="connsiteX0" fmla="*/ 54902 w 54902"/>
                <a:gd name="connsiteY0" fmla="*/ 27451 h 54902"/>
                <a:gd name="connsiteX1" fmla="*/ 27451 w 54902"/>
                <a:gd name="connsiteY1" fmla="*/ 54902 h 54902"/>
                <a:gd name="connsiteX2" fmla="*/ 0 w 54902"/>
                <a:gd name="connsiteY2" fmla="*/ 27451 h 54902"/>
                <a:gd name="connsiteX3" fmla="*/ 27451 w 54902"/>
                <a:gd name="connsiteY3" fmla="*/ 0 h 54902"/>
                <a:gd name="connsiteX4" fmla="*/ 54902 w 54902"/>
                <a:gd name="connsiteY4" fmla="*/ 27451 h 54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02" h="54902">
                  <a:moveTo>
                    <a:pt x="54902" y="27451"/>
                  </a:moveTo>
                  <a:cubicBezTo>
                    <a:pt x="54902" y="42539"/>
                    <a:pt x="42643" y="54902"/>
                    <a:pt x="27451" y="54902"/>
                  </a:cubicBezTo>
                  <a:cubicBezTo>
                    <a:pt x="12259" y="54902"/>
                    <a:pt x="0" y="42643"/>
                    <a:pt x="0" y="27451"/>
                  </a:cubicBezTo>
                  <a:cubicBezTo>
                    <a:pt x="0" y="12363"/>
                    <a:pt x="12259" y="0"/>
                    <a:pt x="27451" y="0"/>
                  </a:cubicBezTo>
                  <a:cubicBezTo>
                    <a:pt x="42643" y="0"/>
                    <a:pt x="54902" y="12363"/>
                    <a:pt x="54902" y="27451"/>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36" name="Freeform: Shape 35">
              <a:extLst>
                <a:ext uri="{FF2B5EF4-FFF2-40B4-BE49-F238E27FC236}">
                  <a16:creationId xmlns:a16="http://schemas.microsoft.com/office/drawing/2014/main" id="{4BB4CCD9-B0D2-41C4-BCAD-402B66DE45A7}"/>
                </a:ext>
              </a:extLst>
            </p:cNvPr>
            <p:cNvSpPr/>
            <p:nvPr/>
          </p:nvSpPr>
          <p:spPr>
            <a:xfrm>
              <a:off x="5990786" y="3601022"/>
              <a:ext cx="54902" cy="54902"/>
            </a:xfrm>
            <a:custGeom>
              <a:avLst/>
              <a:gdLst>
                <a:gd name="connsiteX0" fmla="*/ 54902 w 54902"/>
                <a:gd name="connsiteY0" fmla="*/ 27451 h 54902"/>
                <a:gd name="connsiteX1" fmla="*/ 27451 w 54902"/>
                <a:gd name="connsiteY1" fmla="*/ 54902 h 54902"/>
                <a:gd name="connsiteX2" fmla="*/ 0 w 54902"/>
                <a:gd name="connsiteY2" fmla="*/ 27451 h 54902"/>
                <a:gd name="connsiteX3" fmla="*/ 27451 w 54902"/>
                <a:gd name="connsiteY3" fmla="*/ 0 h 54902"/>
                <a:gd name="connsiteX4" fmla="*/ 54902 w 54902"/>
                <a:gd name="connsiteY4" fmla="*/ 27451 h 54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02" h="54902">
                  <a:moveTo>
                    <a:pt x="54902" y="27451"/>
                  </a:moveTo>
                  <a:cubicBezTo>
                    <a:pt x="54902" y="42539"/>
                    <a:pt x="42643" y="54902"/>
                    <a:pt x="27451" y="54902"/>
                  </a:cubicBezTo>
                  <a:cubicBezTo>
                    <a:pt x="12363" y="54902"/>
                    <a:pt x="0" y="42643"/>
                    <a:pt x="0" y="27451"/>
                  </a:cubicBezTo>
                  <a:cubicBezTo>
                    <a:pt x="0" y="12259"/>
                    <a:pt x="12259" y="0"/>
                    <a:pt x="27451" y="0"/>
                  </a:cubicBezTo>
                  <a:cubicBezTo>
                    <a:pt x="42643" y="0"/>
                    <a:pt x="54902" y="12259"/>
                    <a:pt x="54902" y="27451"/>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37" name="Freeform: Shape 36">
              <a:extLst>
                <a:ext uri="{FF2B5EF4-FFF2-40B4-BE49-F238E27FC236}">
                  <a16:creationId xmlns:a16="http://schemas.microsoft.com/office/drawing/2014/main" id="{48BB112A-0ACF-494B-893F-327EF2584E4C}"/>
                </a:ext>
              </a:extLst>
            </p:cNvPr>
            <p:cNvSpPr/>
            <p:nvPr/>
          </p:nvSpPr>
          <p:spPr>
            <a:xfrm>
              <a:off x="6151406" y="3563198"/>
              <a:ext cx="54902" cy="54902"/>
            </a:xfrm>
            <a:custGeom>
              <a:avLst/>
              <a:gdLst>
                <a:gd name="connsiteX0" fmla="*/ 54902 w 54902"/>
                <a:gd name="connsiteY0" fmla="*/ 27451 h 54902"/>
                <a:gd name="connsiteX1" fmla="*/ 27451 w 54902"/>
                <a:gd name="connsiteY1" fmla="*/ 54902 h 54902"/>
                <a:gd name="connsiteX2" fmla="*/ 0 w 54902"/>
                <a:gd name="connsiteY2" fmla="*/ 27451 h 54902"/>
                <a:gd name="connsiteX3" fmla="*/ 27451 w 54902"/>
                <a:gd name="connsiteY3" fmla="*/ 0 h 54902"/>
                <a:gd name="connsiteX4" fmla="*/ 54902 w 54902"/>
                <a:gd name="connsiteY4" fmla="*/ 27451 h 54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02" h="54902">
                  <a:moveTo>
                    <a:pt x="54902" y="27451"/>
                  </a:moveTo>
                  <a:cubicBezTo>
                    <a:pt x="54902" y="42539"/>
                    <a:pt x="42643" y="54902"/>
                    <a:pt x="27451" y="54902"/>
                  </a:cubicBezTo>
                  <a:cubicBezTo>
                    <a:pt x="12363" y="54902"/>
                    <a:pt x="0" y="42643"/>
                    <a:pt x="0" y="27451"/>
                  </a:cubicBezTo>
                  <a:cubicBezTo>
                    <a:pt x="0" y="12363"/>
                    <a:pt x="12259" y="0"/>
                    <a:pt x="27451" y="0"/>
                  </a:cubicBezTo>
                  <a:cubicBezTo>
                    <a:pt x="42643" y="105"/>
                    <a:pt x="54902" y="12363"/>
                    <a:pt x="54902" y="27451"/>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38" name="Freeform: Shape 37">
              <a:extLst>
                <a:ext uri="{FF2B5EF4-FFF2-40B4-BE49-F238E27FC236}">
                  <a16:creationId xmlns:a16="http://schemas.microsoft.com/office/drawing/2014/main" id="{FAB9D70B-E94F-417B-850F-C2D6BBA302EE}"/>
                </a:ext>
              </a:extLst>
            </p:cNvPr>
            <p:cNvSpPr/>
            <p:nvPr/>
          </p:nvSpPr>
          <p:spPr>
            <a:xfrm>
              <a:off x="6070834" y="3371355"/>
              <a:ext cx="54902" cy="54902"/>
            </a:xfrm>
            <a:custGeom>
              <a:avLst/>
              <a:gdLst>
                <a:gd name="connsiteX0" fmla="*/ 54902 w 54902"/>
                <a:gd name="connsiteY0" fmla="*/ 27451 h 54902"/>
                <a:gd name="connsiteX1" fmla="*/ 27451 w 54902"/>
                <a:gd name="connsiteY1" fmla="*/ 54902 h 54902"/>
                <a:gd name="connsiteX2" fmla="*/ 0 w 54902"/>
                <a:gd name="connsiteY2" fmla="*/ 27451 h 54902"/>
                <a:gd name="connsiteX3" fmla="*/ 27451 w 54902"/>
                <a:gd name="connsiteY3" fmla="*/ 0 h 54902"/>
                <a:gd name="connsiteX4" fmla="*/ 54902 w 54902"/>
                <a:gd name="connsiteY4" fmla="*/ 27451 h 54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02" h="54902">
                  <a:moveTo>
                    <a:pt x="54902" y="27451"/>
                  </a:moveTo>
                  <a:cubicBezTo>
                    <a:pt x="54902" y="42539"/>
                    <a:pt x="42643" y="54902"/>
                    <a:pt x="27451" y="54902"/>
                  </a:cubicBezTo>
                  <a:cubicBezTo>
                    <a:pt x="12363" y="54902"/>
                    <a:pt x="0" y="42643"/>
                    <a:pt x="0" y="27451"/>
                  </a:cubicBezTo>
                  <a:cubicBezTo>
                    <a:pt x="0" y="12259"/>
                    <a:pt x="12259" y="0"/>
                    <a:pt x="27451" y="0"/>
                  </a:cubicBezTo>
                  <a:cubicBezTo>
                    <a:pt x="42643" y="0"/>
                    <a:pt x="54902" y="12259"/>
                    <a:pt x="54902" y="27451"/>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grpSp>
        <p:nvGrpSpPr>
          <p:cNvPr id="52" name="Group 51">
            <a:extLst>
              <a:ext uri="{FF2B5EF4-FFF2-40B4-BE49-F238E27FC236}">
                <a16:creationId xmlns:a16="http://schemas.microsoft.com/office/drawing/2014/main" id="{0224783A-5EC3-42E1-B69D-02ED757CCC56}"/>
              </a:ext>
            </a:extLst>
          </p:cNvPr>
          <p:cNvGrpSpPr/>
          <p:nvPr/>
        </p:nvGrpSpPr>
        <p:grpSpPr>
          <a:xfrm>
            <a:off x="2986764" y="4822884"/>
            <a:ext cx="376415" cy="509762"/>
            <a:chOff x="2986764" y="4822884"/>
            <a:chExt cx="376415" cy="509762"/>
          </a:xfrm>
        </p:grpSpPr>
        <p:sp>
          <p:nvSpPr>
            <p:cNvPr id="43" name="Freeform: Shape 42">
              <a:extLst>
                <a:ext uri="{FF2B5EF4-FFF2-40B4-BE49-F238E27FC236}">
                  <a16:creationId xmlns:a16="http://schemas.microsoft.com/office/drawing/2014/main" id="{44D5FE68-78BE-4191-90AD-C737A96EC142}"/>
                </a:ext>
              </a:extLst>
            </p:cNvPr>
            <p:cNvSpPr/>
            <p:nvPr/>
          </p:nvSpPr>
          <p:spPr>
            <a:xfrm>
              <a:off x="3288957" y="5246783"/>
              <a:ext cx="11525" cy="85748"/>
            </a:xfrm>
            <a:custGeom>
              <a:avLst/>
              <a:gdLst>
                <a:gd name="connsiteX0" fmla="*/ 0 w 11525"/>
                <a:gd name="connsiteY0" fmla="*/ 85748 h 85748"/>
                <a:gd name="connsiteX1" fmla="*/ 0 w 11525"/>
                <a:gd name="connsiteY1" fmla="*/ 0 h 85748"/>
                <a:gd name="connsiteX2" fmla="*/ 0 w 11525"/>
                <a:gd name="connsiteY2" fmla="*/ 85748 h 85748"/>
              </a:gdLst>
              <a:ahLst/>
              <a:cxnLst>
                <a:cxn ang="0">
                  <a:pos x="connsiteX0" y="connsiteY0"/>
                </a:cxn>
                <a:cxn ang="0">
                  <a:pos x="connsiteX1" y="connsiteY1"/>
                </a:cxn>
                <a:cxn ang="0">
                  <a:pos x="connsiteX2" y="connsiteY2"/>
                </a:cxn>
              </a:cxnLst>
              <a:rect l="l" t="t" r="r" b="b"/>
              <a:pathLst>
                <a:path w="11525" h="85748">
                  <a:moveTo>
                    <a:pt x="0" y="85748"/>
                  </a:moveTo>
                  <a:lnTo>
                    <a:pt x="0" y="0"/>
                  </a:lnTo>
                  <a:lnTo>
                    <a:pt x="0" y="85748"/>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4" name="Freeform: Shape 43">
              <a:extLst>
                <a:ext uri="{FF2B5EF4-FFF2-40B4-BE49-F238E27FC236}">
                  <a16:creationId xmlns:a16="http://schemas.microsoft.com/office/drawing/2014/main" id="{D1B22BA0-508F-4FF2-8CA5-2A6A52D2FF97}"/>
                </a:ext>
              </a:extLst>
            </p:cNvPr>
            <p:cNvSpPr/>
            <p:nvPr/>
          </p:nvSpPr>
          <p:spPr>
            <a:xfrm>
              <a:off x="3060987" y="5246783"/>
              <a:ext cx="11525" cy="85748"/>
            </a:xfrm>
            <a:custGeom>
              <a:avLst/>
              <a:gdLst>
                <a:gd name="connsiteX0" fmla="*/ 0 w 11525"/>
                <a:gd name="connsiteY0" fmla="*/ 85748 h 85748"/>
                <a:gd name="connsiteX1" fmla="*/ 0 w 11525"/>
                <a:gd name="connsiteY1" fmla="*/ 0 h 85748"/>
                <a:gd name="connsiteX2" fmla="*/ 0 w 11525"/>
                <a:gd name="connsiteY2" fmla="*/ 85748 h 85748"/>
              </a:gdLst>
              <a:ahLst/>
              <a:cxnLst>
                <a:cxn ang="0">
                  <a:pos x="connsiteX0" y="connsiteY0"/>
                </a:cxn>
                <a:cxn ang="0">
                  <a:pos x="connsiteX1" y="connsiteY1"/>
                </a:cxn>
                <a:cxn ang="0">
                  <a:pos x="connsiteX2" y="connsiteY2"/>
                </a:cxn>
              </a:cxnLst>
              <a:rect l="l" t="t" r="r" b="b"/>
              <a:pathLst>
                <a:path w="11525" h="85748">
                  <a:moveTo>
                    <a:pt x="0" y="85748"/>
                  </a:moveTo>
                  <a:lnTo>
                    <a:pt x="0" y="0"/>
                  </a:lnTo>
                  <a:lnTo>
                    <a:pt x="0" y="85748"/>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5" name="Freeform: Shape 44">
              <a:extLst>
                <a:ext uri="{FF2B5EF4-FFF2-40B4-BE49-F238E27FC236}">
                  <a16:creationId xmlns:a16="http://schemas.microsoft.com/office/drawing/2014/main" id="{F2C83704-5BF2-4A09-BC8E-E1C3A17B6BC9}"/>
                </a:ext>
              </a:extLst>
            </p:cNvPr>
            <p:cNvSpPr/>
            <p:nvPr/>
          </p:nvSpPr>
          <p:spPr>
            <a:xfrm>
              <a:off x="3134057" y="5096148"/>
              <a:ext cx="82175" cy="56589"/>
            </a:xfrm>
            <a:custGeom>
              <a:avLst/>
              <a:gdLst>
                <a:gd name="connsiteX0" fmla="*/ 23166 w 82175"/>
                <a:gd name="connsiteY0" fmla="*/ 56589 h 56589"/>
                <a:gd name="connsiteX1" fmla="*/ 0 w 82175"/>
                <a:gd name="connsiteY1" fmla="*/ 0 h 56589"/>
                <a:gd name="connsiteX2" fmla="*/ 82175 w 82175"/>
                <a:gd name="connsiteY2" fmla="*/ 0 h 56589"/>
                <a:gd name="connsiteX3" fmla="*/ 59125 w 82175"/>
                <a:gd name="connsiteY3" fmla="*/ 56589 h 56589"/>
              </a:gdLst>
              <a:ahLst/>
              <a:cxnLst>
                <a:cxn ang="0">
                  <a:pos x="connsiteX0" y="connsiteY0"/>
                </a:cxn>
                <a:cxn ang="0">
                  <a:pos x="connsiteX1" y="connsiteY1"/>
                </a:cxn>
                <a:cxn ang="0">
                  <a:pos x="connsiteX2" y="connsiteY2"/>
                </a:cxn>
                <a:cxn ang="0">
                  <a:pos x="connsiteX3" y="connsiteY3"/>
                </a:cxn>
              </a:cxnLst>
              <a:rect l="l" t="t" r="r" b="b"/>
              <a:pathLst>
                <a:path w="82175" h="56589">
                  <a:moveTo>
                    <a:pt x="23166" y="56589"/>
                  </a:moveTo>
                  <a:lnTo>
                    <a:pt x="0" y="0"/>
                  </a:lnTo>
                  <a:lnTo>
                    <a:pt x="82175" y="0"/>
                  </a:lnTo>
                  <a:lnTo>
                    <a:pt x="59125" y="56589"/>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46" name="Freeform: Shape 45">
              <a:extLst>
                <a:ext uri="{FF2B5EF4-FFF2-40B4-BE49-F238E27FC236}">
                  <a16:creationId xmlns:a16="http://schemas.microsoft.com/office/drawing/2014/main" id="{797CDA9A-47C3-428D-BE86-D1FAB435A6D0}"/>
                </a:ext>
              </a:extLst>
            </p:cNvPr>
            <p:cNvSpPr/>
            <p:nvPr/>
          </p:nvSpPr>
          <p:spPr>
            <a:xfrm>
              <a:off x="3193182" y="5152737"/>
              <a:ext cx="23050" cy="65463"/>
            </a:xfrm>
            <a:custGeom>
              <a:avLst/>
              <a:gdLst>
                <a:gd name="connsiteX0" fmla="*/ 0 w 23050"/>
                <a:gd name="connsiteY0" fmla="*/ 0 h 65463"/>
                <a:gd name="connsiteX1" fmla="*/ 23051 w 23050"/>
                <a:gd name="connsiteY1" fmla="*/ 65463 h 65463"/>
                <a:gd name="connsiteX2" fmla="*/ 0 w 23050"/>
                <a:gd name="connsiteY2" fmla="*/ 0 h 65463"/>
              </a:gdLst>
              <a:ahLst/>
              <a:cxnLst>
                <a:cxn ang="0">
                  <a:pos x="connsiteX0" y="connsiteY0"/>
                </a:cxn>
                <a:cxn ang="0">
                  <a:pos x="connsiteX1" y="connsiteY1"/>
                </a:cxn>
                <a:cxn ang="0">
                  <a:pos x="connsiteX2" y="connsiteY2"/>
                </a:cxn>
              </a:cxnLst>
              <a:rect l="l" t="t" r="r" b="b"/>
              <a:pathLst>
                <a:path w="23050" h="65463">
                  <a:moveTo>
                    <a:pt x="0" y="0"/>
                  </a:moveTo>
                  <a:lnTo>
                    <a:pt x="23051" y="65463"/>
                  </a:lnTo>
                  <a:lnTo>
                    <a:pt x="0" y="0"/>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47" name="Freeform: Shape 46">
              <a:extLst>
                <a:ext uri="{FF2B5EF4-FFF2-40B4-BE49-F238E27FC236}">
                  <a16:creationId xmlns:a16="http://schemas.microsoft.com/office/drawing/2014/main" id="{0E1A2AD6-03FA-4E9A-BEE4-111137C81BDD}"/>
                </a:ext>
              </a:extLst>
            </p:cNvPr>
            <p:cNvSpPr/>
            <p:nvPr/>
          </p:nvSpPr>
          <p:spPr>
            <a:xfrm>
              <a:off x="3131867" y="5152737"/>
              <a:ext cx="25355" cy="65463"/>
            </a:xfrm>
            <a:custGeom>
              <a:avLst/>
              <a:gdLst>
                <a:gd name="connsiteX0" fmla="*/ 25356 w 25355"/>
                <a:gd name="connsiteY0" fmla="*/ 0 h 65463"/>
                <a:gd name="connsiteX1" fmla="*/ 0 w 25355"/>
                <a:gd name="connsiteY1" fmla="*/ 65463 h 65463"/>
                <a:gd name="connsiteX2" fmla="*/ 25356 w 25355"/>
                <a:gd name="connsiteY2" fmla="*/ 0 h 65463"/>
              </a:gdLst>
              <a:ahLst/>
              <a:cxnLst>
                <a:cxn ang="0">
                  <a:pos x="connsiteX0" y="connsiteY0"/>
                </a:cxn>
                <a:cxn ang="0">
                  <a:pos x="connsiteX1" y="connsiteY1"/>
                </a:cxn>
                <a:cxn ang="0">
                  <a:pos x="connsiteX2" y="connsiteY2"/>
                </a:cxn>
              </a:cxnLst>
              <a:rect l="l" t="t" r="r" b="b"/>
              <a:pathLst>
                <a:path w="25355" h="65463">
                  <a:moveTo>
                    <a:pt x="25356" y="0"/>
                  </a:moveTo>
                  <a:lnTo>
                    <a:pt x="0" y="65463"/>
                  </a:lnTo>
                  <a:lnTo>
                    <a:pt x="25356" y="0"/>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48" name="Freeform: Shape 47">
              <a:extLst>
                <a:ext uri="{FF2B5EF4-FFF2-40B4-BE49-F238E27FC236}">
                  <a16:creationId xmlns:a16="http://schemas.microsoft.com/office/drawing/2014/main" id="{A1DD0838-3138-4444-88F4-3D2D2F28F153}"/>
                </a:ext>
              </a:extLst>
            </p:cNvPr>
            <p:cNvSpPr/>
            <p:nvPr/>
          </p:nvSpPr>
          <p:spPr>
            <a:xfrm>
              <a:off x="3090722" y="4901832"/>
              <a:ext cx="168153" cy="153401"/>
            </a:xfrm>
            <a:custGeom>
              <a:avLst/>
              <a:gdLst>
                <a:gd name="connsiteX0" fmla="*/ 0 w 168153"/>
                <a:gd name="connsiteY0" fmla="*/ 0 h 153401"/>
                <a:gd name="connsiteX1" fmla="*/ 0 w 168153"/>
                <a:gd name="connsiteY1" fmla="*/ 67192 h 153401"/>
                <a:gd name="connsiteX2" fmla="*/ 25240 w 168153"/>
                <a:gd name="connsiteY2" fmla="*/ 128737 h 153401"/>
                <a:gd name="connsiteX3" fmla="*/ 25240 w 168153"/>
                <a:gd name="connsiteY3" fmla="*/ 128737 h 153401"/>
                <a:gd name="connsiteX4" fmla="*/ 84019 w 168153"/>
                <a:gd name="connsiteY4" fmla="*/ 153286 h 153401"/>
                <a:gd name="connsiteX5" fmla="*/ 84019 w 168153"/>
                <a:gd name="connsiteY5" fmla="*/ 153286 h 153401"/>
                <a:gd name="connsiteX6" fmla="*/ 142683 w 168153"/>
                <a:gd name="connsiteY6" fmla="*/ 128852 h 153401"/>
                <a:gd name="connsiteX7" fmla="*/ 142683 w 168153"/>
                <a:gd name="connsiteY7" fmla="*/ 128852 h 153401"/>
                <a:gd name="connsiteX8" fmla="*/ 168154 w 168153"/>
                <a:gd name="connsiteY8" fmla="*/ 66962 h 153401"/>
                <a:gd name="connsiteX9" fmla="*/ 168154 w 168153"/>
                <a:gd name="connsiteY9" fmla="*/ 0 h 153401"/>
                <a:gd name="connsiteX10" fmla="*/ 168154 w 168153"/>
                <a:gd name="connsiteY10" fmla="*/ 67077 h 153401"/>
                <a:gd name="connsiteX11" fmla="*/ 142683 w 168153"/>
                <a:gd name="connsiteY11" fmla="*/ 128968 h 153401"/>
                <a:gd name="connsiteX12" fmla="*/ 142683 w 168153"/>
                <a:gd name="connsiteY12" fmla="*/ 128968 h 153401"/>
                <a:gd name="connsiteX13" fmla="*/ 84019 w 168153"/>
                <a:gd name="connsiteY13" fmla="*/ 153401 h 153401"/>
                <a:gd name="connsiteX14" fmla="*/ 84019 w 168153"/>
                <a:gd name="connsiteY14" fmla="*/ 153401 h 153401"/>
                <a:gd name="connsiteX15" fmla="*/ 25240 w 168153"/>
                <a:gd name="connsiteY15" fmla="*/ 128852 h 153401"/>
                <a:gd name="connsiteX16" fmla="*/ 25240 w 168153"/>
                <a:gd name="connsiteY16" fmla="*/ 128852 h 153401"/>
                <a:gd name="connsiteX17" fmla="*/ 0 w 168153"/>
                <a:gd name="connsiteY17" fmla="*/ 67308 h 153401"/>
                <a:gd name="connsiteX18" fmla="*/ 0 w 168153"/>
                <a:gd name="connsiteY18" fmla="*/ 0 h 1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8153" h="153401">
                  <a:moveTo>
                    <a:pt x="0" y="0"/>
                  </a:moveTo>
                  <a:lnTo>
                    <a:pt x="0" y="67192"/>
                  </a:lnTo>
                  <a:cubicBezTo>
                    <a:pt x="0" y="90243"/>
                    <a:pt x="9105" y="112371"/>
                    <a:pt x="25240" y="128737"/>
                  </a:cubicBezTo>
                  <a:lnTo>
                    <a:pt x="25240" y="128737"/>
                  </a:lnTo>
                  <a:cubicBezTo>
                    <a:pt x="40799" y="144412"/>
                    <a:pt x="62006" y="153286"/>
                    <a:pt x="84019" y="153286"/>
                  </a:cubicBezTo>
                  <a:lnTo>
                    <a:pt x="84019" y="153286"/>
                  </a:lnTo>
                  <a:cubicBezTo>
                    <a:pt x="106032" y="153286"/>
                    <a:pt x="127124" y="144527"/>
                    <a:pt x="142683" y="128852"/>
                  </a:cubicBezTo>
                  <a:lnTo>
                    <a:pt x="142683" y="128852"/>
                  </a:lnTo>
                  <a:cubicBezTo>
                    <a:pt x="159049" y="112371"/>
                    <a:pt x="168154" y="90128"/>
                    <a:pt x="168154" y="66962"/>
                  </a:cubicBezTo>
                  <a:lnTo>
                    <a:pt x="168154" y="0"/>
                  </a:lnTo>
                  <a:lnTo>
                    <a:pt x="168154" y="67077"/>
                  </a:lnTo>
                  <a:cubicBezTo>
                    <a:pt x="168154" y="90243"/>
                    <a:pt x="158933" y="112487"/>
                    <a:pt x="142683" y="128968"/>
                  </a:cubicBezTo>
                  <a:lnTo>
                    <a:pt x="142683" y="128968"/>
                  </a:lnTo>
                  <a:cubicBezTo>
                    <a:pt x="127124" y="144642"/>
                    <a:pt x="106032" y="153401"/>
                    <a:pt x="84019" y="153401"/>
                  </a:cubicBezTo>
                  <a:lnTo>
                    <a:pt x="84019" y="153401"/>
                  </a:lnTo>
                  <a:cubicBezTo>
                    <a:pt x="61891" y="153401"/>
                    <a:pt x="40799" y="144527"/>
                    <a:pt x="25240" y="128852"/>
                  </a:cubicBezTo>
                  <a:lnTo>
                    <a:pt x="25240" y="128852"/>
                  </a:lnTo>
                  <a:cubicBezTo>
                    <a:pt x="8990" y="112487"/>
                    <a:pt x="0" y="90358"/>
                    <a:pt x="0" y="67308"/>
                  </a:cubicBez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9" name="Freeform: Shape 48">
              <a:extLst>
                <a:ext uri="{FF2B5EF4-FFF2-40B4-BE49-F238E27FC236}">
                  <a16:creationId xmlns:a16="http://schemas.microsoft.com/office/drawing/2014/main" id="{381EFF4D-51C0-46E8-9F70-C5DE5A7F5D2D}"/>
                </a:ext>
              </a:extLst>
            </p:cNvPr>
            <p:cNvSpPr/>
            <p:nvPr/>
          </p:nvSpPr>
          <p:spPr>
            <a:xfrm>
              <a:off x="3090722" y="4883161"/>
              <a:ext cx="99232" cy="63043"/>
            </a:xfrm>
            <a:custGeom>
              <a:avLst/>
              <a:gdLst>
                <a:gd name="connsiteX0" fmla="*/ 99233 w 99232"/>
                <a:gd name="connsiteY0" fmla="*/ 0 h 63043"/>
                <a:gd name="connsiteX1" fmla="*/ 0 w 99232"/>
                <a:gd name="connsiteY1" fmla="*/ 63043 h 63043"/>
                <a:gd name="connsiteX2" fmla="*/ 99233 w 99232"/>
                <a:gd name="connsiteY2" fmla="*/ 0 h 63043"/>
              </a:gdLst>
              <a:ahLst/>
              <a:cxnLst>
                <a:cxn ang="0">
                  <a:pos x="connsiteX0" y="connsiteY0"/>
                </a:cxn>
                <a:cxn ang="0">
                  <a:pos x="connsiteX1" y="connsiteY1"/>
                </a:cxn>
                <a:cxn ang="0">
                  <a:pos x="connsiteX2" y="connsiteY2"/>
                </a:cxn>
              </a:cxnLst>
              <a:rect l="l" t="t" r="r" b="b"/>
              <a:pathLst>
                <a:path w="99232" h="63043">
                  <a:moveTo>
                    <a:pt x="99233" y="0"/>
                  </a:moveTo>
                  <a:cubicBezTo>
                    <a:pt x="99233" y="0"/>
                    <a:pt x="75606" y="52325"/>
                    <a:pt x="0" y="63043"/>
                  </a:cubicBezTo>
                  <a:cubicBezTo>
                    <a:pt x="75606" y="52325"/>
                    <a:pt x="99233" y="0"/>
                    <a:pt x="99233" y="0"/>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0" name="Freeform: Shape 49">
              <a:extLst>
                <a:ext uri="{FF2B5EF4-FFF2-40B4-BE49-F238E27FC236}">
                  <a16:creationId xmlns:a16="http://schemas.microsoft.com/office/drawing/2014/main" id="{78D13107-99C7-4268-A0E9-E1BE8878D3C1}"/>
                </a:ext>
              </a:extLst>
            </p:cNvPr>
            <p:cNvSpPr/>
            <p:nvPr/>
          </p:nvSpPr>
          <p:spPr>
            <a:xfrm>
              <a:off x="3167826" y="4911398"/>
              <a:ext cx="91280" cy="40914"/>
            </a:xfrm>
            <a:custGeom>
              <a:avLst/>
              <a:gdLst>
                <a:gd name="connsiteX0" fmla="*/ 91280 w 91280"/>
                <a:gd name="connsiteY0" fmla="*/ 40915 h 40914"/>
                <a:gd name="connsiteX1" fmla="*/ 0 w 91280"/>
                <a:gd name="connsiteY1" fmla="*/ 0 h 40914"/>
                <a:gd name="connsiteX2" fmla="*/ 91280 w 91280"/>
                <a:gd name="connsiteY2" fmla="*/ 40915 h 40914"/>
              </a:gdLst>
              <a:ahLst/>
              <a:cxnLst>
                <a:cxn ang="0">
                  <a:pos x="connsiteX0" y="connsiteY0"/>
                </a:cxn>
                <a:cxn ang="0">
                  <a:pos x="connsiteX1" y="connsiteY1"/>
                </a:cxn>
                <a:cxn ang="0">
                  <a:pos x="connsiteX2" y="connsiteY2"/>
                </a:cxn>
              </a:cxnLst>
              <a:rect l="l" t="t" r="r" b="b"/>
              <a:pathLst>
                <a:path w="91280" h="40914">
                  <a:moveTo>
                    <a:pt x="91280" y="40915"/>
                  </a:moveTo>
                  <a:cubicBezTo>
                    <a:pt x="22705" y="32040"/>
                    <a:pt x="0" y="0"/>
                    <a:pt x="0" y="0"/>
                  </a:cubicBezTo>
                  <a:cubicBezTo>
                    <a:pt x="0" y="0"/>
                    <a:pt x="22705" y="32040"/>
                    <a:pt x="91280" y="40915"/>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1" name="Freeform: Shape 50">
              <a:extLst>
                <a:ext uri="{FF2B5EF4-FFF2-40B4-BE49-F238E27FC236}">
                  <a16:creationId xmlns:a16="http://schemas.microsoft.com/office/drawing/2014/main" id="{48316F04-C64C-495B-87BD-AF0028B5FBB0}"/>
                </a:ext>
              </a:extLst>
            </p:cNvPr>
            <p:cNvSpPr/>
            <p:nvPr/>
          </p:nvSpPr>
          <p:spPr>
            <a:xfrm>
              <a:off x="3090837" y="4822884"/>
              <a:ext cx="168268" cy="78948"/>
            </a:xfrm>
            <a:custGeom>
              <a:avLst/>
              <a:gdLst>
                <a:gd name="connsiteX0" fmla="*/ 168269 w 168268"/>
                <a:gd name="connsiteY0" fmla="*/ 78948 h 78948"/>
                <a:gd name="connsiteX1" fmla="*/ 84134 w 168268"/>
                <a:gd name="connsiteY1" fmla="*/ 0 h 78948"/>
                <a:gd name="connsiteX2" fmla="*/ 0 w 168268"/>
                <a:gd name="connsiteY2" fmla="*/ 78948 h 78948"/>
                <a:gd name="connsiteX3" fmla="*/ 84134 w 168268"/>
                <a:gd name="connsiteY3" fmla="*/ 0 h 78948"/>
                <a:gd name="connsiteX4" fmla="*/ 168269 w 168268"/>
                <a:gd name="connsiteY4" fmla="*/ 78948 h 78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68" h="78948">
                  <a:moveTo>
                    <a:pt x="168269" y="78948"/>
                  </a:moveTo>
                  <a:cubicBezTo>
                    <a:pt x="168269" y="35383"/>
                    <a:pt x="130581" y="0"/>
                    <a:pt x="84134" y="0"/>
                  </a:cubicBezTo>
                  <a:cubicBezTo>
                    <a:pt x="37688" y="0"/>
                    <a:pt x="0" y="35383"/>
                    <a:pt x="0" y="78948"/>
                  </a:cubicBezTo>
                  <a:cubicBezTo>
                    <a:pt x="0" y="35383"/>
                    <a:pt x="37688" y="0"/>
                    <a:pt x="84134" y="0"/>
                  </a:cubicBezTo>
                  <a:cubicBezTo>
                    <a:pt x="130581" y="0"/>
                    <a:pt x="168269" y="35383"/>
                    <a:pt x="168269" y="78948"/>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2" name="Freeform: Shape 41">
              <a:extLst>
                <a:ext uri="{FF2B5EF4-FFF2-40B4-BE49-F238E27FC236}">
                  <a16:creationId xmlns:a16="http://schemas.microsoft.com/office/drawing/2014/main" id="{38D2D12B-E9AC-485A-8D36-26D7363FEF4A}"/>
                </a:ext>
              </a:extLst>
            </p:cNvPr>
            <p:cNvSpPr/>
            <p:nvPr/>
          </p:nvSpPr>
          <p:spPr>
            <a:xfrm>
              <a:off x="2986764" y="5103870"/>
              <a:ext cx="376415" cy="228776"/>
            </a:xfrm>
            <a:custGeom>
              <a:avLst/>
              <a:gdLst>
                <a:gd name="connsiteX0" fmla="*/ 376300 w 376415"/>
                <a:gd name="connsiteY0" fmla="*/ 228661 h 228776"/>
                <a:gd name="connsiteX1" fmla="*/ 376300 w 376415"/>
                <a:gd name="connsiteY1" fmla="*/ 58664 h 228776"/>
                <a:gd name="connsiteX2" fmla="*/ 334924 w 376415"/>
                <a:gd name="connsiteY2" fmla="*/ 11410 h 228776"/>
                <a:gd name="connsiteX3" fmla="*/ 274301 w 376415"/>
                <a:gd name="connsiteY3" fmla="*/ 0 h 228776"/>
                <a:gd name="connsiteX4" fmla="*/ 188092 w 376415"/>
                <a:gd name="connsiteY4" fmla="*/ 228777 h 228776"/>
                <a:gd name="connsiteX5" fmla="*/ 101999 w 376415"/>
                <a:gd name="connsiteY5" fmla="*/ 0 h 228776"/>
                <a:gd name="connsiteX6" fmla="*/ 41376 w 376415"/>
                <a:gd name="connsiteY6" fmla="*/ 11410 h 228776"/>
                <a:gd name="connsiteX7" fmla="*/ 0 w 376415"/>
                <a:gd name="connsiteY7" fmla="*/ 58664 h 228776"/>
                <a:gd name="connsiteX8" fmla="*/ 0 w 376415"/>
                <a:gd name="connsiteY8" fmla="*/ 228661 h 228776"/>
                <a:gd name="connsiteX9" fmla="*/ 0 w 376415"/>
                <a:gd name="connsiteY9" fmla="*/ 58664 h 228776"/>
                <a:gd name="connsiteX10" fmla="*/ 41376 w 376415"/>
                <a:gd name="connsiteY10" fmla="*/ 11410 h 228776"/>
                <a:gd name="connsiteX11" fmla="*/ 101999 w 376415"/>
                <a:gd name="connsiteY11" fmla="*/ 0 h 228776"/>
                <a:gd name="connsiteX12" fmla="*/ 188208 w 376415"/>
                <a:gd name="connsiteY12" fmla="*/ 228777 h 228776"/>
                <a:gd name="connsiteX13" fmla="*/ 274417 w 376415"/>
                <a:gd name="connsiteY13" fmla="*/ 0 h 228776"/>
                <a:gd name="connsiteX14" fmla="*/ 335039 w 376415"/>
                <a:gd name="connsiteY14" fmla="*/ 11410 h 228776"/>
                <a:gd name="connsiteX15" fmla="*/ 376415 w 376415"/>
                <a:gd name="connsiteY15" fmla="*/ 58664 h 228776"/>
                <a:gd name="connsiteX16" fmla="*/ 376415 w 376415"/>
                <a:gd name="connsiteY16" fmla="*/ 228661 h 22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6415" h="228776">
                  <a:moveTo>
                    <a:pt x="376300" y="228661"/>
                  </a:moveTo>
                  <a:lnTo>
                    <a:pt x="376300" y="58664"/>
                  </a:lnTo>
                  <a:cubicBezTo>
                    <a:pt x="376300" y="34806"/>
                    <a:pt x="358666" y="14637"/>
                    <a:pt x="334924" y="11410"/>
                  </a:cubicBezTo>
                  <a:lnTo>
                    <a:pt x="274301" y="0"/>
                  </a:lnTo>
                  <a:lnTo>
                    <a:pt x="188092" y="228777"/>
                  </a:lnTo>
                  <a:lnTo>
                    <a:pt x="101999" y="0"/>
                  </a:lnTo>
                  <a:lnTo>
                    <a:pt x="41376" y="11410"/>
                  </a:lnTo>
                  <a:cubicBezTo>
                    <a:pt x="17749" y="14637"/>
                    <a:pt x="0" y="34806"/>
                    <a:pt x="0" y="58664"/>
                  </a:cubicBezTo>
                  <a:lnTo>
                    <a:pt x="0" y="228661"/>
                  </a:lnTo>
                  <a:lnTo>
                    <a:pt x="0" y="58664"/>
                  </a:lnTo>
                  <a:cubicBezTo>
                    <a:pt x="0" y="34806"/>
                    <a:pt x="17634" y="14637"/>
                    <a:pt x="41376" y="11410"/>
                  </a:cubicBezTo>
                  <a:lnTo>
                    <a:pt x="101999" y="0"/>
                  </a:lnTo>
                  <a:lnTo>
                    <a:pt x="188208" y="228777"/>
                  </a:lnTo>
                  <a:lnTo>
                    <a:pt x="274417" y="0"/>
                  </a:lnTo>
                  <a:lnTo>
                    <a:pt x="335039" y="11410"/>
                  </a:lnTo>
                  <a:cubicBezTo>
                    <a:pt x="358666" y="14637"/>
                    <a:pt x="376415" y="34806"/>
                    <a:pt x="376415" y="58664"/>
                  </a:cubicBezTo>
                  <a:lnTo>
                    <a:pt x="376415" y="228661"/>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61" name="Group 60">
            <a:extLst>
              <a:ext uri="{FF2B5EF4-FFF2-40B4-BE49-F238E27FC236}">
                <a16:creationId xmlns:a16="http://schemas.microsoft.com/office/drawing/2014/main" id="{99D3CEB1-E5C3-431F-B026-83C382D54D1B}"/>
              </a:ext>
            </a:extLst>
          </p:cNvPr>
          <p:cNvGrpSpPr/>
          <p:nvPr/>
        </p:nvGrpSpPr>
        <p:grpSpPr>
          <a:xfrm>
            <a:off x="2959006" y="3352044"/>
            <a:ext cx="403906" cy="449465"/>
            <a:chOff x="2959006" y="3380961"/>
            <a:chExt cx="403906" cy="449465"/>
          </a:xfrm>
        </p:grpSpPr>
        <p:sp>
          <p:nvSpPr>
            <p:cNvPr id="56" name="Freeform: Shape 55">
              <a:extLst>
                <a:ext uri="{FF2B5EF4-FFF2-40B4-BE49-F238E27FC236}">
                  <a16:creationId xmlns:a16="http://schemas.microsoft.com/office/drawing/2014/main" id="{3B54E30A-954B-4C7D-8EC7-B5FE3FE5F691}"/>
                </a:ext>
              </a:extLst>
            </p:cNvPr>
            <p:cNvSpPr/>
            <p:nvPr/>
          </p:nvSpPr>
          <p:spPr>
            <a:xfrm>
              <a:off x="3208284" y="3406732"/>
              <a:ext cx="154628" cy="423694"/>
            </a:xfrm>
            <a:custGeom>
              <a:avLst/>
              <a:gdLst>
                <a:gd name="connsiteX0" fmla="*/ 14880 w 154628"/>
                <a:gd name="connsiteY0" fmla="*/ 423694 h 423694"/>
                <a:gd name="connsiteX1" fmla="*/ 14880 w 154628"/>
                <a:gd name="connsiteY1" fmla="*/ 170736 h 423694"/>
                <a:gd name="connsiteX2" fmla="*/ 115511 w 154628"/>
                <a:gd name="connsiteY2" fmla="*/ 104927 h 423694"/>
                <a:gd name="connsiteX3" fmla="*/ 154629 w 154628"/>
                <a:gd name="connsiteY3" fmla="*/ 0 h 423694"/>
                <a:gd name="connsiteX4" fmla="*/ 94342 w 154628"/>
                <a:gd name="connsiteY4" fmla="*/ 0 h 423694"/>
                <a:gd name="connsiteX5" fmla="*/ 68110 w 154628"/>
                <a:gd name="connsiteY5" fmla="*/ 63662 h 423694"/>
                <a:gd name="connsiteX6" fmla="*/ 0 w 154628"/>
                <a:gd name="connsiteY6" fmla="*/ 104006 h 423694"/>
                <a:gd name="connsiteX7" fmla="*/ 68110 w 154628"/>
                <a:gd name="connsiteY7" fmla="*/ 63662 h 423694"/>
                <a:gd name="connsiteX8" fmla="*/ 94342 w 154628"/>
                <a:gd name="connsiteY8" fmla="*/ 0 h 423694"/>
                <a:gd name="connsiteX9" fmla="*/ 154629 w 154628"/>
                <a:gd name="connsiteY9" fmla="*/ 0 h 423694"/>
                <a:gd name="connsiteX10" fmla="*/ 115511 w 154628"/>
                <a:gd name="connsiteY10" fmla="*/ 104927 h 423694"/>
                <a:gd name="connsiteX11" fmla="*/ 14880 w 154628"/>
                <a:gd name="connsiteY11" fmla="*/ 170736 h 42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628" h="423694">
                  <a:moveTo>
                    <a:pt x="14880" y="423694"/>
                  </a:moveTo>
                  <a:lnTo>
                    <a:pt x="14880" y="170736"/>
                  </a:lnTo>
                  <a:lnTo>
                    <a:pt x="115511" y="104927"/>
                  </a:lnTo>
                  <a:lnTo>
                    <a:pt x="154629" y="0"/>
                  </a:lnTo>
                  <a:lnTo>
                    <a:pt x="94342" y="0"/>
                  </a:lnTo>
                  <a:lnTo>
                    <a:pt x="68110" y="63662"/>
                  </a:lnTo>
                  <a:lnTo>
                    <a:pt x="0" y="104006"/>
                  </a:lnTo>
                  <a:lnTo>
                    <a:pt x="68110" y="63662"/>
                  </a:lnTo>
                  <a:lnTo>
                    <a:pt x="94342" y="0"/>
                  </a:lnTo>
                  <a:lnTo>
                    <a:pt x="154629" y="0"/>
                  </a:lnTo>
                  <a:lnTo>
                    <a:pt x="115511" y="104927"/>
                  </a:lnTo>
                  <a:lnTo>
                    <a:pt x="14880" y="170736"/>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7" name="Freeform: Shape 56">
              <a:extLst>
                <a:ext uri="{FF2B5EF4-FFF2-40B4-BE49-F238E27FC236}">
                  <a16:creationId xmlns:a16="http://schemas.microsoft.com/office/drawing/2014/main" id="{567CECC3-EB12-4494-BAED-79EAD4E481F2}"/>
                </a:ext>
              </a:extLst>
            </p:cNvPr>
            <p:cNvSpPr/>
            <p:nvPr/>
          </p:nvSpPr>
          <p:spPr>
            <a:xfrm>
              <a:off x="2959006" y="3406732"/>
              <a:ext cx="154628" cy="423694"/>
            </a:xfrm>
            <a:custGeom>
              <a:avLst/>
              <a:gdLst>
                <a:gd name="connsiteX0" fmla="*/ 139749 w 154628"/>
                <a:gd name="connsiteY0" fmla="*/ 423694 h 423694"/>
                <a:gd name="connsiteX1" fmla="*/ 139749 w 154628"/>
                <a:gd name="connsiteY1" fmla="*/ 170736 h 423694"/>
                <a:gd name="connsiteX2" fmla="*/ 38964 w 154628"/>
                <a:gd name="connsiteY2" fmla="*/ 104927 h 423694"/>
                <a:gd name="connsiteX3" fmla="*/ 0 w 154628"/>
                <a:gd name="connsiteY3" fmla="*/ 0 h 423694"/>
                <a:gd name="connsiteX4" fmla="*/ 60287 w 154628"/>
                <a:gd name="connsiteY4" fmla="*/ 0 h 423694"/>
                <a:gd name="connsiteX5" fmla="*/ 86518 w 154628"/>
                <a:gd name="connsiteY5" fmla="*/ 63662 h 423694"/>
                <a:gd name="connsiteX6" fmla="*/ 154629 w 154628"/>
                <a:gd name="connsiteY6" fmla="*/ 104006 h 423694"/>
                <a:gd name="connsiteX7" fmla="*/ 86518 w 154628"/>
                <a:gd name="connsiteY7" fmla="*/ 63662 h 423694"/>
                <a:gd name="connsiteX8" fmla="*/ 60287 w 154628"/>
                <a:gd name="connsiteY8" fmla="*/ 0 h 423694"/>
                <a:gd name="connsiteX9" fmla="*/ 0 w 154628"/>
                <a:gd name="connsiteY9" fmla="*/ 0 h 423694"/>
                <a:gd name="connsiteX10" fmla="*/ 38964 w 154628"/>
                <a:gd name="connsiteY10" fmla="*/ 104927 h 423694"/>
                <a:gd name="connsiteX11" fmla="*/ 139749 w 154628"/>
                <a:gd name="connsiteY11" fmla="*/ 170736 h 42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628" h="423694">
                  <a:moveTo>
                    <a:pt x="139749" y="423694"/>
                  </a:moveTo>
                  <a:lnTo>
                    <a:pt x="139749" y="170736"/>
                  </a:lnTo>
                  <a:lnTo>
                    <a:pt x="38964" y="104927"/>
                  </a:lnTo>
                  <a:lnTo>
                    <a:pt x="0" y="0"/>
                  </a:lnTo>
                  <a:lnTo>
                    <a:pt x="60287" y="0"/>
                  </a:lnTo>
                  <a:lnTo>
                    <a:pt x="86518" y="63662"/>
                  </a:lnTo>
                  <a:lnTo>
                    <a:pt x="154629" y="104006"/>
                  </a:lnTo>
                  <a:lnTo>
                    <a:pt x="86518" y="63662"/>
                  </a:lnTo>
                  <a:lnTo>
                    <a:pt x="60287" y="0"/>
                  </a:lnTo>
                  <a:lnTo>
                    <a:pt x="0" y="0"/>
                  </a:lnTo>
                  <a:lnTo>
                    <a:pt x="38964" y="104927"/>
                  </a:lnTo>
                  <a:lnTo>
                    <a:pt x="139749" y="170736"/>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8" name="Freeform: Shape 57">
              <a:extLst>
                <a:ext uri="{FF2B5EF4-FFF2-40B4-BE49-F238E27FC236}">
                  <a16:creationId xmlns:a16="http://schemas.microsoft.com/office/drawing/2014/main" id="{78D4F8BE-D2B8-46F1-93A1-29FD5ED5041B}"/>
                </a:ext>
              </a:extLst>
            </p:cNvPr>
            <p:cNvSpPr/>
            <p:nvPr/>
          </p:nvSpPr>
          <p:spPr>
            <a:xfrm>
              <a:off x="3160883" y="3694206"/>
              <a:ext cx="15340" cy="136220"/>
            </a:xfrm>
            <a:custGeom>
              <a:avLst/>
              <a:gdLst>
                <a:gd name="connsiteX0" fmla="*/ 0 w 15340"/>
                <a:gd name="connsiteY0" fmla="*/ 0 h 136220"/>
                <a:gd name="connsiteX1" fmla="*/ 0 w 15340"/>
                <a:gd name="connsiteY1" fmla="*/ 136220 h 136220"/>
                <a:gd name="connsiteX2" fmla="*/ 0 w 15340"/>
                <a:gd name="connsiteY2" fmla="*/ 0 h 136220"/>
              </a:gdLst>
              <a:ahLst/>
              <a:cxnLst>
                <a:cxn ang="0">
                  <a:pos x="connsiteX0" y="connsiteY0"/>
                </a:cxn>
                <a:cxn ang="0">
                  <a:pos x="connsiteX1" y="connsiteY1"/>
                </a:cxn>
                <a:cxn ang="0">
                  <a:pos x="connsiteX2" y="connsiteY2"/>
                </a:cxn>
              </a:cxnLst>
              <a:rect l="l" t="t" r="r" b="b"/>
              <a:pathLst>
                <a:path w="15340" h="136220">
                  <a:moveTo>
                    <a:pt x="0" y="0"/>
                  </a:moveTo>
                  <a:lnTo>
                    <a:pt x="0" y="13622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9" name="Freeform: Shape 58">
              <a:extLst>
                <a:ext uri="{FF2B5EF4-FFF2-40B4-BE49-F238E27FC236}">
                  <a16:creationId xmlns:a16="http://schemas.microsoft.com/office/drawing/2014/main" id="{781C95C3-0DE0-4FA2-B906-8B63AE0E2135}"/>
                </a:ext>
              </a:extLst>
            </p:cNvPr>
            <p:cNvSpPr/>
            <p:nvPr/>
          </p:nvSpPr>
          <p:spPr>
            <a:xfrm>
              <a:off x="3113635" y="3380961"/>
              <a:ext cx="94648" cy="94495"/>
            </a:xfrm>
            <a:custGeom>
              <a:avLst/>
              <a:gdLst>
                <a:gd name="connsiteX0" fmla="*/ 94649 w 94648"/>
                <a:gd name="connsiteY0" fmla="*/ 47248 h 94495"/>
                <a:gd name="connsiteX1" fmla="*/ 47401 w 94648"/>
                <a:gd name="connsiteY1" fmla="*/ 94495 h 94495"/>
                <a:gd name="connsiteX2" fmla="*/ 0 w 94648"/>
                <a:gd name="connsiteY2" fmla="*/ 47248 h 94495"/>
                <a:gd name="connsiteX3" fmla="*/ 47248 w 94648"/>
                <a:gd name="connsiteY3" fmla="*/ 0 h 94495"/>
                <a:gd name="connsiteX4" fmla="*/ 94649 w 94648"/>
                <a:gd name="connsiteY4" fmla="*/ 47248 h 9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8" h="94495">
                  <a:moveTo>
                    <a:pt x="94649" y="47248"/>
                  </a:moveTo>
                  <a:cubicBezTo>
                    <a:pt x="94649" y="73326"/>
                    <a:pt x="73479" y="94495"/>
                    <a:pt x="47401" y="94495"/>
                  </a:cubicBezTo>
                  <a:cubicBezTo>
                    <a:pt x="21323" y="94495"/>
                    <a:pt x="0" y="73479"/>
                    <a:pt x="0" y="47248"/>
                  </a:cubicBezTo>
                  <a:cubicBezTo>
                    <a:pt x="0" y="21169"/>
                    <a:pt x="21169" y="0"/>
                    <a:pt x="47248" y="0"/>
                  </a:cubicBezTo>
                  <a:cubicBezTo>
                    <a:pt x="73326" y="0"/>
                    <a:pt x="94649" y="21169"/>
                    <a:pt x="94649" y="47248"/>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60" name="Freeform: Shape 59">
              <a:extLst>
                <a:ext uri="{FF2B5EF4-FFF2-40B4-BE49-F238E27FC236}">
                  <a16:creationId xmlns:a16="http://schemas.microsoft.com/office/drawing/2014/main" id="{0430A364-38EC-48A9-9DB9-C140ACCDC4DA}"/>
                </a:ext>
              </a:extLst>
            </p:cNvPr>
            <p:cNvSpPr/>
            <p:nvPr/>
          </p:nvSpPr>
          <p:spPr>
            <a:xfrm>
              <a:off x="3098755" y="3647725"/>
              <a:ext cx="124408" cy="15340"/>
            </a:xfrm>
            <a:custGeom>
              <a:avLst/>
              <a:gdLst>
                <a:gd name="connsiteX0" fmla="*/ 0 w 124408"/>
                <a:gd name="connsiteY0" fmla="*/ 0 h 15340"/>
                <a:gd name="connsiteX1" fmla="*/ 124409 w 124408"/>
                <a:gd name="connsiteY1" fmla="*/ 0 h 15340"/>
                <a:gd name="connsiteX2" fmla="*/ 0 w 124408"/>
                <a:gd name="connsiteY2" fmla="*/ 0 h 15340"/>
              </a:gdLst>
              <a:ahLst/>
              <a:cxnLst>
                <a:cxn ang="0">
                  <a:pos x="connsiteX0" y="connsiteY0"/>
                </a:cxn>
                <a:cxn ang="0">
                  <a:pos x="connsiteX1" y="connsiteY1"/>
                </a:cxn>
                <a:cxn ang="0">
                  <a:pos x="connsiteX2" y="connsiteY2"/>
                </a:cxn>
              </a:cxnLst>
              <a:rect l="l" t="t" r="r" b="b"/>
              <a:pathLst>
                <a:path w="124408" h="15340">
                  <a:moveTo>
                    <a:pt x="0" y="0"/>
                  </a:moveTo>
                  <a:lnTo>
                    <a:pt x="124409"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64" name="Graphic 152">
            <a:extLst>
              <a:ext uri="{FF2B5EF4-FFF2-40B4-BE49-F238E27FC236}">
                <a16:creationId xmlns:a16="http://schemas.microsoft.com/office/drawing/2014/main" id="{5B87C3E1-89F7-4667-BE0D-C5426445FF3B}"/>
              </a:ext>
            </a:extLst>
          </p:cNvPr>
          <p:cNvGrpSpPr/>
          <p:nvPr/>
        </p:nvGrpSpPr>
        <p:grpSpPr>
          <a:xfrm>
            <a:off x="5785030" y="4871465"/>
            <a:ext cx="462947" cy="462947"/>
            <a:chOff x="5785030" y="4871465"/>
            <a:chExt cx="462947" cy="462947"/>
          </a:xfrm>
          <a:noFill/>
        </p:grpSpPr>
        <p:sp>
          <p:nvSpPr>
            <p:cNvPr id="65" name="Freeform: Shape 64">
              <a:extLst>
                <a:ext uri="{FF2B5EF4-FFF2-40B4-BE49-F238E27FC236}">
                  <a16:creationId xmlns:a16="http://schemas.microsoft.com/office/drawing/2014/main" id="{20938D7F-F1FB-4C95-B5DA-F43E02C9A542}"/>
                </a:ext>
              </a:extLst>
            </p:cNvPr>
            <p:cNvSpPr/>
            <p:nvPr/>
          </p:nvSpPr>
          <p:spPr>
            <a:xfrm>
              <a:off x="5806073" y="4913551"/>
              <a:ext cx="210430" cy="420861"/>
            </a:xfrm>
            <a:custGeom>
              <a:avLst/>
              <a:gdLst>
                <a:gd name="connsiteX0" fmla="*/ 0 w 210430"/>
                <a:gd name="connsiteY0" fmla="*/ 0 h 420861"/>
                <a:gd name="connsiteX1" fmla="*/ 210431 w 210430"/>
                <a:gd name="connsiteY1" fmla="*/ 0 h 420861"/>
                <a:gd name="connsiteX2" fmla="*/ 210431 w 210430"/>
                <a:gd name="connsiteY2" fmla="*/ 420861 h 420861"/>
                <a:gd name="connsiteX3" fmla="*/ 0 w 210430"/>
                <a:gd name="connsiteY3" fmla="*/ 420861 h 420861"/>
              </a:gdLst>
              <a:ahLst/>
              <a:cxnLst>
                <a:cxn ang="0">
                  <a:pos x="connsiteX0" y="connsiteY0"/>
                </a:cxn>
                <a:cxn ang="0">
                  <a:pos x="connsiteX1" y="connsiteY1"/>
                </a:cxn>
                <a:cxn ang="0">
                  <a:pos x="connsiteX2" y="connsiteY2"/>
                </a:cxn>
                <a:cxn ang="0">
                  <a:pos x="connsiteX3" y="connsiteY3"/>
                </a:cxn>
              </a:cxnLst>
              <a:rect l="l" t="t" r="r" b="b"/>
              <a:pathLst>
                <a:path w="210430" h="420861">
                  <a:moveTo>
                    <a:pt x="0" y="0"/>
                  </a:moveTo>
                  <a:lnTo>
                    <a:pt x="210431" y="0"/>
                  </a:lnTo>
                  <a:lnTo>
                    <a:pt x="210431" y="420861"/>
                  </a:lnTo>
                  <a:lnTo>
                    <a:pt x="0" y="420861"/>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66" name="Graphic 152">
              <a:extLst>
                <a:ext uri="{FF2B5EF4-FFF2-40B4-BE49-F238E27FC236}">
                  <a16:creationId xmlns:a16="http://schemas.microsoft.com/office/drawing/2014/main" id="{994B33BA-09BC-4CB7-9039-7AFA68041BE7}"/>
                </a:ext>
              </a:extLst>
            </p:cNvPr>
            <p:cNvGrpSpPr/>
            <p:nvPr/>
          </p:nvGrpSpPr>
          <p:grpSpPr>
            <a:xfrm>
              <a:off x="5858681" y="4976681"/>
              <a:ext cx="105215" cy="210430"/>
              <a:chOff x="5858681" y="4976681"/>
              <a:chExt cx="105215" cy="210430"/>
            </a:xfrm>
          </p:grpSpPr>
          <p:sp>
            <p:nvSpPr>
              <p:cNvPr id="67" name="Freeform: Shape 66">
                <a:extLst>
                  <a:ext uri="{FF2B5EF4-FFF2-40B4-BE49-F238E27FC236}">
                    <a16:creationId xmlns:a16="http://schemas.microsoft.com/office/drawing/2014/main" id="{6F17E9C0-3DBF-46E7-9C94-3D6804A3644E}"/>
                  </a:ext>
                </a:extLst>
              </p:cNvPr>
              <p:cNvSpPr/>
              <p:nvPr/>
            </p:nvSpPr>
            <p:spPr>
              <a:xfrm>
                <a:off x="5858681" y="4976681"/>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8" name="Freeform: Shape 67">
                <a:extLst>
                  <a:ext uri="{FF2B5EF4-FFF2-40B4-BE49-F238E27FC236}">
                    <a16:creationId xmlns:a16="http://schemas.microsoft.com/office/drawing/2014/main" id="{6F756896-8E20-40C2-816B-A131762C81DE}"/>
                  </a:ext>
                </a:extLst>
              </p:cNvPr>
              <p:cNvSpPr/>
              <p:nvPr/>
            </p:nvSpPr>
            <p:spPr>
              <a:xfrm>
                <a:off x="5900767" y="4976681"/>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9" name="Freeform: Shape 68">
                <a:extLst>
                  <a:ext uri="{FF2B5EF4-FFF2-40B4-BE49-F238E27FC236}">
                    <a16:creationId xmlns:a16="http://schemas.microsoft.com/office/drawing/2014/main" id="{DE86F3AD-FC43-4AA0-A3C9-E9D3DA0C8A8B}"/>
                  </a:ext>
                </a:extLst>
              </p:cNvPr>
              <p:cNvSpPr/>
              <p:nvPr/>
            </p:nvSpPr>
            <p:spPr>
              <a:xfrm>
                <a:off x="5942853" y="4976681"/>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0" name="Freeform: Shape 69">
                <a:extLst>
                  <a:ext uri="{FF2B5EF4-FFF2-40B4-BE49-F238E27FC236}">
                    <a16:creationId xmlns:a16="http://schemas.microsoft.com/office/drawing/2014/main" id="{37DA350D-00D5-48D5-AB09-FF22D2CABE49}"/>
                  </a:ext>
                </a:extLst>
              </p:cNvPr>
              <p:cNvSpPr/>
              <p:nvPr/>
            </p:nvSpPr>
            <p:spPr>
              <a:xfrm>
                <a:off x="5858681" y="5018767"/>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1" name="Freeform: Shape 70">
                <a:extLst>
                  <a:ext uri="{FF2B5EF4-FFF2-40B4-BE49-F238E27FC236}">
                    <a16:creationId xmlns:a16="http://schemas.microsoft.com/office/drawing/2014/main" id="{2D342835-9126-411B-81E9-5480CCF21C6A}"/>
                  </a:ext>
                </a:extLst>
              </p:cNvPr>
              <p:cNvSpPr/>
              <p:nvPr/>
            </p:nvSpPr>
            <p:spPr>
              <a:xfrm>
                <a:off x="5900767" y="5018767"/>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2" name="Freeform: Shape 71">
                <a:extLst>
                  <a:ext uri="{FF2B5EF4-FFF2-40B4-BE49-F238E27FC236}">
                    <a16:creationId xmlns:a16="http://schemas.microsoft.com/office/drawing/2014/main" id="{F05FEDF2-5960-4FA9-84A2-05C85174BCFE}"/>
                  </a:ext>
                </a:extLst>
              </p:cNvPr>
              <p:cNvSpPr/>
              <p:nvPr/>
            </p:nvSpPr>
            <p:spPr>
              <a:xfrm>
                <a:off x="5942853" y="5018767"/>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3" name="Freeform: Shape 72">
                <a:extLst>
                  <a:ext uri="{FF2B5EF4-FFF2-40B4-BE49-F238E27FC236}">
                    <a16:creationId xmlns:a16="http://schemas.microsoft.com/office/drawing/2014/main" id="{7AFB7D84-94DF-4BD8-AFD9-294F9D4ECE4A}"/>
                  </a:ext>
                </a:extLst>
              </p:cNvPr>
              <p:cNvSpPr/>
              <p:nvPr/>
            </p:nvSpPr>
            <p:spPr>
              <a:xfrm>
                <a:off x="5858681" y="5060853"/>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4" name="Freeform: Shape 73">
                <a:extLst>
                  <a:ext uri="{FF2B5EF4-FFF2-40B4-BE49-F238E27FC236}">
                    <a16:creationId xmlns:a16="http://schemas.microsoft.com/office/drawing/2014/main" id="{499577BA-70D9-4DEC-B63D-3A0B9553C40F}"/>
                  </a:ext>
                </a:extLst>
              </p:cNvPr>
              <p:cNvSpPr/>
              <p:nvPr/>
            </p:nvSpPr>
            <p:spPr>
              <a:xfrm>
                <a:off x="5900767" y="5060853"/>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5" name="Freeform: Shape 74">
                <a:extLst>
                  <a:ext uri="{FF2B5EF4-FFF2-40B4-BE49-F238E27FC236}">
                    <a16:creationId xmlns:a16="http://schemas.microsoft.com/office/drawing/2014/main" id="{3C3D247F-2E79-4208-A37C-82A237350015}"/>
                  </a:ext>
                </a:extLst>
              </p:cNvPr>
              <p:cNvSpPr/>
              <p:nvPr/>
            </p:nvSpPr>
            <p:spPr>
              <a:xfrm>
                <a:off x="5942853" y="5060853"/>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6" name="Freeform: Shape 75">
                <a:extLst>
                  <a:ext uri="{FF2B5EF4-FFF2-40B4-BE49-F238E27FC236}">
                    <a16:creationId xmlns:a16="http://schemas.microsoft.com/office/drawing/2014/main" id="{236D9049-823F-493F-8936-511476D3951C}"/>
                  </a:ext>
                </a:extLst>
              </p:cNvPr>
              <p:cNvSpPr/>
              <p:nvPr/>
            </p:nvSpPr>
            <p:spPr>
              <a:xfrm>
                <a:off x="5858681" y="5102939"/>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7" name="Freeform: Shape 76">
                <a:extLst>
                  <a:ext uri="{FF2B5EF4-FFF2-40B4-BE49-F238E27FC236}">
                    <a16:creationId xmlns:a16="http://schemas.microsoft.com/office/drawing/2014/main" id="{ED57B086-85BA-4D49-8AC9-06B835AEB803}"/>
                  </a:ext>
                </a:extLst>
              </p:cNvPr>
              <p:cNvSpPr/>
              <p:nvPr/>
            </p:nvSpPr>
            <p:spPr>
              <a:xfrm>
                <a:off x="5900767" y="5102939"/>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8" name="Freeform: Shape 77">
                <a:extLst>
                  <a:ext uri="{FF2B5EF4-FFF2-40B4-BE49-F238E27FC236}">
                    <a16:creationId xmlns:a16="http://schemas.microsoft.com/office/drawing/2014/main" id="{9F26FD87-E4CB-4EBE-AC4D-04822BF8C9D4}"/>
                  </a:ext>
                </a:extLst>
              </p:cNvPr>
              <p:cNvSpPr/>
              <p:nvPr/>
            </p:nvSpPr>
            <p:spPr>
              <a:xfrm>
                <a:off x="5942853" y="5102939"/>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9" name="Freeform: Shape 78">
                <a:extLst>
                  <a:ext uri="{FF2B5EF4-FFF2-40B4-BE49-F238E27FC236}">
                    <a16:creationId xmlns:a16="http://schemas.microsoft.com/office/drawing/2014/main" id="{72C31FED-FE72-4AB8-AB89-226E744A4511}"/>
                  </a:ext>
                </a:extLst>
              </p:cNvPr>
              <p:cNvSpPr/>
              <p:nvPr/>
            </p:nvSpPr>
            <p:spPr>
              <a:xfrm>
                <a:off x="5858681" y="5145025"/>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0" name="Freeform: Shape 79">
                <a:extLst>
                  <a:ext uri="{FF2B5EF4-FFF2-40B4-BE49-F238E27FC236}">
                    <a16:creationId xmlns:a16="http://schemas.microsoft.com/office/drawing/2014/main" id="{C81B475D-1F3E-4B6A-8A8A-49F2EBB8840C}"/>
                  </a:ext>
                </a:extLst>
              </p:cNvPr>
              <p:cNvSpPr/>
              <p:nvPr/>
            </p:nvSpPr>
            <p:spPr>
              <a:xfrm>
                <a:off x="5900767" y="5145025"/>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1" name="Freeform: Shape 80">
                <a:extLst>
                  <a:ext uri="{FF2B5EF4-FFF2-40B4-BE49-F238E27FC236}">
                    <a16:creationId xmlns:a16="http://schemas.microsoft.com/office/drawing/2014/main" id="{E0A93E90-C8B0-4A9D-9AF2-A16CF22FEB79}"/>
                  </a:ext>
                </a:extLst>
              </p:cNvPr>
              <p:cNvSpPr/>
              <p:nvPr/>
            </p:nvSpPr>
            <p:spPr>
              <a:xfrm>
                <a:off x="5942853" y="5145025"/>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2" name="Freeform: Shape 81">
                <a:extLst>
                  <a:ext uri="{FF2B5EF4-FFF2-40B4-BE49-F238E27FC236}">
                    <a16:creationId xmlns:a16="http://schemas.microsoft.com/office/drawing/2014/main" id="{57A0055A-0B7E-4617-A590-F5FF84B2FC7F}"/>
                  </a:ext>
                </a:extLst>
              </p:cNvPr>
              <p:cNvSpPr/>
              <p:nvPr/>
            </p:nvSpPr>
            <p:spPr>
              <a:xfrm>
                <a:off x="5858681" y="5187111"/>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3" name="Freeform: Shape 82">
                <a:extLst>
                  <a:ext uri="{FF2B5EF4-FFF2-40B4-BE49-F238E27FC236}">
                    <a16:creationId xmlns:a16="http://schemas.microsoft.com/office/drawing/2014/main" id="{4A6AB1D6-B4D3-4195-9921-6876AA932B6C}"/>
                  </a:ext>
                </a:extLst>
              </p:cNvPr>
              <p:cNvSpPr/>
              <p:nvPr/>
            </p:nvSpPr>
            <p:spPr>
              <a:xfrm>
                <a:off x="5900767" y="5187111"/>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5" name="Freeform: Shape 84">
                <a:extLst>
                  <a:ext uri="{FF2B5EF4-FFF2-40B4-BE49-F238E27FC236}">
                    <a16:creationId xmlns:a16="http://schemas.microsoft.com/office/drawing/2014/main" id="{FB123F40-4F48-4FCC-AD6F-8AFBE4CC1DDA}"/>
                  </a:ext>
                </a:extLst>
              </p:cNvPr>
              <p:cNvSpPr/>
              <p:nvPr/>
            </p:nvSpPr>
            <p:spPr>
              <a:xfrm>
                <a:off x="5942853" y="5187111"/>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86" name="Freeform: Shape 85">
              <a:extLst>
                <a:ext uri="{FF2B5EF4-FFF2-40B4-BE49-F238E27FC236}">
                  <a16:creationId xmlns:a16="http://schemas.microsoft.com/office/drawing/2014/main" id="{A9E4E538-B47E-45F8-AE1D-01D146693657}"/>
                </a:ext>
              </a:extLst>
            </p:cNvPr>
            <p:cNvSpPr/>
            <p:nvPr/>
          </p:nvSpPr>
          <p:spPr>
            <a:xfrm>
              <a:off x="5869203" y="5250240"/>
              <a:ext cx="84172" cy="84172"/>
            </a:xfrm>
            <a:custGeom>
              <a:avLst/>
              <a:gdLst>
                <a:gd name="connsiteX0" fmla="*/ 0 w 84172"/>
                <a:gd name="connsiteY0" fmla="*/ 84172 h 84172"/>
                <a:gd name="connsiteX1" fmla="*/ 0 w 84172"/>
                <a:gd name="connsiteY1" fmla="*/ 0 h 84172"/>
                <a:gd name="connsiteX2" fmla="*/ 84172 w 84172"/>
                <a:gd name="connsiteY2" fmla="*/ 0 h 84172"/>
                <a:gd name="connsiteX3" fmla="*/ 84172 w 84172"/>
                <a:gd name="connsiteY3" fmla="*/ 84172 h 84172"/>
              </a:gdLst>
              <a:ahLst/>
              <a:cxnLst>
                <a:cxn ang="0">
                  <a:pos x="connsiteX0" y="connsiteY0"/>
                </a:cxn>
                <a:cxn ang="0">
                  <a:pos x="connsiteX1" y="connsiteY1"/>
                </a:cxn>
                <a:cxn ang="0">
                  <a:pos x="connsiteX2" y="connsiteY2"/>
                </a:cxn>
                <a:cxn ang="0">
                  <a:pos x="connsiteX3" y="connsiteY3"/>
                </a:cxn>
              </a:cxnLst>
              <a:rect l="l" t="t" r="r" b="b"/>
              <a:pathLst>
                <a:path w="84172" h="84172">
                  <a:moveTo>
                    <a:pt x="0" y="84172"/>
                  </a:moveTo>
                  <a:lnTo>
                    <a:pt x="0" y="0"/>
                  </a:lnTo>
                  <a:lnTo>
                    <a:pt x="84172" y="0"/>
                  </a:lnTo>
                  <a:lnTo>
                    <a:pt x="84172" y="84172"/>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94" name="Freeform: Shape 93">
              <a:extLst>
                <a:ext uri="{FF2B5EF4-FFF2-40B4-BE49-F238E27FC236}">
                  <a16:creationId xmlns:a16="http://schemas.microsoft.com/office/drawing/2014/main" id="{B44E819F-5BA5-4580-B98C-95E51341CBF7}"/>
                </a:ext>
              </a:extLst>
            </p:cNvPr>
            <p:cNvSpPr/>
            <p:nvPr/>
          </p:nvSpPr>
          <p:spPr>
            <a:xfrm>
              <a:off x="6016504" y="4913551"/>
              <a:ext cx="210430" cy="420861"/>
            </a:xfrm>
            <a:custGeom>
              <a:avLst/>
              <a:gdLst>
                <a:gd name="connsiteX0" fmla="*/ 0 w 210430"/>
                <a:gd name="connsiteY0" fmla="*/ 0 h 420861"/>
                <a:gd name="connsiteX1" fmla="*/ 210431 w 210430"/>
                <a:gd name="connsiteY1" fmla="*/ 0 h 420861"/>
                <a:gd name="connsiteX2" fmla="*/ 210431 w 210430"/>
                <a:gd name="connsiteY2" fmla="*/ 420861 h 420861"/>
                <a:gd name="connsiteX3" fmla="*/ 0 w 210430"/>
                <a:gd name="connsiteY3" fmla="*/ 420861 h 420861"/>
              </a:gdLst>
              <a:ahLst/>
              <a:cxnLst>
                <a:cxn ang="0">
                  <a:pos x="connsiteX0" y="connsiteY0"/>
                </a:cxn>
                <a:cxn ang="0">
                  <a:pos x="connsiteX1" y="connsiteY1"/>
                </a:cxn>
                <a:cxn ang="0">
                  <a:pos x="connsiteX2" y="connsiteY2"/>
                </a:cxn>
                <a:cxn ang="0">
                  <a:pos x="connsiteX3" y="connsiteY3"/>
                </a:cxn>
              </a:cxnLst>
              <a:rect l="l" t="t" r="r" b="b"/>
              <a:pathLst>
                <a:path w="210430" h="420861">
                  <a:moveTo>
                    <a:pt x="0" y="0"/>
                  </a:moveTo>
                  <a:lnTo>
                    <a:pt x="210431" y="0"/>
                  </a:lnTo>
                  <a:lnTo>
                    <a:pt x="210431" y="420861"/>
                  </a:lnTo>
                  <a:lnTo>
                    <a:pt x="0" y="420861"/>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95" name="Graphic 152">
              <a:extLst>
                <a:ext uri="{FF2B5EF4-FFF2-40B4-BE49-F238E27FC236}">
                  <a16:creationId xmlns:a16="http://schemas.microsoft.com/office/drawing/2014/main" id="{BD384995-FFB8-4775-9C00-3A655443DC80}"/>
                </a:ext>
              </a:extLst>
            </p:cNvPr>
            <p:cNvGrpSpPr/>
            <p:nvPr/>
          </p:nvGrpSpPr>
          <p:grpSpPr>
            <a:xfrm>
              <a:off x="6069112" y="4976681"/>
              <a:ext cx="105215" cy="210430"/>
              <a:chOff x="6069112" y="4976681"/>
              <a:chExt cx="105215" cy="210430"/>
            </a:xfrm>
          </p:grpSpPr>
          <p:sp>
            <p:nvSpPr>
              <p:cNvPr id="96" name="Freeform: Shape 95">
                <a:extLst>
                  <a:ext uri="{FF2B5EF4-FFF2-40B4-BE49-F238E27FC236}">
                    <a16:creationId xmlns:a16="http://schemas.microsoft.com/office/drawing/2014/main" id="{6099072C-A5DB-49F1-BA3A-695945848D74}"/>
                  </a:ext>
                </a:extLst>
              </p:cNvPr>
              <p:cNvSpPr/>
              <p:nvPr/>
            </p:nvSpPr>
            <p:spPr>
              <a:xfrm>
                <a:off x="6069112" y="4976681"/>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7" name="Freeform: Shape 96">
                <a:extLst>
                  <a:ext uri="{FF2B5EF4-FFF2-40B4-BE49-F238E27FC236}">
                    <a16:creationId xmlns:a16="http://schemas.microsoft.com/office/drawing/2014/main" id="{D3CF2ED2-33D6-4F07-BAF4-BF88087966FF}"/>
                  </a:ext>
                </a:extLst>
              </p:cNvPr>
              <p:cNvSpPr/>
              <p:nvPr/>
            </p:nvSpPr>
            <p:spPr>
              <a:xfrm>
                <a:off x="6111198" y="4976681"/>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8" name="Freeform: Shape 97">
                <a:extLst>
                  <a:ext uri="{FF2B5EF4-FFF2-40B4-BE49-F238E27FC236}">
                    <a16:creationId xmlns:a16="http://schemas.microsoft.com/office/drawing/2014/main" id="{9E28A5DD-E495-4CFD-A7D9-F260805FE17D}"/>
                  </a:ext>
                </a:extLst>
              </p:cNvPr>
              <p:cNvSpPr/>
              <p:nvPr/>
            </p:nvSpPr>
            <p:spPr>
              <a:xfrm>
                <a:off x="6153284" y="4976681"/>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9" name="Freeform: Shape 98">
                <a:extLst>
                  <a:ext uri="{FF2B5EF4-FFF2-40B4-BE49-F238E27FC236}">
                    <a16:creationId xmlns:a16="http://schemas.microsoft.com/office/drawing/2014/main" id="{EF60006A-1FC2-435D-B700-479E1EDFA07D}"/>
                  </a:ext>
                </a:extLst>
              </p:cNvPr>
              <p:cNvSpPr/>
              <p:nvPr/>
            </p:nvSpPr>
            <p:spPr>
              <a:xfrm>
                <a:off x="6069112" y="5018767"/>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0" name="Freeform: Shape 99">
                <a:extLst>
                  <a:ext uri="{FF2B5EF4-FFF2-40B4-BE49-F238E27FC236}">
                    <a16:creationId xmlns:a16="http://schemas.microsoft.com/office/drawing/2014/main" id="{2CD9B1A5-D745-4281-832D-4D5C60FE849A}"/>
                  </a:ext>
                </a:extLst>
              </p:cNvPr>
              <p:cNvSpPr/>
              <p:nvPr/>
            </p:nvSpPr>
            <p:spPr>
              <a:xfrm>
                <a:off x="6111198" y="5018767"/>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1" name="Freeform: Shape 100">
                <a:extLst>
                  <a:ext uri="{FF2B5EF4-FFF2-40B4-BE49-F238E27FC236}">
                    <a16:creationId xmlns:a16="http://schemas.microsoft.com/office/drawing/2014/main" id="{86820422-CB53-473D-9F3F-BCBEBEC20A35}"/>
                  </a:ext>
                </a:extLst>
              </p:cNvPr>
              <p:cNvSpPr/>
              <p:nvPr/>
            </p:nvSpPr>
            <p:spPr>
              <a:xfrm>
                <a:off x="6153284" y="5018767"/>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2" name="Freeform: Shape 101">
                <a:extLst>
                  <a:ext uri="{FF2B5EF4-FFF2-40B4-BE49-F238E27FC236}">
                    <a16:creationId xmlns:a16="http://schemas.microsoft.com/office/drawing/2014/main" id="{5EAE3AAB-480B-4F35-9503-629B9241D3E0}"/>
                  </a:ext>
                </a:extLst>
              </p:cNvPr>
              <p:cNvSpPr/>
              <p:nvPr/>
            </p:nvSpPr>
            <p:spPr>
              <a:xfrm>
                <a:off x="6069112" y="5060853"/>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3" name="Freeform: Shape 102">
                <a:extLst>
                  <a:ext uri="{FF2B5EF4-FFF2-40B4-BE49-F238E27FC236}">
                    <a16:creationId xmlns:a16="http://schemas.microsoft.com/office/drawing/2014/main" id="{3E0FAAF3-8151-4C46-B2C2-49B91988A6CF}"/>
                  </a:ext>
                </a:extLst>
              </p:cNvPr>
              <p:cNvSpPr/>
              <p:nvPr/>
            </p:nvSpPr>
            <p:spPr>
              <a:xfrm>
                <a:off x="6111198" y="5060853"/>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4" name="Freeform: Shape 103">
                <a:extLst>
                  <a:ext uri="{FF2B5EF4-FFF2-40B4-BE49-F238E27FC236}">
                    <a16:creationId xmlns:a16="http://schemas.microsoft.com/office/drawing/2014/main" id="{B15D5171-50DA-470A-89AB-0EB9D849B660}"/>
                  </a:ext>
                </a:extLst>
              </p:cNvPr>
              <p:cNvSpPr/>
              <p:nvPr/>
            </p:nvSpPr>
            <p:spPr>
              <a:xfrm>
                <a:off x="6153284" y="5060853"/>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5" name="Freeform: Shape 104">
                <a:extLst>
                  <a:ext uri="{FF2B5EF4-FFF2-40B4-BE49-F238E27FC236}">
                    <a16:creationId xmlns:a16="http://schemas.microsoft.com/office/drawing/2014/main" id="{6DF74F2C-AF8D-48B9-855B-E34CF217E583}"/>
                  </a:ext>
                </a:extLst>
              </p:cNvPr>
              <p:cNvSpPr/>
              <p:nvPr/>
            </p:nvSpPr>
            <p:spPr>
              <a:xfrm>
                <a:off x="6069112" y="5102939"/>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6" name="Freeform: Shape 105">
                <a:extLst>
                  <a:ext uri="{FF2B5EF4-FFF2-40B4-BE49-F238E27FC236}">
                    <a16:creationId xmlns:a16="http://schemas.microsoft.com/office/drawing/2014/main" id="{A36B7665-35B3-44BB-AAF4-25C75145E18D}"/>
                  </a:ext>
                </a:extLst>
              </p:cNvPr>
              <p:cNvSpPr/>
              <p:nvPr/>
            </p:nvSpPr>
            <p:spPr>
              <a:xfrm>
                <a:off x="6111198" y="5102939"/>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7" name="Freeform: Shape 106">
                <a:extLst>
                  <a:ext uri="{FF2B5EF4-FFF2-40B4-BE49-F238E27FC236}">
                    <a16:creationId xmlns:a16="http://schemas.microsoft.com/office/drawing/2014/main" id="{DD445ABF-0F5F-43E6-AB86-D9A272A00917}"/>
                  </a:ext>
                </a:extLst>
              </p:cNvPr>
              <p:cNvSpPr/>
              <p:nvPr/>
            </p:nvSpPr>
            <p:spPr>
              <a:xfrm>
                <a:off x="6153284" y="5102939"/>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8" name="Freeform: Shape 107">
                <a:extLst>
                  <a:ext uri="{FF2B5EF4-FFF2-40B4-BE49-F238E27FC236}">
                    <a16:creationId xmlns:a16="http://schemas.microsoft.com/office/drawing/2014/main" id="{12AD677C-9C0C-4D21-BEBB-ECD5541DE338}"/>
                  </a:ext>
                </a:extLst>
              </p:cNvPr>
              <p:cNvSpPr/>
              <p:nvPr/>
            </p:nvSpPr>
            <p:spPr>
              <a:xfrm>
                <a:off x="6069112" y="5145025"/>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9" name="Freeform: Shape 108">
                <a:extLst>
                  <a:ext uri="{FF2B5EF4-FFF2-40B4-BE49-F238E27FC236}">
                    <a16:creationId xmlns:a16="http://schemas.microsoft.com/office/drawing/2014/main" id="{B265B10A-03A2-44FF-BEDD-FF02D7F6E7ED}"/>
                  </a:ext>
                </a:extLst>
              </p:cNvPr>
              <p:cNvSpPr/>
              <p:nvPr/>
            </p:nvSpPr>
            <p:spPr>
              <a:xfrm>
                <a:off x="6111198" y="5145025"/>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0" name="Freeform: Shape 109">
                <a:extLst>
                  <a:ext uri="{FF2B5EF4-FFF2-40B4-BE49-F238E27FC236}">
                    <a16:creationId xmlns:a16="http://schemas.microsoft.com/office/drawing/2014/main" id="{CDB2019B-B2E6-4D66-82C8-C9C724B8B696}"/>
                  </a:ext>
                </a:extLst>
              </p:cNvPr>
              <p:cNvSpPr/>
              <p:nvPr/>
            </p:nvSpPr>
            <p:spPr>
              <a:xfrm>
                <a:off x="6153284" y="5145025"/>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1" name="Freeform: Shape 110">
                <a:extLst>
                  <a:ext uri="{FF2B5EF4-FFF2-40B4-BE49-F238E27FC236}">
                    <a16:creationId xmlns:a16="http://schemas.microsoft.com/office/drawing/2014/main" id="{C71A5FF5-55B7-4F1D-950D-E712A85E58BC}"/>
                  </a:ext>
                </a:extLst>
              </p:cNvPr>
              <p:cNvSpPr/>
              <p:nvPr/>
            </p:nvSpPr>
            <p:spPr>
              <a:xfrm>
                <a:off x="6069112" y="5187111"/>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2" name="Freeform: Shape 111">
                <a:extLst>
                  <a:ext uri="{FF2B5EF4-FFF2-40B4-BE49-F238E27FC236}">
                    <a16:creationId xmlns:a16="http://schemas.microsoft.com/office/drawing/2014/main" id="{9E78412D-5386-487B-B6B2-81912F69718E}"/>
                  </a:ext>
                </a:extLst>
              </p:cNvPr>
              <p:cNvSpPr/>
              <p:nvPr/>
            </p:nvSpPr>
            <p:spPr>
              <a:xfrm>
                <a:off x="6111198" y="5187111"/>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3" name="Freeform: Shape 112">
                <a:extLst>
                  <a:ext uri="{FF2B5EF4-FFF2-40B4-BE49-F238E27FC236}">
                    <a16:creationId xmlns:a16="http://schemas.microsoft.com/office/drawing/2014/main" id="{F7230A23-BDC5-42B5-87D2-D3A54897F969}"/>
                  </a:ext>
                </a:extLst>
              </p:cNvPr>
              <p:cNvSpPr/>
              <p:nvPr/>
            </p:nvSpPr>
            <p:spPr>
              <a:xfrm>
                <a:off x="6153284" y="5187111"/>
                <a:ext cx="21043" cy="10521"/>
              </a:xfrm>
              <a:custGeom>
                <a:avLst/>
                <a:gdLst>
                  <a:gd name="connsiteX0" fmla="*/ 0 w 21043"/>
                  <a:gd name="connsiteY0" fmla="*/ 0 h 10521"/>
                  <a:gd name="connsiteX1" fmla="*/ 21043 w 21043"/>
                  <a:gd name="connsiteY1" fmla="*/ 0 h 10521"/>
                </a:gdLst>
                <a:ahLst/>
                <a:cxnLst>
                  <a:cxn ang="0">
                    <a:pos x="connsiteX0" y="connsiteY0"/>
                  </a:cxn>
                  <a:cxn ang="0">
                    <a:pos x="connsiteX1" y="connsiteY1"/>
                  </a:cxn>
                </a:cxnLst>
                <a:rect l="l" t="t" r="r" b="b"/>
                <a:pathLst>
                  <a:path w="21043" h="10521">
                    <a:moveTo>
                      <a:pt x="0" y="0"/>
                    </a:moveTo>
                    <a:lnTo>
                      <a:pt x="210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14" name="Freeform: Shape 113">
              <a:extLst>
                <a:ext uri="{FF2B5EF4-FFF2-40B4-BE49-F238E27FC236}">
                  <a16:creationId xmlns:a16="http://schemas.microsoft.com/office/drawing/2014/main" id="{78605C99-8516-424A-B79D-FECCE007CE11}"/>
                </a:ext>
              </a:extLst>
            </p:cNvPr>
            <p:cNvSpPr/>
            <p:nvPr/>
          </p:nvSpPr>
          <p:spPr>
            <a:xfrm>
              <a:off x="6079633" y="5250240"/>
              <a:ext cx="84172" cy="84172"/>
            </a:xfrm>
            <a:custGeom>
              <a:avLst/>
              <a:gdLst>
                <a:gd name="connsiteX0" fmla="*/ 0 w 84172"/>
                <a:gd name="connsiteY0" fmla="*/ 84172 h 84172"/>
                <a:gd name="connsiteX1" fmla="*/ 0 w 84172"/>
                <a:gd name="connsiteY1" fmla="*/ 0 h 84172"/>
                <a:gd name="connsiteX2" fmla="*/ 84172 w 84172"/>
                <a:gd name="connsiteY2" fmla="*/ 0 h 84172"/>
                <a:gd name="connsiteX3" fmla="*/ 84172 w 84172"/>
                <a:gd name="connsiteY3" fmla="*/ 84172 h 84172"/>
              </a:gdLst>
              <a:ahLst/>
              <a:cxnLst>
                <a:cxn ang="0">
                  <a:pos x="connsiteX0" y="connsiteY0"/>
                </a:cxn>
                <a:cxn ang="0">
                  <a:pos x="connsiteX1" y="connsiteY1"/>
                </a:cxn>
                <a:cxn ang="0">
                  <a:pos x="connsiteX2" y="connsiteY2"/>
                </a:cxn>
                <a:cxn ang="0">
                  <a:pos x="connsiteX3" y="connsiteY3"/>
                </a:cxn>
              </a:cxnLst>
              <a:rect l="l" t="t" r="r" b="b"/>
              <a:pathLst>
                <a:path w="84172" h="84172">
                  <a:moveTo>
                    <a:pt x="0" y="84172"/>
                  </a:moveTo>
                  <a:lnTo>
                    <a:pt x="0" y="0"/>
                  </a:lnTo>
                  <a:lnTo>
                    <a:pt x="84172" y="0"/>
                  </a:lnTo>
                  <a:lnTo>
                    <a:pt x="84172" y="84172"/>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15" name="Freeform: Shape 114">
              <a:extLst>
                <a:ext uri="{FF2B5EF4-FFF2-40B4-BE49-F238E27FC236}">
                  <a16:creationId xmlns:a16="http://schemas.microsoft.com/office/drawing/2014/main" id="{2E1F602E-BDC4-4E28-9740-FA1E04AA7177}"/>
                </a:ext>
              </a:extLst>
            </p:cNvPr>
            <p:cNvSpPr/>
            <p:nvPr/>
          </p:nvSpPr>
          <p:spPr>
            <a:xfrm>
              <a:off x="5806073" y="4913551"/>
              <a:ext cx="420861" cy="10521"/>
            </a:xfrm>
            <a:custGeom>
              <a:avLst/>
              <a:gdLst>
                <a:gd name="connsiteX0" fmla="*/ 0 w 420861"/>
                <a:gd name="connsiteY0" fmla="*/ 0 h 10521"/>
                <a:gd name="connsiteX1" fmla="*/ 420861 w 420861"/>
                <a:gd name="connsiteY1" fmla="*/ 0 h 10521"/>
              </a:gdLst>
              <a:ahLst/>
              <a:cxnLst>
                <a:cxn ang="0">
                  <a:pos x="connsiteX0" y="connsiteY0"/>
                </a:cxn>
                <a:cxn ang="0">
                  <a:pos x="connsiteX1" y="connsiteY1"/>
                </a:cxn>
              </a:cxnLst>
              <a:rect l="l" t="t" r="r" b="b"/>
              <a:pathLst>
                <a:path w="420861" h="10521">
                  <a:moveTo>
                    <a:pt x="0" y="0"/>
                  </a:moveTo>
                  <a:lnTo>
                    <a:pt x="420861"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6" name="Freeform: Shape 115">
              <a:extLst>
                <a:ext uri="{FF2B5EF4-FFF2-40B4-BE49-F238E27FC236}">
                  <a16:creationId xmlns:a16="http://schemas.microsoft.com/office/drawing/2014/main" id="{6D533BDE-6E3D-4D6B-8CF1-630DFEEE616C}"/>
                </a:ext>
              </a:extLst>
            </p:cNvPr>
            <p:cNvSpPr/>
            <p:nvPr/>
          </p:nvSpPr>
          <p:spPr>
            <a:xfrm>
              <a:off x="5785030" y="5334413"/>
              <a:ext cx="462947" cy="10521"/>
            </a:xfrm>
            <a:custGeom>
              <a:avLst/>
              <a:gdLst>
                <a:gd name="connsiteX0" fmla="*/ 0 w 462947"/>
                <a:gd name="connsiteY0" fmla="*/ 0 h 10521"/>
                <a:gd name="connsiteX1" fmla="*/ 462947 w 462947"/>
                <a:gd name="connsiteY1" fmla="*/ 0 h 10521"/>
              </a:gdLst>
              <a:ahLst/>
              <a:cxnLst>
                <a:cxn ang="0">
                  <a:pos x="connsiteX0" y="connsiteY0"/>
                </a:cxn>
                <a:cxn ang="0">
                  <a:pos x="connsiteX1" y="connsiteY1"/>
                </a:cxn>
              </a:cxnLst>
              <a:rect l="l" t="t" r="r" b="b"/>
              <a:pathLst>
                <a:path w="462947" h="10521">
                  <a:moveTo>
                    <a:pt x="0" y="0"/>
                  </a:moveTo>
                  <a:lnTo>
                    <a:pt x="462947"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17" name="Freeform: Shape 116">
              <a:extLst>
                <a:ext uri="{FF2B5EF4-FFF2-40B4-BE49-F238E27FC236}">
                  <a16:creationId xmlns:a16="http://schemas.microsoft.com/office/drawing/2014/main" id="{B38CD243-1332-47B1-9205-E7411FFD1283}"/>
                </a:ext>
              </a:extLst>
            </p:cNvPr>
            <p:cNvSpPr/>
            <p:nvPr/>
          </p:nvSpPr>
          <p:spPr>
            <a:xfrm>
              <a:off x="5827116" y="4871465"/>
              <a:ext cx="378775" cy="42086"/>
            </a:xfrm>
            <a:custGeom>
              <a:avLst/>
              <a:gdLst>
                <a:gd name="connsiteX0" fmla="*/ 0 w 378775"/>
                <a:gd name="connsiteY0" fmla="*/ 0 h 42086"/>
                <a:gd name="connsiteX1" fmla="*/ 378775 w 378775"/>
                <a:gd name="connsiteY1" fmla="*/ 0 h 42086"/>
                <a:gd name="connsiteX2" fmla="*/ 378775 w 378775"/>
                <a:gd name="connsiteY2" fmla="*/ 42086 h 42086"/>
                <a:gd name="connsiteX3" fmla="*/ 0 w 378775"/>
                <a:gd name="connsiteY3" fmla="*/ 42086 h 42086"/>
              </a:gdLst>
              <a:ahLst/>
              <a:cxnLst>
                <a:cxn ang="0">
                  <a:pos x="connsiteX0" y="connsiteY0"/>
                </a:cxn>
                <a:cxn ang="0">
                  <a:pos x="connsiteX1" y="connsiteY1"/>
                </a:cxn>
                <a:cxn ang="0">
                  <a:pos x="connsiteX2" y="connsiteY2"/>
                </a:cxn>
                <a:cxn ang="0">
                  <a:pos x="connsiteX3" y="connsiteY3"/>
                </a:cxn>
              </a:cxnLst>
              <a:rect l="l" t="t" r="r" b="b"/>
              <a:pathLst>
                <a:path w="378775" h="42086">
                  <a:moveTo>
                    <a:pt x="0" y="0"/>
                  </a:moveTo>
                  <a:lnTo>
                    <a:pt x="378775" y="0"/>
                  </a:lnTo>
                  <a:lnTo>
                    <a:pt x="378775" y="42086"/>
                  </a:lnTo>
                  <a:lnTo>
                    <a:pt x="0" y="42086"/>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23" name="Marcador de pie de página 1">
            <a:extLst>
              <a:ext uri="{FF2B5EF4-FFF2-40B4-BE49-F238E27FC236}">
                <a16:creationId xmlns:a16="http://schemas.microsoft.com/office/drawing/2014/main" id="{8FA2A52E-8419-4730-9D41-7098B1AB35F5}"/>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tx2"/>
                </a:solidFill>
                <a:latin typeface="Segoe UI" panose="020B0502040204020203" pitchFamily="34" charset="0"/>
              </a:rPr>
              <a:t>p. </a:t>
            </a:r>
            <a:fld id="{C55AD5FC-D658-4668-AADB-0A3BDC5470A2}" type="slidenum">
              <a:rPr lang="es-ES" sz="900" smtClean="0">
                <a:solidFill>
                  <a:schemeClr val="tx2"/>
                </a:solidFill>
                <a:latin typeface="Segoe UI" panose="020B0502040204020203" pitchFamily="34" charset="0"/>
              </a:rPr>
              <a:pPr algn="l"/>
              <a:t>6</a:t>
            </a:fld>
            <a:endParaRPr lang="es-ES" sz="900" dirty="0">
              <a:solidFill>
                <a:schemeClr val="tx2"/>
              </a:solidFill>
              <a:latin typeface="Segoe UI" panose="020B0502040204020203" pitchFamily="34" charset="0"/>
            </a:endParaRPr>
          </a:p>
        </p:txBody>
      </p:sp>
    </p:spTree>
    <p:extLst>
      <p:ext uri="{BB962C8B-B14F-4D97-AF65-F5344CB8AC3E}">
        <p14:creationId xmlns:p14="http://schemas.microsoft.com/office/powerpoint/2010/main" val="331960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EFB3AC9C-9038-4934-AF2C-BB232C84C446}"/>
              </a:ext>
            </a:extLst>
          </p:cNvPr>
          <p:cNvPicPr>
            <a:picLocks noChangeAspect="1"/>
          </p:cNvPicPr>
          <p:nvPr/>
        </p:nvPicPr>
        <p:blipFill rotWithShape="1">
          <a:blip r:embed="rId3">
            <a:extLst>
              <a:ext uri="{28A0092B-C50C-407E-A947-70E740481C1C}">
                <a14:useLocalDpi xmlns:a14="http://schemas.microsoft.com/office/drawing/2010/main" val="0"/>
              </a:ext>
            </a:extLst>
          </a:blip>
          <a:srcRect l="10823" t="6110" r="16932"/>
          <a:stretch/>
        </p:blipFill>
        <p:spPr>
          <a:xfrm flipH="1">
            <a:off x="0" y="1575163"/>
            <a:ext cx="12192000" cy="5026233"/>
          </a:xfrm>
          <a:prstGeom prst="rect">
            <a:avLst/>
          </a:prstGeom>
        </p:spPr>
      </p:pic>
      <p:sp>
        <p:nvSpPr>
          <p:cNvPr id="45" name="Text Placeholder 6">
            <a:extLst>
              <a:ext uri="{FF2B5EF4-FFF2-40B4-BE49-F238E27FC236}">
                <a16:creationId xmlns:a16="http://schemas.microsoft.com/office/drawing/2014/main" id="{A0209FC5-F3E0-4420-82E3-90C0068E9A4D}"/>
              </a:ext>
            </a:extLst>
          </p:cNvPr>
          <p:cNvSpPr txBox="1">
            <a:spLocks/>
          </p:cNvSpPr>
          <p:nvPr/>
        </p:nvSpPr>
        <p:spPr>
          <a:xfrm>
            <a:off x="0" y="1575163"/>
            <a:ext cx="12192002" cy="5026233"/>
          </a:xfrm>
          <a:prstGeom prst="rect">
            <a:avLst/>
          </a:prstGeom>
          <a:gradFill flip="none" rotWithShape="1">
            <a:gsLst>
              <a:gs pos="18000">
                <a:schemeClr val="accent2">
                  <a:alpha val="8000"/>
                </a:schemeClr>
              </a:gs>
              <a:gs pos="87000">
                <a:schemeClr val="accent1">
                  <a:alpha val="52000"/>
                </a:schemeClr>
              </a:gs>
              <a:gs pos="71000">
                <a:schemeClr val="accent1">
                  <a:alpha val="47000"/>
                </a:schemeClr>
              </a:gs>
              <a:gs pos="100000">
                <a:schemeClr val="accent1">
                  <a:alpha val="84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a:t>.</a:t>
            </a:r>
          </a:p>
        </p:txBody>
      </p:sp>
      <p:sp>
        <p:nvSpPr>
          <p:cNvPr id="47" name="Rectángulo 14">
            <a:extLst>
              <a:ext uri="{FF2B5EF4-FFF2-40B4-BE49-F238E27FC236}">
                <a16:creationId xmlns:a16="http://schemas.microsoft.com/office/drawing/2014/main" id="{CC3CD3F1-23E2-4FA5-938B-13F217011A6B}"/>
              </a:ext>
            </a:extLst>
          </p:cNvPr>
          <p:cNvSpPr/>
          <p:nvPr/>
        </p:nvSpPr>
        <p:spPr>
          <a:xfrm>
            <a:off x="3781302" y="1296309"/>
            <a:ext cx="8414805" cy="4225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nvGrpSpPr>
          <p:cNvPr id="6" name="Group 5">
            <a:extLst>
              <a:ext uri="{FF2B5EF4-FFF2-40B4-BE49-F238E27FC236}">
                <a16:creationId xmlns:a16="http://schemas.microsoft.com/office/drawing/2014/main" id="{290A9429-0D16-4E71-A25C-7F7E7AA351DC}"/>
              </a:ext>
            </a:extLst>
          </p:cNvPr>
          <p:cNvGrpSpPr/>
          <p:nvPr/>
        </p:nvGrpSpPr>
        <p:grpSpPr>
          <a:xfrm>
            <a:off x="4800001" y="3363897"/>
            <a:ext cx="5990767" cy="1600200"/>
            <a:chOff x="2460557" y="3429000"/>
            <a:chExt cx="5742086" cy="1600200"/>
          </a:xfrm>
        </p:grpSpPr>
        <p:sp>
          <p:nvSpPr>
            <p:cNvPr id="44" name="Rectángulo 385">
              <a:extLst>
                <a:ext uri="{FF2B5EF4-FFF2-40B4-BE49-F238E27FC236}">
                  <a16:creationId xmlns:a16="http://schemas.microsoft.com/office/drawing/2014/main" id="{3F281984-7D9E-4505-81E1-08579256C9ED}"/>
                </a:ext>
              </a:extLst>
            </p:cNvPr>
            <p:cNvSpPr/>
            <p:nvPr/>
          </p:nvSpPr>
          <p:spPr>
            <a:xfrm>
              <a:off x="2460557" y="3481180"/>
              <a:ext cx="5742086" cy="1398543"/>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5" name="Rectangle 4">
              <a:extLst>
                <a:ext uri="{FF2B5EF4-FFF2-40B4-BE49-F238E27FC236}">
                  <a16:creationId xmlns:a16="http://schemas.microsoft.com/office/drawing/2014/main" id="{799C052B-E6BF-4C86-8C4E-1AAC0D05B460}"/>
                </a:ext>
              </a:extLst>
            </p:cNvPr>
            <p:cNvSpPr/>
            <p:nvPr/>
          </p:nvSpPr>
          <p:spPr>
            <a:xfrm>
              <a:off x="2460558" y="3429000"/>
              <a:ext cx="596978"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sp>
        <p:nvSpPr>
          <p:cNvPr id="132" name="Titular">
            <a:extLst>
              <a:ext uri="{FF2B5EF4-FFF2-40B4-BE49-F238E27FC236}">
                <a16:creationId xmlns:a16="http://schemas.microsoft.com/office/drawing/2014/main" id="{7E32E82B-E3BB-433E-B6C5-CCFF00DBBD9B}"/>
              </a:ext>
            </a:extLst>
          </p:cNvPr>
          <p:cNvSpPr txBox="1">
            <a:spLocks/>
          </p:cNvSpPr>
          <p:nvPr/>
        </p:nvSpPr>
        <p:spPr>
          <a:xfrm>
            <a:off x="752739" y="740459"/>
            <a:ext cx="7740160"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04. </a:t>
            </a:r>
            <a:r>
              <a:rPr lang="da-DK"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rPr>
              <a:t>¿QUIÉN PUEDE </a:t>
            </a:r>
            <a:r>
              <a:rPr lang="da-DK"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rPr>
              <a:t>SER CONTRATADO?</a:t>
            </a:r>
            <a:endParaRPr lang="es-ES"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endParaRPr>
          </a:p>
        </p:txBody>
      </p:sp>
      <p:cxnSp>
        <p:nvCxnSpPr>
          <p:cNvPr id="87" name="Straight Connector 38">
            <a:extLst>
              <a:ext uri="{FF2B5EF4-FFF2-40B4-BE49-F238E27FC236}">
                <a16:creationId xmlns:a16="http://schemas.microsoft.com/office/drawing/2014/main" id="{EA9021B0-FD89-45AF-B1BA-9E5D471232D7}"/>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88" name="Rectángulo 245">
            <a:extLst>
              <a:ext uri="{FF2B5EF4-FFF2-40B4-BE49-F238E27FC236}">
                <a16:creationId xmlns:a16="http://schemas.microsoft.com/office/drawing/2014/main" id="{E4B8B30B-F5ED-4DE6-A744-DBA6F36F9065}"/>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131" name="Elipse 23">
            <a:extLst>
              <a:ext uri="{FF2B5EF4-FFF2-40B4-BE49-F238E27FC236}">
                <a16:creationId xmlns:a16="http://schemas.microsoft.com/office/drawing/2014/main" id="{AF9BF2C2-EA87-4834-AA9D-DC7BEC0227C6}"/>
              </a:ext>
            </a:extLst>
          </p:cNvPr>
          <p:cNvSpPr/>
          <p:nvPr/>
        </p:nvSpPr>
        <p:spPr>
          <a:xfrm>
            <a:off x="5232715" y="2004758"/>
            <a:ext cx="898575" cy="89857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133" name="Conector recto 230">
            <a:extLst>
              <a:ext uri="{FF2B5EF4-FFF2-40B4-BE49-F238E27FC236}">
                <a16:creationId xmlns:a16="http://schemas.microsoft.com/office/drawing/2014/main" id="{DBC34AF7-316E-4CB6-A4B1-78975E144440}"/>
              </a:ext>
            </a:extLst>
          </p:cNvPr>
          <p:cNvCxnSpPr>
            <a:cxnSpLocks/>
          </p:cNvCxnSpPr>
          <p:nvPr/>
        </p:nvCxnSpPr>
        <p:spPr>
          <a:xfrm flipV="1">
            <a:off x="5416436" y="2471116"/>
            <a:ext cx="0" cy="302400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84" name="Text Placeholder 22">
            <a:extLst>
              <a:ext uri="{FF2B5EF4-FFF2-40B4-BE49-F238E27FC236}">
                <a16:creationId xmlns:a16="http://schemas.microsoft.com/office/drawing/2014/main" id="{2D54FEF9-B3FF-476C-9986-BB332AEA536E}"/>
              </a:ext>
            </a:extLst>
          </p:cNvPr>
          <p:cNvSpPr txBox="1">
            <a:spLocks/>
          </p:cNvSpPr>
          <p:nvPr/>
        </p:nvSpPr>
        <p:spPr>
          <a:xfrm>
            <a:off x="5800657" y="2563779"/>
            <a:ext cx="6150043" cy="257716"/>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accent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spc="300" dirty="0">
                <a:solidFill>
                  <a:schemeClr val="tx1"/>
                </a:solidFill>
              </a:rPr>
              <a:t>EL</a:t>
            </a:r>
            <a:r>
              <a:rPr lang="es-ES" sz="1600" spc="300" dirty="0">
                <a:solidFill>
                  <a:schemeClr val="tx2"/>
                </a:solidFill>
              </a:rPr>
              <a:t> </a:t>
            </a:r>
            <a:r>
              <a:rPr lang="es-ES" sz="1600" spc="300" dirty="0"/>
              <a:t>EMPLEADO</a:t>
            </a:r>
            <a:r>
              <a:rPr lang="es-ES" sz="1600" spc="300" dirty="0">
                <a:solidFill>
                  <a:schemeClr val="tx2"/>
                </a:solidFill>
              </a:rPr>
              <a:t> </a:t>
            </a:r>
            <a:r>
              <a:rPr lang="es-ES" sz="1600" spc="300" dirty="0">
                <a:solidFill>
                  <a:schemeClr val="tx1"/>
                </a:solidFill>
              </a:rPr>
              <a:t>ES UNA </a:t>
            </a:r>
            <a:r>
              <a:rPr lang="es-ES" sz="1600" spc="300" dirty="0"/>
              <a:t>PERSONA FÍSICA</a:t>
            </a:r>
          </a:p>
        </p:txBody>
      </p:sp>
      <p:sp>
        <p:nvSpPr>
          <p:cNvPr id="261" name="Marcador de texto 5">
            <a:extLst>
              <a:ext uri="{FF2B5EF4-FFF2-40B4-BE49-F238E27FC236}">
                <a16:creationId xmlns:a16="http://schemas.microsoft.com/office/drawing/2014/main" id="{E76BD61A-53BC-44CF-8B23-C2D505B9ED51}"/>
              </a:ext>
            </a:extLst>
          </p:cNvPr>
          <p:cNvSpPr txBox="1">
            <a:spLocks/>
          </p:cNvSpPr>
          <p:nvPr/>
        </p:nvSpPr>
        <p:spPr>
          <a:xfrm>
            <a:off x="6940946" y="3616862"/>
            <a:ext cx="2193789" cy="316960"/>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dirty="0">
                <a:solidFill>
                  <a:schemeClr val="tx1"/>
                </a:solidFill>
                <a:latin typeface="Segoe UI Semibold" panose="020B0702040204020203" pitchFamily="34" charset="0"/>
                <a:ea typeface="Open Sans SemiBold" panose="020B0706030804020204" pitchFamily="34" charset="0"/>
                <a:cs typeface="Segoe UI Semibold" panose="020B0702040204020203" pitchFamily="34" charset="0"/>
              </a:rPr>
              <a:t>Requisitos: </a:t>
            </a:r>
          </a:p>
        </p:txBody>
      </p:sp>
      <p:sp>
        <p:nvSpPr>
          <p:cNvPr id="274" name="CuadroTexto 297">
            <a:extLst>
              <a:ext uri="{FF2B5EF4-FFF2-40B4-BE49-F238E27FC236}">
                <a16:creationId xmlns:a16="http://schemas.microsoft.com/office/drawing/2014/main" id="{4AE84EFB-9EDC-42DA-82BA-2A9AD50A9246}"/>
              </a:ext>
            </a:extLst>
          </p:cNvPr>
          <p:cNvSpPr txBox="1"/>
          <p:nvPr/>
        </p:nvSpPr>
        <p:spPr>
          <a:xfrm>
            <a:off x="6951557" y="3933822"/>
            <a:ext cx="3267836" cy="646331"/>
          </a:xfrm>
          <a:prstGeom prst="rect">
            <a:avLst/>
          </a:prstGeom>
          <a:noFill/>
        </p:spPr>
        <p:txBody>
          <a:bodyPr wrap="square" lIns="0" tIns="0" rIns="0" bIns="0" rtlCol="0">
            <a:spAutoFit/>
          </a:bodyPr>
          <a:lstStyle/>
          <a:p>
            <a:r>
              <a:rPr lang="es-ES" sz="1400" dirty="0">
                <a:latin typeface="Segoe UI" panose="020B0502040204020203" pitchFamily="34" charset="0"/>
                <a:ea typeface="Open Sans SemiBold" panose="020B0706030804020204" pitchFamily="34" charset="0"/>
                <a:cs typeface="Segoe UI Semibold" panose="020B0702040204020203" pitchFamily="34" charset="0"/>
              </a:rPr>
              <a:t>En principio pueden ser contratadas todas aquellas personas, </a:t>
            </a:r>
            <a:r>
              <a:rPr lang="es-ES" sz="1400" dirty="0">
                <a:latin typeface="Segoe UI Semibold" panose="020B0702040204020203" pitchFamily="34" charset="0"/>
                <a:ea typeface="Open Sans SemiBold" panose="020B0706030804020204" pitchFamily="34" charset="0"/>
                <a:cs typeface="Segoe UI Semibold" panose="020B0702040204020203" pitchFamily="34" charset="0"/>
              </a:rPr>
              <a:t>mayores de 16 años</a:t>
            </a:r>
            <a:r>
              <a:rPr lang="es-ES" sz="1400" dirty="0">
                <a:latin typeface="Segoe UI" panose="020B0502040204020203" pitchFamily="34" charset="0"/>
                <a:ea typeface="Open Sans SemiBold" panose="020B0706030804020204" pitchFamily="34" charset="0"/>
                <a:cs typeface="Segoe UI Semibold" panose="020B0702040204020203" pitchFamily="34" charset="0"/>
              </a:rPr>
              <a:t>, con capacidad legal para ello</a:t>
            </a:r>
            <a:endParaRPr lang="es-ES" sz="1400" dirty="0">
              <a:latin typeface="Segoe UI Semibold" panose="020B0702040204020203" pitchFamily="34" charset="0"/>
              <a:ea typeface="Open Sans SemiBold" panose="020B0706030804020204" pitchFamily="34" charset="0"/>
              <a:cs typeface="Segoe UI Semibold" panose="020B0702040204020203" pitchFamily="34" charset="0"/>
            </a:endParaRPr>
          </a:p>
        </p:txBody>
      </p:sp>
      <p:cxnSp>
        <p:nvCxnSpPr>
          <p:cNvPr id="46" name="Conector recto 230">
            <a:extLst>
              <a:ext uri="{FF2B5EF4-FFF2-40B4-BE49-F238E27FC236}">
                <a16:creationId xmlns:a16="http://schemas.microsoft.com/office/drawing/2014/main" id="{CF6D6E9A-CEDE-47CD-9841-484DC8EFC506}"/>
              </a:ext>
            </a:extLst>
          </p:cNvPr>
          <p:cNvCxnSpPr>
            <a:cxnSpLocks/>
          </p:cNvCxnSpPr>
          <p:nvPr/>
        </p:nvCxnSpPr>
        <p:spPr>
          <a:xfrm flipV="1">
            <a:off x="6712120" y="3647484"/>
            <a:ext cx="0" cy="935729"/>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nvGrpSpPr>
          <p:cNvPr id="4" name="Graphic 49">
            <a:extLst>
              <a:ext uri="{FF2B5EF4-FFF2-40B4-BE49-F238E27FC236}">
                <a16:creationId xmlns:a16="http://schemas.microsoft.com/office/drawing/2014/main" id="{3D45F499-5FAC-40A5-8D67-745DA8039B60}"/>
              </a:ext>
            </a:extLst>
          </p:cNvPr>
          <p:cNvGrpSpPr/>
          <p:nvPr/>
        </p:nvGrpSpPr>
        <p:grpSpPr>
          <a:xfrm>
            <a:off x="5823479" y="3775415"/>
            <a:ext cx="739864" cy="693088"/>
            <a:chOff x="5823479" y="3775415"/>
            <a:chExt cx="739864" cy="693088"/>
          </a:xfrm>
          <a:noFill/>
        </p:grpSpPr>
        <p:sp>
          <p:nvSpPr>
            <p:cNvPr id="7" name="Freeform: Shape 6">
              <a:extLst>
                <a:ext uri="{FF2B5EF4-FFF2-40B4-BE49-F238E27FC236}">
                  <a16:creationId xmlns:a16="http://schemas.microsoft.com/office/drawing/2014/main" id="{3D6F79AA-B0FD-4081-8B1A-E7AEFC57A76E}"/>
                </a:ext>
              </a:extLst>
            </p:cNvPr>
            <p:cNvSpPr/>
            <p:nvPr/>
          </p:nvSpPr>
          <p:spPr>
            <a:xfrm>
              <a:off x="5824036" y="4074256"/>
              <a:ext cx="109698" cy="151091"/>
            </a:xfrm>
            <a:custGeom>
              <a:avLst/>
              <a:gdLst>
                <a:gd name="connsiteX0" fmla="*/ 5940 w 109698"/>
                <a:gd name="connsiteY0" fmla="*/ 47146 h 151091"/>
                <a:gd name="connsiteX1" fmla="*/ 50488 w 109698"/>
                <a:gd name="connsiteY1" fmla="*/ 0 h 151091"/>
                <a:gd name="connsiteX2" fmla="*/ 92808 w 109698"/>
                <a:gd name="connsiteY2" fmla="*/ 42135 h 151091"/>
                <a:gd name="connsiteX3" fmla="*/ 0 w 109698"/>
                <a:gd name="connsiteY3" fmla="*/ 151091 h 151091"/>
                <a:gd name="connsiteX4" fmla="*/ 109699 w 109698"/>
                <a:gd name="connsiteY4" fmla="*/ 151091 h 151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98" h="151091">
                  <a:moveTo>
                    <a:pt x="5940" y="47146"/>
                  </a:moveTo>
                  <a:cubicBezTo>
                    <a:pt x="5940" y="19304"/>
                    <a:pt x="22645" y="0"/>
                    <a:pt x="50488" y="0"/>
                  </a:cubicBezTo>
                  <a:cubicBezTo>
                    <a:pt x="78330" y="0"/>
                    <a:pt x="92808" y="19861"/>
                    <a:pt x="92808" y="42135"/>
                  </a:cubicBezTo>
                  <a:cubicBezTo>
                    <a:pt x="92808" y="102460"/>
                    <a:pt x="0" y="94107"/>
                    <a:pt x="0" y="151091"/>
                  </a:cubicBezTo>
                  <a:lnTo>
                    <a:pt x="109699" y="151091"/>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nvGrpSpPr>
            <p:cNvPr id="8" name="Graphic 49">
              <a:extLst>
                <a:ext uri="{FF2B5EF4-FFF2-40B4-BE49-F238E27FC236}">
                  <a16:creationId xmlns:a16="http://schemas.microsoft.com/office/drawing/2014/main" id="{F2F5F3E6-FCAD-462B-BC98-9671FEE4680E}"/>
                </a:ext>
              </a:extLst>
            </p:cNvPr>
            <p:cNvGrpSpPr/>
            <p:nvPr/>
          </p:nvGrpSpPr>
          <p:grpSpPr>
            <a:xfrm>
              <a:off x="5835544" y="4308132"/>
              <a:ext cx="80186" cy="160371"/>
              <a:chOff x="5835544" y="4308132"/>
              <a:chExt cx="80186" cy="160371"/>
            </a:xfrm>
            <a:noFill/>
          </p:grpSpPr>
          <p:sp>
            <p:nvSpPr>
              <p:cNvPr id="9" name="Freeform: Shape 8">
                <a:extLst>
                  <a:ext uri="{FF2B5EF4-FFF2-40B4-BE49-F238E27FC236}">
                    <a16:creationId xmlns:a16="http://schemas.microsoft.com/office/drawing/2014/main" id="{7F42D1F8-2621-4058-AF4D-DE1980C4C62C}"/>
                  </a:ext>
                </a:extLst>
              </p:cNvPr>
              <p:cNvSpPr/>
              <p:nvPr/>
            </p:nvSpPr>
            <p:spPr>
              <a:xfrm>
                <a:off x="5835544" y="4308132"/>
                <a:ext cx="80186" cy="80185"/>
              </a:xfrm>
              <a:custGeom>
                <a:avLst/>
                <a:gdLst>
                  <a:gd name="connsiteX0" fmla="*/ 0 w 80186"/>
                  <a:gd name="connsiteY0" fmla="*/ 40093 h 80185"/>
                  <a:gd name="connsiteX1" fmla="*/ 40093 w 80186"/>
                  <a:gd name="connsiteY1" fmla="*/ 0 h 80185"/>
                  <a:gd name="connsiteX2" fmla="*/ 80186 w 80186"/>
                  <a:gd name="connsiteY2" fmla="*/ 40093 h 80185"/>
                  <a:gd name="connsiteX3" fmla="*/ 40093 w 80186"/>
                  <a:gd name="connsiteY3" fmla="*/ 80186 h 80185"/>
                </a:gdLst>
                <a:ahLst/>
                <a:cxnLst>
                  <a:cxn ang="0">
                    <a:pos x="connsiteX0" y="connsiteY0"/>
                  </a:cxn>
                  <a:cxn ang="0">
                    <a:pos x="connsiteX1" y="connsiteY1"/>
                  </a:cxn>
                  <a:cxn ang="0">
                    <a:pos x="connsiteX2" y="connsiteY2"/>
                  </a:cxn>
                  <a:cxn ang="0">
                    <a:pos x="connsiteX3" y="connsiteY3"/>
                  </a:cxn>
                </a:cxnLst>
                <a:rect l="l" t="t" r="r" b="b"/>
                <a:pathLst>
                  <a:path w="80186" h="80185">
                    <a:moveTo>
                      <a:pt x="0" y="40093"/>
                    </a:moveTo>
                    <a:cubicBezTo>
                      <a:pt x="0" y="18005"/>
                      <a:pt x="18005" y="0"/>
                      <a:pt x="40093" y="0"/>
                    </a:cubicBezTo>
                    <a:cubicBezTo>
                      <a:pt x="62181" y="0"/>
                      <a:pt x="80186" y="18005"/>
                      <a:pt x="80186" y="40093"/>
                    </a:cubicBezTo>
                    <a:cubicBezTo>
                      <a:pt x="80186" y="62181"/>
                      <a:pt x="62181" y="80186"/>
                      <a:pt x="40093" y="80186"/>
                    </a:cubicBez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0" name="Freeform: Shape 9">
                <a:extLst>
                  <a:ext uri="{FF2B5EF4-FFF2-40B4-BE49-F238E27FC236}">
                    <a16:creationId xmlns:a16="http://schemas.microsoft.com/office/drawing/2014/main" id="{7F5DE2BB-8476-4357-8DC0-1B0D3448E442}"/>
                  </a:ext>
                </a:extLst>
              </p:cNvPr>
              <p:cNvSpPr/>
              <p:nvPr/>
            </p:nvSpPr>
            <p:spPr>
              <a:xfrm>
                <a:off x="5835544" y="4388318"/>
                <a:ext cx="80186" cy="80185"/>
              </a:xfrm>
              <a:custGeom>
                <a:avLst/>
                <a:gdLst>
                  <a:gd name="connsiteX0" fmla="*/ 0 w 80186"/>
                  <a:gd name="connsiteY0" fmla="*/ 40093 h 80185"/>
                  <a:gd name="connsiteX1" fmla="*/ 40093 w 80186"/>
                  <a:gd name="connsiteY1" fmla="*/ 80186 h 80185"/>
                  <a:gd name="connsiteX2" fmla="*/ 80186 w 80186"/>
                  <a:gd name="connsiteY2" fmla="*/ 40093 h 80185"/>
                  <a:gd name="connsiteX3" fmla="*/ 40093 w 80186"/>
                  <a:gd name="connsiteY3" fmla="*/ 0 h 80185"/>
                </a:gdLst>
                <a:ahLst/>
                <a:cxnLst>
                  <a:cxn ang="0">
                    <a:pos x="connsiteX0" y="connsiteY0"/>
                  </a:cxn>
                  <a:cxn ang="0">
                    <a:pos x="connsiteX1" y="connsiteY1"/>
                  </a:cxn>
                  <a:cxn ang="0">
                    <a:pos x="connsiteX2" y="connsiteY2"/>
                  </a:cxn>
                  <a:cxn ang="0">
                    <a:pos x="connsiteX3" y="connsiteY3"/>
                  </a:cxn>
                </a:cxnLst>
                <a:rect l="l" t="t" r="r" b="b"/>
                <a:pathLst>
                  <a:path w="80186" h="80185">
                    <a:moveTo>
                      <a:pt x="0" y="40093"/>
                    </a:moveTo>
                    <a:cubicBezTo>
                      <a:pt x="0" y="62181"/>
                      <a:pt x="18005" y="80186"/>
                      <a:pt x="40093" y="80186"/>
                    </a:cubicBezTo>
                    <a:cubicBezTo>
                      <a:pt x="62181" y="80186"/>
                      <a:pt x="80186" y="62181"/>
                      <a:pt x="80186" y="40093"/>
                    </a:cubicBezTo>
                    <a:cubicBezTo>
                      <a:pt x="80186" y="18005"/>
                      <a:pt x="62181" y="0"/>
                      <a:pt x="40093" y="0"/>
                    </a:cubicBez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1" name="Freeform: Shape 10">
                <a:extLst>
                  <a:ext uri="{FF2B5EF4-FFF2-40B4-BE49-F238E27FC236}">
                    <a16:creationId xmlns:a16="http://schemas.microsoft.com/office/drawing/2014/main" id="{69E957CA-01CB-4233-9031-308361A54B91}"/>
                  </a:ext>
                </a:extLst>
              </p:cNvPr>
              <p:cNvSpPr/>
              <p:nvPr/>
            </p:nvSpPr>
            <p:spPr>
              <a:xfrm>
                <a:off x="5861159" y="4388318"/>
                <a:ext cx="14478" cy="18561"/>
              </a:xfrm>
              <a:custGeom>
                <a:avLst/>
                <a:gdLst>
                  <a:gd name="connsiteX0" fmla="*/ 14478 w 14478"/>
                  <a:gd name="connsiteY0" fmla="*/ 0 h 18561"/>
                  <a:gd name="connsiteX1" fmla="*/ 0 w 14478"/>
                  <a:gd name="connsiteY1" fmla="*/ 0 h 18561"/>
                </a:gdLst>
                <a:ahLst/>
                <a:cxnLst>
                  <a:cxn ang="0">
                    <a:pos x="connsiteX0" y="connsiteY0"/>
                  </a:cxn>
                  <a:cxn ang="0">
                    <a:pos x="connsiteX1" y="connsiteY1"/>
                  </a:cxn>
                </a:cxnLst>
                <a:rect l="l" t="t" r="r" b="b"/>
                <a:pathLst>
                  <a:path w="14478" h="18561">
                    <a:moveTo>
                      <a:pt x="14478" y="0"/>
                    </a:moveTo>
                    <a:lnTo>
                      <a:pt x="0" y="0"/>
                    </a:lnTo>
                  </a:path>
                </a:pathLst>
              </a:custGeom>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grpSp>
          <p:nvGrpSpPr>
            <p:cNvPr id="12" name="Graphic 49">
              <a:extLst>
                <a:ext uri="{FF2B5EF4-FFF2-40B4-BE49-F238E27FC236}">
                  <a16:creationId xmlns:a16="http://schemas.microsoft.com/office/drawing/2014/main" id="{A61E40B2-1047-4F58-A0C1-2F27157CF538}"/>
                </a:ext>
              </a:extLst>
            </p:cNvPr>
            <p:cNvGrpSpPr/>
            <p:nvPr/>
          </p:nvGrpSpPr>
          <p:grpSpPr>
            <a:xfrm>
              <a:off x="5823479" y="3822376"/>
              <a:ext cx="104130" cy="169281"/>
              <a:chOff x="5823479" y="3822376"/>
              <a:chExt cx="104130" cy="169281"/>
            </a:xfrm>
            <a:noFill/>
          </p:grpSpPr>
          <p:sp>
            <p:nvSpPr>
              <p:cNvPr id="13" name="Freeform: Shape 12">
                <a:extLst>
                  <a:ext uri="{FF2B5EF4-FFF2-40B4-BE49-F238E27FC236}">
                    <a16:creationId xmlns:a16="http://schemas.microsoft.com/office/drawing/2014/main" id="{441159E0-6C2F-4EA5-BBE4-072EFCC6A96D}"/>
                  </a:ext>
                </a:extLst>
              </p:cNvPr>
              <p:cNvSpPr/>
              <p:nvPr/>
            </p:nvSpPr>
            <p:spPr>
              <a:xfrm>
                <a:off x="5827934" y="3822376"/>
                <a:ext cx="47703" cy="169281"/>
              </a:xfrm>
              <a:custGeom>
                <a:avLst/>
                <a:gdLst>
                  <a:gd name="connsiteX0" fmla="*/ 0 w 47703"/>
                  <a:gd name="connsiteY0" fmla="*/ 47518 h 169281"/>
                  <a:gd name="connsiteX1" fmla="*/ 47703 w 47703"/>
                  <a:gd name="connsiteY1" fmla="*/ 0 h 169281"/>
                  <a:gd name="connsiteX2" fmla="*/ 47703 w 47703"/>
                  <a:gd name="connsiteY2" fmla="*/ 169281 h 169281"/>
                </a:gdLst>
                <a:ahLst/>
                <a:cxnLst>
                  <a:cxn ang="0">
                    <a:pos x="connsiteX0" y="connsiteY0"/>
                  </a:cxn>
                  <a:cxn ang="0">
                    <a:pos x="connsiteX1" y="connsiteY1"/>
                  </a:cxn>
                  <a:cxn ang="0">
                    <a:pos x="connsiteX2" y="connsiteY2"/>
                  </a:cxn>
                </a:cxnLst>
                <a:rect l="l" t="t" r="r" b="b"/>
                <a:pathLst>
                  <a:path w="47703" h="169281">
                    <a:moveTo>
                      <a:pt x="0" y="47518"/>
                    </a:moveTo>
                    <a:lnTo>
                      <a:pt x="47703" y="0"/>
                    </a:lnTo>
                    <a:lnTo>
                      <a:pt x="47703" y="169281"/>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4" name="Freeform: Shape 13">
                <a:extLst>
                  <a:ext uri="{FF2B5EF4-FFF2-40B4-BE49-F238E27FC236}">
                    <a16:creationId xmlns:a16="http://schemas.microsoft.com/office/drawing/2014/main" id="{76786988-5EE7-4E02-814B-CA701B9459A1}"/>
                  </a:ext>
                </a:extLst>
              </p:cNvPr>
              <p:cNvSpPr/>
              <p:nvPr/>
            </p:nvSpPr>
            <p:spPr>
              <a:xfrm>
                <a:off x="5823479" y="3991657"/>
                <a:ext cx="104130" cy="18561"/>
              </a:xfrm>
              <a:custGeom>
                <a:avLst/>
                <a:gdLst>
                  <a:gd name="connsiteX0" fmla="*/ 0 w 104130"/>
                  <a:gd name="connsiteY0" fmla="*/ 0 h 18561"/>
                  <a:gd name="connsiteX1" fmla="*/ 104131 w 104130"/>
                  <a:gd name="connsiteY1" fmla="*/ 0 h 18561"/>
                </a:gdLst>
                <a:ahLst/>
                <a:cxnLst>
                  <a:cxn ang="0">
                    <a:pos x="connsiteX0" y="connsiteY0"/>
                  </a:cxn>
                  <a:cxn ang="0">
                    <a:pos x="connsiteX1" y="connsiteY1"/>
                  </a:cxn>
                </a:cxnLst>
                <a:rect l="l" t="t" r="r" b="b"/>
                <a:pathLst>
                  <a:path w="104130" h="18561">
                    <a:moveTo>
                      <a:pt x="0" y="0"/>
                    </a:moveTo>
                    <a:lnTo>
                      <a:pt x="104131" y="0"/>
                    </a:lnTo>
                  </a:path>
                </a:pathLst>
              </a:custGeom>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sp>
          <p:nvSpPr>
            <p:cNvPr id="15" name="Freeform: Shape 14">
              <a:extLst>
                <a:ext uri="{FF2B5EF4-FFF2-40B4-BE49-F238E27FC236}">
                  <a16:creationId xmlns:a16="http://schemas.microsoft.com/office/drawing/2014/main" id="{61044119-22BD-4D90-A904-52003623271D}"/>
                </a:ext>
              </a:extLst>
            </p:cNvPr>
            <p:cNvSpPr/>
            <p:nvPr/>
          </p:nvSpPr>
          <p:spPr>
            <a:xfrm>
              <a:off x="6000000" y="3907017"/>
              <a:ext cx="396104" cy="18561"/>
            </a:xfrm>
            <a:custGeom>
              <a:avLst/>
              <a:gdLst>
                <a:gd name="connsiteX0" fmla="*/ 0 w 396104"/>
                <a:gd name="connsiteY0" fmla="*/ 0 h 18561"/>
                <a:gd name="connsiteX1" fmla="*/ 396104 w 396104"/>
                <a:gd name="connsiteY1" fmla="*/ 0 h 18561"/>
              </a:gdLst>
              <a:ahLst/>
              <a:cxnLst>
                <a:cxn ang="0">
                  <a:pos x="connsiteX0" y="connsiteY0"/>
                </a:cxn>
                <a:cxn ang="0">
                  <a:pos x="connsiteX1" y="connsiteY1"/>
                </a:cxn>
              </a:cxnLst>
              <a:rect l="l" t="t" r="r" b="b"/>
              <a:pathLst>
                <a:path w="396104" h="18561">
                  <a:moveTo>
                    <a:pt x="0" y="0"/>
                  </a:moveTo>
                  <a:lnTo>
                    <a:pt x="396104"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6" name="Freeform: Shape 15">
              <a:extLst>
                <a:ext uri="{FF2B5EF4-FFF2-40B4-BE49-F238E27FC236}">
                  <a16:creationId xmlns:a16="http://schemas.microsoft.com/office/drawing/2014/main" id="{C1824CAF-400B-447E-9FA7-0BE2CF8E73AC}"/>
                </a:ext>
              </a:extLst>
            </p:cNvPr>
            <p:cNvSpPr/>
            <p:nvPr/>
          </p:nvSpPr>
          <p:spPr>
            <a:xfrm>
              <a:off x="6000000" y="4028409"/>
              <a:ext cx="396104" cy="18561"/>
            </a:xfrm>
            <a:custGeom>
              <a:avLst/>
              <a:gdLst>
                <a:gd name="connsiteX0" fmla="*/ 0 w 396104"/>
                <a:gd name="connsiteY0" fmla="*/ 0 h 18561"/>
                <a:gd name="connsiteX1" fmla="*/ 396104 w 396104"/>
                <a:gd name="connsiteY1" fmla="*/ 0 h 18561"/>
              </a:gdLst>
              <a:ahLst/>
              <a:cxnLst>
                <a:cxn ang="0">
                  <a:pos x="connsiteX0" y="connsiteY0"/>
                </a:cxn>
                <a:cxn ang="0">
                  <a:pos x="connsiteX1" y="connsiteY1"/>
                </a:cxn>
              </a:cxnLst>
              <a:rect l="l" t="t" r="r" b="b"/>
              <a:pathLst>
                <a:path w="396104" h="18561">
                  <a:moveTo>
                    <a:pt x="0" y="0"/>
                  </a:moveTo>
                  <a:lnTo>
                    <a:pt x="396104"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 name="Freeform: Shape 16">
              <a:extLst>
                <a:ext uri="{FF2B5EF4-FFF2-40B4-BE49-F238E27FC236}">
                  <a16:creationId xmlns:a16="http://schemas.microsoft.com/office/drawing/2014/main" id="{A87B764C-36A8-4712-A093-9285F9DF9B44}"/>
                </a:ext>
              </a:extLst>
            </p:cNvPr>
            <p:cNvSpPr/>
            <p:nvPr/>
          </p:nvSpPr>
          <p:spPr>
            <a:xfrm>
              <a:off x="6000000" y="4271380"/>
              <a:ext cx="396104" cy="18561"/>
            </a:xfrm>
            <a:custGeom>
              <a:avLst/>
              <a:gdLst>
                <a:gd name="connsiteX0" fmla="*/ 0 w 396104"/>
                <a:gd name="connsiteY0" fmla="*/ 0 h 18561"/>
                <a:gd name="connsiteX1" fmla="*/ 396104 w 396104"/>
                <a:gd name="connsiteY1" fmla="*/ 0 h 18561"/>
              </a:gdLst>
              <a:ahLst/>
              <a:cxnLst>
                <a:cxn ang="0">
                  <a:pos x="connsiteX0" y="connsiteY0"/>
                </a:cxn>
                <a:cxn ang="0">
                  <a:pos x="connsiteX1" y="connsiteY1"/>
                </a:cxn>
              </a:cxnLst>
              <a:rect l="l" t="t" r="r" b="b"/>
              <a:pathLst>
                <a:path w="396104" h="18561">
                  <a:moveTo>
                    <a:pt x="0" y="0"/>
                  </a:moveTo>
                  <a:lnTo>
                    <a:pt x="396104"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8" name="Freeform: Shape 17">
              <a:extLst>
                <a:ext uri="{FF2B5EF4-FFF2-40B4-BE49-F238E27FC236}">
                  <a16:creationId xmlns:a16="http://schemas.microsoft.com/office/drawing/2014/main" id="{054EC194-A7AA-4ADA-A0B3-8D47394CE0E8}"/>
                </a:ext>
              </a:extLst>
            </p:cNvPr>
            <p:cNvSpPr/>
            <p:nvPr/>
          </p:nvSpPr>
          <p:spPr>
            <a:xfrm>
              <a:off x="6000000" y="4149802"/>
              <a:ext cx="396104" cy="18561"/>
            </a:xfrm>
            <a:custGeom>
              <a:avLst/>
              <a:gdLst>
                <a:gd name="connsiteX0" fmla="*/ 0 w 396104"/>
                <a:gd name="connsiteY0" fmla="*/ 0 h 18561"/>
                <a:gd name="connsiteX1" fmla="*/ 396104 w 396104"/>
                <a:gd name="connsiteY1" fmla="*/ 0 h 18561"/>
              </a:gdLst>
              <a:ahLst/>
              <a:cxnLst>
                <a:cxn ang="0">
                  <a:pos x="connsiteX0" y="connsiteY0"/>
                </a:cxn>
                <a:cxn ang="0">
                  <a:pos x="connsiteX1" y="connsiteY1"/>
                </a:cxn>
              </a:cxnLst>
              <a:rect l="l" t="t" r="r" b="b"/>
              <a:pathLst>
                <a:path w="396104" h="18561">
                  <a:moveTo>
                    <a:pt x="0" y="0"/>
                  </a:moveTo>
                  <a:lnTo>
                    <a:pt x="396104"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9" name="Freeform: Shape 18">
              <a:extLst>
                <a:ext uri="{FF2B5EF4-FFF2-40B4-BE49-F238E27FC236}">
                  <a16:creationId xmlns:a16="http://schemas.microsoft.com/office/drawing/2014/main" id="{350C182C-8048-4D0C-BD09-8B6D256FA173}"/>
                </a:ext>
              </a:extLst>
            </p:cNvPr>
            <p:cNvSpPr/>
            <p:nvPr/>
          </p:nvSpPr>
          <p:spPr>
            <a:xfrm>
              <a:off x="6000000" y="4392773"/>
              <a:ext cx="396104" cy="18561"/>
            </a:xfrm>
            <a:custGeom>
              <a:avLst/>
              <a:gdLst>
                <a:gd name="connsiteX0" fmla="*/ 0 w 396104"/>
                <a:gd name="connsiteY0" fmla="*/ 0 h 18561"/>
                <a:gd name="connsiteX1" fmla="*/ 396104 w 396104"/>
                <a:gd name="connsiteY1" fmla="*/ 0 h 18561"/>
              </a:gdLst>
              <a:ahLst/>
              <a:cxnLst>
                <a:cxn ang="0">
                  <a:pos x="connsiteX0" y="connsiteY0"/>
                </a:cxn>
                <a:cxn ang="0">
                  <a:pos x="connsiteX1" y="connsiteY1"/>
                </a:cxn>
              </a:cxnLst>
              <a:rect l="l" t="t" r="r" b="b"/>
              <a:pathLst>
                <a:path w="396104" h="18561">
                  <a:moveTo>
                    <a:pt x="0" y="0"/>
                  </a:moveTo>
                  <a:lnTo>
                    <a:pt x="396104"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20" name="Graphic 49">
              <a:extLst>
                <a:ext uri="{FF2B5EF4-FFF2-40B4-BE49-F238E27FC236}">
                  <a16:creationId xmlns:a16="http://schemas.microsoft.com/office/drawing/2014/main" id="{71C5E3F3-8A5D-499D-9974-33D2B0052B37}"/>
                </a:ext>
              </a:extLst>
            </p:cNvPr>
            <p:cNvGrpSpPr/>
            <p:nvPr/>
          </p:nvGrpSpPr>
          <p:grpSpPr>
            <a:xfrm>
              <a:off x="6439167" y="3775415"/>
              <a:ext cx="124177" cy="663575"/>
              <a:chOff x="6439167" y="3775415"/>
              <a:chExt cx="124177" cy="663575"/>
            </a:xfrm>
            <a:noFill/>
          </p:grpSpPr>
          <p:sp>
            <p:nvSpPr>
              <p:cNvPr id="21" name="Freeform: Shape 20">
                <a:extLst>
                  <a:ext uri="{FF2B5EF4-FFF2-40B4-BE49-F238E27FC236}">
                    <a16:creationId xmlns:a16="http://schemas.microsoft.com/office/drawing/2014/main" id="{111E4950-73BE-4E65-8656-B9A6C1B729DF}"/>
                  </a:ext>
                </a:extLst>
              </p:cNvPr>
              <p:cNvSpPr/>
              <p:nvPr/>
            </p:nvSpPr>
            <p:spPr>
              <a:xfrm>
                <a:off x="6501348" y="3775415"/>
                <a:ext cx="18561" cy="663575"/>
              </a:xfrm>
              <a:custGeom>
                <a:avLst/>
                <a:gdLst>
                  <a:gd name="connsiteX0" fmla="*/ 0 w 18561"/>
                  <a:gd name="connsiteY0" fmla="*/ 0 h 663575"/>
                  <a:gd name="connsiteX1" fmla="*/ 0 w 18561"/>
                  <a:gd name="connsiteY1" fmla="*/ 663576 h 663575"/>
                </a:gdLst>
                <a:ahLst/>
                <a:cxnLst>
                  <a:cxn ang="0">
                    <a:pos x="connsiteX0" y="connsiteY0"/>
                  </a:cxn>
                  <a:cxn ang="0">
                    <a:pos x="connsiteX1" y="connsiteY1"/>
                  </a:cxn>
                </a:cxnLst>
                <a:rect l="l" t="t" r="r" b="b"/>
                <a:pathLst>
                  <a:path w="18561" h="663575">
                    <a:moveTo>
                      <a:pt x="0" y="0"/>
                    </a:moveTo>
                    <a:lnTo>
                      <a:pt x="0" y="663576"/>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2" name="Freeform: Shape 21">
                <a:extLst>
                  <a:ext uri="{FF2B5EF4-FFF2-40B4-BE49-F238E27FC236}">
                    <a16:creationId xmlns:a16="http://schemas.microsoft.com/office/drawing/2014/main" id="{1ABE0151-03E4-4B34-A923-ED798551CAB4}"/>
                  </a:ext>
                </a:extLst>
              </p:cNvPr>
              <p:cNvSpPr/>
              <p:nvPr/>
            </p:nvSpPr>
            <p:spPr>
              <a:xfrm>
                <a:off x="6439167" y="3775415"/>
                <a:ext cx="124177" cy="62181"/>
              </a:xfrm>
              <a:custGeom>
                <a:avLst/>
                <a:gdLst>
                  <a:gd name="connsiteX0" fmla="*/ 0 w 124177"/>
                  <a:gd name="connsiteY0" fmla="*/ 62181 h 62181"/>
                  <a:gd name="connsiteX1" fmla="*/ 62181 w 124177"/>
                  <a:gd name="connsiteY1" fmla="*/ 0 h 62181"/>
                  <a:gd name="connsiteX2" fmla="*/ 124177 w 124177"/>
                  <a:gd name="connsiteY2" fmla="*/ 62181 h 62181"/>
                </a:gdLst>
                <a:ahLst/>
                <a:cxnLst>
                  <a:cxn ang="0">
                    <a:pos x="connsiteX0" y="connsiteY0"/>
                  </a:cxn>
                  <a:cxn ang="0">
                    <a:pos x="connsiteX1" y="connsiteY1"/>
                  </a:cxn>
                  <a:cxn ang="0">
                    <a:pos x="connsiteX2" y="connsiteY2"/>
                  </a:cxn>
                </a:cxnLst>
                <a:rect l="l" t="t" r="r" b="b"/>
                <a:pathLst>
                  <a:path w="124177" h="62181">
                    <a:moveTo>
                      <a:pt x="0" y="62181"/>
                    </a:moveTo>
                    <a:lnTo>
                      <a:pt x="62181" y="0"/>
                    </a:lnTo>
                    <a:lnTo>
                      <a:pt x="124177" y="62181"/>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grpSp>
        <p:nvGrpSpPr>
          <p:cNvPr id="25" name="Graphic 23">
            <a:extLst>
              <a:ext uri="{FF2B5EF4-FFF2-40B4-BE49-F238E27FC236}">
                <a16:creationId xmlns:a16="http://schemas.microsoft.com/office/drawing/2014/main" id="{8F21F526-5A89-4176-A5B9-B26533BA16A8}"/>
              </a:ext>
            </a:extLst>
          </p:cNvPr>
          <p:cNvGrpSpPr/>
          <p:nvPr/>
        </p:nvGrpSpPr>
        <p:grpSpPr>
          <a:xfrm>
            <a:off x="4391374" y="2086371"/>
            <a:ext cx="919818" cy="909609"/>
            <a:chOff x="4391374" y="2086371"/>
            <a:chExt cx="919818" cy="909609"/>
          </a:xfrm>
          <a:noFill/>
        </p:grpSpPr>
        <p:sp>
          <p:nvSpPr>
            <p:cNvPr id="26" name="Freeform: Shape 25">
              <a:extLst>
                <a:ext uri="{FF2B5EF4-FFF2-40B4-BE49-F238E27FC236}">
                  <a16:creationId xmlns:a16="http://schemas.microsoft.com/office/drawing/2014/main" id="{8DD7383A-D09C-4A5C-8D08-F4800826344E}"/>
                </a:ext>
              </a:extLst>
            </p:cNvPr>
            <p:cNvSpPr/>
            <p:nvPr/>
          </p:nvSpPr>
          <p:spPr>
            <a:xfrm>
              <a:off x="4813613" y="2086371"/>
              <a:ext cx="497579" cy="456744"/>
            </a:xfrm>
            <a:custGeom>
              <a:avLst/>
              <a:gdLst>
                <a:gd name="connsiteX0" fmla="*/ 249096 w 497579"/>
                <a:gd name="connsiteY0" fmla="*/ 0 h 456744"/>
                <a:gd name="connsiteX1" fmla="*/ 0 w 497579"/>
                <a:gd name="connsiteY1" fmla="*/ 203565 h 456744"/>
                <a:gd name="connsiteX2" fmla="*/ 56149 w 497579"/>
                <a:gd name="connsiteY2" fmla="*/ 330971 h 456744"/>
                <a:gd name="connsiteX3" fmla="*/ 10209 w 497579"/>
                <a:gd name="connsiteY3" fmla="*/ 456744 h 456744"/>
                <a:gd name="connsiteX4" fmla="*/ 11230 w 497579"/>
                <a:gd name="connsiteY4" fmla="*/ 456744 h 456744"/>
                <a:gd name="connsiteX5" fmla="*/ 152725 w 497579"/>
                <a:gd name="connsiteY5" fmla="*/ 391408 h 456744"/>
                <a:gd name="connsiteX6" fmla="*/ 248688 w 497579"/>
                <a:gd name="connsiteY6" fmla="*/ 407129 h 456744"/>
                <a:gd name="connsiteX7" fmla="*/ 497580 w 497579"/>
                <a:gd name="connsiteY7" fmla="*/ 203565 h 456744"/>
                <a:gd name="connsiteX8" fmla="*/ 249096 w 497579"/>
                <a:gd name="connsiteY8" fmla="*/ 0 h 45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579" h="456744">
                  <a:moveTo>
                    <a:pt x="249096" y="0"/>
                  </a:moveTo>
                  <a:cubicBezTo>
                    <a:pt x="111481" y="0"/>
                    <a:pt x="0" y="91063"/>
                    <a:pt x="0" y="203565"/>
                  </a:cubicBezTo>
                  <a:cubicBezTo>
                    <a:pt x="0" y="252159"/>
                    <a:pt x="21643" y="296057"/>
                    <a:pt x="56149" y="330971"/>
                  </a:cubicBezTo>
                  <a:lnTo>
                    <a:pt x="10209" y="456744"/>
                  </a:lnTo>
                  <a:lnTo>
                    <a:pt x="11230" y="456744"/>
                  </a:lnTo>
                  <a:lnTo>
                    <a:pt x="152725" y="391408"/>
                  </a:lnTo>
                  <a:cubicBezTo>
                    <a:pt x="182330" y="401412"/>
                    <a:pt x="214590" y="407129"/>
                    <a:pt x="248688" y="407129"/>
                  </a:cubicBezTo>
                  <a:cubicBezTo>
                    <a:pt x="386303" y="407129"/>
                    <a:pt x="497580" y="316066"/>
                    <a:pt x="497580" y="203565"/>
                  </a:cubicBezTo>
                  <a:cubicBezTo>
                    <a:pt x="497580" y="91063"/>
                    <a:pt x="386507" y="0"/>
                    <a:pt x="249096" y="0"/>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27" name="Freeform: Shape 26">
              <a:extLst>
                <a:ext uri="{FF2B5EF4-FFF2-40B4-BE49-F238E27FC236}">
                  <a16:creationId xmlns:a16="http://schemas.microsoft.com/office/drawing/2014/main" id="{12B0A554-0788-47B4-AB3E-3762CC53E6C5}"/>
                </a:ext>
              </a:extLst>
            </p:cNvPr>
            <p:cNvSpPr/>
            <p:nvPr/>
          </p:nvSpPr>
          <p:spPr>
            <a:xfrm>
              <a:off x="4568669" y="2325667"/>
              <a:ext cx="186934" cy="217652"/>
            </a:xfrm>
            <a:custGeom>
              <a:avLst/>
              <a:gdLst>
                <a:gd name="connsiteX0" fmla="*/ 8915 w 186934"/>
                <a:gd name="connsiteY0" fmla="*/ 145987 h 217652"/>
                <a:gd name="connsiteX1" fmla="*/ 93444 w 186934"/>
                <a:gd name="connsiteY1" fmla="*/ 217653 h 217652"/>
                <a:gd name="connsiteX2" fmla="*/ 93444 w 186934"/>
                <a:gd name="connsiteY2" fmla="*/ 217653 h 217652"/>
                <a:gd name="connsiteX3" fmla="*/ 177973 w 186934"/>
                <a:gd name="connsiteY3" fmla="*/ 145987 h 217652"/>
                <a:gd name="connsiteX4" fmla="*/ 185732 w 186934"/>
                <a:gd name="connsiteY4" fmla="*/ 99638 h 217652"/>
                <a:gd name="connsiteX5" fmla="*/ 101203 w 186934"/>
                <a:gd name="connsiteY5" fmla="*/ 0 h 217652"/>
                <a:gd name="connsiteX6" fmla="*/ 85685 w 186934"/>
                <a:gd name="connsiteY6" fmla="*/ 0 h 217652"/>
                <a:gd name="connsiteX7" fmla="*/ 1156 w 186934"/>
                <a:gd name="connsiteY7" fmla="*/ 99843 h 217652"/>
                <a:gd name="connsiteX8" fmla="*/ 8915 w 186934"/>
                <a:gd name="connsiteY8" fmla="*/ 145987 h 21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934" h="217652">
                  <a:moveTo>
                    <a:pt x="8915" y="145987"/>
                  </a:moveTo>
                  <a:cubicBezTo>
                    <a:pt x="15857" y="187230"/>
                    <a:pt x="51588" y="217653"/>
                    <a:pt x="93444" y="217653"/>
                  </a:cubicBezTo>
                  <a:lnTo>
                    <a:pt x="93444" y="217653"/>
                  </a:lnTo>
                  <a:cubicBezTo>
                    <a:pt x="135300" y="217653"/>
                    <a:pt x="171031" y="187435"/>
                    <a:pt x="177973" y="145987"/>
                  </a:cubicBezTo>
                  <a:lnTo>
                    <a:pt x="185732" y="99638"/>
                  </a:lnTo>
                  <a:cubicBezTo>
                    <a:pt x="194512" y="47369"/>
                    <a:pt x="154085" y="0"/>
                    <a:pt x="101203" y="0"/>
                  </a:cubicBezTo>
                  <a:lnTo>
                    <a:pt x="85685" y="0"/>
                  </a:lnTo>
                  <a:cubicBezTo>
                    <a:pt x="32804" y="0"/>
                    <a:pt x="-7419" y="47573"/>
                    <a:pt x="1156" y="99843"/>
                  </a:cubicBezTo>
                  <a:lnTo>
                    <a:pt x="8915" y="145987"/>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8" name="Freeform: Shape 27">
              <a:extLst>
                <a:ext uri="{FF2B5EF4-FFF2-40B4-BE49-F238E27FC236}">
                  <a16:creationId xmlns:a16="http://schemas.microsoft.com/office/drawing/2014/main" id="{48A2BF6B-7087-490B-BFBE-BFC76C671D25}"/>
                </a:ext>
              </a:extLst>
            </p:cNvPr>
            <p:cNvSpPr/>
            <p:nvPr/>
          </p:nvSpPr>
          <p:spPr>
            <a:xfrm>
              <a:off x="4391374" y="2594568"/>
              <a:ext cx="914509" cy="401412"/>
            </a:xfrm>
            <a:custGeom>
              <a:avLst/>
              <a:gdLst>
                <a:gd name="connsiteX0" fmla="*/ 914510 w 914509"/>
                <a:gd name="connsiteY0" fmla="*/ 94126 h 401412"/>
                <a:gd name="connsiteX1" fmla="*/ 782407 w 914509"/>
                <a:gd name="connsiteY1" fmla="*/ 1633 h 401412"/>
                <a:gd name="connsiteX2" fmla="*/ 780161 w 914509"/>
                <a:gd name="connsiteY2" fmla="*/ 0 h 401412"/>
                <a:gd name="connsiteX3" fmla="*/ 780161 w 914509"/>
                <a:gd name="connsiteY3" fmla="*/ 1633 h 401412"/>
                <a:gd name="connsiteX4" fmla="*/ 780161 w 914509"/>
                <a:gd name="connsiteY4" fmla="*/ 55536 h 401412"/>
                <a:gd name="connsiteX5" fmla="*/ 282581 w 914509"/>
                <a:gd name="connsiteY5" fmla="*/ 7555 h 401412"/>
                <a:gd name="connsiteX6" fmla="*/ 262368 w 914509"/>
                <a:gd name="connsiteY6" fmla="*/ 8575 h 401412"/>
                <a:gd name="connsiteX7" fmla="*/ 63499 w 914509"/>
                <a:gd name="connsiteY7" fmla="*/ 47777 h 401412"/>
                <a:gd name="connsiteX8" fmla="*/ 24501 w 914509"/>
                <a:gd name="connsiteY8" fmla="*/ 97801 h 401412"/>
                <a:gd name="connsiteX9" fmla="*/ 0 w 914509"/>
                <a:gd name="connsiteY9" fmla="*/ 401412 h 401412"/>
                <a:gd name="connsiteX10" fmla="*/ 73300 w 914509"/>
                <a:gd name="connsiteY10" fmla="*/ 401412 h 401412"/>
                <a:gd name="connsiteX11" fmla="*/ 126998 w 914509"/>
                <a:gd name="connsiteY11" fmla="*/ 171917 h 401412"/>
                <a:gd name="connsiteX12" fmla="*/ 128223 w 914509"/>
                <a:gd name="connsiteY12" fmla="*/ 171917 h 401412"/>
                <a:gd name="connsiteX13" fmla="*/ 169467 w 914509"/>
                <a:gd name="connsiteY13" fmla="*/ 401412 h 401412"/>
                <a:gd name="connsiteX14" fmla="*/ 375278 w 914509"/>
                <a:gd name="connsiteY14" fmla="*/ 401412 h 401412"/>
                <a:gd name="connsiteX15" fmla="*/ 417338 w 914509"/>
                <a:gd name="connsiteY15" fmla="*/ 160483 h 401412"/>
                <a:gd name="connsiteX16" fmla="*/ 779957 w 914509"/>
                <a:gd name="connsiteY16" fmla="*/ 131898 h 401412"/>
                <a:gd name="connsiteX17" fmla="*/ 779957 w 914509"/>
                <a:gd name="connsiteY17" fmla="*/ 188456 h 401412"/>
                <a:gd name="connsiteX18" fmla="*/ 914510 w 914509"/>
                <a:gd name="connsiteY18" fmla="*/ 94126 h 40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509" h="401412">
                  <a:moveTo>
                    <a:pt x="914510" y="94126"/>
                  </a:moveTo>
                  <a:lnTo>
                    <a:pt x="782407" y="1633"/>
                  </a:lnTo>
                  <a:lnTo>
                    <a:pt x="780161" y="0"/>
                  </a:lnTo>
                  <a:lnTo>
                    <a:pt x="780161" y="1633"/>
                  </a:lnTo>
                  <a:lnTo>
                    <a:pt x="780161" y="55536"/>
                  </a:lnTo>
                  <a:lnTo>
                    <a:pt x="282581" y="7555"/>
                  </a:lnTo>
                  <a:cubicBezTo>
                    <a:pt x="275843" y="6534"/>
                    <a:pt x="269106" y="6942"/>
                    <a:pt x="262368" y="8575"/>
                  </a:cubicBezTo>
                  <a:lnTo>
                    <a:pt x="63499" y="47777"/>
                  </a:lnTo>
                  <a:cubicBezTo>
                    <a:pt x="40631" y="53494"/>
                    <a:pt x="24501" y="74116"/>
                    <a:pt x="24501" y="97801"/>
                  </a:cubicBezTo>
                  <a:lnTo>
                    <a:pt x="0" y="401412"/>
                  </a:lnTo>
                  <a:lnTo>
                    <a:pt x="73300" y="401412"/>
                  </a:lnTo>
                  <a:lnTo>
                    <a:pt x="126998" y="171917"/>
                  </a:lnTo>
                  <a:lnTo>
                    <a:pt x="128223" y="171917"/>
                  </a:lnTo>
                  <a:lnTo>
                    <a:pt x="169467" y="401412"/>
                  </a:lnTo>
                  <a:lnTo>
                    <a:pt x="375278" y="401412"/>
                  </a:lnTo>
                  <a:lnTo>
                    <a:pt x="417338" y="160483"/>
                  </a:lnTo>
                  <a:lnTo>
                    <a:pt x="779957" y="131898"/>
                  </a:lnTo>
                  <a:lnTo>
                    <a:pt x="779957" y="188456"/>
                  </a:lnTo>
                  <a:lnTo>
                    <a:pt x="914510" y="94126"/>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9" name="Freeform: Shape 28">
              <a:extLst>
                <a:ext uri="{FF2B5EF4-FFF2-40B4-BE49-F238E27FC236}">
                  <a16:creationId xmlns:a16="http://schemas.microsoft.com/office/drawing/2014/main" id="{0EB1EB5F-6C97-4061-A7C4-E306015976B6}"/>
                </a:ext>
              </a:extLst>
            </p:cNvPr>
            <p:cNvSpPr/>
            <p:nvPr/>
          </p:nvSpPr>
          <p:spPr>
            <a:xfrm>
              <a:off x="4952249" y="2189277"/>
              <a:ext cx="220919" cy="220715"/>
            </a:xfrm>
            <a:custGeom>
              <a:avLst/>
              <a:gdLst>
                <a:gd name="connsiteX0" fmla="*/ 220920 w 220919"/>
                <a:gd name="connsiteY0" fmla="*/ 98822 h 220715"/>
                <a:gd name="connsiteX1" fmla="*/ 191518 w 220919"/>
                <a:gd name="connsiteY1" fmla="*/ 88409 h 220715"/>
                <a:gd name="connsiteX2" fmla="*/ 183147 w 220919"/>
                <a:gd name="connsiteY2" fmla="*/ 68195 h 220715"/>
                <a:gd name="connsiteX3" fmla="*/ 196418 w 220919"/>
                <a:gd name="connsiteY3" fmla="*/ 40019 h 220715"/>
                <a:gd name="connsiteX4" fmla="*/ 180288 w 220919"/>
                <a:gd name="connsiteY4" fmla="*/ 24093 h 220715"/>
                <a:gd name="connsiteX5" fmla="*/ 152112 w 220919"/>
                <a:gd name="connsiteY5" fmla="*/ 37569 h 220715"/>
                <a:gd name="connsiteX6" fmla="*/ 132103 w 220919"/>
                <a:gd name="connsiteY6" fmla="*/ 29402 h 220715"/>
                <a:gd name="connsiteX7" fmla="*/ 121690 w 220919"/>
                <a:gd name="connsiteY7" fmla="*/ 0 h 220715"/>
                <a:gd name="connsiteX8" fmla="*/ 99230 w 220919"/>
                <a:gd name="connsiteY8" fmla="*/ 0 h 220715"/>
                <a:gd name="connsiteX9" fmla="*/ 88817 w 220919"/>
                <a:gd name="connsiteY9" fmla="*/ 29402 h 220715"/>
                <a:gd name="connsiteX10" fmla="*/ 68808 w 220919"/>
                <a:gd name="connsiteY10" fmla="*/ 37569 h 220715"/>
                <a:gd name="connsiteX11" fmla="*/ 40631 w 220919"/>
                <a:gd name="connsiteY11" fmla="*/ 24093 h 220715"/>
                <a:gd name="connsiteX12" fmla="*/ 24501 w 220919"/>
                <a:gd name="connsiteY12" fmla="*/ 40223 h 220715"/>
                <a:gd name="connsiteX13" fmla="*/ 37773 w 220919"/>
                <a:gd name="connsiteY13" fmla="*/ 68399 h 220715"/>
                <a:gd name="connsiteX14" fmla="*/ 29402 w 220919"/>
                <a:gd name="connsiteY14" fmla="*/ 88613 h 220715"/>
                <a:gd name="connsiteX15" fmla="*/ 0 w 220919"/>
                <a:gd name="connsiteY15" fmla="*/ 99026 h 220715"/>
                <a:gd name="connsiteX16" fmla="*/ 0 w 220919"/>
                <a:gd name="connsiteY16" fmla="*/ 121690 h 220715"/>
                <a:gd name="connsiteX17" fmla="*/ 29402 w 220919"/>
                <a:gd name="connsiteY17" fmla="*/ 132103 h 220715"/>
                <a:gd name="connsiteX18" fmla="*/ 37773 w 220919"/>
                <a:gd name="connsiteY18" fmla="*/ 152316 h 220715"/>
                <a:gd name="connsiteX19" fmla="*/ 24501 w 220919"/>
                <a:gd name="connsiteY19" fmla="*/ 180493 h 220715"/>
                <a:gd name="connsiteX20" fmla="*/ 40631 w 220919"/>
                <a:gd name="connsiteY20" fmla="*/ 196623 h 220715"/>
                <a:gd name="connsiteX21" fmla="*/ 68808 w 220919"/>
                <a:gd name="connsiteY21" fmla="*/ 183147 h 220715"/>
                <a:gd name="connsiteX22" fmla="*/ 88817 w 220919"/>
                <a:gd name="connsiteY22" fmla="*/ 191314 h 220715"/>
                <a:gd name="connsiteX23" fmla="*/ 99230 w 220919"/>
                <a:gd name="connsiteY23" fmla="*/ 220716 h 220715"/>
                <a:gd name="connsiteX24" fmla="*/ 121690 w 220919"/>
                <a:gd name="connsiteY24" fmla="*/ 220716 h 220715"/>
                <a:gd name="connsiteX25" fmla="*/ 132103 w 220919"/>
                <a:gd name="connsiteY25" fmla="*/ 191314 h 220715"/>
                <a:gd name="connsiteX26" fmla="*/ 152112 w 220919"/>
                <a:gd name="connsiteY26" fmla="*/ 183147 h 220715"/>
                <a:gd name="connsiteX27" fmla="*/ 180288 w 220919"/>
                <a:gd name="connsiteY27" fmla="*/ 196623 h 220715"/>
                <a:gd name="connsiteX28" fmla="*/ 196418 w 220919"/>
                <a:gd name="connsiteY28" fmla="*/ 180493 h 220715"/>
                <a:gd name="connsiteX29" fmla="*/ 183147 w 220919"/>
                <a:gd name="connsiteY29" fmla="*/ 152316 h 220715"/>
                <a:gd name="connsiteX30" fmla="*/ 191518 w 220919"/>
                <a:gd name="connsiteY30" fmla="*/ 132103 h 220715"/>
                <a:gd name="connsiteX31" fmla="*/ 220920 w 220919"/>
                <a:gd name="connsiteY31" fmla="*/ 121690 h 220715"/>
                <a:gd name="connsiteX32" fmla="*/ 220920 w 220919"/>
                <a:gd name="connsiteY32" fmla="*/ 98822 h 22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0919" h="220715">
                  <a:moveTo>
                    <a:pt x="220920" y="98822"/>
                  </a:moveTo>
                  <a:lnTo>
                    <a:pt x="191518" y="88409"/>
                  </a:lnTo>
                  <a:cubicBezTo>
                    <a:pt x="189681" y="81263"/>
                    <a:pt x="186822" y="74525"/>
                    <a:pt x="183147" y="68195"/>
                  </a:cubicBezTo>
                  <a:lnTo>
                    <a:pt x="196418" y="40019"/>
                  </a:lnTo>
                  <a:lnTo>
                    <a:pt x="180288" y="24093"/>
                  </a:lnTo>
                  <a:lnTo>
                    <a:pt x="152112" y="37569"/>
                  </a:lnTo>
                  <a:cubicBezTo>
                    <a:pt x="145987" y="33893"/>
                    <a:pt x="139249" y="31239"/>
                    <a:pt x="132103" y="29402"/>
                  </a:cubicBezTo>
                  <a:lnTo>
                    <a:pt x="121690" y="0"/>
                  </a:lnTo>
                  <a:lnTo>
                    <a:pt x="99230" y="0"/>
                  </a:lnTo>
                  <a:lnTo>
                    <a:pt x="88817" y="29402"/>
                  </a:lnTo>
                  <a:cubicBezTo>
                    <a:pt x="81671" y="31239"/>
                    <a:pt x="74933" y="34098"/>
                    <a:pt x="68808" y="37569"/>
                  </a:cubicBezTo>
                  <a:lnTo>
                    <a:pt x="40631" y="24093"/>
                  </a:lnTo>
                  <a:lnTo>
                    <a:pt x="24501" y="40223"/>
                  </a:lnTo>
                  <a:lnTo>
                    <a:pt x="37773" y="68399"/>
                  </a:lnTo>
                  <a:cubicBezTo>
                    <a:pt x="34098" y="74729"/>
                    <a:pt x="31239" y="81467"/>
                    <a:pt x="29402" y="88613"/>
                  </a:cubicBezTo>
                  <a:lnTo>
                    <a:pt x="0" y="99026"/>
                  </a:lnTo>
                  <a:lnTo>
                    <a:pt x="0" y="121690"/>
                  </a:lnTo>
                  <a:lnTo>
                    <a:pt x="29402" y="132103"/>
                  </a:lnTo>
                  <a:cubicBezTo>
                    <a:pt x="31239" y="139249"/>
                    <a:pt x="34098" y="145987"/>
                    <a:pt x="37773" y="152316"/>
                  </a:cubicBezTo>
                  <a:lnTo>
                    <a:pt x="24501" y="180493"/>
                  </a:lnTo>
                  <a:lnTo>
                    <a:pt x="40631" y="196623"/>
                  </a:lnTo>
                  <a:lnTo>
                    <a:pt x="68808" y="183147"/>
                  </a:lnTo>
                  <a:cubicBezTo>
                    <a:pt x="74933" y="186618"/>
                    <a:pt x="81671" y="189476"/>
                    <a:pt x="88817" y="191314"/>
                  </a:cubicBezTo>
                  <a:lnTo>
                    <a:pt x="99230" y="220716"/>
                  </a:lnTo>
                  <a:lnTo>
                    <a:pt x="121690" y="220716"/>
                  </a:lnTo>
                  <a:lnTo>
                    <a:pt x="132103" y="191314"/>
                  </a:lnTo>
                  <a:cubicBezTo>
                    <a:pt x="139249" y="189476"/>
                    <a:pt x="145987" y="186618"/>
                    <a:pt x="152112" y="183147"/>
                  </a:cubicBezTo>
                  <a:lnTo>
                    <a:pt x="180288" y="196623"/>
                  </a:lnTo>
                  <a:lnTo>
                    <a:pt x="196418" y="180493"/>
                  </a:lnTo>
                  <a:lnTo>
                    <a:pt x="183147" y="152316"/>
                  </a:lnTo>
                  <a:cubicBezTo>
                    <a:pt x="186822" y="145987"/>
                    <a:pt x="189681" y="139249"/>
                    <a:pt x="191518" y="132103"/>
                  </a:cubicBezTo>
                  <a:lnTo>
                    <a:pt x="220920" y="121690"/>
                  </a:lnTo>
                  <a:lnTo>
                    <a:pt x="220920" y="98822"/>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0" name="Freeform: Shape 29">
              <a:extLst>
                <a:ext uri="{FF2B5EF4-FFF2-40B4-BE49-F238E27FC236}">
                  <a16:creationId xmlns:a16="http://schemas.microsoft.com/office/drawing/2014/main" id="{6E434DDA-1DEA-4609-B2A8-B90484DAD565}"/>
                </a:ext>
              </a:extLst>
            </p:cNvPr>
            <p:cNvSpPr/>
            <p:nvPr/>
          </p:nvSpPr>
          <p:spPr>
            <a:xfrm>
              <a:off x="5027386" y="2263189"/>
              <a:ext cx="70645" cy="70645"/>
            </a:xfrm>
            <a:custGeom>
              <a:avLst/>
              <a:gdLst>
                <a:gd name="connsiteX0" fmla="*/ 70645 w 70645"/>
                <a:gd name="connsiteY0" fmla="*/ 35323 h 70645"/>
                <a:gd name="connsiteX1" fmla="*/ 35323 w 70645"/>
                <a:gd name="connsiteY1" fmla="*/ 70645 h 70645"/>
                <a:gd name="connsiteX2" fmla="*/ 0 w 70645"/>
                <a:gd name="connsiteY2" fmla="*/ 35323 h 70645"/>
                <a:gd name="connsiteX3" fmla="*/ 35323 w 70645"/>
                <a:gd name="connsiteY3" fmla="*/ 0 h 70645"/>
                <a:gd name="connsiteX4" fmla="*/ 70645 w 70645"/>
                <a:gd name="connsiteY4" fmla="*/ 35323 h 7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45" h="70645">
                  <a:moveTo>
                    <a:pt x="70645" y="35323"/>
                  </a:moveTo>
                  <a:cubicBezTo>
                    <a:pt x="70645" y="54831"/>
                    <a:pt x="54831" y="70645"/>
                    <a:pt x="35323" y="70645"/>
                  </a:cubicBezTo>
                  <a:cubicBezTo>
                    <a:pt x="15815" y="70645"/>
                    <a:pt x="0" y="54831"/>
                    <a:pt x="0" y="35323"/>
                  </a:cubicBezTo>
                  <a:cubicBezTo>
                    <a:pt x="0" y="15814"/>
                    <a:pt x="15815" y="0"/>
                    <a:pt x="35323" y="0"/>
                  </a:cubicBezTo>
                  <a:cubicBezTo>
                    <a:pt x="54831" y="0"/>
                    <a:pt x="70645" y="15815"/>
                    <a:pt x="70645" y="35323"/>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41" name="Marcador de pie de página 1">
            <a:extLst>
              <a:ext uri="{FF2B5EF4-FFF2-40B4-BE49-F238E27FC236}">
                <a16:creationId xmlns:a16="http://schemas.microsoft.com/office/drawing/2014/main" id="{B57E8493-5CEF-4A4A-9ABB-9F58BF6E2026}"/>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tx1"/>
                </a:solidFill>
                <a:latin typeface="Segoe UI" panose="020B0502040204020203" pitchFamily="34" charset="0"/>
              </a:rPr>
              <a:t>p. </a:t>
            </a:r>
            <a:fld id="{C55AD5FC-D658-4668-AADB-0A3BDC5470A2}" type="slidenum">
              <a:rPr lang="es-ES" sz="900" smtClean="0">
                <a:solidFill>
                  <a:schemeClr val="tx1"/>
                </a:solidFill>
                <a:latin typeface="Segoe UI" panose="020B0502040204020203" pitchFamily="34" charset="0"/>
              </a:rPr>
              <a:pPr algn="l"/>
              <a:t>7</a:t>
            </a:fld>
            <a:endParaRPr lang="es-ES" sz="900" dirty="0">
              <a:solidFill>
                <a:schemeClr val="tx1"/>
              </a:solidFill>
              <a:latin typeface="Segoe UI" panose="020B0502040204020203" pitchFamily="34" charset="0"/>
            </a:endParaRPr>
          </a:p>
        </p:txBody>
      </p:sp>
    </p:spTree>
    <p:extLst>
      <p:ext uri="{BB962C8B-B14F-4D97-AF65-F5344CB8AC3E}">
        <p14:creationId xmlns:p14="http://schemas.microsoft.com/office/powerpoint/2010/main" val="32723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itular">
            <a:extLst>
              <a:ext uri="{FF2B5EF4-FFF2-40B4-BE49-F238E27FC236}">
                <a16:creationId xmlns:a16="http://schemas.microsoft.com/office/drawing/2014/main" id="{7E32E82B-E3BB-433E-B6C5-CCFF00DBBD9B}"/>
              </a:ext>
            </a:extLst>
          </p:cNvPr>
          <p:cNvSpPr txBox="1">
            <a:spLocks/>
          </p:cNvSpPr>
          <p:nvPr/>
        </p:nvSpPr>
        <p:spPr>
          <a:xfrm>
            <a:off x="752738" y="740459"/>
            <a:ext cx="9834698"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05. </a:t>
            </a:r>
            <a:r>
              <a:rPr lang="da-DK"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rPr>
              <a:t>¿CÓMO DEBE SER </a:t>
            </a:r>
            <a:r>
              <a:rPr lang="da-DK"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rPr>
              <a:t>EL CONTRATO DE TRABAJO?</a:t>
            </a:r>
            <a:endParaRPr lang="es-ES"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endParaRPr>
          </a:p>
        </p:txBody>
      </p:sp>
      <p:cxnSp>
        <p:nvCxnSpPr>
          <p:cNvPr id="87" name="Straight Connector 38">
            <a:extLst>
              <a:ext uri="{FF2B5EF4-FFF2-40B4-BE49-F238E27FC236}">
                <a16:creationId xmlns:a16="http://schemas.microsoft.com/office/drawing/2014/main" id="{EA9021B0-FD89-45AF-B1BA-9E5D471232D7}"/>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88" name="Rectángulo 245">
            <a:extLst>
              <a:ext uri="{FF2B5EF4-FFF2-40B4-BE49-F238E27FC236}">
                <a16:creationId xmlns:a16="http://schemas.microsoft.com/office/drawing/2014/main" id="{E4B8B30B-F5ED-4DE6-A744-DBA6F36F9065}"/>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pic>
        <p:nvPicPr>
          <p:cNvPr id="89" name="Picture 88">
            <a:extLst>
              <a:ext uri="{FF2B5EF4-FFF2-40B4-BE49-F238E27FC236}">
                <a16:creationId xmlns:a16="http://schemas.microsoft.com/office/drawing/2014/main" id="{375DD6D4-1C5B-479C-AB63-F4D42E6DA19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7717" t="5659" r="13309" b="16652"/>
          <a:stretch/>
        </p:blipFill>
        <p:spPr>
          <a:xfrm>
            <a:off x="8410852" y="1441322"/>
            <a:ext cx="3781148" cy="5018776"/>
          </a:xfrm>
          <a:prstGeom prst="rect">
            <a:avLst/>
          </a:prstGeom>
        </p:spPr>
      </p:pic>
      <p:sp>
        <p:nvSpPr>
          <p:cNvPr id="90" name="Text Placeholder 6">
            <a:extLst>
              <a:ext uri="{FF2B5EF4-FFF2-40B4-BE49-F238E27FC236}">
                <a16:creationId xmlns:a16="http://schemas.microsoft.com/office/drawing/2014/main" id="{1D79EA18-1793-451F-B851-88D6AD146A68}"/>
              </a:ext>
            </a:extLst>
          </p:cNvPr>
          <p:cNvSpPr txBox="1">
            <a:spLocks/>
          </p:cNvSpPr>
          <p:nvPr/>
        </p:nvSpPr>
        <p:spPr>
          <a:xfrm>
            <a:off x="8410698" y="1441322"/>
            <a:ext cx="3781302" cy="4979255"/>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800" b="0" i="0" u="none" strike="noStrike" kern="1200" cap="none" spc="0" normalizeH="0" baseline="0" noProof="0" dirty="0">
                <a:ln>
                  <a:noFill/>
                </a:ln>
                <a:solidFill>
                  <a:prstClr val="white">
                    <a:alpha val="0"/>
                  </a:prstClr>
                </a:solidFill>
                <a:effectLst/>
                <a:uLnTx/>
                <a:uFillTx/>
                <a:latin typeface="Segoe UI" panose="020B0502040204020203" pitchFamily="34" charset="0"/>
                <a:ea typeface="+mn-ea"/>
                <a:cs typeface="+mn-cs"/>
              </a:rPr>
              <a:t>.</a:t>
            </a:r>
          </a:p>
        </p:txBody>
      </p:sp>
      <p:sp>
        <p:nvSpPr>
          <p:cNvPr id="131" name="Elipse 23">
            <a:extLst>
              <a:ext uri="{FF2B5EF4-FFF2-40B4-BE49-F238E27FC236}">
                <a16:creationId xmlns:a16="http://schemas.microsoft.com/office/drawing/2014/main" id="{AF9BF2C2-EA87-4834-AA9D-DC7BEC0227C6}"/>
              </a:ext>
            </a:extLst>
          </p:cNvPr>
          <p:cNvSpPr/>
          <p:nvPr/>
        </p:nvSpPr>
        <p:spPr>
          <a:xfrm>
            <a:off x="1731288" y="2004758"/>
            <a:ext cx="898575" cy="898575"/>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133" name="Conector recto 230">
            <a:extLst>
              <a:ext uri="{FF2B5EF4-FFF2-40B4-BE49-F238E27FC236}">
                <a16:creationId xmlns:a16="http://schemas.microsoft.com/office/drawing/2014/main" id="{DBC34AF7-316E-4CB6-A4B1-78975E144440}"/>
              </a:ext>
            </a:extLst>
          </p:cNvPr>
          <p:cNvCxnSpPr>
            <a:cxnSpLocks/>
          </p:cNvCxnSpPr>
          <p:nvPr/>
        </p:nvCxnSpPr>
        <p:spPr>
          <a:xfrm flipV="1">
            <a:off x="1915009" y="2458415"/>
            <a:ext cx="0" cy="3694735"/>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34" name="Marcador de texto 5">
            <a:extLst>
              <a:ext uri="{FF2B5EF4-FFF2-40B4-BE49-F238E27FC236}">
                <a16:creationId xmlns:a16="http://schemas.microsoft.com/office/drawing/2014/main" id="{1FC60ECD-ECA1-41D9-B6F9-DF4E8C3CEEC0}"/>
              </a:ext>
            </a:extLst>
          </p:cNvPr>
          <p:cNvSpPr txBox="1">
            <a:spLocks/>
          </p:cNvSpPr>
          <p:nvPr/>
        </p:nvSpPr>
        <p:spPr>
          <a:xfrm>
            <a:off x="2302605" y="2439403"/>
            <a:ext cx="2099739" cy="772495"/>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dirty="0">
                <a:solidFill>
                  <a:schemeClr val="tx1"/>
                </a:solidFill>
                <a:latin typeface="Segoe UI" panose="020B0502040204020203" pitchFamily="34" charset="0"/>
                <a:ea typeface="Open Sans SemiBold" panose="020B0706030804020204" pitchFamily="34" charset="0"/>
                <a:cs typeface="Segoe UI Semibold" panose="020B0702040204020203" pitchFamily="34" charset="0"/>
              </a:rPr>
              <a:t>El </a:t>
            </a:r>
            <a:r>
              <a:rPr lang="es-ES" b="0" dirty="0">
                <a:solidFill>
                  <a:schemeClr val="tx1"/>
                </a:solidFill>
                <a:latin typeface="Segoe UI Semibold" panose="020B0702040204020203" pitchFamily="34" charset="0"/>
                <a:ea typeface="Open Sans SemiBold" panose="020B0706030804020204" pitchFamily="34" charset="0"/>
                <a:cs typeface="Segoe UI Semibold" panose="020B0702040204020203" pitchFamily="34" charset="0"/>
              </a:rPr>
              <a:t>contrato de trabajo</a:t>
            </a:r>
            <a:r>
              <a:rPr lang="es-ES" b="0" dirty="0">
                <a:solidFill>
                  <a:schemeClr val="tx1"/>
                </a:solidFill>
                <a:latin typeface="Segoe UI" panose="020B0502040204020203" pitchFamily="34" charset="0"/>
                <a:ea typeface="Open Sans SemiBold" panose="020B0706030804020204" pitchFamily="34" charset="0"/>
                <a:cs typeface="Segoe UI Semibold" panose="020B0702040204020203" pitchFamily="34" charset="0"/>
              </a:rPr>
              <a:t> puede ser: </a:t>
            </a:r>
            <a:endParaRPr lang="es-ES" b="0" dirty="0">
              <a:solidFill>
                <a:schemeClr val="tx1"/>
              </a:solidFill>
              <a:latin typeface="Segoe UI Semibold" panose="020B0702040204020203" pitchFamily="34" charset="0"/>
              <a:ea typeface="Open Sans SemiBold" panose="020B0706030804020204" pitchFamily="34" charset="0"/>
              <a:cs typeface="Segoe UI Semibold" panose="020B0702040204020203" pitchFamily="34" charset="0"/>
            </a:endParaRPr>
          </a:p>
        </p:txBody>
      </p:sp>
      <p:grpSp>
        <p:nvGrpSpPr>
          <p:cNvPr id="290" name="Grupo 295">
            <a:extLst>
              <a:ext uri="{FF2B5EF4-FFF2-40B4-BE49-F238E27FC236}">
                <a16:creationId xmlns:a16="http://schemas.microsoft.com/office/drawing/2014/main" id="{B5CD09DA-05E8-4363-88C7-C700D264131A}"/>
              </a:ext>
            </a:extLst>
          </p:cNvPr>
          <p:cNvGrpSpPr/>
          <p:nvPr/>
        </p:nvGrpSpPr>
        <p:grpSpPr>
          <a:xfrm>
            <a:off x="3206253" y="3398061"/>
            <a:ext cx="1443847" cy="389206"/>
            <a:chOff x="6713534" y="1874585"/>
            <a:chExt cx="1443847" cy="389206"/>
          </a:xfrm>
        </p:grpSpPr>
        <p:sp>
          <p:nvSpPr>
            <p:cNvPr id="300" name="Elipse 296">
              <a:extLst>
                <a:ext uri="{FF2B5EF4-FFF2-40B4-BE49-F238E27FC236}">
                  <a16:creationId xmlns:a16="http://schemas.microsoft.com/office/drawing/2014/main" id="{52B7E1F1-79B2-472E-9771-2FD3103A1126}"/>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301" name="CuadroTexto 297">
              <a:extLst>
                <a:ext uri="{FF2B5EF4-FFF2-40B4-BE49-F238E27FC236}">
                  <a16:creationId xmlns:a16="http://schemas.microsoft.com/office/drawing/2014/main" id="{4C671701-628E-4117-B36E-7D21B36A71DC}"/>
                </a:ext>
              </a:extLst>
            </p:cNvPr>
            <p:cNvSpPr txBox="1"/>
            <p:nvPr/>
          </p:nvSpPr>
          <p:spPr>
            <a:xfrm>
              <a:off x="6942242" y="1986792"/>
              <a:ext cx="1215139" cy="276999"/>
            </a:xfrm>
            <a:prstGeom prst="rect">
              <a:avLst/>
            </a:prstGeom>
            <a:noFill/>
          </p:spPr>
          <p:txBody>
            <a:bodyPr wrap="square" lIns="0" tIns="0" rIns="0" bIns="0" rtlCol="0">
              <a:spAutoFit/>
            </a:bodyPr>
            <a:lstStyle/>
            <a:p>
              <a:r>
                <a:rPr lang="es-ES" dirty="0">
                  <a:latin typeface="Segoe UI Semibold" panose="020B0702040204020203" pitchFamily="34" charset="0"/>
                  <a:ea typeface="Open Sans SemiBold" panose="020B0706030804020204" pitchFamily="34" charset="0"/>
                  <a:cs typeface="Segoe UI Semibold" panose="020B0702040204020203" pitchFamily="34" charset="0"/>
                </a:rPr>
                <a:t>Oral</a:t>
              </a:r>
              <a:endParaRPr lang="es-ES" sz="1400" dirty="0">
                <a:latin typeface="Segoe UI Semibold" panose="020B0702040204020203" pitchFamily="34" charset="0"/>
                <a:ea typeface="Open Sans SemiBold" panose="020B0706030804020204" pitchFamily="34" charset="0"/>
                <a:cs typeface="Segoe UI Semibold" panose="020B0702040204020203" pitchFamily="34" charset="0"/>
              </a:endParaRPr>
            </a:p>
          </p:txBody>
        </p:sp>
      </p:grpSp>
      <p:grpSp>
        <p:nvGrpSpPr>
          <p:cNvPr id="303" name="Grupo 295">
            <a:extLst>
              <a:ext uri="{FF2B5EF4-FFF2-40B4-BE49-F238E27FC236}">
                <a16:creationId xmlns:a16="http://schemas.microsoft.com/office/drawing/2014/main" id="{20B104EC-0364-477F-B232-155CD2E63BD9}"/>
              </a:ext>
            </a:extLst>
          </p:cNvPr>
          <p:cNvGrpSpPr/>
          <p:nvPr/>
        </p:nvGrpSpPr>
        <p:grpSpPr>
          <a:xfrm>
            <a:off x="5606403" y="3398061"/>
            <a:ext cx="1857162" cy="389206"/>
            <a:chOff x="6713534" y="1874585"/>
            <a:chExt cx="1857162" cy="389206"/>
          </a:xfrm>
        </p:grpSpPr>
        <p:sp>
          <p:nvSpPr>
            <p:cNvPr id="313" name="Elipse 296">
              <a:extLst>
                <a:ext uri="{FF2B5EF4-FFF2-40B4-BE49-F238E27FC236}">
                  <a16:creationId xmlns:a16="http://schemas.microsoft.com/office/drawing/2014/main" id="{E6BE68AD-B6D1-4471-8AD5-46BC7B2351F8}"/>
                </a:ext>
              </a:extLst>
            </p:cNvPr>
            <p:cNvSpPr/>
            <p:nvPr/>
          </p:nvSpPr>
          <p:spPr>
            <a:xfrm>
              <a:off x="6713534" y="1874585"/>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Segoe UI" panose="020B0502040204020203" pitchFamily="34" charset="0"/>
              </a:endParaRPr>
            </a:p>
          </p:txBody>
        </p:sp>
        <p:sp>
          <p:nvSpPr>
            <p:cNvPr id="314" name="CuadroTexto 297">
              <a:extLst>
                <a:ext uri="{FF2B5EF4-FFF2-40B4-BE49-F238E27FC236}">
                  <a16:creationId xmlns:a16="http://schemas.microsoft.com/office/drawing/2014/main" id="{76499C67-ECD5-4F08-9AE2-CBB51F94E50E}"/>
                </a:ext>
              </a:extLst>
            </p:cNvPr>
            <p:cNvSpPr txBox="1"/>
            <p:nvPr/>
          </p:nvSpPr>
          <p:spPr>
            <a:xfrm>
              <a:off x="6942242" y="1986792"/>
              <a:ext cx="1628454" cy="276999"/>
            </a:xfrm>
            <a:prstGeom prst="rect">
              <a:avLst/>
            </a:prstGeom>
            <a:noFill/>
          </p:spPr>
          <p:txBody>
            <a:bodyPr wrap="square" lIns="0" tIns="0" rIns="0" bIns="0" rtlCol="0">
              <a:spAutoFit/>
            </a:bodyPr>
            <a:lstStyle/>
            <a:p>
              <a:r>
                <a:rPr lang="es-ES" dirty="0">
                  <a:latin typeface="Segoe UI Semibold" panose="020B0702040204020203" pitchFamily="34" charset="0"/>
                  <a:ea typeface="Open Sans SemiBold" panose="020B0706030804020204" pitchFamily="34" charset="0"/>
                  <a:cs typeface="Segoe UI Semibold" panose="020B0702040204020203" pitchFamily="34" charset="0"/>
                </a:rPr>
                <a:t>Escrito</a:t>
              </a:r>
            </a:p>
          </p:txBody>
        </p:sp>
      </p:grpSp>
      <p:sp>
        <p:nvSpPr>
          <p:cNvPr id="68" name="Rectángulo 13">
            <a:extLst>
              <a:ext uri="{FF2B5EF4-FFF2-40B4-BE49-F238E27FC236}">
                <a16:creationId xmlns:a16="http://schemas.microsoft.com/office/drawing/2014/main" id="{B46A363F-8B98-48BA-A4C5-0966FC143C1C}"/>
              </a:ext>
            </a:extLst>
          </p:cNvPr>
          <p:cNvSpPr/>
          <p:nvPr/>
        </p:nvSpPr>
        <p:spPr>
          <a:xfrm>
            <a:off x="0" y="4379770"/>
            <a:ext cx="8409528" cy="20722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84" name="Conector recto 230">
            <a:extLst>
              <a:ext uri="{FF2B5EF4-FFF2-40B4-BE49-F238E27FC236}">
                <a16:creationId xmlns:a16="http://schemas.microsoft.com/office/drawing/2014/main" id="{BA237522-77B8-459E-BEF8-AB1C31AEDF94}"/>
              </a:ext>
            </a:extLst>
          </p:cNvPr>
          <p:cNvCxnSpPr>
            <a:cxnSpLocks/>
          </p:cNvCxnSpPr>
          <p:nvPr/>
        </p:nvCxnSpPr>
        <p:spPr>
          <a:xfrm flipV="1">
            <a:off x="1915009" y="5073285"/>
            <a:ext cx="0" cy="1519426"/>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94" name="Elipse 23">
            <a:extLst>
              <a:ext uri="{FF2B5EF4-FFF2-40B4-BE49-F238E27FC236}">
                <a16:creationId xmlns:a16="http://schemas.microsoft.com/office/drawing/2014/main" id="{27E2A0C6-1659-4EFA-B9F7-59915358A745}"/>
              </a:ext>
            </a:extLst>
          </p:cNvPr>
          <p:cNvSpPr/>
          <p:nvPr/>
        </p:nvSpPr>
        <p:spPr>
          <a:xfrm>
            <a:off x="1731288" y="4598451"/>
            <a:ext cx="898575" cy="898575"/>
          </a:xfrm>
          <a:prstGeom prst="ellipse">
            <a:avLst/>
          </a:prstGeom>
          <a:solidFill>
            <a:schemeClr val="bg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69" name="TextBox 18">
            <a:extLst>
              <a:ext uri="{FF2B5EF4-FFF2-40B4-BE49-F238E27FC236}">
                <a16:creationId xmlns:a16="http://schemas.microsoft.com/office/drawing/2014/main" id="{120FDBE7-4CBB-4AE2-BFCE-5D3A89885865}"/>
              </a:ext>
            </a:extLst>
          </p:cNvPr>
          <p:cNvSpPr txBox="1"/>
          <p:nvPr/>
        </p:nvSpPr>
        <p:spPr>
          <a:xfrm>
            <a:off x="2267700" y="4933889"/>
            <a:ext cx="5825976" cy="1107996"/>
          </a:xfrm>
          <a:prstGeom prst="rect">
            <a:avLst/>
          </a:prstGeom>
          <a:noFill/>
        </p:spPr>
        <p:txBody>
          <a:bodyPr wrap="square" lIns="0" tIns="0" rIns="0" bIns="0">
            <a:spAutoFit/>
          </a:bodyPr>
          <a:lstStyle/>
          <a:p>
            <a:pPr marR="0" lvl="0" rtl="0">
              <a:lnSpc>
                <a:spcPct val="100000"/>
              </a:lnSpc>
              <a:spcBef>
                <a:spcPts val="0"/>
              </a:spcBef>
              <a:spcAft>
                <a:spcPts val="0"/>
              </a:spcAft>
              <a:buClr>
                <a:srgbClr val="000000"/>
              </a:buClr>
              <a:buSzPts val="1200"/>
            </a:pPr>
            <a:r>
              <a:rPr lang="es-ES" b="0" i="0" u="none" strike="noStrike" cap="none" dirty="0">
                <a:solidFill>
                  <a:schemeClr val="bg1"/>
                </a:solidFill>
                <a:latin typeface="Segoe UI" panose="020B0502040204020203" pitchFamily="34" charset="0"/>
                <a:ea typeface="Open Sans Light"/>
                <a:cs typeface="Segoe UI Semibold" panose="020B0702040204020203" pitchFamily="34" charset="0"/>
                <a:sym typeface="Open Sans Light"/>
              </a:rPr>
              <a:t>Las condiciones del contrato pueden acordarse verbalmente  y  tienen plena validez legal, pero para evitar posibles conflictos posteriores, siempre es recomendable dejar constancia por escrito de lo pactado</a:t>
            </a:r>
          </a:p>
        </p:txBody>
      </p:sp>
      <p:grpSp>
        <p:nvGrpSpPr>
          <p:cNvPr id="27" name="Group 26">
            <a:extLst>
              <a:ext uri="{FF2B5EF4-FFF2-40B4-BE49-F238E27FC236}">
                <a16:creationId xmlns:a16="http://schemas.microsoft.com/office/drawing/2014/main" id="{3A572CE9-B619-49C1-858D-1C00C52A2B6D}"/>
              </a:ext>
            </a:extLst>
          </p:cNvPr>
          <p:cNvGrpSpPr/>
          <p:nvPr/>
        </p:nvGrpSpPr>
        <p:grpSpPr>
          <a:xfrm>
            <a:off x="2818164" y="3524658"/>
            <a:ext cx="595522" cy="467169"/>
            <a:chOff x="2818164" y="3524658"/>
            <a:chExt cx="595522" cy="467169"/>
          </a:xfrm>
        </p:grpSpPr>
        <p:sp>
          <p:nvSpPr>
            <p:cNvPr id="19" name="Freeform: Shape 18">
              <a:extLst>
                <a:ext uri="{FF2B5EF4-FFF2-40B4-BE49-F238E27FC236}">
                  <a16:creationId xmlns:a16="http://schemas.microsoft.com/office/drawing/2014/main" id="{3C75B951-6718-458D-8E7F-74065754D17D}"/>
                </a:ext>
              </a:extLst>
            </p:cNvPr>
            <p:cNvSpPr/>
            <p:nvPr/>
          </p:nvSpPr>
          <p:spPr>
            <a:xfrm>
              <a:off x="2860167" y="3839614"/>
              <a:ext cx="196688" cy="152213"/>
            </a:xfrm>
            <a:custGeom>
              <a:avLst/>
              <a:gdLst>
                <a:gd name="connsiteX0" fmla="*/ 196689 w 196688"/>
                <a:gd name="connsiteY0" fmla="*/ 0 h 152213"/>
                <a:gd name="connsiteX1" fmla="*/ 138316 w 196688"/>
                <a:gd name="connsiteY1" fmla="*/ 124485 h 152213"/>
                <a:gd name="connsiteX2" fmla="*/ 0 w 196688"/>
                <a:gd name="connsiteY2" fmla="*/ 74361 h 152213"/>
                <a:gd name="connsiteX3" fmla="*/ 138316 w 196688"/>
                <a:gd name="connsiteY3" fmla="*/ 124485 h 152213"/>
                <a:gd name="connsiteX4" fmla="*/ 196689 w 196688"/>
                <a:gd name="connsiteY4" fmla="*/ 0 h 152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88" h="152213">
                  <a:moveTo>
                    <a:pt x="196689" y="0"/>
                  </a:moveTo>
                  <a:cubicBezTo>
                    <a:pt x="161285" y="47078"/>
                    <a:pt x="163061" y="84513"/>
                    <a:pt x="138316" y="124485"/>
                  </a:cubicBezTo>
                  <a:cubicBezTo>
                    <a:pt x="110907" y="168645"/>
                    <a:pt x="0" y="165472"/>
                    <a:pt x="0" y="74361"/>
                  </a:cubicBezTo>
                  <a:cubicBezTo>
                    <a:pt x="0" y="165472"/>
                    <a:pt x="111034" y="168771"/>
                    <a:pt x="138316" y="124485"/>
                  </a:cubicBezTo>
                  <a:cubicBezTo>
                    <a:pt x="163061" y="84386"/>
                    <a:pt x="161285" y="47078"/>
                    <a:pt x="196689" y="0"/>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0" name="Freeform: Shape 19">
              <a:extLst>
                <a:ext uri="{FF2B5EF4-FFF2-40B4-BE49-F238E27FC236}">
                  <a16:creationId xmlns:a16="http://schemas.microsoft.com/office/drawing/2014/main" id="{9AC27A1F-6936-4A17-82BD-5AA913A535EF}"/>
                </a:ext>
              </a:extLst>
            </p:cNvPr>
            <p:cNvSpPr/>
            <p:nvPr/>
          </p:nvSpPr>
          <p:spPr>
            <a:xfrm>
              <a:off x="3056855" y="3825782"/>
              <a:ext cx="11293" cy="13831"/>
            </a:xfrm>
            <a:custGeom>
              <a:avLst/>
              <a:gdLst>
                <a:gd name="connsiteX0" fmla="*/ 11294 w 11293"/>
                <a:gd name="connsiteY0" fmla="*/ 0 h 13831"/>
                <a:gd name="connsiteX1" fmla="*/ 0 w 11293"/>
                <a:gd name="connsiteY1" fmla="*/ 13832 h 13831"/>
                <a:gd name="connsiteX2" fmla="*/ 11294 w 11293"/>
                <a:gd name="connsiteY2" fmla="*/ 0 h 13831"/>
              </a:gdLst>
              <a:ahLst/>
              <a:cxnLst>
                <a:cxn ang="0">
                  <a:pos x="connsiteX0" y="connsiteY0"/>
                </a:cxn>
                <a:cxn ang="0">
                  <a:pos x="connsiteX1" y="connsiteY1"/>
                </a:cxn>
                <a:cxn ang="0">
                  <a:pos x="connsiteX2" y="connsiteY2"/>
                </a:cxn>
              </a:cxnLst>
              <a:rect l="l" t="t" r="r" b="b"/>
              <a:pathLst>
                <a:path w="11293" h="13831">
                  <a:moveTo>
                    <a:pt x="11294" y="0"/>
                  </a:moveTo>
                  <a:cubicBezTo>
                    <a:pt x="7106" y="4695"/>
                    <a:pt x="3426" y="9390"/>
                    <a:pt x="0" y="13832"/>
                  </a:cubicBezTo>
                  <a:lnTo>
                    <a:pt x="11294"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1" name="Freeform: Shape 20">
              <a:extLst>
                <a:ext uri="{FF2B5EF4-FFF2-40B4-BE49-F238E27FC236}">
                  <a16:creationId xmlns:a16="http://schemas.microsoft.com/office/drawing/2014/main" id="{B33E9AE2-6E4E-4BE0-A1F6-1DBE38256591}"/>
                </a:ext>
              </a:extLst>
            </p:cNvPr>
            <p:cNvSpPr/>
            <p:nvPr/>
          </p:nvSpPr>
          <p:spPr>
            <a:xfrm>
              <a:off x="2818164" y="3524658"/>
              <a:ext cx="280185" cy="100755"/>
            </a:xfrm>
            <a:custGeom>
              <a:avLst/>
              <a:gdLst>
                <a:gd name="connsiteX0" fmla="*/ 0 w 280185"/>
                <a:gd name="connsiteY0" fmla="*/ 100755 h 100755"/>
                <a:gd name="connsiteX1" fmla="*/ 152148 w 280185"/>
                <a:gd name="connsiteY1" fmla="*/ 0 h 100755"/>
                <a:gd name="connsiteX2" fmla="*/ 280186 w 280185"/>
                <a:gd name="connsiteY2" fmla="*/ 60783 h 100755"/>
                <a:gd name="connsiteX3" fmla="*/ 152148 w 280185"/>
                <a:gd name="connsiteY3" fmla="*/ 0 h 100755"/>
                <a:gd name="connsiteX4" fmla="*/ 0 w 280185"/>
                <a:gd name="connsiteY4" fmla="*/ 100755 h 10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85" h="100755">
                  <a:moveTo>
                    <a:pt x="0" y="100755"/>
                  </a:moveTo>
                  <a:cubicBezTo>
                    <a:pt x="24998" y="41622"/>
                    <a:pt x="83751" y="0"/>
                    <a:pt x="152148" y="0"/>
                  </a:cubicBezTo>
                  <a:cubicBezTo>
                    <a:pt x="203795" y="0"/>
                    <a:pt x="249858" y="23730"/>
                    <a:pt x="280186" y="60783"/>
                  </a:cubicBezTo>
                  <a:cubicBezTo>
                    <a:pt x="249858" y="23730"/>
                    <a:pt x="203795" y="0"/>
                    <a:pt x="152148" y="0"/>
                  </a:cubicBezTo>
                  <a:cubicBezTo>
                    <a:pt x="83751" y="0"/>
                    <a:pt x="24998" y="41622"/>
                    <a:pt x="0" y="100755"/>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2" name="Freeform: Shape 21">
              <a:extLst>
                <a:ext uri="{FF2B5EF4-FFF2-40B4-BE49-F238E27FC236}">
                  <a16:creationId xmlns:a16="http://schemas.microsoft.com/office/drawing/2014/main" id="{C87A6876-7D1D-4462-AE72-A0D36B877768}"/>
                </a:ext>
              </a:extLst>
            </p:cNvPr>
            <p:cNvSpPr/>
            <p:nvPr/>
          </p:nvSpPr>
          <p:spPr>
            <a:xfrm>
              <a:off x="2895909" y="3650303"/>
              <a:ext cx="120572" cy="215323"/>
            </a:xfrm>
            <a:custGeom>
              <a:avLst/>
              <a:gdLst>
                <a:gd name="connsiteX0" fmla="*/ 26944 w 120572"/>
                <a:gd name="connsiteY0" fmla="*/ 215324 h 215323"/>
                <a:gd name="connsiteX1" fmla="*/ 4357 w 120572"/>
                <a:gd name="connsiteY1" fmla="*/ 82337 h 215323"/>
                <a:gd name="connsiteX2" fmla="*/ 6387 w 120572"/>
                <a:gd name="connsiteY2" fmla="*/ 33482 h 215323"/>
                <a:gd name="connsiteX3" fmla="*/ 87093 w 120572"/>
                <a:gd name="connsiteY3" fmla="*/ 6326 h 215323"/>
                <a:gd name="connsiteX4" fmla="*/ 120467 w 120572"/>
                <a:gd name="connsiteY4" fmla="*/ 63937 h 215323"/>
                <a:gd name="connsiteX5" fmla="*/ 87093 w 120572"/>
                <a:gd name="connsiteY5" fmla="*/ 6326 h 215323"/>
                <a:gd name="connsiteX6" fmla="*/ 6387 w 120572"/>
                <a:gd name="connsiteY6" fmla="*/ 33482 h 215323"/>
                <a:gd name="connsiteX7" fmla="*/ 4357 w 120572"/>
                <a:gd name="connsiteY7" fmla="*/ 82337 h 215323"/>
                <a:gd name="connsiteX8" fmla="*/ 26944 w 120572"/>
                <a:gd name="connsiteY8" fmla="*/ 215324 h 21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572" h="215323">
                  <a:moveTo>
                    <a:pt x="26944" y="215324"/>
                  </a:moveTo>
                  <a:cubicBezTo>
                    <a:pt x="-21276" y="141597"/>
                    <a:pt x="37350" y="161774"/>
                    <a:pt x="4357" y="82337"/>
                  </a:cubicBezTo>
                  <a:cubicBezTo>
                    <a:pt x="-1988" y="67110"/>
                    <a:pt x="-1480" y="49344"/>
                    <a:pt x="6387" y="33482"/>
                  </a:cubicBezTo>
                  <a:cubicBezTo>
                    <a:pt x="21234" y="3662"/>
                    <a:pt x="57399" y="-8520"/>
                    <a:pt x="87093" y="6326"/>
                  </a:cubicBezTo>
                  <a:cubicBezTo>
                    <a:pt x="109427" y="17366"/>
                    <a:pt x="121863" y="40588"/>
                    <a:pt x="120467" y="63937"/>
                  </a:cubicBezTo>
                  <a:cubicBezTo>
                    <a:pt x="121863" y="40461"/>
                    <a:pt x="109427" y="17366"/>
                    <a:pt x="87093" y="6326"/>
                  </a:cubicBezTo>
                  <a:cubicBezTo>
                    <a:pt x="57273" y="-8520"/>
                    <a:pt x="21107" y="3662"/>
                    <a:pt x="6387" y="33482"/>
                  </a:cubicBezTo>
                  <a:cubicBezTo>
                    <a:pt x="-1480" y="49344"/>
                    <a:pt x="-1988" y="67236"/>
                    <a:pt x="4357" y="82337"/>
                  </a:cubicBezTo>
                  <a:cubicBezTo>
                    <a:pt x="37477" y="161901"/>
                    <a:pt x="-21276" y="141597"/>
                    <a:pt x="26944" y="215324"/>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3" name="Freeform: Shape 22">
              <a:extLst>
                <a:ext uri="{FF2B5EF4-FFF2-40B4-BE49-F238E27FC236}">
                  <a16:creationId xmlns:a16="http://schemas.microsoft.com/office/drawing/2014/main" id="{3197E634-44CD-4730-8E57-C5394CD923CE}"/>
                </a:ext>
              </a:extLst>
            </p:cNvPr>
            <p:cNvSpPr/>
            <p:nvPr/>
          </p:nvSpPr>
          <p:spPr>
            <a:xfrm>
              <a:off x="3098223" y="3573894"/>
              <a:ext cx="315463" cy="276759"/>
            </a:xfrm>
            <a:custGeom>
              <a:avLst/>
              <a:gdLst>
                <a:gd name="connsiteX0" fmla="*/ 0 w 315463"/>
                <a:gd name="connsiteY0" fmla="*/ 129053 h 276759"/>
                <a:gd name="connsiteX1" fmla="*/ 157732 w 315463"/>
                <a:gd name="connsiteY1" fmla="*/ 257979 h 276759"/>
                <a:gd name="connsiteX2" fmla="*/ 218515 w 315463"/>
                <a:gd name="connsiteY2" fmla="*/ 247954 h 276759"/>
                <a:gd name="connsiteX3" fmla="*/ 279298 w 315463"/>
                <a:gd name="connsiteY3" fmla="*/ 276760 h 276759"/>
                <a:gd name="connsiteX4" fmla="*/ 279805 w 315463"/>
                <a:gd name="connsiteY4" fmla="*/ 209632 h 276759"/>
                <a:gd name="connsiteX5" fmla="*/ 315463 w 315463"/>
                <a:gd name="connsiteY5" fmla="*/ 128926 h 276759"/>
                <a:gd name="connsiteX6" fmla="*/ 157732 w 315463"/>
                <a:gd name="connsiteY6" fmla="*/ 0 h 276759"/>
                <a:gd name="connsiteX7" fmla="*/ 0 w 315463"/>
                <a:gd name="connsiteY7" fmla="*/ 129053 h 2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463" h="276759">
                  <a:moveTo>
                    <a:pt x="0" y="129053"/>
                  </a:moveTo>
                  <a:cubicBezTo>
                    <a:pt x="0" y="200242"/>
                    <a:pt x="70681" y="257979"/>
                    <a:pt x="157732" y="257979"/>
                  </a:cubicBezTo>
                  <a:cubicBezTo>
                    <a:pt x="179304" y="257979"/>
                    <a:pt x="199861" y="254426"/>
                    <a:pt x="218515" y="247954"/>
                  </a:cubicBezTo>
                  <a:lnTo>
                    <a:pt x="279298" y="276760"/>
                  </a:lnTo>
                  <a:lnTo>
                    <a:pt x="279805" y="209632"/>
                  </a:lnTo>
                  <a:cubicBezTo>
                    <a:pt x="301758" y="187425"/>
                    <a:pt x="315463" y="159635"/>
                    <a:pt x="315463" y="128926"/>
                  </a:cubicBezTo>
                  <a:cubicBezTo>
                    <a:pt x="315463" y="57738"/>
                    <a:pt x="244782" y="0"/>
                    <a:pt x="157732" y="0"/>
                  </a:cubicBezTo>
                  <a:cubicBezTo>
                    <a:pt x="70681" y="127"/>
                    <a:pt x="0" y="57864"/>
                    <a:pt x="0" y="129053"/>
                  </a:cubicBez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24" name="Freeform: Shape 23">
              <a:extLst>
                <a:ext uri="{FF2B5EF4-FFF2-40B4-BE49-F238E27FC236}">
                  <a16:creationId xmlns:a16="http://schemas.microsoft.com/office/drawing/2014/main" id="{359D59C2-3441-44B5-AD86-DD52DCF919FC}"/>
                </a:ext>
              </a:extLst>
            </p:cNvPr>
            <p:cNvSpPr/>
            <p:nvPr/>
          </p:nvSpPr>
          <p:spPr>
            <a:xfrm>
              <a:off x="3171569" y="3703708"/>
              <a:ext cx="33754" cy="12689"/>
            </a:xfrm>
            <a:custGeom>
              <a:avLst/>
              <a:gdLst>
                <a:gd name="connsiteX0" fmla="*/ 0 w 33754"/>
                <a:gd name="connsiteY0" fmla="*/ 0 h 12689"/>
                <a:gd name="connsiteX1" fmla="*/ 33754 w 33754"/>
                <a:gd name="connsiteY1" fmla="*/ 0 h 12689"/>
                <a:gd name="connsiteX2" fmla="*/ 0 w 33754"/>
                <a:gd name="connsiteY2" fmla="*/ 0 h 12689"/>
              </a:gdLst>
              <a:ahLst/>
              <a:cxnLst>
                <a:cxn ang="0">
                  <a:pos x="connsiteX0" y="connsiteY0"/>
                </a:cxn>
                <a:cxn ang="0">
                  <a:pos x="connsiteX1" y="connsiteY1"/>
                </a:cxn>
                <a:cxn ang="0">
                  <a:pos x="connsiteX2" y="connsiteY2"/>
                </a:cxn>
              </a:cxnLst>
              <a:rect l="l" t="t" r="r" b="b"/>
              <a:pathLst>
                <a:path w="33754" h="12689">
                  <a:moveTo>
                    <a:pt x="0" y="0"/>
                  </a:moveTo>
                  <a:lnTo>
                    <a:pt x="33754"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5" name="Freeform: Shape 24">
              <a:extLst>
                <a:ext uri="{FF2B5EF4-FFF2-40B4-BE49-F238E27FC236}">
                  <a16:creationId xmlns:a16="http://schemas.microsoft.com/office/drawing/2014/main" id="{D4400CE6-4215-4D99-A276-05868FB7AB8E}"/>
                </a:ext>
              </a:extLst>
            </p:cNvPr>
            <p:cNvSpPr/>
            <p:nvPr/>
          </p:nvSpPr>
          <p:spPr>
            <a:xfrm>
              <a:off x="3239078" y="3703708"/>
              <a:ext cx="33754" cy="12689"/>
            </a:xfrm>
            <a:custGeom>
              <a:avLst/>
              <a:gdLst>
                <a:gd name="connsiteX0" fmla="*/ 0 w 33754"/>
                <a:gd name="connsiteY0" fmla="*/ 0 h 12689"/>
                <a:gd name="connsiteX1" fmla="*/ 33754 w 33754"/>
                <a:gd name="connsiteY1" fmla="*/ 0 h 12689"/>
                <a:gd name="connsiteX2" fmla="*/ 0 w 33754"/>
                <a:gd name="connsiteY2" fmla="*/ 0 h 12689"/>
              </a:gdLst>
              <a:ahLst/>
              <a:cxnLst>
                <a:cxn ang="0">
                  <a:pos x="connsiteX0" y="connsiteY0"/>
                </a:cxn>
                <a:cxn ang="0">
                  <a:pos x="connsiteX1" y="connsiteY1"/>
                </a:cxn>
                <a:cxn ang="0">
                  <a:pos x="connsiteX2" y="connsiteY2"/>
                </a:cxn>
              </a:cxnLst>
              <a:rect l="l" t="t" r="r" b="b"/>
              <a:pathLst>
                <a:path w="33754" h="12689">
                  <a:moveTo>
                    <a:pt x="0" y="0"/>
                  </a:moveTo>
                  <a:lnTo>
                    <a:pt x="33754"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6" name="Freeform: Shape 25">
              <a:extLst>
                <a:ext uri="{FF2B5EF4-FFF2-40B4-BE49-F238E27FC236}">
                  <a16:creationId xmlns:a16="http://schemas.microsoft.com/office/drawing/2014/main" id="{D5361456-7268-4F22-96E8-C8E0435B2007}"/>
                </a:ext>
              </a:extLst>
            </p:cNvPr>
            <p:cNvSpPr/>
            <p:nvPr/>
          </p:nvSpPr>
          <p:spPr>
            <a:xfrm>
              <a:off x="3306586" y="3703708"/>
              <a:ext cx="33754" cy="12689"/>
            </a:xfrm>
            <a:custGeom>
              <a:avLst/>
              <a:gdLst>
                <a:gd name="connsiteX0" fmla="*/ 0 w 33754"/>
                <a:gd name="connsiteY0" fmla="*/ 0 h 12689"/>
                <a:gd name="connsiteX1" fmla="*/ 33754 w 33754"/>
                <a:gd name="connsiteY1" fmla="*/ 0 h 12689"/>
                <a:gd name="connsiteX2" fmla="*/ 0 w 33754"/>
                <a:gd name="connsiteY2" fmla="*/ 0 h 12689"/>
              </a:gdLst>
              <a:ahLst/>
              <a:cxnLst>
                <a:cxn ang="0">
                  <a:pos x="connsiteX0" y="connsiteY0"/>
                </a:cxn>
                <a:cxn ang="0">
                  <a:pos x="connsiteX1" y="connsiteY1"/>
                </a:cxn>
                <a:cxn ang="0">
                  <a:pos x="connsiteX2" y="connsiteY2"/>
                </a:cxn>
              </a:cxnLst>
              <a:rect l="l" t="t" r="r" b="b"/>
              <a:pathLst>
                <a:path w="33754" h="12689">
                  <a:moveTo>
                    <a:pt x="0" y="0"/>
                  </a:moveTo>
                  <a:lnTo>
                    <a:pt x="33754"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8" name="Group 27">
            <a:extLst>
              <a:ext uri="{FF2B5EF4-FFF2-40B4-BE49-F238E27FC236}">
                <a16:creationId xmlns:a16="http://schemas.microsoft.com/office/drawing/2014/main" id="{131061E8-871E-4E89-8DE3-10C45A1B5599}"/>
              </a:ext>
            </a:extLst>
          </p:cNvPr>
          <p:cNvGrpSpPr/>
          <p:nvPr/>
        </p:nvGrpSpPr>
        <p:grpSpPr>
          <a:xfrm>
            <a:off x="5414622" y="3546128"/>
            <a:ext cx="347433" cy="431987"/>
            <a:chOff x="5414622" y="3546128"/>
            <a:chExt cx="347433" cy="431987"/>
          </a:xfrm>
        </p:grpSpPr>
        <p:sp>
          <p:nvSpPr>
            <p:cNvPr id="11" name="Freeform: Shape 10">
              <a:extLst>
                <a:ext uri="{FF2B5EF4-FFF2-40B4-BE49-F238E27FC236}">
                  <a16:creationId xmlns:a16="http://schemas.microsoft.com/office/drawing/2014/main" id="{397D323B-9BF6-4D54-9D49-139205C6B1E2}"/>
                </a:ext>
              </a:extLst>
            </p:cNvPr>
            <p:cNvSpPr/>
            <p:nvPr/>
          </p:nvSpPr>
          <p:spPr>
            <a:xfrm>
              <a:off x="5414622" y="3546128"/>
              <a:ext cx="347433" cy="431987"/>
            </a:xfrm>
            <a:custGeom>
              <a:avLst/>
              <a:gdLst>
                <a:gd name="connsiteX0" fmla="*/ 347434 w 347433"/>
                <a:gd name="connsiteY0" fmla="*/ 0 h 431987"/>
                <a:gd name="connsiteX1" fmla="*/ 347329 w 347433"/>
                <a:gd name="connsiteY1" fmla="*/ 431987 h 431987"/>
                <a:gd name="connsiteX2" fmla="*/ 0 w 347433"/>
                <a:gd name="connsiteY2" fmla="*/ 431987 h 431987"/>
                <a:gd name="connsiteX3" fmla="*/ 0 w 347433"/>
                <a:gd name="connsiteY3" fmla="*/ 89373 h 431987"/>
                <a:gd name="connsiteX4" fmla="*/ 89373 w 347433"/>
                <a:gd name="connsiteY4" fmla="*/ 0 h 43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33" h="431987">
                  <a:moveTo>
                    <a:pt x="347434" y="0"/>
                  </a:moveTo>
                  <a:lnTo>
                    <a:pt x="347329" y="431987"/>
                  </a:lnTo>
                  <a:lnTo>
                    <a:pt x="0" y="431987"/>
                  </a:lnTo>
                  <a:lnTo>
                    <a:pt x="0" y="89373"/>
                  </a:lnTo>
                  <a:lnTo>
                    <a:pt x="89373"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2" name="Freeform: Shape 11">
              <a:extLst>
                <a:ext uri="{FF2B5EF4-FFF2-40B4-BE49-F238E27FC236}">
                  <a16:creationId xmlns:a16="http://schemas.microsoft.com/office/drawing/2014/main" id="{6B700D6A-AB8B-40D7-A80A-0E2FFEEE8873}"/>
                </a:ext>
              </a:extLst>
            </p:cNvPr>
            <p:cNvSpPr/>
            <p:nvPr/>
          </p:nvSpPr>
          <p:spPr>
            <a:xfrm>
              <a:off x="5414622" y="3546128"/>
              <a:ext cx="89792" cy="90001"/>
            </a:xfrm>
            <a:custGeom>
              <a:avLst/>
              <a:gdLst>
                <a:gd name="connsiteX0" fmla="*/ 0 w 89792"/>
                <a:gd name="connsiteY0" fmla="*/ 90002 h 90001"/>
                <a:gd name="connsiteX1" fmla="*/ 89792 w 89792"/>
                <a:gd name="connsiteY1" fmla="*/ 90002 h 90001"/>
                <a:gd name="connsiteX2" fmla="*/ 89792 w 89792"/>
                <a:gd name="connsiteY2" fmla="*/ 0 h 90001"/>
                <a:gd name="connsiteX3" fmla="*/ 89792 w 89792"/>
                <a:gd name="connsiteY3" fmla="*/ 90002 h 90001"/>
              </a:gdLst>
              <a:ahLst/>
              <a:cxnLst>
                <a:cxn ang="0">
                  <a:pos x="connsiteX0" y="connsiteY0"/>
                </a:cxn>
                <a:cxn ang="0">
                  <a:pos x="connsiteX1" y="connsiteY1"/>
                </a:cxn>
                <a:cxn ang="0">
                  <a:pos x="connsiteX2" y="connsiteY2"/>
                </a:cxn>
                <a:cxn ang="0">
                  <a:pos x="connsiteX3" y="connsiteY3"/>
                </a:cxn>
              </a:cxnLst>
              <a:rect l="l" t="t" r="r" b="b"/>
              <a:pathLst>
                <a:path w="89792" h="90001">
                  <a:moveTo>
                    <a:pt x="0" y="90002"/>
                  </a:moveTo>
                  <a:lnTo>
                    <a:pt x="89792" y="90002"/>
                  </a:lnTo>
                  <a:lnTo>
                    <a:pt x="89792" y="0"/>
                  </a:lnTo>
                  <a:lnTo>
                    <a:pt x="89792" y="90002"/>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3" name="Freeform: Shape 12">
              <a:extLst>
                <a:ext uri="{FF2B5EF4-FFF2-40B4-BE49-F238E27FC236}">
                  <a16:creationId xmlns:a16="http://schemas.microsoft.com/office/drawing/2014/main" id="{A88A99FD-871C-48EC-AC21-0DC173897A43}"/>
                </a:ext>
              </a:extLst>
            </p:cNvPr>
            <p:cNvSpPr/>
            <p:nvPr/>
          </p:nvSpPr>
          <p:spPr>
            <a:xfrm>
              <a:off x="5523274" y="3782605"/>
              <a:ext cx="165858" cy="10477"/>
            </a:xfrm>
            <a:custGeom>
              <a:avLst/>
              <a:gdLst>
                <a:gd name="connsiteX0" fmla="*/ 0 w 165858"/>
                <a:gd name="connsiteY0" fmla="*/ 0 h 10477"/>
                <a:gd name="connsiteX1" fmla="*/ 165859 w 165858"/>
                <a:gd name="connsiteY1" fmla="*/ 0 h 10477"/>
                <a:gd name="connsiteX2" fmla="*/ 0 w 165858"/>
                <a:gd name="connsiteY2" fmla="*/ 0 h 10477"/>
              </a:gdLst>
              <a:ahLst/>
              <a:cxnLst>
                <a:cxn ang="0">
                  <a:pos x="connsiteX0" y="connsiteY0"/>
                </a:cxn>
                <a:cxn ang="0">
                  <a:pos x="connsiteX1" y="connsiteY1"/>
                </a:cxn>
                <a:cxn ang="0">
                  <a:pos x="connsiteX2" y="connsiteY2"/>
                </a:cxn>
              </a:cxnLst>
              <a:rect l="l" t="t" r="r" b="b"/>
              <a:pathLst>
                <a:path w="165858" h="10477">
                  <a:moveTo>
                    <a:pt x="0" y="0"/>
                  </a:moveTo>
                  <a:lnTo>
                    <a:pt x="165859"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4" name="Freeform: Shape 13">
              <a:extLst>
                <a:ext uri="{FF2B5EF4-FFF2-40B4-BE49-F238E27FC236}">
                  <a16:creationId xmlns:a16="http://schemas.microsoft.com/office/drawing/2014/main" id="{23DB440D-5528-46D0-91CF-16E2BA691BFE}"/>
                </a:ext>
              </a:extLst>
            </p:cNvPr>
            <p:cNvSpPr/>
            <p:nvPr/>
          </p:nvSpPr>
          <p:spPr>
            <a:xfrm>
              <a:off x="5479792" y="3825982"/>
              <a:ext cx="209235" cy="10477"/>
            </a:xfrm>
            <a:custGeom>
              <a:avLst/>
              <a:gdLst>
                <a:gd name="connsiteX0" fmla="*/ 0 w 209235"/>
                <a:gd name="connsiteY0" fmla="*/ 0 h 10477"/>
                <a:gd name="connsiteX1" fmla="*/ 209236 w 209235"/>
                <a:gd name="connsiteY1" fmla="*/ 0 h 10477"/>
                <a:gd name="connsiteX2" fmla="*/ 0 w 209235"/>
                <a:gd name="connsiteY2" fmla="*/ 0 h 10477"/>
              </a:gdLst>
              <a:ahLst/>
              <a:cxnLst>
                <a:cxn ang="0">
                  <a:pos x="connsiteX0" y="connsiteY0"/>
                </a:cxn>
                <a:cxn ang="0">
                  <a:pos x="connsiteX1" y="connsiteY1"/>
                </a:cxn>
                <a:cxn ang="0">
                  <a:pos x="connsiteX2" y="connsiteY2"/>
                </a:cxn>
              </a:cxnLst>
              <a:rect l="l" t="t" r="r" b="b"/>
              <a:pathLst>
                <a:path w="209235" h="10477">
                  <a:moveTo>
                    <a:pt x="0" y="0"/>
                  </a:moveTo>
                  <a:lnTo>
                    <a:pt x="209236"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5" name="Freeform: Shape 14">
              <a:extLst>
                <a:ext uri="{FF2B5EF4-FFF2-40B4-BE49-F238E27FC236}">
                  <a16:creationId xmlns:a16="http://schemas.microsoft.com/office/drawing/2014/main" id="{F4A7D866-CE98-4358-9DC0-1168557F3648}"/>
                </a:ext>
              </a:extLst>
            </p:cNvPr>
            <p:cNvSpPr/>
            <p:nvPr/>
          </p:nvSpPr>
          <p:spPr>
            <a:xfrm>
              <a:off x="5479792" y="3869464"/>
              <a:ext cx="209235" cy="10477"/>
            </a:xfrm>
            <a:custGeom>
              <a:avLst/>
              <a:gdLst>
                <a:gd name="connsiteX0" fmla="*/ 0 w 209235"/>
                <a:gd name="connsiteY0" fmla="*/ 0 h 10477"/>
                <a:gd name="connsiteX1" fmla="*/ 209236 w 209235"/>
                <a:gd name="connsiteY1" fmla="*/ 0 h 10477"/>
                <a:gd name="connsiteX2" fmla="*/ 0 w 209235"/>
                <a:gd name="connsiteY2" fmla="*/ 0 h 10477"/>
              </a:gdLst>
              <a:ahLst/>
              <a:cxnLst>
                <a:cxn ang="0">
                  <a:pos x="connsiteX0" y="connsiteY0"/>
                </a:cxn>
                <a:cxn ang="0">
                  <a:pos x="connsiteX1" y="connsiteY1"/>
                </a:cxn>
                <a:cxn ang="0">
                  <a:pos x="connsiteX2" y="connsiteY2"/>
                </a:cxn>
              </a:cxnLst>
              <a:rect l="l" t="t" r="r" b="b"/>
              <a:pathLst>
                <a:path w="209235" h="10477">
                  <a:moveTo>
                    <a:pt x="0" y="0"/>
                  </a:moveTo>
                  <a:lnTo>
                    <a:pt x="209236"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6" name="Freeform: Shape 15">
              <a:extLst>
                <a:ext uri="{FF2B5EF4-FFF2-40B4-BE49-F238E27FC236}">
                  <a16:creationId xmlns:a16="http://schemas.microsoft.com/office/drawing/2014/main" id="{1E87C8BC-AD7E-42A8-B4CE-1CB78683BAC6}"/>
                </a:ext>
              </a:extLst>
            </p:cNvPr>
            <p:cNvSpPr/>
            <p:nvPr/>
          </p:nvSpPr>
          <p:spPr>
            <a:xfrm>
              <a:off x="5479792" y="3912946"/>
              <a:ext cx="209235" cy="10477"/>
            </a:xfrm>
            <a:custGeom>
              <a:avLst/>
              <a:gdLst>
                <a:gd name="connsiteX0" fmla="*/ 0 w 209235"/>
                <a:gd name="connsiteY0" fmla="*/ 0 h 10477"/>
                <a:gd name="connsiteX1" fmla="*/ 209236 w 209235"/>
                <a:gd name="connsiteY1" fmla="*/ 0 h 10477"/>
                <a:gd name="connsiteX2" fmla="*/ 0 w 209235"/>
                <a:gd name="connsiteY2" fmla="*/ 0 h 10477"/>
              </a:gdLst>
              <a:ahLst/>
              <a:cxnLst>
                <a:cxn ang="0">
                  <a:pos x="connsiteX0" y="connsiteY0"/>
                </a:cxn>
                <a:cxn ang="0">
                  <a:pos x="connsiteX1" y="connsiteY1"/>
                </a:cxn>
                <a:cxn ang="0">
                  <a:pos x="connsiteX2" y="connsiteY2"/>
                </a:cxn>
              </a:cxnLst>
              <a:rect l="l" t="t" r="r" b="b"/>
              <a:pathLst>
                <a:path w="209235" h="10477">
                  <a:moveTo>
                    <a:pt x="0" y="0"/>
                  </a:moveTo>
                  <a:lnTo>
                    <a:pt x="209236"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7" name="Freeform: Shape 16">
              <a:extLst>
                <a:ext uri="{FF2B5EF4-FFF2-40B4-BE49-F238E27FC236}">
                  <a16:creationId xmlns:a16="http://schemas.microsoft.com/office/drawing/2014/main" id="{7B0B9C1E-BBEE-4CF4-AB66-3C996E8AEF9D}"/>
                </a:ext>
              </a:extLst>
            </p:cNvPr>
            <p:cNvSpPr/>
            <p:nvPr/>
          </p:nvSpPr>
          <p:spPr>
            <a:xfrm>
              <a:off x="5479792" y="3678669"/>
              <a:ext cx="217093" cy="60455"/>
            </a:xfrm>
            <a:custGeom>
              <a:avLst/>
              <a:gdLst>
                <a:gd name="connsiteX0" fmla="*/ 0 w 217093"/>
                <a:gd name="connsiteY0" fmla="*/ 0 h 60455"/>
                <a:gd name="connsiteX1" fmla="*/ 217094 w 217093"/>
                <a:gd name="connsiteY1" fmla="*/ 0 h 60455"/>
                <a:gd name="connsiteX2" fmla="*/ 217094 w 217093"/>
                <a:gd name="connsiteY2" fmla="*/ 60455 h 60455"/>
                <a:gd name="connsiteX3" fmla="*/ 0 w 217093"/>
                <a:gd name="connsiteY3" fmla="*/ 60455 h 60455"/>
              </a:gdLst>
              <a:ahLst/>
              <a:cxnLst>
                <a:cxn ang="0">
                  <a:pos x="connsiteX0" y="connsiteY0"/>
                </a:cxn>
                <a:cxn ang="0">
                  <a:pos x="connsiteX1" y="connsiteY1"/>
                </a:cxn>
                <a:cxn ang="0">
                  <a:pos x="connsiteX2" y="connsiteY2"/>
                </a:cxn>
                <a:cxn ang="0">
                  <a:pos x="connsiteX3" y="connsiteY3"/>
                </a:cxn>
              </a:cxnLst>
              <a:rect l="l" t="t" r="r" b="b"/>
              <a:pathLst>
                <a:path w="217093" h="60455">
                  <a:moveTo>
                    <a:pt x="0" y="0"/>
                  </a:moveTo>
                  <a:lnTo>
                    <a:pt x="217094" y="0"/>
                  </a:lnTo>
                  <a:lnTo>
                    <a:pt x="217094" y="60455"/>
                  </a:lnTo>
                  <a:lnTo>
                    <a:pt x="0" y="60455"/>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grpSp>
        <p:nvGrpSpPr>
          <p:cNvPr id="91" name="Graphic 47">
            <a:extLst>
              <a:ext uri="{FF2B5EF4-FFF2-40B4-BE49-F238E27FC236}">
                <a16:creationId xmlns:a16="http://schemas.microsoft.com/office/drawing/2014/main" id="{B0CFEE73-6B6B-40AC-8B4A-FB03CCEFFB2E}"/>
              </a:ext>
            </a:extLst>
          </p:cNvPr>
          <p:cNvGrpSpPr/>
          <p:nvPr/>
        </p:nvGrpSpPr>
        <p:grpSpPr>
          <a:xfrm>
            <a:off x="1026007" y="2130724"/>
            <a:ext cx="672868" cy="742872"/>
            <a:chOff x="1026007" y="3399195"/>
            <a:chExt cx="378657" cy="418052"/>
          </a:xfrm>
          <a:noFill/>
        </p:grpSpPr>
        <p:grpSp>
          <p:nvGrpSpPr>
            <p:cNvPr id="93" name="Graphic 47">
              <a:extLst>
                <a:ext uri="{FF2B5EF4-FFF2-40B4-BE49-F238E27FC236}">
                  <a16:creationId xmlns:a16="http://schemas.microsoft.com/office/drawing/2014/main" id="{864889A9-B0E6-460A-94EC-AFC379354CA2}"/>
                </a:ext>
              </a:extLst>
            </p:cNvPr>
            <p:cNvGrpSpPr/>
            <p:nvPr/>
          </p:nvGrpSpPr>
          <p:grpSpPr>
            <a:xfrm>
              <a:off x="1026007" y="3399195"/>
              <a:ext cx="349634" cy="418052"/>
              <a:chOff x="1026007" y="3399195"/>
              <a:chExt cx="349634" cy="418052"/>
            </a:xfrm>
            <a:noFill/>
          </p:grpSpPr>
          <p:sp>
            <p:nvSpPr>
              <p:cNvPr id="108" name="Freeform: Shape 107">
                <a:extLst>
                  <a:ext uri="{FF2B5EF4-FFF2-40B4-BE49-F238E27FC236}">
                    <a16:creationId xmlns:a16="http://schemas.microsoft.com/office/drawing/2014/main" id="{4EEB569E-ED2D-4129-8927-7CF5E1DEF127}"/>
                  </a:ext>
                </a:extLst>
              </p:cNvPr>
              <p:cNvSpPr/>
              <p:nvPr/>
            </p:nvSpPr>
            <p:spPr>
              <a:xfrm>
                <a:off x="1312358" y="3399195"/>
                <a:ext cx="63284" cy="107813"/>
              </a:xfrm>
              <a:custGeom>
                <a:avLst/>
                <a:gdLst>
                  <a:gd name="connsiteX0" fmla="*/ 0 w 63284"/>
                  <a:gd name="connsiteY0" fmla="*/ 107814 h 107813"/>
                  <a:gd name="connsiteX1" fmla="*/ 0 w 63284"/>
                  <a:gd name="connsiteY1" fmla="*/ 31642 h 107813"/>
                  <a:gd name="connsiteX2" fmla="*/ 31642 w 63284"/>
                  <a:gd name="connsiteY2" fmla="*/ 0 h 107813"/>
                  <a:gd name="connsiteX3" fmla="*/ 31642 w 63284"/>
                  <a:gd name="connsiteY3" fmla="*/ 0 h 107813"/>
                  <a:gd name="connsiteX4" fmla="*/ 63284 w 63284"/>
                  <a:gd name="connsiteY4" fmla="*/ 31642 h 107813"/>
                  <a:gd name="connsiteX5" fmla="*/ 63284 w 63284"/>
                  <a:gd name="connsiteY5" fmla="*/ 66951 h 107813"/>
                  <a:gd name="connsiteX6" fmla="*/ 31642 w 63284"/>
                  <a:gd name="connsiteY6" fmla="*/ 66951 h 10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84" h="107813">
                    <a:moveTo>
                      <a:pt x="0" y="107814"/>
                    </a:moveTo>
                    <a:lnTo>
                      <a:pt x="0" y="31642"/>
                    </a:lnTo>
                    <a:cubicBezTo>
                      <a:pt x="0" y="14145"/>
                      <a:pt x="14145" y="0"/>
                      <a:pt x="31642" y="0"/>
                    </a:cubicBezTo>
                    <a:lnTo>
                      <a:pt x="31642" y="0"/>
                    </a:lnTo>
                    <a:cubicBezTo>
                      <a:pt x="49140" y="0"/>
                      <a:pt x="63284" y="14145"/>
                      <a:pt x="63284" y="31642"/>
                    </a:cubicBezTo>
                    <a:lnTo>
                      <a:pt x="63284" y="66951"/>
                    </a:lnTo>
                    <a:lnTo>
                      <a:pt x="31642" y="66951"/>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9" name="Freeform: Shape 108">
                <a:extLst>
                  <a:ext uri="{FF2B5EF4-FFF2-40B4-BE49-F238E27FC236}">
                    <a16:creationId xmlns:a16="http://schemas.microsoft.com/office/drawing/2014/main" id="{5B369FB5-D49E-486B-933C-CF8B7B693915}"/>
                  </a:ext>
                </a:extLst>
              </p:cNvPr>
              <p:cNvSpPr/>
              <p:nvPr/>
            </p:nvSpPr>
            <p:spPr>
              <a:xfrm>
                <a:off x="1026007" y="3399195"/>
                <a:ext cx="318202" cy="418052"/>
              </a:xfrm>
              <a:custGeom>
                <a:avLst/>
                <a:gdLst>
                  <a:gd name="connsiteX0" fmla="*/ 318202 w 318202"/>
                  <a:gd name="connsiteY0" fmla="*/ 0 h 418052"/>
                  <a:gd name="connsiteX1" fmla="*/ 31642 w 318202"/>
                  <a:gd name="connsiteY1" fmla="*/ 0 h 418052"/>
                  <a:gd name="connsiteX2" fmla="*/ 0 w 318202"/>
                  <a:gd name="connsiteY2" fmla="*/ 31642 h 418052"/>
                  <a:gd name="connsiteX3" fmla="*/ 0 w 318202"/>
                  <a:gd name="connsiteY3" fmla="*/ 418053 h 418052"/>
                  <a:gd name="connsiteX4" fmla="*/ 286350 w 318202"/>
                  <a:gd name="connsiteY4" fmla="*/ 418053 h 418052"/>
                  <a:gd name="connsiteX5" fmla="*/ 286350 w 318202"/>
                  <a:gd name="connsiteY5" fmla="*/ 373314 h 41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202" h="418052">
                    <a:moveTo>
                      <a:pt x="318202" y="0"/>
                    </a:moveTo>
                    <a:lnTo>
                      <a:pt x="31642" y="0"/>
                    </a:lnTo>
                    <a:cubicBezTo>
                      <a:pt x="14145" y="0"/>
                      <a:pt x="0" y="14145"/>
                      <a:pt x="0" y="31642"/>
                    </a:cubicBezTo>
                    <a:lnTo>
                      <a:pt x="0" y="418053"/>
                    </a:lnTo>
                    <a:lnTo>
                      <a:pt x="286350" y="418053"/>
                    </a:lnTo>
                    <a:lnTo>
                      <a:pt x="286350" y="373314"/>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95" name="Graphic 47">
              <a:extLst>
                <a:ext uri="{FF2B5EF4-FFF2-40B4-BE49-F238E27FC236}">
                  <a16:creationId xmlns:a16="http://schemas.microsoft.com/office/drawing/2014/main" id="{D48F313C-AFBB-46AD-BC1F-1D45FB3BE41B}"/>
                </a:ext>
              </a:extLst>
            </p:cNvPr>
            <p:cNvGrpSpPr/>
            <p:nvPr/>
          </p:nvGrpSpPr>
          <p:grpSpPr>
            <a:xfrm>
              <a:off x="1238177" y="3497684"/>
              <a:ext cx="166487" cy="274929"/>
              <a:chOff x="1238177" y="3497684"/>
              <a:chExt cx="166487" cy="274929"/>
            </a:xfrm>
            <a:noFill/>
          </p:grpSpPr>
          <p:sp>
            <p:nvSpPr>
              <p:cNvPr id="104" name="Freeform: Shape 103">
                <a:extLst>
                  <a:ext uri="{FF2B5EF4-FFF2-40B4-BE49-F238E27FC236}">
                    <a16:creationId xmlns:a16="http://schemas.microsoft.com/office/drawing/2014/main" id="{FC6CDF88-80FA-460D-99AF-A8E07E4342C8}"/>
                  </a:ext>
                </a:extLst>
              </p:cNvPr>
              <p:cNvSpPr/>
              <p:nvPr/>
            </p:nvSpPr>
            <p:spPr>
              <a:xfrm>
                <a:off x="1272334" y="3684498"/>
                <a:ext cx="36671" cy="21164"/>
              </a:xfrm>
              <a:custGeom>
                <a:avLst/>
                <a:gdLst>
                  <a:gd name="connsiteX0" fmla="*/ 36671 w 36671"/>
                  <a:gd name="connsiteY0" fmla="*/ 21165 h 21164"/>
                  <a:gd name="connsiteX1" fmla="*/ 0 w 36671"/>
                  <a:gd name="connsiteY1" fmla="*/ 0 h 21164"/>
                </a:gdLst>
                <a:ahLst/>
                <a:cxnLst>
                  <a:cxn ang="0">
                    <a:pos x="connsiteX0" y="connsiteY0"/>
                  </a:cxn>
                  <a:cxn ang="0">
                    <a:pos x="connsiteX1" y="connsiteY1"/>
                  </a:cxn>
                </a:cxnLst>
                <a:rect l="l" t="t" r="r" b="b"/>
                <a:pathLst>
                  <a:path w="36671" h="21164">
                    <a:moveTo>
                      <a:pt x="36671" y="21165"/>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5" name="Freeform: Shape 104">
                <a:extLst>
                  <a:ext uri="{FF2B5EF4-FFF2-40B4-BE49-F238E27FC236}">
                    <a16:creationId xmlns:a16="http://schemas.microsoft.com/office/drawing/2014/main" id="{4380273C-9A14-4EF4-9A60-94C20B559040}"/>
                  </a:ext>
                </a:extLst>
              </p:cNvPr>
              <p:cNvSpPr/>
              <p:nvPr/>
            </p:nvSpPr>
            <p:spPr>
              <a:xfrm>
                <a:off x="1385281" y="3497684"/>
                <a:ext cx="19383" cy="33528"/>
              </a:xfrm>
              <a:custGeom>
                <a:avLst/>
                <a:gdLst>
                  <a:gd name="connsiteX0" fmla="*/ 0 w 19383"/>
                  <a:gd name="connsiteY0" fmla="*/ 33528 h 33528"/>
                  <a:gd name="connsiteX1" fmla="*/ 19383 w 19383"/>
                  <a:gd name="connsiteY1" fmla="*/ 0 h 33528"/>
                </a:gdLst>
                <a:ahLst/>
                <a:cxnLst>
                  <a:cxn ang="0">
                    <a:pos x="connsiteX0" y="connsiteY0"/>
                  </a:cxn>
                  <a:cxn ang="0">
                    <a:pos x="connsiteX1" y="connsiteY1"/>
                  </a:cxn>
                </a:cxnLst>
                <a:rect l="l" t="t" r="r" b="b"/>
                <a:pathLst>
                  <a:path w="19383" h="33528">
                    <a:moveTo>
                      <a:pt x="0" y="33528"/>
                    </a:moveTo>
                    <a:lnTo>
                      <a:pt x="1938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6" name="Freeform: Shape 105">
                <a:extLst>
                  <a:ext uri="{FF2B5EF4-FFF2-40B4-BE49-F238E27FC236}">
                    <a16:creationId xmlns:a16="http://schemas.microsoft.com/office/drawing/2014/main" id="{27A8C9C7-4E23-4B95-9B74-DFC4C626B5A7}"/>
                  </a:ext>
                </a:extLst>
              </p:cNvPr>
              <p:cNvSpPr/>
              <p:nvPr/>
            </p:nvSpPr>
            <p:spPr>
              <a:xfrm>
                <a:off x="1279668" y="3541061"/>
                <a:ext cx="102784" cy="65693"/>
              </a:xfrm>
              <a:custGeom>
                <a:avLst/>
                <a:gdLst>
                  <a:gd name="connsiteX0" fmla="*/ 102784 w 102784"/>
                  <a:gd name="connsiteY0" fmla="*/ 37405 h 65693"/>
                  <a:gd name="connsiteX1" fmla="*/ 37929 w 102784"/>
                  <a:gd name="connsiteY1" fmla="*/ 0 h 65693"/>
                  <a:gd name="connsiteX2" fmla="*/ 0 w 102784"/>
                  <a:gd name="connsiteY2" fmla="*/ 65694 h 65693"/>
                </a:gdLst>
                <a:ahLst/>
                <a:cxnLst>
                  <a:cxn ang="0">
                    <a:pos x="connsiteX0" y="connsiteY0"/>
                  </a:cxn>
                  <a:cxn ang="0">
                    <a:pos x="connsiteX1" y="connsiteY1"/>
                  </a:cxn>
                  <a:cxn ang="0">
                    <a:pos x="connsiteX2" y="connsiteY2"/>
                  </a:cxn>
                </a:cxnLst>
                <a:rect l="l" t="t" r="r" b="b"/>
                <a:pathLst>
                  <a:path w="102784" h="65693">
                    <a:moveTo>
                      <a:pt x="102784" y="37405"/>
                    </a:moveTo>
                    <a:lnTo>
                      <a:pt x="37929" y="0"/>
                    </a:lnTo>
                    <a:lnTo>
                      <a:pt x="0" y="65694"/>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107" name="Freeform: Shape 106">
                <a:extLst>
                  <a:ext uri="{FF2B5EF4-FFF2-40B4-BE49-F238E27FC236}">
                    <a16:creationId xmlns:a16="http://schemas.microsoft.com/office/drawing/2014/main" id="{498D9221-3FF8-4FEB-B666-AB7157B83CFE}"/>
                  </a:ext>
                </a:extLst>
              </p:cNvPr>
              <p:cNvSpPr/>
              <p:nvPr/>
            </p:nvSpPr>
            <p:spPr>
              <a:xfrm>
                <a:off x="1238177" y="3520630"/>
                <a:ext cx="165439" cy="251984"/>
              </a:xfrm>
              <a:custGeom>
                <a:avLst/>
                <a:gdLst>
                  <a:gd name="connsiteX0" fmla="*/ 91364 w 165439"/>
                  <a:gd name="connsiteY0" fmla="*/ 64856 h 251984"/>
                  <a:gd name="connsiteX1" fmla="*/ 0 w 165439"/>
                  <a:gd name="connsiteY1" fmla="*/ 223066 h 251984"/>
                  <a:gd name="connsiteX2" fmla="*/ 7753 w 165439"/>
                  <a:gd name="connsiteY2" fmla="*/ 251984 h 251984"/>
                  <a:gd name="connsiteX3" fmla="*/ 36671 w 165439"/>
                  <a:gd name="connsiteY3" fmla="*/ 244231 h 251984"/>
                  <a:gd name="connsiteX4" fmla="*/ 165440 w 165439"/>
                  <a:gd name="connsiteY4" fmla="*/ 21165 h 251984"/>
                  <a:gd name="connsiteX5" fmla="*/ 128769 w 165439"/>
                  <a:gd name="connsiteY5" fmla="*/ 0 h 251984"/>
                  <a:gd name="connsiteX6" fmla="*/ 107604 w 165439"/>
                  <a:gd name="connsiteY6" fmla="*/ 36671 h 25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439" h="251984">
                    <a:moveTo>
                      <a:pt x="91364" y="64856"/>
                    </a:moveTo>
                    <a:lnTo>
                      <a:pt x="0" y="223066"/>
                    </a:lnTo>
                    <a:lnTo>
                      <a:pt x="7753" y="251984"/>
                    </a:lnTo>
                    <a:lnTo>
                      <a:pt x="36671" y="244231"/>
                    </a:lnTo>
                    <a:lnTo>
                      <a:pt x="165440" y="21165"/>
                    </a:lnTo>
                    <a:lnTo>
                      <a:pt x="128769" y="0"/>
                    </a:lnTo>
                    <a:lnTo>
                      <a:pt x="107604" y="36671"/>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sp>
          <p:nvSpPr>
            <p:cNvPr id="96" name="Freeform: Shape 95">
              <a:extLst>
                <a:ext uri="{FF2B5EF4-FFF2-40B4-BE49-F238E27FC236}">
                  <a16:creationId xmlns:a16="http://schemas.microsoft.com/office/drawing/2014/main" id="{42FF3E96-7572-4C64-9645-97B124EFECE5}"/>
                </a:ext>
              </a:extLst>
            </p:cNvPr>
            <p:cNvSpPr/>
            <p:nvPr/>
          </p:nvSpPr>
          <p:spPr>
            <a:xfrm>
              <a:off x="1057649" y="3750925"/>
              <a:ext cx="105089" cy="22945"/>
            </a:xfrm>
            <a:custGeom>
              <a:avLst/>
              <a:gdLst>
                <a:gd name="connsiteX0" fmla="*/ 105089 w 105089"/>
                <a:gd name="connsiteY0" fmla="*/ 21688 h 22945"/>
                <a:gd name="connsiteX1" fmla="*/ 88954 w 105089"/>
                <a:gd name="connsiteY1" fmla="*/ 21688 h 22945"/>
                <a:gd name="connsiteX2" fmla="*/ 67266 w 105089"/>
                <a:gd name="connsiteY2" fmla="*/ 0 h 22945"/>
                <a:gd name="connsiteX3" fmla="*/ 55112 w 105089"/>
                <a:gd name="connsiteY3" fmla="*/ 0 h 22945"/>
                <a:gd name="connsiteX4" fmla="*/ 41386 w 105089"/>
                <a:gd name="connsiteY4" fmla="*/ 13726 h 22945"/>
                <a:gd name="connsiteX5" fmla="*/ 26194 w 105089"/>
                <a:gd name="connsiteY5" fmla="*/ 13726 h 22945"/>
                <a:gd name="connsiteX6" fmla="*/ 16974 w 105089"/>
                <a:gd name="connsiteY6" fmla="*/ 22946 h 22945"/>
                <a:gd name="connsiteX7" fmla="*/ 0 w 105089"/>
                <a:gd name="connsiteY7" fmla="*/ 22946 h 2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9" h="22945">
                  <a:moveTo>
                    <a:pt x="105089" y="21688"/>
                  </a:moveTo>
                  <a:lnTo>
                    <a:pt x="88954" y="21688"/>
                  </a:lnTo>
                  <a:lnTo>
                    <a:pt x="67266" y="0"/>
                  </a:lnTo>
                  <a:lnTo>
                    <a:pt x="55112" y="0"/>
                  </a:lnTo>
                  <a:lnTo>
                    <a:pt x="41386" y="13726"/>
                  </a:lnTo>
                  <a:lnTo>
                    <a:pt x="26194" y="13726"/>
                  </a:lnTo>
                  <a:lnTo>
                    <a:pt x="16974" y="22946"/>
                  </a:lnTo>
                  <a:lnTo>
                    <a:pt x="0" y="22946"/>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7" name="Freeform: Shape 96">
              <a:extLst>
                <a:ext uri="{FF2B5EF4-FFF2-40B4-BE49-F238E27FC236}">
                  <a16:creationId xmlns:a16="http://schemas.microsoft.com/office/drawing/2014/main" id="{EF3C30AA-3BBC-4F68-A9B0-1132784BCA7C}"/>
                </a:ext>
              </a:extLst>
            </p:cNvPr>
            <p:cNvSpPr/>
            <p:nvPr/>
          </p:nvSpPr>
          <p:spPr>
            <a:xfrm>
              <a:off x="1183799" y="3772614"/>
              <a:ext cx="21059" cy="10477"/>
            </a:xfrm>
            <a:custGeom>
              <a:avLst/>
              <a:gdLst>
                <a:gd name="connsiteX0" fmla="*/ 21060 w 21059"/>
                <a:gd name="connsiteY0" fmla="*/ 0 h 10477"/>
                <a:gd name="connsiteX1" fmla="*/ 0 w 21059"/>
                <a:gd name="connsiteY1" fmla="*/ 0 h 10477"/>
              </a:gdLst>
              <a:ahLst/>
              <a:cxnLst>
                <a:cxn ang="0">
                  <a:pos x="connsiteX0" y="connsiteY0"/>
                </a:cxn>
                <a:cxn ang="0">
                  <a:pos x="connsiteX1" y="connsiteY1"/>
                </a:cxn>
              </a:cxnLst>
              <a:rect l="l" t="t" r="r" b="b"/>
              <a:pathLst>
                <a:path w="21059" h="10477">
                  <a:moveTo>
                    <a:pt x="21060"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8" name="Freeform: Shape 97">
              <a:extLst>
                <a:ext uri="{FF2B5EF4-FFF2-40B4-BE49-F238E27FC236}">
                  <a16:creationId xmlns:a16="http://schemas.microsoft.com/office/drawing/2014/main" id="{78972479-ADD1-44B0-BC17-D855E09E7B6B}"/>
                </a:ext>
              </a:extLst>
            </p:cNvPr>
            <p:cNvSpPr/>
            <p:nvPr/>
          </p:nvSpPr>
          <p:spPr>
            <a:xfrm>
              <a:off x="1057649" y="3466042"/>
              <a:ext cx="111690" cy="10477"/>
            </a:xfrm>
            <a:custGeom>
              <a:avLst/>
              <a:gdLst>
                <a:gd name="connsiteX0" fmla="*/ 0 w 111690"/>
                <a:gd name="connsiteY0" fmla="*/ 0 h 10477"/>
                <a:gd name="connsiteX1" fmla="*/ 111690 w 111690"/>
                <a:gd name="connsiteY1" fmla="*/ 0 h 10477"/>
              </a:gdLst>
              <a:ahLst/>
              <a:cxnLst>
                <a:cxn ang="0">
                  <a:pos x="connsiteX0" y="connsiteY0"/>
                </a:cxn>
                <a:cxn ang="0">
                  <a:pos x="connsiteX1" y="connsiteY1"/>
                </a:cxn>
              </a:cxnLst>
              <a:rect l="l" t="t" r="r" b="b"/>
              <a:pathLst>
                <a:path w="111690" h="10477">
                  <a:moveTo>
                    <a:pt x="0" y="0"/>
                  </a:moveTo>
                  <a:lnTo>
                    <a:pt x="11169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99" name="Freeform: Shape 98">
              <a:extLst>
                <a:ext uri="{FF2B5EF4-FFF2-40B4-BE49-F238E27FC236}">
                  <a16:creationId xmlns:a16="http://schemas.microsoft.com/office/drawing/2014/main" id="{70B184F2-4F88-44DE-A1A4-0EAD1A2C8F3E}"/>
                </a:ext>
              </a:extLst>
            </p:cNvPr>
            <p:cNvSpPr/>
            <p:nvPr/>
          </p:nvSpPr>
          <p:spPr>
            <a:xfrm>
              <a:off x="1057649" y="3508371"/>
              <a:ext cx="154019" cy="10477"/>
            </a:xfrm>
            <a:custGeom>
              <a:avLst/>
              <a:gdLst>
                <a:gd name="connsiteX0" fmla="*/ 0 w 154019"/>
                <a:gd name="connsiteY0" fmla="*/ 0 h 10477"/>
                <a:gd name="connsiteX1" fmla="*/ 154019 w 154019"/>
                <a:gd name="connsiteY1" fmla="*/ 0 h 10477"/>
              </a:gdLst>
              <a:ahLst/>
              <a:cxnLst>
                <a:cxn ang="0">
                  <a:pos x="connsiteX0" y="connsiteY0"/>
                </a:cxn>
                <a:cxn ang="0">
                  <a:pos x="connsiteX1" y="connsiteY1"/>
                </a:cxn>
              </a:cxnLst>
              <a:rect l="l" t="t" r="r" b="b"/>
              <a:pathLst>
                <a:path w="154019" h="10477">
                  <a:moveTo>
                    <a:pt x="0" y="0"/>
                  </a:moveTo>
                  <a:lnTo>
                    <a:pt x="154019"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0" name="Freeform: Shape 99">
              <a:extLst>
                <a:ext uri="{FF2B5EF4-FFF2-40B4-BE49-F238E27FC236}">
                  <a16:creationId xmlns:a16="http://schemas.microsoft.com/office/drawing/2014/main" id="{A7EC3AC7-6DE7-4D9F-A731-0BDB939ACAAE}"/>
                </a:ext>
              </a:extLst>
            </p:cNvPr>
            <p:cNvSpPr/>
            <p:nvPr/>
          </p:nvSpPr>
          <p:spPr>
            <a:xfrm>
              <a:off x="1057649" y="3571865"/>
              <a:ext cx="189642" cy="10477"/>
            </a:xfrm>
            <a:custGeom>
              <a:avLst/>
              <a:gdLst>
                <a:gd name="connsiteX0" fmla="*/ 0 w 189642"/>
                <a:gd name="connsiteY0" fmla="*/ 0 h 10477"/>
                <a:gd name="connsiteX1" fmla="*/ 189643 w 189642"/>
                <a:gd name="connsiteY1" fmla="*/ 0 h 10477"/>
              </a:gdLst>
              <a:ahLst/>
              <a:cxnLst>
                <a:cxn ang="0">
                  <a:pos x="connsiteX0" y="connsiteY0"/>
                </a:cxn>
                <a:cxn ang="0">
                  <a:pos x="connsiteX1" y="connsiteY1"/>
                </a:cxn>
              </a:cxnLst>
              <a:rect l="l" t="t" r="r" b="b"/>
              <a:pathLst>
                <a:path w="189642" h="10477">
                  <a:moveTo>
                    <a:pt x="0" y="0"/>
                  </a:moveTo>
                  <a:lnTo>
                    <a:pt x="189643"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1" name="Freeform: Shape 100">
              <a:extLst>
                <a:ext uri="{FF2B5EF4-FFF2-40B4-BE49-F238E27FC236}">
                  <a16:creationId xmlns:a16="http://schemas.microsoft.com/office/drawing/2014/main" id="{E19B99C7-B61A-4E5C-97C4-5E65B7A8D750}"/>
                </a:ext>
              </a:extLst>
            </p:cNvPr>
            <p:cNvSpPr/>
            <p:nvPr/>
          </p:nvSpPr>
          <p:spPr>
            <a:xfrm>
              <a:off x="1057649" y="3614089"/>
              <a:ext cx="176546" cy="10477"/>
            </a:xfrm>
            <a:custGeom>
              <a:avLst/>
              <a:gdLst>
                <a:gd name="connsiteX0" fmla="*/ 0 w 176546"/>
                <a:gd name="connsiteY0" fmla="*/ 0 h 10477"/>
                <a:gd name="connsiteX1" fmla="*/ 176546 w 176546"/>
                <a:gd name="connsiteY1" fmla="*/ 0 h 10477"/>
              </a:gdLst>
              <a:ahLst/>
              <a:cxnLst>
                <a:cxn ang="0">
                  <a:pos x="connsiteX0" y="connsiteY0"/>
                </a:cxn>
                <a:cxn ang="0">
                  <a:pos x="connsiteX1" y="connsiteY1"/>
                </a:cxn>
              </a:cxnLst>
              <a:rect l="l" t="t" r="r" b="b"/>
              <a:pathLst>
                <a:path w="176546" h="10477">
                  <a:moveTo>
                    <a:pt x="0" y="0"/>
                  </a:moveTo>
                  <a:lnTo>
                    <a:pt x="176546"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2" name="Freeform: Shape 101">
              <a:extLst>
                <a:ext uri="{FF2B5EF4-FFF2-40B4-BE49-F238E27FC236}">
                  <a16:creationId xmlns:a16="http://schemas.microsoft.com/office/drawing/2014/main" id="{43F054AB-F2A4-4A20-9F93-B5CBD02F45CD}"/>
                </a:ext>
              </a:extLst>
            </p:cNvPr>
            <p:cNvSpPr/>
            <p:nvPr/>
          </p:nvSpPr>
          <p:spPr>
            <a:xfrm>
              <a:off x="1057649" y="3656418"/>
              <a:ext cx="166906" cy="10477"/>
            </a:xfrm>
            <a:custGeom>
              <a:avLst/>
              <a:gdLst>
                <a:gd name="connsiteX0" fmla="*/ 0 w 166906"/>
                <a:gd name="connsiteY0" fmla="*/ 0 h 10477"/>
                <a:gd name="connsiteX1" fmla="*/ 166907 w 166906"/>
                <a:gd name="connsiteY1" fmla="*/ 0 h 10477"/>
              </a:gdLst>
              <a:ahLst/>
              <a:cxnLst>
                <a:cxn ang="0">
                  <a:pos x="connsiteX0" y="connsiteY0"/>
                </a:cxn>
                <a:cxn ang="0">
                  <a:pos x="connsiteX1" y="connsiteY1"/>
                </a:cxn>
              </a:cxnLst>
              <a:rect l="l" t="t" r="r" b="b"/>
              <a:pathLst>
                <a:path w="166906" h="10477">
                  <a:moveTo>
                    <a:pt x="0" y="0"/>
                  </a:moveTo>
                  <a:lnTo>
                    <a:pt x="166907"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103" name="Freeform: Shape 102">
              <a:extLst>
                <a:ext uri="{FF2B5EF4-FFF2-40B4-BE49-F238E27FC236}">
                  <a16:creationId xmlns:a16="http://schemas.microsoft.com/office/drawing/2014/main" id="{1CE3803E-5A78-4BB5-95DF-3F0094A14023}"/>
                </a:ext>
              </a:extLst>
            </p:cNvPr>
            <p:cNvSpPr/>
            <p:nvPr/>
          </p:nvSpPr>
          <p:spPr>
            <a:xfrm>
              <a:off x="1057649" y="3698747"/>
              <a:ext cx="154019" cy="10477"/>
            </a:xfrm>
            <a:custGeom>
              <a:avLst/>
              <a:gdLst>
                <a:gd name="connsiteX0" fmla="*/ 0 w 154019"/>
                <a:gd name="connsiteY0" fmla="*/ 0 h 10477"/>
                <a:gd name="connsiteX1" fmla="*/ 154019 w 154019"/>
                <a:gd name="connsiteY1" fmla="*/ 0 h 10477"/>
              </a:gdLst>
              <a:ahLst/>
              <a:cxnLst>
                <a:cxn ang="0">
                  <a:pos x="connsiteX0" y="connsiteY0"/>
                </a:cxn>
                <a:cxn ang="0">
                  <a:pos x="connsiteX1" y="connsiteY1"/>
                </a:cxn>
              </a:cxnLst>
              <a:rect l="l" t="t" r="r" b="b"/>
              <a:pathLst>
                <a:path w="154019" h="10477">
                  <a:moveTo>
                    <a:pt x="0" y="0"/>
                  </a:moveTo>
                  <a:lnTo>
                    <a:pt x="154019"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57" name="Marcador de pie de página 1">
            <a:extLst>
              <a:ext uri="{FF2B5EF4-FFF2-40B4-BE49-F238E27FC236}">
                <a16:creationId xmlns:a16="http://schemas.microsoft.com/office/drawing/2014/main" id="{DCBC9970-EE06-478E-8CFC-EB0404F8DD99}"/>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tx2"/>
                </a:solidFill>
                <a:latin typeface="Segoe UI" panose="020B0502040204020203" pitchFamily="34" charset="0"/>
              </a:rPr>
              <a:t>p. </a:t>
            </a:r>
            <a:fld id="{C55AD5FC-D658-4668-AADB-0A3BDC5470A2}" type="slidenum">
              <a:rPr lang="es-ES" sz="900" smtClean="0">
                <a:solidFill>
                  <a:schemeClr val="tx2"/>
                </a:solidFill>
                <a:latin typeface="Segoe UI" panose="020B0502040204020203" pitchFamily="34" charset="0"/>
              </a:rPr>
              <a:pPr algn="l"/>
              <a:t>8</a:t>
            </a:fld>
            <a:endParaRPr lang="es-ES" sz="900" dirty="0">
              <a:solidFill>
                <a:schemeClr val="tx2"/>
              </a:solidFill>
              <a:latin typeface="Segoe UI" panose="020B0502040204020203" pitchFamily="34" charset="0"/>
            </a:endParaRPr>
          </a:p>
        </p:txBody>
      </p:sp>
    </p:spTree>
    <p:extLst>
      <p:ext uri="{BB962C8B-B14F-4D97-AF65-F5344CB8AC3E}">
        <p14:creationId xmlns:p14="http://schemas.microsoft.com/office/powerpoint/2010/main" val="75120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Rectángulo 13">
            <a:extLst>
              <a:ext uri="{FF2B5EF4-FFF2-40B4-BE49-F238E27FC236}">
                <a16:creationId xmlns:a16="http://schemas.microsoft.com/office/drawing/2014/main" id="{C2B28824-F36F-41AF-BB18-E2E1BE4BFEB5}"/>
              </a:ext>
            </a:extLst>
          </p:cNvPr>
          <p:cNvSpPr/>
          <p:nvPr/>
        </p:nvSpPr>
        <p:spPr>
          <a:xfrm>
            <a:off x="760359" y="2065960"/>
            <a:ext cx="3813369" cy="12900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pic>
        <p:nvPicPr>
          <p:cNvPr id="4" name="Picture 3">
            <a:extLst>
              <a:ext uri="{FF2B5EF4-FFF2-40B4-BE49-F238E27FC236}">
                <a16:creationId xmlns:a16="http://schemas.microsoft.com/office/drawing/2014/main" id="{7BC08540-FFDE-431A-B479-1763DFA6FB0E}"/>
              </a:ext>
            </a:extLst>
          </p:cNvPr>
          <p:cNvPicPr>
            <a:picLocks noChangeAspect="1"/>
          </p:cNvPicPr>
          <p:nvPr/>
        </p:nvPicPr>
        <p:blipFill>
          <a:blip r:embed="rId3">
            <a:extLst>
              <a:ext uri="{28A0092B-C50C-407E-A947-70E740481C1C}">
                <a14:useLocalDpi xmlns:a14="http://schemas.microsoft.com/office/drawing/2010/main" val="0"/>
              </a:ext>
            </a:extLst>
          </a:blip>
          <a:srcRect t="28115" b="28115"/>
          <a:stretch/>
        </p:blipFill>
        <p:spPr>
          <a:xfrm>
            <a:off x="-1" y="3832351"/>
            <a:ext cx="9506858" cy="2774136"/>
          </a:xfrm>
          <a:prstGeom prst="rect">
            <a:avLst/>
          </a:prstGeom>
        </p:spPr>
      </p:pic>
      <p:sp>
        <p:nvSpPr>
          <p:cNvPr id="355" name="Text Placeholder 6">
            <a:extLst>
              <a:ext uri="{FF2B5EF4-FFF2-40B4-BE49-F238E27FC236}">
                <a16:creationId xmlns:a16="http://schemas.microsoft.com/office/drawing/2014/main" id="{3054AC1D-3952-49CD-B0CA-36C497E35B0F}"/>
              </a:ext>
            </a:extLst>
          </p:cNvPr>
          <p:cNvSpPr txBox="1">
            <a:spLocks/>
          </p:cNvSpPr>
          <p:nvPr/>
        </p:nvSpPr>
        <p:spPr>
          <a:xfrm>
            <a:off x="0" y="3850971"/>
            <a:ext cx="9506857" cy="2595873"/>
          </a:xfrm>
          <a:prstGeom prst="rect">
            <a:avLst/>
          </a:prstGeom>
          <a:gradFill flip="none" rotWithShape="1">
            <a:gsLst>
              <a:gs pos="18000">
                <a:schemeClr val="accent2">
                  <a:alpha val="8000"/>
                </a:schemeClr>
              </a:gs>
              <a:gs pos="87000">
                <a:schemeClr val="accent1">
                  <a:alpha val="20000"/>
                </a:schemeClr>
              </a:gs>
              <a:gs pos="71000">
                <a:schemeClr val="accent1">
                  <a:alpha val="10000"/>
                </a:schemeClr>
              </a:gs>
              <a:gs pos="100000">
                <a:schemeClr val="accent1">
                  <a:alpha val="12000"/>
                </a:schemeClr>
              </a:gs>
            </a:gsLst>
            <a:lin ang="8100000" scaled="1"/>
            <a:tileRect/>
          </a:gradFill>
          <a:ln w="635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prstClr val="white">
                    <a:alpha val="0"/>
                  </a:prstClr>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s-ES"/>
              <a:t>.</a:t>
            </a:r>
          </a:p>
        </p:txBody>
      </p:sp>
      <p:sp>
        <p:nvSpPr>
          <p:cNvPr id="205" name="Elipse 204">
            <a:extLst>
              <a:ext uri="{FF2B5EF4-FFF2-40B4-BE49-F238E27FC236}">
                <a16:creationId xmlns:a16="http://schemas.microsoft.com/office/drawing/2014/main" id="{199764A8-20C6-4A48-8671-F99DBBA453D3}"/>
              </a:ext>
            </a:extLst>
          </p:cNvPr>
          <p:cNvSpPr/>
          <p:nvPr/>
        </p:nvSpPr>
        <p:spPr>
          <a:xfrm>
            <a:off x="10284298" y="2061464"/>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208" name="Elipse 207">
            <a:extLst>
              <a:ext uri="{FF2B5EF4-FFF2-40B4-BE49-F238E27FC236}">
                <a16:creationId xmlns:a16="http://schemas.microsoft.com/office/drawing/2014/main" id="{5C626CDB-E08E-44CC-9274-43A73766B1A0}"/>
              </a:ext>
            </a:extLst>
          </p:cNvPr>
          <p:cNvSpPr/>
          <p:nvPr/>
        </p:nvSpPr>
        <p:spPr>
          <a:xfrm>
            <a:off x="7872186" y="2061464"/>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211" name="Conector recto 210">
            <a:extLst>
              <a:ext uri="{FF2B5EF4-FFF2-40B4-BE49-F238E27FC236}">
                <a16:creationId xmlns:a16="http://schemas.microsoft.com/office/drawing/2014/main" id="{EA5E62F4-A891-4473-A5E6-37580AB8B992}"/>
              </a:ext>
            </a:extLst>
          </p:cNvPr>
          <p:cNvCxnSpPr>
            <a:cxnSpLocks/>
          </p:cNvCxnSpPr>
          <p:nvPr/>
        </p:nvCxnSpPr>
        <p:spPr>
          <a:xfrm>
            <a:off x="5742975" y="2124274"/>
            <a:ext cx="644902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 name="Grupo 6">
            <a:extLst>
              <a:ext uri="{FF2B5EF4-FFF2-40B4-BE49-F238E27FC236}">
                <a16:creationId xmlns:a16="http://schemas.microsoft.com/office/drawing/2014/main" id="{D72F209D-8531-400A-94AE-E39D5193E35B}"/>
              </a:ext>
            </a:extLst>
          </p:cNvPr>
          <p:cNvGrpSpPr/>
          <p:nvPr/>
        </p:nvGrpSpPr>
        <p:grpSpPr>
          <a:xfrm>
            <a:off x="5605289" y="2754690"/>
            <a:ext cx="1414637" cy="537943"/>
            <a:chOff x="6248580" y="3159568"/>
            <a:chExt cx="1414637" cy="537943"/>
          </a:xfrm>
        </p:grpSpPr>
        <p:sp>
          <p:nvSpPr>
            <p:cNvPr id="75" name="CuadroTexto 74">
              <a:extLst>
                <a:ext uri="{FF2B5EF4-FFF2-40B4-BE49-F238E27FC236}">
                  <a16:creationId xmlns:a16="http://schemas.microsoft.com/office/drawing/2014/main" id="{159049A1-7252-495F-BE0E-239ADF140B18}"/>
                </a:ext>
              </a:extLst>
            </p:cNvPr>
            <p:cNvSpPr txBox="1"/>
            <p:nvPr/>
          </p:nvSpPr>
          <p:spPr>
            <a:xfrm>
              <a:off x="6248581" y="3266624"/>
              <a:ext cx="1414636" cy="430887"/>
            </a:xfrm>
            <a:prstGeom prst="rect">
              <a:avLst/>
            </a:prstGeom>
            <a:noFill/>
          </p:spPr>
          <p:txBody>
            <a:bodyPr wrap="square" lIns="0" tIns="0" rIns="0" bIns="0" rtlCol="0">
              <a:spAutoFit/>
            </a:bodyPr>
            <a:lstStyle/>
            <a:p>
              <a:r>
                <a:rPr lang="es-ES" sz="1400" dirty="0">
                  <a:latin typeface="Segoe UI" panose="020B0502040204020203" pitchFamily="34" charset="0"/>
                  <a:ea typeface="Open Sans SemiBold" panose="020B0706030804020204" pitchFamily="34" charset="0"/>
                  <a:cs typeface="Segoe UI Semibold" panose="020B0702040204020203" pitchFamily="34" charset="0"/>
                </a:rPr>
                <a:t>Contrato</a:t>
              </a:r>
              <a:r>
                <a:rPr lang="es-ES" sz="1400" dirty="0">
                  <a:latin typeface="Segoe UI Semibold" panose="020B0702040204020203" pitchFamily="34" charset="0"/>
                  <a:ea typeface="Open Sans SemiBold" panose="020B0706030804020204" pitchFamily="34" charset="0"/>
                  <a:cs typeface="Segoe UI Semibold" panose="020B0702040204020203" pitchFamily="34" charset="0"/>
                </a:rPr>
                <a:t> Indefinido</a:t>
              </a:r>
            </a:p>
          </p:txBody>
        </p:sp>
        <p:cxnSp>
          <p:nvCxnSpPr>
            <p:cNvPr id="216" name="Conector recto 215">
              <a:extLst>
                <a:ext uri="{FF2B5EF4-FFF2-40B4-BE49-F238E27FC236}">
                  <a16:creationId xmlns:a16="http://schemas.microsoft.com/office/drawing/2014/main" id="{101B1190-24BC-4359-9FD1-190B1954FE02}"/>
                </a:ext>
              </a:extLst>
            </p:cNvPr>
            <p:cNvCxnSpPr>
              <a:cxnSpLocks/>
            </p:cNvCxnSpPr>
            <p:nvPr/>
          </p:nvCxnSpPr>
          <p:spPr>
            <a:xfrm rot="16200000">
              <a:off x="6500119" y="2908029"/>
              <a:ext cx="0" cy="503078"/>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8" name="Grupo 7">
            <a:extLst>
              <a:ext uri="{FF2B5EF4-FFF2-40B4-BE49-F238E27FC236}">
                <a16:creationId xmlns:a16="http://schemas.microsoft.com/office/drawing/2014/main" id="{99B27423-1B0D-43D3-9109-8EA15514B9B6}"/>
              </a:ext>
            </a:extLst>
          </p:cNvPr>
          <p:cNvGrpSpPr/>
          <p:nvPr/>
        </p:nvGrpSpPr>
        <p:grpSpPr>
          <a:xfrm>
            <a:off x="7987672" y="2756840"/>
            <a:ext cx="1355402" cy="753388"/>
            <a:chOff x="8460136" y="3159567"/>
            <a:chExt cx="1355402" cy="753388"/>
          </a:xfrm>
        </p:grpSpPr>
        <p:sp>
          <p:nvSpPr>
            <p:cNvPr id="209" name="CuadroTexto 208">
              <a:extLst>
                <a:ext uri="{FF2B5EF4-FFF2-40B4-BE49-F238E27FC236}">
                  <a16:creationId xmlns:a16="http://schemas.microsoft.com/office/drawing/2014/main" id="{2FA80D64-2C7A-4ED1-8B97-68C74C9D498F}"/>
                </a:ext>
              </a:extLst>
            </p:cNvPr>
            <p:cNvSpPr txBox="1"/>
            <p:nvPr/>
          </p:nvSpPr>
          <p:spPr>
            <a:xfrm>
              <a:off x="8460136" y="3266624"/>
              <a:ext cx="1355402" cy="646331"/>
            </a:xfrm>
            <a:prstGeom prst="rect">
              <a:avLst/>
            </a:prstGeom>
            <a:noFill/>
          </p:spPr>
          <p:txBody>
            <a:bodyPr wrap="square" lIns="0" tIns="0" rIns="0" bIns="0" rtlCol="0">
              <a:spAutoFit/>
            </a:bodyPr>
            <a:lstStyle/>
            <a:p>
              <a:r>
                <a:rPr lang="es-ES" sz="1400" dirty="0">
                  <a:latin typeface="Segoe UI" panose="020B0502040204020203" pitchFamily="34" charset="0"/>
                  <a:ea typeface="Open Sans Light" panose="020B0306030504020204" pitchFamily="34" charset="0"/>
                  <a:cs typeface="Open Sans Light" panose="020B0306030504020204" pitchFamily="34" charset="0"/>
                </a:rPr>
                <a:t>Contrato </a:t>
              </a:r>
            </a:p>
            <a:p>
              <a:r>
                <a:rPr lang="es-ES" sz="1400" dirty="0">
                  <a:latin typeface="Segoe UI Semibold" panose="020B0702040204020203" pitchFamily="34" charset="0"/>
                  <a:ea typeface="Open Sans Light" panose="020B0306030504020204" pitchFamily="34" charset="0"/>
                  <a:cs typeface="Segoe UI Semibold" panose="020B0702040204020203" pitchFamily="34" charset="0"/>
                </a:rPr>
                <a:t>De Duración determinada</a:t>
              </a:r>
            </a:p>
          </p:txBody>
        </p:sp>
        <p:cxnSp>
          <p:nvCxnSpPr>
            <p:cNvPr id="217" name="Conector recto 216">
              <a:extLst>
                <a:ext uri="{FF2B5EF4-FFF2-40B4-BE49-F238E27FC236}">
                  <a16:creationId xmlns:a16="http://schemas.microsoft.com/office/drawing/2014/main" id="{036B76E6-9FAB-467B-A500-EAAE3654CD52}"/>
                </a:ext>
              </a:extLst>
            </p:cNvPr>
            <p:cNvCxnSpPr>
              <a:cxnSpLocks/>
            </p:cNvCxnSpPr>
            <p:nvPr/>
          </p:nvCxnSpPr>
          <p:spPr>
            <a:xfrm rot="16200000">
              <a:off x="8711675" y="2908028"/>
              <a:ext cx="0" cy="503078"/>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9" name="Grupo 8">
            <a:extLst>
              <a:ext uri="{FF2B5EF4-FFF2-40B4-BE49-F238E27FC236}">
                <a16:creationId xmlns:a16="http://schemas.microsoft.com/office/drawing/2014/main" id="{C1D4D531-89ED-4632-A65A-28394257ACFD}"/>
              </a:ext>
            </a:extLst>
          </p:cNvPr>
          <p:cNvGrpSpPr/>
          <p:nvPr/>
        </p:nvGrpSpPr>
        <p:grpSpPr>
          <a:xfrm>
            <a:off x="10370056" y="2792988"/>
            <a:ext cx="1440573" cy="753388"/>
            <a:chOff x="10601465" y="3159567"/>
            <a:chExt cx="1440573" cy="753388"/>
          </a:xfrm>
        </p:grpSpPr>
        <p:sp>
          <p:nvSpPr>
            <p:cNvPr id="206" name="CuadroTexto 205">
              <a:extLst>
                <a:ext uri="{FF2B5EF4-FFF2-40B4-BE49-F238E27FC236}">
                  <a16:creationId xmlns:a16="http://schemas.microsoft.com/office/drawing/2014/main" id="{9E12B29C-C32F-4FE7-95E2-4BA81E0E20BD}"/>
                </a:ext>
              </a:extLst>
            </p:cNvPr>
            <p:cNvSpPr txBox="1"/>
            <p:nvPr/>
          </p:nvSpPr>
          <p:spPr>
            <a:xfrm>
              <a:off x="10601465" y="3266624"/>
              <a:ext cx="1440573" cy="646331"/>
            </a:xfrm>
            <a:prstGeom prst="rect">
              <a:avLst/>
            </a:prstGeom>
            <a:noFill/>
          </p:spPr>
          <p:txBody>
            <a:bodyPr wrap="square" lIns="0" tIns="0" rIns="0" bIns="0" rtlCol="0">
              <a:spAutoFit/>
            </a:bodyPr>
            <a:lstStyle/>
            <a:p>
              <a:r>
                <a:rPr lang="es-ES" sz="1400" dirty="0">
                  <a:latin typeface="Segoe UI" panose="020B0502040204020203" pitchFamily="34" charset="0"/>
                  <a:ea typeface="Open Sans Light" panose="020B0306030504020204" pitchFamily="34" charset="0"/>
                  <a:cs typeface="Open Sans Light" panose="020B0306030504020204" pitchFamily="34" charset="0"/>
                </a:rPr>
                <a:t>Contrato de </a:t>
              </a:r>
              <a:r>
                <a:rPr lang="es-ES" sz="1400" dirty="0">
                  <a:latin typeface="Segoe UI Semibold" panose="020B0702040204020203" pitchFamily="34" charset="0"/>
                  <a:ea typeface="Open Sans Light" panose="020B0306030504020204" pitchFamily="34" charset="0"/>
                  <a:cs typeface="Segoe UI Semibold" panose="020B0702040204020203" pitchFamily="34" charset="0"/>
                </a:rPr>
                <a:t>Interinidad o Sustitución</a:t>
              </a:r>
            </a:p>
          </p:txBody>
        </p:sp>
        <p:cxnSp>
          <p:nvCxnSpPr>
            <p:cNvPr id="218" name="Conector recto 217">
              <a:extLst>
                <a:ext uri="{FF2B5EF4-FFF2-40B4-BE49-F238E27FC236}">
                  <a16:creationId xmlns:a16="http://schemas.microsoft.com/office/drawing/2014/main" id="{F8DFAB46-B258-44BF-B650-9FD777876B1C}"/>
                </a:ext>
              </a:extLst>
            </p:cNvPr>
            <p:cNvCxnSpPr>
              <a:cxnSpLocks/>
            </p:cNvCxnSpPr>
            <p:nvPr/>
          </p:nvCxnSpPr>
          <p:spPr>
            <a:xfrm rot="16200000">
              <a:off x="10853004" y="2908028"/>
              <a:ext cx="0" cy="503078"/>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221" name="Elipse 220">
            <a:extLst>
              <a:ext uri="{FF2B5EF4-FFF2-40B4-BE49-F238E27FC236}">
                <a16:creationId xmlns:a16="http://schemas.microsoft.com/office/drawing/2014/main" id="{312C7392-7B8E-4AF9-BC16-60455744D685}"/>
              </a:ext>
            </a:extLst>
          </p:cNvPr>
          <p:cNvSpPr/>
          <p:nvPr/>
        </p:nvSpPr>
        <p:spPr>
          <a:xfrm>
            <a:off x="5593091" y="2061464"/>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cxnSp>
        <p:nvCxnSpPr>
          <p:cNvPr id="87" name="Straight Connector 38">
            <a:extLst>
              <a:ext uri="{FF2B5EF4-FFF2-40B4-BE49-F238E27FC236}">
                <a16:creationId xmlns:a16="http://schemas.microsoft.com/office/drawing/2014/main" id="{EA9021B0-FD89-45AF-B1BA-9E5D471232D7}"/>
              </a:ext>
            </a:extLst>
          </p:cNvPr>
          <p:cNvCxnSpPr>
            <a:cxnSpLocks/>
          </p:cNvCxnSpPr>
          <p:nvPr/>
        </p:nvCxnSpPr>
        <p:spPr>
          <a:xfrm>
            <a:off x="570084" y="861156"/>
            <a:ext cx="0" cy="258451"/>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88" name="Rectángulo 245">
            <a:extLst>
              <a:ext uri="{FF2B5EF4-FFF2-40B4-BE49-F238E27FC236}">
                <a16:creationId xmlns:a16="http://schemas.microsoft.com/office/drawing/2014/main" id="{E4B8B30B-F5ED-4DE6-A744-DBA6F36F9065}"/>
              </a:ext>
            </a:extLst>
          </p:cNvPr>
          <p:cNvSpPr/>
          <p:nvPr/>
        </p:nvSpPr>
        <p:spPr>
          <a:xfrm>
            <a:off x="-162556" y="846389"/>
            <a:ext cx="621068" cy="28798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sp>
        <p:nvSpPr>
          <p:cNvPr id="83" name="Elipse 204">
            <a:extLst>
              <a:ext uri="{FF2B5EF4-FFF2-40B4-BE49-F238E27FC236}">
                <a16:creationId xmlns:a16="http://schemas.microsoft.com/office/drawing/2014/main" id="{F1F20DB4-74B7-4A2F-877E-ECE5B8F65FEA}"/>
              </a:ext>
            </a:extLst>
          </p:cNvPr>
          <p:cNvSpPr/>
          <p:nvPr/>
        </p:nvSpPr>
        <p:spPr>
          <a:xfrm>
            <a:off x="10284298" y="3832921"/>
            <a:ext cx="316960" cy="316960"/>
          </a:xfrm>
          <a:prstGeom prst="ellipse">
            <a:avLst/>
          </a:prstGeom>
          <a:solidFill>
            <a:schemeClr val="accent1">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Segoe UI" panose="020B0502040204020203" pitchFamily="34" charset="0"/>
            </a:endParaRPr>
          </a:p>
        </p:txBody>
      </p:sp>
      <p:grpSp>
        <p:nvGrpSpPr>
          <p:cNvPr id="84" name="Grupo 8">
            <a:extLst>
              <a:ext uri="{FF2B5EF4-FFF2-40B4-BE49-F238E27FC236}">
                <a16:creationId xmlns:a16="http://schemas.microsoft.com/office/drawing/2014/main" id="{C234EC49-522E-4515-BF0E-9E1E0807981B}"/>
              </a:ext>
            </a:extLst>
          </p:cNvPr>
          <p:cNvGrpSpPr/>
          <p:nvPr/>
        </p:nvGrpSpPr>
        <p:grpSpPr>
          <a:xfrm>
            <a:off x="10370056" y="4564445"/>
            <a:ext cx="1355219" cy="1399719"/>
            <a:chOff x="10601465" y="3159567"/>
            <a:chExt cx="1355219" cy="1399719"/>
          </a:xfrm>
        </p:grpSpPr>
        <p:sp>
          <p:nvSpPr>
            <p:cNvPr id="85" name="CuadroTexto 205">
              <a:extLst>
                <a:ext uri="{FF2B5EF4-FFF2-40B4-BE49-F238E27FC236}">
                  <a16:creationId xmlns:a16="http://schemas.microsoft.com/office/drawing/2014/main" id="{CE4B8F0E-7905-4499-9262-9C7F3ADE75E4}"/>
                </a:ext>
              </a:extLst>
            </p:cNvPr>
            <p:cNvSpPr txBox="1"/>
            <p:nvPr/>
          </p:nvSpPr>
          <p:spPr>
            <a:xfrm>
              <a:off x="10601465" y="3266624"/>
              <a:ext cx="1355219" cy="1292662"/>
            </a:xfrm>
            <a:prstGeom prst="rect">
              <a:avLst/>
            </a:prstGeom>
            <a:noFill/>
          </p:spPr>
          <p:txBody>
            <a:bodyPr wrap="square" lIns="0" tIns="0" rIns="0" bIns="0" rtlCol="0">
              <a:spAutoFit/>
            </a:bodyPr>
            <a:lstStyle/>
            <a:p>
              <a:r>
                <a:rPr lang="es-ES" sz="1400" dirty="0">
                  <a:latin typeface="Segoe UI Semibold" panose="020B0702040204020203" pitchFamily="34" charset="0"/>
                  <a:ea typeface="Open Sans SemiBold" panose="020B0706030804020204" pitchFamily="34" charset="0"/>
                  <a:cs typeface="Segoe UI Semibold" panose="020B0702040204020203" pitchFamily="34" charset="0"/>
                </a:rPr>
                <a:t>Otros</a:t>
              </a:r>
              <a:r>
                <a:rPr lang="es-ES" sz="1400" dirty="0">
                  <a:latin typeface="Segoe UI" panose="020B0502040204020203" pitchFamily="34" charset="0"/>
                  <a:ea typeface="Open Sans SemiBold" panose="020B0706030804020204" pitchFamily="34" charset="0"/>
                  <a:cs typeface="Segoe UI Semibold" panose="020B0702040204020203" pitchFamily="34" charset="0"/>
                </a:rPr>
                <a:t> (de Servicio del Hogar, de Formación, de Prácticas, Planes de Ocupación...)</a:t>
              </a:r>
            </a:p>
          </p:txBody>
        </p:sp>
        <p:cxnSp>
          <p:nvCxnSpPr>
            <p:cNvPr id="89" name="Conector recto 217">
              <a:extLst>
                <a:ext uri="{FF2B5EF4-FFF2-40B4-BE49-F238E27FC236}">
                  <a16:creationId xmlns:a16="http://schemas.microsoft.com/office/drawing/2014/main" id="{591E9388-57F5-42C8-B353-B387F6AF5923}"/>
                </a:ext>
              </a:extLst>
            </p:cNvPr>
            <p:cNvCxnSpPr>
              <a:cxnSpLocks/>
            </p:cNvCxnSpPr>
            <p:nvPr/>
          </p:nvCxnSpPr>
          <p:spPr>
            <a:xfrm rot="16200000">
              <a:off x="10853004" y="2908028"/>
              <a:ext cx="0" cy="503078"/>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90" name="Conector recto 210">
            <a:extLst>
              <a:ext uri="{FF2B5EF4-FFF2-40B4-BE49-F238E27FC236}">
                <a16:creationId xmlns:a16="http://schemas.microsoft.com/office/drawing/2014/main" id="{DA2EB318-9447-4064-9CE2-27546F643E06}"/>
              </a:ext>
            </a:extLst>
          </p:cNvPr>
          <p:cNvCxnSpPr>
            <a:cxnSpLocks/>
          </p:cNvCxnSpPr>
          <p:nvPr/>
        </p:nvCxnSpPr>
        <p:spPr>
          <a:xfrm>
            <a:off x="10454268" y="3912570"/>
            <a:ext cx="173773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82" name="Graphic 320">
            <a:extLst>
              <a:ext uri="{FF2B5EF4-FFF2-40B4-BE49-F238E27FC236}">
                <a16:creationId xmlns:a16="http://schemas.microsoft.com/office/drawing/2014/main" id="{1E9816A8-113C-40DE-9404-DC6594515199}"/>
              </a:ext>
            </a:extLst>
          </p:cNvPr>
          <p:cNvGrpSpPr/>
          <p:nvPr/>
        </p:nvGrpSpPr>
        <p:grpSpPr>
          <a:xfrm>
            <a:off x="10362995" y="2267739"/>
            <a:ext cx="438150" cy="432720"/>
            <a:chOff x="10362995" y="2080777"/>
            <a:chExt cx="438150" cy="432720"/>
          </a:xfrm>
          <a:noFill/>
        </p:grpSpPr>
        <p:grpSp>
          <p:nvGrpSpPr>
            <p:cNvPr id="283" name="Graphic 320">
              <a:extLst>
                <a:ext uri="{FF2B5EF4-FFF2-40B4-BE49-F238E27FC236}">
                  <a16:creationId xmlns:a16="http://schemas.microsoft.com/office/drawing/2014/main" id="{86955A13-9531-46F5-9938-5399FCE3A882}"/>
                </a:ext>
              </a:extLst>
            </p:cNvPr>
            <p:cNvGrpSpPr/>
            <p:nvPr/>
          </p:nvGrpSpPr>
          <p:grpSpPr>
            <a:xfrm>
              <a:off x="10765045" y="2080777"/>
              <a:ext cx="36099" cy="342614"/>
              <a:chOff x="10765045" y="2080777"/>
              <a:chExt cx="36099" cy="342614"/>
            </a:xfrm>
            <a:noFill/>
          </p:grpSpPr>
          <p:sp>
            <p:nvSpPr>
              <p:cNvPr id="284" name="Freeform: Shape 283">
                <a:extLst>
                  <a:ext uri="{FF2B5EF4-FFF2-40B4-BE49-F238E27FC236}">
                    <a16:creationId xmlns:a16="http://schemas.microsoft.com/office/drawing/2014/main" id="{50A6E950-554E-4CE1-AE45-AC42A98205CC}"/>
                  </a:ext>
                </a:extLst>
              </p:cNvPr>
              <p:cNvSpPr/>
              <p:nvPr/>
            </p:nvSpPr>
            <p:spPr>
              <a:xfrm>
                <a:off x="10765045" y="2080777"/>
                <a:ext cx="36099" cy="342614"/>
              </a:xfrm>
              <a:custGeom>
                <a:avLst/>
                <a:gdLst>
                  <a:gd name="connsiteX0" fmla="*/ 0 w 36099"/>
                  <a:gd name="connsiteY0" fmla="*/ 306515 h 342614"/>
                  <a:gd name="connsiteX1" fmla="*/ 0 w 36099"/>
                  <a:gd name="connsiteY1" fmla="*/ 5429 h 342614"/>
                  <a:gd name="connsiteX2" fmla="*/ 5429 w 36099"/>
                  <a:gd name="connsiteY2" fmla="*/ 0 h 342614"/>
                  <a:gd name="connsiteX3" fmla="*/ 30671 w 36099"/>
                  <a:gd name="connsiteY3" fmla="*/ 0 h 342614"/>
                  <a:gd name="connsiteX4" fmla="*/ 36100 w 36099"/>
                  <a:gd name="connsiteY4" fmla="*/ 5429 h 342614"/>
                  <a:gd name="connsiteX5" fmla="*/ 36100 w 36099"/>
                  <a:gd name="connsiteY5" fmla="*/ 306515 h 342614"/>
                  <a:gd name="connsiteX6" fmla="*/ 18859 w 36099"/>
                  <a:gd name="connsiteY6" fmla="*/ 342614 h 342614"/>
                  <a:gd name="connsiteX7" fmla="*/ 17240 w 36099"/>
                  <a:gd name="connsiteY7" fmla="*/ 342614 h 342614"/>
                  <a:gd name="connsiteX8" fmla="*/ 0 w 36099"/>
                  <a:gd name="connsiteY8" fmla="*/ 306515 h 34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99" h="342614">
                    <a:moveTo>
                      <a:pt x="0" y="306515"/>
                    </a:moveTo>
                    <a:lnTo>
                      <a:pt x="0" y="5429"/>
                    </a:lnTo>
                    <a:cubicBezTo>
                      <a:pt x="0" y="2477"/>
                      <a:pt x="2477" y="0"/>
                      <a:pt x="5429" y="0"/>
                    </a:cubicBezTo>
                    <a:lnTo>
                      <a:pt x="30671" y="0"/>
                    </a:lnTo>
                    <a:cubicBezTo>
                      <a:pt x="33623" y="0"/>
                      <a:pt x="36100" y="2477"/>
                      <a:pt x="36100" y="5429"/>
                    </a:cubicBezTo>
                    <a:lnTo>
                      <a:pt x="36100" y="306515"/>
                    </a:lnTo>
                    <a:lnTo>
                      <a:pt x="18859" y="342614"/>
                    </a:lnTo>
                    <a:lnTo>
                      <a:pt x="17240" y="342614"/>
                    </a:lnTo>
                    <a:lnTo>
                      <a:pt x="0" y="306515"/>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285" name="Freeform: Shape 284">
                <a:extLst>
                  <a:ext uri="{FF2B5EF4-FFF2-40B4-BE49-F238E27FC236}">
                    <a16:creationId xmlns:a16="http://schemas.microsoft.com/office/drawing/2014/main" id="{5A7D1507-EF3B-469B-B6F4-F43C5FDA80FE}"/>
                  </a:ext>
                </a:extLst>
              </p:cNvPr>
              <p:cNvSpPr/>
              <p:nvPr/>
            </p:nvSpPr>
            <p:spPr>
              <a:xfrm>
                <a:off x="10765045" y="2369194"/>
                <a:ext cx="36099" cy="9525"/>
              </a:xfrm>
              <a:custGeom>
                <a:avLst/>
                <a:gdLst>
                  <a:gd name="connsiteX0" fmla="*/ 36100 w 36099"/>
                  <a:gd name="connsiteY0" fmla="*/ 0 h 9525"/>
                  <a:gd name="connsiteX1" fmla="*/ 0 w 36099"/>
                  <a:gd name="connsiteY1" fmla="*/ 0 h 9525"/>
                </a:gdLst>
                <a:ahLst/>
                <a:cxnLst>
                  <a:cxn ang="0">
                    <a:pos x="connsiteX0" y="connsiteY0"/>
                  </a:cxn>
                  <a:cxn ang="0">
                    <a:pos x="connsiteX1" y="connsiteY1"/>
                  </a:cxn>
                </a:cxnLst>
                <a:rect l="l" t="t" r="r" b="b"/>
                <a:pathLst>
                  <a:path w="36099" h="9525">
                    <a:moveTo>
                      <a:pt x="36100" y="0"/>
                    </a:moveTo>
                    <a:lnTo>
                      <a:pt x="0"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286" name="Freeform: Shape 285">
              <a:extLst>
                <a:ext uri="{FF2B5EF4-FFF2-40B4-BE49-F238E27FC236}">
                  <a16:creationId xmlns:a16="http://schemas.microsoft.com/office/drawing/2014/main" id="{EF7A35D1-6856-4D0B-AF86-E35C1BA72DEB}"/>
                </a:ext>
              </a:extLst>
            </p:cNvPr>
            <p:cNvSpPr/>
            <p:nvPr/>
          </p:nvSpPr>
          <p:spPr>
            <a:xfrm>
              <a:off x="10362995" y="2080777"/>
              <a:ext cx="363092" cy="432720"/>
            </a:xfrm>
            <a:custGeom>
              <a:avLst/>
              <a:gdLst>
                <a:gd name="connsiteX0" fmla="*/ 206978 w 363092"/>
                <a:gd name="connsiteY0" fmla="*/ 432721 h 432720"/>
                <a:gd name="connsiteX1" fmla="*/ 18002 w 363092"/>
                <a:gd name="connsiteY1" fmla="*/ 432721 h 432720"/>
                <a:gd name="connsiteX2" fmla="*/ 0 w 363092"/>
                <a:gd name="connsiteY2" fmla="*/ 414719 h 432720"/>
                <a:gd name="connsiteX3" fmla="*/ 0 w 363092"/>
                <a:gd name="connsiteY3" fmla="*/ 18002 h 432720"/>
                <a:gd name="connsiteX4" fmla="*/ 18002 w 363092"/>
                <a:gd name="connsiteY4" fmla="*/ 0 h 432720"/>
                <a:gd name="connsiteX5" fmla="*/ 345091 w 363092"/>
                <a:gd name="connsiteY5" fmla="*/ 0 h 432720"/>
                <a:gd name="connsiteX6" fmla="*/ 363093 w 363092"/>
                <a:gd name="connsiteY6" fmla="*/ 18002 h 432720"/>
                <a:gd name="connsiteX7" fmla="*/ 363093 w 363092"/>
                <a:gd name="connsiteY7" fmla="*/ 190310 h 43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092" h="432720">
                  <a:moveTo>
                    <a:pt x="206978" y="432721"/>
                  </a:moveTo>
                  <a:lnTo>
                    <a:pt x="18002" y="432721"/>
                  </a:lnTo>
                  <a:cubicBezTo>
                    <a:pt x="8001" y="432721"/>
                    <a:pt x="0" y="424625"/>
                    <a:pt x="0" y="414719"/>
                  </a:cubicBezTo>
                  <a:lnTo>
                    <a:pt x="0" y="18002"/>
                  </a:lnTo>
                  <a:cubicBezTo>
                    <a:pt x="0" y="8001"/>
                    <a:pt x="8096" y="0"/>
                    <a:pt x="18002" y="0"/>
                  </a:cubicBezTo>
                  <a:lnTo>
                    <a:pt x="345091" y="0"/>
                  </a:lnTo>
                  <a:cubicBezTo>
                    <a:pt x="355092" y="0"/>
                    <a:pt x="363093" y="8096"/>
                    <a:pt x="363093" y="18002"/>
                  </a:cubicBezTo>
                  <a:lnTo>
                    <a:pt x="363093" y="19031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287" name="Graphic 320">
              <a:extLst>
                <a:ext uri="{FF2B5EF4-FFF2-40B4-BE49-F238E27FC236}">
                  <a16:creationId xmlns:a16="http://schemas.microsoft.com/office/drawing/2014/main" id="{D04686A6-3281-4FAF-A2E5-A039E8EC3D46}"/>
                </a:ext>
              </a:extLst>
            </p:cNvPr>
            <p:cNvGrpSpPr/>
            <p:nvPr/>
          </p:nvGrpSpPr>
          <p:grpSpPr>
            <a:xfrm>
              <a:off x="10606073" y="2310615"/>
              <a:ext cx="168116" cy="202787"/>
              <a:chOff x="10606073" y="2310615"/>
              <a:chExt cx="168116" cy="202787"/>
            </a:xfrm>
            <a:noFill/>
          </p:grpSpPr>
          <p:grpSp>
            <p:nvGrpSpPr>
              <p:cNvPr id="288" name="Graphic 320">
                <a:extLst>
                  <a:ext uri="{FF2B5EF4-FFF2-40B4-BE49-F238E27FC236}">
                    <a16:creationId xmlns:a16="http://schemas.microsoft.com/office/drawing/2014/main" id="{AA4555AE-D823-4C38-99E9-21D9C6AFFED1}"/>
                  </a:ext>
                </a:extLst>
              </p:cNvPr>
              <p:cNvGrpSpPr/>
              <p:nvPr/>
            </p:nvGrpSpPr>
            <p:grpSpPr>
              <a:xfrm>
                <a:off x="10651126" y="2310615"/>
                <a:ext cx="77914" cy="118110"/>
                <a:chOff x="10651126" y="2310615"/>
                <a:chExt cx="77914" cy="118110"/>
              </a:xfrm>
              <a:noFill/>
            </p:grpSpPr>
            <p:grpSp>
              <p:nvGrpSpPr>
                <p:cNvPr id="289" name="Graphic 320">
                  <a:extLst>
                    <a:ext uri="{FF2B5EF4-FFF2-40B4-BE49-F238E27FC236}">
                      <a16:creationId xmlns:a16="http://schemas.microsoft.com/office/drawing/2014/main" id="{0F94F7E6-4000-4816-AB0E-A7236F2AEE8E}"/>
                    </a:ext>
                  </a:extLst>
                </p:cNvPr>
                <p:cNvGrpSpPr/>
                <p:nvPr/>
              </p:nvGrpSpPr>
              <p:grpSpPr>
                <a:xfrm>
                  <a:off x="10651126" y="2310615"/>
                  <a:ext cx="77914" cy="96678"/>
                  <a:chOff x="10651126" y="2310615"/>
                  <a:chExt cx="77914" cy="96678"/>
                </a:xfrm>
                <a:noFill/>
              </p:grpSpPr>
              <p:sp>
                <p:nvSpPr>
                  <p:cNvPr id="290" name="Freeform: Shape 289">
                    <a:extLst>
                      <a:ext uri="{FF2B5EF4-FFF2-40B4-BE49-F238E27FC236}">
                        <a16:creationId xmlns:a16="http://schemas.microsoft.com/office/drawing/2014/main" id="{12E24124-6E45-4F9B-8F45-D3880BB9B658}"/>
                      </a:ext>
                    </a:extLst>
                  </p:cNvPr>
                  <p:cNvSpPr/>
                  <p:nvPr/>
                </p:nvSpPr>
                <p:spPr>
                  <a:xfrm>
                    <a:off x="10651126" y="2347096"/>
                    <a:ext cx="77914" cy="60197"/>
                  </a:xfrm>
                  <a:custGeom>
                    <a:avLst/>
                    <a:gdLst>
                      <a:gd name="connsiteX0" fmla="*/ 77915 w 77914"/>
                      <a:gd name="connsiteY0" fmla="*/ 0 h 60197"/>
                      <a:gd name="connsiteX1" fmla="*/ 77915 w 77914"/>
                      <a:gd name="connsiteY1" fmla="*/ 20193 h 60197"/>
                      <a:gd name="connsiteX2" fmla="*/ 66103 w 77914"/>
                      <a:gd name="connsiteY2" fmla="*/ 48863 h 60197"/>
                      <a:gd name="connsiteX3" fmla="*/ 66103 w 77914"/>
                      <a:gd name="connsiteY3" fmla="*/ 48863 h 60197"/>
                      <a:gd name="connsiteX4" fmla="*/ 38957 w 77914"/>
                      <a:gd name="connsiteY4" fmla="*/ 60198 h 60197"/>
                      <a:gd name="connsiteX5" fmla="*/ 38957 w 77914"/>
                      <a:gd name="connsiteY5" fmla="*/ 60198 h 60197"/>
                      <a:gd name="connsiteX6" fmla="*/ 11716 w 77914"/>
                      <a:gd name="connsiteY6" fmla="*/ 48863 h 60197"/>
                      <a:gd name="connsiteX7" fmla="*/ 11716 w 77914"/>
                      <a:gd name="connsiteY7" fmla="*/ 48863 h 60197"/>
                      <a:gd name="connsiteX8" fmla="*/ 0 w 77914"/>
                      <a:gd name="connsiteY8" fmla="*/ 20384 h 60197"/>
                      <a:gd name="connsiteX9" fmla="*/ 0 w 77914"/>
                      <a:gd name="connsiteY9" fmla="*/ 95 h 6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914" h="60197">
                        <a:moveTo>
                          <a:pt x="77915" y="0"/>
                        </a:moveTo>
                        <a:lnTo>
                          <a:pt x="77915" y="20193"/>
                        </a:lnTo>
                        <a:cubicBezTo>
                          <a:pt x="77915" y="30956"/>
                          <a:pt x="73628" y="41243"/>
                          <a:pt x="66103" y="48863"/>
                        </a:cubicBezTo>
                        <a:lnTo>
                          <a:pt x="66103" y="48863"/>
                        </a:lnTo>
                        <a:cubicBezTo>
                          <a:pt x="58960" y="56102"/>
                          <a:pt x="49149" y="60198"/>
                          <a:pt x="38957" y="60198"/>
                        </a:cubicBezTo>
                        <a:lnTo>
                          <a:pt x="38957" y="60198"/>
                        </a:lnTo>
                        <a:cubicBezTo>
                          <a:pt x="28766" y="60198"/>
                          <a:pt x="18955" y="56102"/>
                          <a:pt x="11716" y="48863"/>
                        </a:cubicBezTo>
                        <a:lnTo>
                          <a:pt x="11716" y="48863"/>
                        </a:lnTo>
                        <a:cubicBezTo>
                          <a:pt x="4191" y="41243"/>
                          <a:pt x="0" y="31052"/>
                          <a:pt x="0" y="20384"/>
                        </a:cubicBezTo>
                        <a:lnTo>
                          <a:pt x="0" y="95"/>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91" name="Freeform: Shape 290">
                    <a:extLst>
                      <a:ext uri="{FF2B5EF4-FFF2-40B4-BE49-F238E27FC236}">
                        <a16:creationId xmlns:a16="http://schemas.microsoft.com/office/drawing/2014/main" id="{3E10FA2C-C2BD-49FE-8BC1-19B0BD309224}"/>
                      </a:ext>
                    </a:extLst>
                  </p:cNvPr>
                  <p:cNvSpPr/>
                  <p:nvPr/>
                </p:nvSpPr>
                <p:spPr>
                  <a:xfrm>
                    <a:off x="10651126" y="2310615"/>
                    <a:ext cx="77914" cy="36480"/>
                  </a:xfrm>
                  <a:custGeom>
                    <a:avLst/>
                    <a:gdLst>
                      <a:gd name="connsiteX0" fmla="*/ 0 w 77914"/>
                      <a:gd name="connsiteY0" fmla="*/ 36481 h 36480"/>
                      <a:gd name="connsiteX1" fmla="*/ 38957 w 77914"/>
                      <a:gd name="connsiteY1" fmla="*/ 0 h 36480"/>
                      <a:gd name="connsiteX2" fmla="*/ 77915 w 77914"/>
                      <a:gd name="connsiteY2" fmla="*/ 36481 h 36480"/>
                    </a:gdLst>
                    <a:ahLst/>
                    <a:cxnLst>
                      <a:cxn ang="0">
                        <a:pos x="connsiteX0" y="connsiteY0"/>
                      </a:cxn>
                      <a:cxn ang="0">
                        <a:pos x="connsiteX1" y="connsiteY1"/>
                      </a:cxn>
                      <a:cxn ang="0">
                        <a:pos x="connsiteX2" y="connsiteY2"/>
                      </a:cxn>
                    </a:cxnLst>
                    <a:rect l="l" t="t" r="r" b="b"/>
                    <a:pathLst>
                      <a:path w="77914" h="36480">
                        <a:moveTo>
                          <a:pt x="0" y="36481"/>
                        </a:moveTo>
                        <a:cubicBezTo>
                          <a:pt x="0" y="16288"/>
                          <a:pt x="17431" y="0"/>
                          <a:pt x="38957" y="0"/>
                        </a:cubicBezTo>
                        <a:cubicBezTo>
                          <a:pt x="60484" y="0"/>
                          <a:pt x="77915" y="16383"/>
                          <a:pt x="77915" y="36481"/>
                        </a:cubicBez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292" name="Graphic 320">
                  <a:extLst>
                    <a:ext uri="{FF2B5EF4-FFF2-40B4-BE49-F238E27FC236}">
                      <a16:creationId xmlns:a16="http://schemas.microsoft.com/office/drawing/2014/main" id="{1B543291-7B94-45B3-A6DE-3E59FBB7A3DB}"/>
                    </a:ext>
                  </a:extLst>
                </p:cNvPr>
                <p:cNvGrpSpPr/>
                <p:nvPr/>
              </p:nvGrpSpPr>
              <p:grpSpPr>
                <a:xfrm>
                  <a:off x="10666747" y="2400722"/>
                  <a:ext cx="46672" cy="28003"/>
                  <a:chOff x="10666747" y="2400722"/>
                  <a:chExt cx="46672" cy="28003"/>
                </a:xfrm>
              </p:grpSpPr>
              <p:sp>
                <p:nvSpPr>
                  <p:cNvPr id="293" name="Freeform: Shape 292">
                    <a:extLst>
                      <a:ext uri="{FF2B5EF4-FFF2-40B4-BE49-F238E27FC236}">
                        <a16:creationId xmlns:a16="http://schemas.microsoft.com/office/drawing/2014/main" id="{F053E5E9-230D-438C-A3A7-D825921DB794}"/>
                      </a:ext>
                    </a:extLst>
                  </p:cNvPr>
                  <p:cNvSpPr/>
                  <p:nvPr/>
                </p:nvSpPr>
                <p:spPr>
                  <a:xfrm>
                    <a:off x="10666747" y="2400722"/>
                    <a:ext cx="9525" cy="28003"/>
                  </a:xfrm>
                  <a:custGeom>
                    <a:avLst/>
                    <a:gdLst>
                      <a:gd name="connsiteX0" fmla="*/ 0 w 9525"/>
                      <a:gd name="connsiteY0" fmla="*/ 0 h 28003"/>
                      <a:gd name="connsiteX1" fmla="*/ 0 w 9525"/>
                      <a:gd name="connsiteY1" fmla="*/ 28003 h 28003"/>
                    </a:gdLst>
                    <a:ahLst/>
                    <a:cxnLst>
                      <a:cxn ang="0">
                        <a:pos x="connsiteX0" y="connsiteY0"/>
                      </a:cxn>
                      <a:cxn ang="0">
                        <a:pos x="connsiteX1" y="connsiteY1"/>
                      </a:cxn>
                    </a:cxnLst>
                    <a:rect l="l" t="t" r="r" b="b"/>
                    <a:pathLst>
                      <a:path w="9525" h="28003">
                        <a:moveTo>
                          <a:pt x="0" y="0"/>
                        </a:moveTo>
                        <a:lnTo>
                          <a:pt x="0" y="28003"/>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94" name="Freeform: Shape 293">
                    <a:extLst>
                      <a:ext uri="{FF2B5EF4-FFF2-40B4-BE49-F238E27FC236}">
                        <a16:creationId xmlns:a16="http://schemas.microsoft.com/office/drawing/2014/main" id="{AA4B4F8E-32C6-4E7E-AA74-8732C210F640}"/>
                      </a:ext>
                    </a:extLst>
                  </p:cNvPr>
                  <p:cNvSpPr/>
                  <p:nvPr/>
                </p:nvSpPr>
                <p:spPr>
                  <a:xfrm>
                    <a:off x="10713420" y="2400722"/>
                    <a:ext cx="9525" cy="27908"/>
                  </a:xfrm>
                  <a:custGeom>
                    <a:avLst/>
                    <a:gdLst>
                      <a:gd name="connsiteX0" fmla="*/ 0 w 9525"/>
                      <a:gd name="connsiteY0" fmla="*/ 0 h 27908"/>
                      <a:gd name="connsiteX1" fmla="*/ 0 w 9525"/>
                      <a:gd name="connsiteY1" fmla="*/ 27908 h 27908"/>
                    </a:gdLst>
                    <a:ahLst/>
                    <a:cxnLst>
                      <a:cxn ang="0">
                        <a:pos x="connsiteX0" y="connsiteY0"/>
                      </a:cxn>
                      <a:cxn ang="0">
                        <a:pos x="connsiteX1" y="connsiteY1"/>
                      </a:cxn>
                    </a:cxnLst>
                    <a:rect l="l" t="t" r="r" b="b"/>
                    <a:pathLst>
                      <a:path w="9525" h="27908">
                        <a:moveTo>
                          <a:pt x="0" y="0"/>
                        </a:moveTo>
                        <a:lnTo>
                          <a:pt x="0" y="27908"/>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295" name="Freeform: Shape 294">
                <a:extLst>
                  <a:ext uri="{FF2B5EF4-FFF2-40B4-BE49-F238E27FC236}">
                    <a16:creationId xmlns:a16="http://schemas.microsoft.com/office/drawing/2014/main" id="{F748B2E9-3C92-4334-85E1-801407BEC1AD}"/>
                  </a:ext>
                </a:extLst>
              </p:cNvPr>
              <p:cNvSpPr/>
              <p:nvPr/>
            </p:nvSpPr>
            <p:spPr>
              <a:xfrm>
                <a:off x="10606073" y="2428630"/>
                <a:ext cx="168116" cy="84772"/>
              </a:xfrm>
              <a:custGeom>
                <a:avLst/>
                <a:gdLst>
                  <a:gd name="connsiteX0" fmla="*/ 0 w 168116"/>
                  <a:gd name="connsiteY0" fmla="*/ 41434 h 84772"/>
                  <a:gd name="connsiteX1" fmla="*/ 60674 w 168116"/>
                  <a:gd name="connsiteY1" fmla="*/ 95 h 84772"/>
                  <a:gd name="connsiteX2" fmla="*/ 63913 w 168116"/>
                  <a:gd name="connsiteY2" fmla="*/ 6763 h 84772"/>
                  <a:gd name="connsiteX3" fmla="*/ 103918 w 168116"/>
                  <a:gd name="connsiteY3" fmla="*/ 6668 h 84772"/>
                  <a:gd name="connsiteX4" fmla="*/ 107347 w 168116"/>
                  <a:gd name="connsiteY4" fmla="*/ 0 h 84772"/>
                  <a:gd name="connsiteX5" fmla="*/ 168021 w 168116"/>
                  <a:gd name="connsiteY5" fmla="*/ 40957 h 84772"/>
                  <a:gd name="connsiteX6" fmla="*/ 168116 w 168116"/>
                  <a:gd name="connsiteY6" fmla="*/ 84392 h 84772"/>
                  <a:gd name="connsiteX7" fmla="*/ 0 w 168116"/>
                  <a:gd name="connsiteY7" fmla="*/ 84772 h 84772"/>
                  <a:gd name="connsiteX8" fmla="*/ 0 w 168116"/>
                  <a:gd name="connsiteY8" fmla="*/ 41434 h 8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16" h="84772">
                    <a:moveTo>
                      <a:pt x="0" y="41434"/>
                    </a:moveTo>
                    <a:cubicBezTo>
                      <a:pt x="0" y="29623"/>
                      <a:pt x="60674" y="95"/>
                      <a:pt x="60674" y="95"/>
                    </a:cubicBezTo>
                    <a:cubicBezTo>
                      <a:pt x="60674" y="95"/>
                      <a:pt x="62960" y="5144"/>
                      <a:pt x="63913" y="6763"/>
                    </a:cubicBezTo>
                    <a:cubicBezTo>
                      <a:pt x="72866" y="20193"/>
                      <a:pt x="94964" y="20002"/>
                      <a:pt x="103918" y="6668"/>
                    </a:cubicBezTo>
                    <a:cubicBezTo>
                      <a:pt x="104966" y="5144"/>
                      <a:pt x="107347" y="0"/>
                      <a:pt x="107347" y="0"/>
                    </a:cubicBezTo>
                    <a:cubicBezTo>
                      <a:pt x="107347" y="0"/>
                      <a:pt x="168021" y="29242"/>
                      <a:pt x="168021" y="40957"/>
                    </a:cubicBezTo>
                    <a:lnTo>
                      <a:pt x="168116" y="84392"/>
                    </a:lnTo>
                    <a:lnTo>
                      <a:pt x="0" y="84772"/>
                    </a:lnTo>
                    <a:lnTo>
                      <a:pt x="0" y="41434"/>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301" name="Graphic 320">
              <a:extLst>
                <a:ext uri="{FF2B5EF4-FFF2-40B4-BE49-F238E27FC236}">
                  <a16:creationId xmlns:a16="http://schemas.microsoft.com/office/drawing/2014/main" id="{453C521D-FEBC-4740-8331-2421AF1E479F}"/>
                </a:ext>
              </a:extLst>
            </p:cNvPr>
            <p:cNvGrpSpPr/>
            <p:nvPr/>
          </p:nvGrpSpPr>
          <p:grpSpPr>
            <a:xfrm>
              <a:off x="10525301" y="2161930"/>
              <a:ext cx="128778" cy="36004"/>
              <a:chOff x="10525301" y="2161930"/>
              <a:chExt cx="128778" cy="36004"/>
            </a:xfrm>
          </p:grpSpPr>
          <p:sp>
            <p:nvSpPr>
              <p:cNvPr id="302" name="Freeform: Shape 301">
                <a:extLst>
                  <a:ext uri="{FF2B5EF4-FFF2-40B4-BE49-F238E27FC236}">
                    <a16:creationId xmlns:a16="http://schemas.microsoft.com/office/drawing/2014/main" id="{C2BCD229-D114-4069-B409-EEB956D51252}"/>
                  </a:ext>
                </a:extLst>
              </p:cNvPr>
              <p:cNvSpPr/>
              <p:nvPr/>
            </p:nvSpPr>
            <p:spPr>
              <a:xfrm>
                <a:off x="10525301" y="2161930"/>
                <a:ext cx="92678" cy="9525"/>
              </a:xfrm>
              <a:custGeom>
                <a:avLst/>
                <a:gdLst>
                  <a:gd name="connsiteX0" fmla="*/ 0 w 92678"/>
                  <a:gd name="connsiteY0" fmla="*/ 0 h 9525"/>
                  <a:gd name="connsiteX1" fmla="*/ 92678 w 92678"/>
                  <a:gd name="connsiteY1" fmla="*/ 0 h 9525"/>
                </a:gdLst>
                <a:ahLst/>
                <a:cxnLst>
                  <a:cxn ang="0">
                    <a:pos x="connsiteX0" y="connsiteY0"/>
                  </a:cxn>
                  <a:cxn ang="0">
                    <a:pos x="connsiteX1" y="connsiteY1"/>
                  </a:cxn>
                </a:cxnLst>
                <a:rect l="l" t="t" r="r" b="b"/>
                <a:pathLst>
                  <a:path w="92678" h="9525">
                    <a:moveTo>
                      <a:pt x="0" y="0"/>
                    </a:moveTo>
                    <a:lnTo>
                      <a:pt x="9267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03" name="Freeform: Shape 302">
                <a:extLst>
                  <a:ext uri="{FF2B5EF4-FFF2-40B4-BE49-F238E27FC236}">
                    <a16:creationId xmlns:a16="http://schemas.microsoft.com/office/drawing/2014/main" id="{28FD18C7-3B63-4AA5-85AE-3A1D13F7B819}"/>
                  </a:ext>
                </a:extLst>
              </p:cNvPr>
              <p:cNvSpPr/>
              <p:nvPr/>
            </p:nvSpPr>
            <p:spPr>
              <a:xfrm>
                <a:off x="10525301" y="2197935"/>
                <a:ext cx="128778" cy="9525"/>
              </a:xfrm>
              <a:custGeom>
                <a:avLst/>
                <a:gdLst>
                  <a:gd name="connsiteX0" fmla="*/ 0 w 128778"/>
                  <a:gd name="connsiteY0" fmla="*/ 0 h 9525"/>
                  <a:gd name="connsiteX1" fmla="*/ 128778 w 128778"/>
                  <a:gd name="connsiteY1" fmla="*/ 0 h 9525"/>
                </a:gdLst>
                <a:ahLst/>
                <a:cxnLst>
                  <a:cxn ang="0">
                    <a:pos x="connsiteX0" y="connsiteY0"/>
                  </a:cxn>
                  <a:cxn ang="0">
                    <a:pos x="connsiteX1" y="connsiteY1"/>
                  </a:cxn>
                </a:cxnLst>
                <a:rect l="l" t="t" r="r" b="b"/>
                <a:pathLst>
                  <a:path w="128778" h="9525">
                    <a:moveTo>
                      <a:pt x="0" y="0"/>
                    </a:moveTo>
                    <a:lnTo>
                      <a:pt x="12877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304" name="Freeform: Shape 303">
              <a:extLst>
                <a:ext uri="{FF2B5EF4-FFF2-40B4-BE49-F238E27FC236}">
                  <a16:creationId xmlns:a16="http://schemas.microsoft.com/office/drawing/2014/main" id="{441C3840-934A-4CB7-86CE-B2D100ED8104}"/>
                </a:ext>
              </a:extLst>
            </p:cNvPr>
            <p:cNvSpPr/>
            <p:nvPr/>
          </p:nvSpPr>
          <p:spPr>
            <a:xfrm>
              <a:off x="10435099" y="2243083"/>
              <a:ext cx="54102" cy="54102"/>
            </a:xfrm>
            <a:custGeom>
              <a:avLst/>
              <a:gdLst>
                <a:gd name="connsiteX0" fmla="*/ 0 w 54102"/>
                <a:gd name="connsiteY0" fmla="*/ 0 h 54102"/>
                <a:gd name="connsiteX1" fmla="*/ 54102 w 54102"/>
                <a:gd name="connsiteY1" fmla="*/ 0 h 54102"/>
                <a:gd name="connsiteX2" fmla="*/ 54102 w 54102"/>
                <a:gd name="connsiteY2" fmla="*/ 54102 h 54102"/>
                <a:gd name="connsiteX3" fmla="*/ 0 w 54102"/>
                <a:gd name="connsiteY3" fmla="*/ 54102 h 54102"/>
              </a:gdLst>
              <a:ahLst/>
              <a:cxnLst>
                <a:cxn ang="0">
                  <a:pos x="connsiteX0" y="connsiteY0"/>
                </a:cxn>
                <a:cxn ang="0">
                  <a:pos x="connsiteX1" y="connsiteY1"/>
                </a:cxn>
                <a:cxn ang="0">
                  <a:pos x="connsiteX2" y="connsiteY2"/>
                </a:cxn>
                <a:cxn ang="0">
                  <a:pos x="connsiteX3" y="connsiteY3"/>
                </a:cxn>
              </a:cxnLst>
              <a:rect l="l" t="t" r="r" b="b"/>
              <a:pathLst>
                <a:path w="54102" h="54102">
                  <a:moveTo>
                    <a:pt x="0" y="0"/>
                  </a:moveTo>
                  <a:lnTo>
                    <a:pt x="54102" y="0"/>
                  </a:lnTo>
                  <a:lnTo>
                    <a:pt x="54102" y="54102"/>
                  </a:lnTo>
                  <a:lnTo>
                    <a:pt x="0" y="54102"/>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305" name="Graphic 320">
              <a:extLst>
                <a:ext uri="{FF2B5EF4-FFF2-40B4-BE49-F238E27FC236}">
                  <a16:creationId xmlns:a16="http://schemas.microsoft.com/office/drawing/2014/main" id="{5D319694-B7BB-487D-A537-B3F2C629D8CE}"/>
                </a:ext>
              </a:extLst>
            </p:cNvPr>
            <p:cNvGrpSpPr/>
            <p:nvPr/>
          </p:nvGrpSpPr>
          <p:grpSpPr>
            <a:xfrm>
              <a:off x="10525301" y="2252037"/>
              <a:ext cx="128778" cy="36099"/>
              <a:chOff x="10525301" y="2252037"/>
              <a:chExt cx="128778" cy="36099"/>
            </a:xfrm>
          </p:grpSpPr>
          <p:sp>
            <p:nvSpPr>
              <p:cNvPr id="306" name="Freeform: Shape 305">
                <a:extLst>
                  <a:ext uri="{FF2B5EF4-FFF2-40B4-BE49-F238E27FC236}">
                    <a16:creationId xmlns:a16="http://schemas.microsoft.com/office/drawing/2014/main" id="{59BB285C-4C5D-4B38-AD98-EAF556CBC7B2}"/>
                  </a:ext>
                </a:extLst>
              </p:cNvPr>
              <p:cNvSpPr/>
              <p:nvPr/>
            </p:nvSpPr>
            <p:spPr>
              <a:xfrm>
                <a:off x="10525301" y="2252037"/>
                <a:ext cx="92678" cy="9525"/>
              </a:xfrm>
              <a:custGeom>
                <a:avLst/>
                <a:gdLst>
                  <a:gd name="connsiteX0" fmla="*/ 0 w 92678"/>
                  <a:gd name="connsiteY0" fmla="*/ 0 h 9525"/>
                  <a:gd name="connsiteX1" fmla="*/ 92678 w 92678"/>
                  <a:gd name="connsiteY1" fmla="*/ 0 h 9525"/>
                </a:gdLst>
                <a:ahLst/>
                <a:cxnLst>
                  <a:cxn ang="0">
                    <a:pos x="connsiteX0" y="connsiteY0"/>
                  </a:cxn>
                  <a:cxn ang="0">
                    <a:pos x="connsiteX1" y="connsiteY1"/>
                  </a:cxn>
                </a:cxnLst>
                <a:rect l="l" t="t" r="r" b="b"/>
                <a:pathLst>
                  <a:path w="92678" h="9525">
                    <a:moveTo>
                      <a:pt x="0" y="0"/>
                    </a:moveTo>
                    <a:lnTo>
                      <a:pt x="9267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07" name="Freeform: Shape 306">
                <a:extLst>
                  <a:ext uri="{FF2B5EF4-FFF2-40B4-BE49-F238E27FC236}">
                    <a16:creationId xmlns:a16="http://schemas.microsoft.com/office/drawing/2014/main" id="{FEEBB75B-DC38-4705-9931-7F4ACB717813}"/>
                  </a:ext>
                </a:extLst>
              </p:cNvPr>
              <p:cNvSpPr/>
              <p:nvPr/>
            </p:nvSpPr>
            <p:spPr>
              <a:xfrm>
                <a:off x="10525301" y="2288136"/>
                <a:ext cx="128778" cy="9525"/>
              </a:xfrm>
              <a:custGeom>
                <a:avLst/>
                <a:gdLst>
                  <a:gd name="connsiteX0" fmla="*/ 0 w 128778"/>
                  <a:gd name="connsiteY0" fmla="*/ 0 h 9525"/>
                  <a:gd name="connsiteX1" fmla="*/ 128778 w 128778"/>
                  <a:gd name="connsiteY1" fmla="*/ 0 h 9525"/>
                </a:gdLst>
                <a:ahLst/>
                <a:cxnLst>
                  <a:cxn ang="0">
                    <a:pos x="connsiteX0" y="connsiteY0"/>
                  </a:cxn>
                  <a:cxn ang="0">
                    <a:pos x="connsiteX1" y="connsiteY1"/>
                  </a:cxn>
                </a:cxnLst>
                <a:rect l="l" t="t" r="r" b="b"/>
                <a:pathLst>
                  <a:path w="128778" h="9525">
                    <a:moveTo>
                      <a:pt x="0" y="0"/>
                    </a:moveTo>
                    <a:lnTo>
                      <a:pt x="12877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308" name="Graphic 320">
              <a:extLst>
                <a:ext uri="{FF2B5EF4-FFF2-40B4-BE49-F238E27FC236}">
                  <a16:creationId xmlns:a16="http://schemas.microsoft.com/office/drawing/2014/main" id="{54DA2760-BBBB-4931-8E41-784CB08F58AC}"/>
                </a:ext>
              </a:extLst>
            </p:cNvPr>
            <p:cNvGrpSpPr/>
            <p:nvPr/>
          </p:nvGrpSpPr>
          <p:grpSpPr>
            <a:xfrm>
              <a:off x="10525301" y="2342238"/>
              <a:ext cx="74676" cy="36004"/>
              <a:chOff x="10525301" y="2342238"/>
              <a:chExt cx="74676" cy="36004"/>
            </a:xfrm>
          </p:grpSpPr>
          <p:sp>
            <p:nvSpPr>
              <p:cNvPr id="309" name="Freeform: Shape 308">
                <a:extLst>
                  <a:ext uri="{FF2B5EF4-FFF2-40B4-BE49-F238E27FC236}">
                    <a16:creationId xmlns:a16="http://schemas.microsoft.com/office/drawing/2014/main" id="{56173625-2F94-4C9F-B28E-2B264298F71B}"/>
                  </a:ext>
                </a:extLst>
              </p:cNvPr>
              <p:cNvSpPr/>
              <p:nvPr/>
            </p:nvSpPr>
            <p:spPr>
              <a:xfrm>
                <a:off x="10525301" y="2342238"/>
                <a:ext cx="74676" cy="9525"/>
              </a:xfrm>
              <a:custGeom>
                <a:avLst/>
                <a:gdLst>
                  <a:gd name="connsiteX0" fmla="*/ 0 w 74676"/>
                  <a:gd name="connsiteY0" fmla="*/ 0 h 9525"/>
                  <a:gd name="connsiteX1" fmla="*/ 74676 w 74676"/>
                  <a:gd name="connsiteY1" fmla="*/ 0 h 9525"/>
                </a:gdLst>
                <a:ahLst/>
                <a:cxnLst>
                  <a:cxn ang="0">
                    <a:pos x="connsiteX0" y="connsiteY0"/>
                  </a:cxn>
                  <a:cxn ang="0">
                    <a:pos x="connsiteX1" y="connsiteY1"/>
                  </a:cxn>
                </a:cxnLst>
                <a:rect l="l" t="t" r="r" b="b"/>
                <a:pathLst>
                  <a:path w="74676" h="9525">
                    <a:moveTo>
                      <a:pt x="0" y="0"/>
                    </a:moveTo>
                    <a:lnTo>
                      <a:pt x="74676"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10" name="Freeform: Shape 309">
                <a:extLst>
                  <a:ext uri="{FF2B5EF4-FFF2-40B4-BE49-F238E27FC236}">
                    <a16:creationId xmlns:a16="http://schemas.microsoft.com/office/drawing/2014/main" id="{DB45B81D-F77E-45BC-BA90-5B3B0E324C51}"/>
                  </a:ext>
                </a:extLst>
              </p:cNvPr>
              <p:cNvSpPr/>
              <p:nvPr/>
            </p:nvSpPr>
            <p:spPr>
              <a:xfrm>
                <a:off x="10525301" y="2378243"/>
                <a:ext cx="38576" cy="9525"/>
              </a:xfrm>
              <a:custGeom>
                <a:avLst/>
                <a:gdLst>
                  <a:gd name="connsiteX0" fmla="*/ 0 w 38576"/>
                  <a:gd name="connsiteY0" fmla="*/ 0 h 9525"/>
                  <a:gd name="connsiteX1" fmla="*/ 38576 w 38576"/>
                  <a:gd name="connsiteY1" fmla="*/ 0 h 9525"/>
                </a:gdLst>
                <a:ahLst/>
                <a:cxnLst>
                  <a:cxn ang="0">
                    <a:pos x="connsiteX0" y="connsiteY0"/>
                  </a:cxn>
                  <a:cxn ang="0">
                    <a:pos x="connsiteX1" y="connsiteY1"/>
                  </a:cxn>
                </a:cxnLst>
                <a:rect l="l" t="t" r="r" b="b"/>
                <a:pathLst>
                  <a:path w="38576" h="9525">
                    <a:moveTo>
                      <a:pt x="0" y="0"/>
                    </a:moveTo>
                    <a:lnTo>
                      <a:pt x="38576"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311" name="Freeform: Shape 310">
              <a:extLst>
                <a:ext uri="{FF2B5EF4-FFF2-40B4-BE49-F238E27FC236}">
                  <a16:creationId xmlns:a16="http://schemas.microsoft.com/office/drawing/2014/main" id="{6B96D07A-B58C-414A-92CD-203A66A226F6}"/>
                </a:ext>
              </a:extLst>
            </p:cNvPr>
            <p:cNvSpPr/>
            <p:nvPr/>
          </p:nvSpPr>
          <p:spPr>
            <a:xfrm>
              <a:off x="10435099" y="2423296"/>
              <a:ext cx="154590" cy="9525"/>
            </a:xfrm>
            <a:custGeom>
              <a:avLst/>
              <a:gdLst>
                <a:gd name="connsiteX0" fmla="*/ 0 w 154590"/>
                <a:gd name="connsiteY0" fmla="*/ 0 h 9525"/>
                <a:gd name="connsiteX1" fmla="*/ 154591 w 154590"/>
                <a:gd name="connsiteY1" fmla="*/ 0 h 9525"/>
              </a:gdLst>
              <a:ahLst/>
              <a:cxnLst>
                <a:cxn ang="0">
                  <a:pos x="connsiteX0" y="connsiteY0"/>
                </a:cxn>
                <a:cxn ang="0">
                  <a:pos x="connsiteX1" y="connsiteY1"/>
                </a:cxn>
              </a:cxnLst>
              <a:rect l="l" t="t" r="r" b="b"/>
              <a:pathLst>
                <a:path w="154590" h="9525">
                  <a:moveTo>
                    <a:pt x="0" y="0"/>
                  </a:moveTo>
                  <a:lnTo>
                    <a:pt x="154591"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12" name="Freeform: Shape 311">
              <a:extLst>
                <a:ext uri="{FF2B5EF4-FFF2-40B4-BE49-F238E27FC236}">
                  <a16:creationId xmlns:a16="http://schemas.microsoft.com/office/drawing/2014/main" id="{9718A158-6774-4013-A77D-1B65685CF665}"/>
                </a:ext>
              </a:extLst>
            </p:cNvPr>
            <p:cNvSpPr/>
            <p:nvPr/>
          </p:nvSpPr>
          <p:spPr>
            <a:xfrm>
              <a:off x="10440814" y="2165835"/>
              <a:ext cx="36099" cy="24479"/>
            </a:xfrm>
            <a:custGeom>
              <a:avLst/>
              <a:gdLst>
                <a:gd name="connsiteX0" fmla="*/ 0 w 36099"/>
                <a:gd name="connsiteY0" fmla="*/ 12859 h 24479"/>
                <a:gd name="connsiteX1" fmla="*/ 11621 w 36099"/>
                <a:gd name="connsiteY1" fmla="*/ 24479 h 24479"/>
                <a:gd name="connsiteX2" fmla="*/ 36100 w 36099"/>
                <a:gd name="connsiteY2" fmla="*/ 0 h 24479"/>
              </a:gdLst>
              <a:ahLst/>
              <a:cxnLst>
                <a:cxn ang="0">
                  <a:pos x="connsiteX0" y="connsiteY0"/>
                </a:cxn>
                <a:cxn ang="0">
                  <a:pos x="connsiteX1" y="connsiteY1"/>
                </a:cxn>
                <a:cxn ang="0">
                  <a:pos x="connsiteX2" y="connsiteY2"/>
                </a:cxn>
              </a:cxnLst>
              <a:rect l="l" t="t" r="r" b="b"/>
              <a:pathLst>
                <a:path w="36099" h="24479">
                  <a:moveTo>
                    <a:pt x="0" y="12859"/>
                  </a:moveTo>
                  <a:lnTo>
                    <a:pt x="11621" y="24479"/>
                  </a:lnTo>
                  <a:lnTo>
                    <a:pt x="36100" y="0"/>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313" name="Graphic 320">
              <a:extLst>
                <a:ext uri="{FF2B5EF4-FFF2-40B4-BE49-F238E27FC236}">
                  <a16:creationId xmlns:a16="http://schemas.microsoft.com/office/drawing/2014/main" id="{967E6600-F972-444D-83BA-EA5380312984}"/>
                </a:ext>
              </a:extLst>
            </p:cNvPr>
            <p:cNvGrpSpPr/>
            <p:nvPr/>
          </p:nvGrpSpPr>
          <p:grpSpPr>
            <a:xfrm>
              <a:off x="10448625" y="2346715"/>
              <a:ext cx="27051" cy="27051"/>
              <a:chOff x="10448625" y="2346715"/>
              <a:chExt cx="27051" cy="27051"/>
            </a:xfrm>
          </p:grpSpPr>
          <p:sp>
            <p:nvSpPr>
              <p:cNvPr id="314" name="Freeform: Shape 313">
                <a:extLst>
                  <a:ext uri="{FF2B5EF4-FFF2-40B4-BE49-F238E27FC236}">
                    <a16:creationId xmlns:a16="http://schemas.microsoft.com/office/drawing/2014/main" id="{6D2A187A-8F4E-4F7C-B208-8C69F457FC00}"/>
                  </a:ext>
                </a:extLst>
              </p:cNvPr>
              <p:cNvSpPr/>
              <p:nvPr/>
            </p:nvSpPr>
            <p:spPr>
              <a:xfrm>
                <a:off x="10448625" y="2346715"/>
                <a:ext cx="27051" cy="27051"/>
              </a:xfrm>
              <a:custGeom>
                <a:avLst/>
                <a:gdLst>
                  <a:gd name="connsiteX0" fmla="*/ 0 w 27051"/>
                  <a:gd name="connsiteY0" fmla="*/ 27051 h 27051"/>
                  <a:gd name="connsiteX1" fmla="*/ 27051 w 27051"/>
                  <a:gd name="connsiteY1" fmla="*/ 0 h 27051"/>
                </a:gdLst>
                <a:ahLst/>
                <a:cxnLst>
                  <a:cxn ang="0">
                    <a:pos x="connsiteX0" y="connsiteY0"/>
                  </a:cxn>
                  <a:cxn ang="0">
                    <a:pos x="connsiteX1" y="connsiteY1"/>
                  </a:cxn>
                </a:cxnLst>
                <a:rect l="l" t="t" r="r" b="b"/>
                <a:pathLst>
                  <a:path w="27051" h="27051">
                    <a:moveTo>
                      <a:pt x="0" y="27051"/>
                    </a:moveTo>
                    <a:lnTo>
                      <a:pt x="27051"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15" name="Freeform: Shape 314">
                <a:extLst>
                  <a:ext uri="{FF2B5EF4-FFF2-40B4-BE49-F238E27FC236}">
                    <a16:creationId xmlns:a16="http://schemas.microsoft.com/office/drawing/2014/main" id="{75632119-17B4-4ACA-9B37-E4592BDC9A0E}"/>
                  </a:ext>
                </a:extLst>
              </p:cNvPr>
              <p:cNvSpPr/>
              <p:nvPr/>
            </p:nvSpPr>
            <p:spPr>
              <a:xfrm>
                <a:off x="10448625" y="2346715"/>
                <a:ext cx="27051" cy="27051"/>
              </a:xfrm>
              <a:custGeom>
                <a:avLst/>
                <a:gdLst>
                  <a:gd name="connsiteX0" fmla="*/ 0 w 27051"/>
                  <a:gd name="connsiteY0" fmla="*/ 0 h 27051"/>
                  <a:gd name="connsiteX1" fmla="*/ 27051 w 27051"/>
                  <a:gd name="connsiteY1" fmla="*/ 27051 h 27051"/>
                </a:gdLst>
                <a:ahLst/>
                <a:cxnLst>
                  <a:cxn ang="0">
                    <a:pos x="connsiteX0" y="connsiteY0"/>
                  </a:cxn>
                  <a:cxn ang="0">
                    <a:pos x="connsiteX1" y="connsiteY1"/>
                  </a:cxn>
                </a:cxnLst>
                <a:rect l="l" t="t" r="r" b="b"/>
                <a:pathLst>
                  <a:path w="27051" h="27051">
                    <a:moveTo>
                      <a:pt x="0" y="0"/>
                    </a:moveTo>
                    <a:lnTo>
                      <a:pt x="27051" y="27051"/>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257" name="Marcador de texto 5">
            <a:extLst>
              <a:ext uri="{FF2B5EF4-FFF2-40B4-BE49-F238E27FC236}">
                <a16:creationId xmlns:a16="http://schemas.microsoft.com/office/drawing/2014/main" id="{881641A0-9455-43FF-96C9-9A258021F2F5}"/>
              </a:ext>
            </a:extLst>
          </p:cNvPr>
          <p:cNvSpPr txBox="1">
            <a:spLocks/>
          </p:cNvSpPr>
          <p:nvPr/>
        </p:nvSpPr>
        <p:spPr>
          <a:xfrm>
            <a:off x="755276" y="1510812"/>
            <a:ext cx="9294079" cy="262247"/>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spc="600" dirty="0">
                <a:solidFill>
                  <a:schemeClr val="accent1"/>
                </a:solidFill>
                <a:latin typeface="Segoe UI Semibold" panose="020B0702040204020203" pitchFamily="34" charset="0"/>
                <a:cs typeface="Segoe UI Semibold" panose="020B0702040204020203" pitchFamily="34" charset="0"/>
              </a:rPr>
              <a:t>LOS TIPOS DE CONTRATO MÁS HABITUALES SON</a:t>
            </a:r>
          </a:p>
        </p:txBody>
      </p:sp>
      <p:sp>
        <p:nvSpPr>
          <p:cNvPr id="258" name="Titular">
            <a:extLst>
              <a:ext uri="{FF2B5EF4-FFF2-40B4-BE49-F238E27FC236}">
                <a16:creationId xmlns:a16="http://schemas.microsoft.com/office/drawing/2014/main" id="{6FE1811C-1B20-4862-936A-B52E8AD1A2C8}"/>
              </a:ext>
            </a:extLst>
          </p:cNvPr>
          <p:cNvSpPr txBox="1">
            <a:spLocks/>
          </p:cNvSpPr>
          <p:nvPr/>
        </p:nvSpPr>
        <p:spPr>
          <a:xfrm>
            <a:off x="752739" y="740459"/>
            <a:ext cx="7740160" cy="405588"/>
          </a:xfrm>
          <a:prstGeom prst="rect">
            <a:avLst/>
          </a:prstGeom>
        </p:spPr>
        <p:txBody>
          <a:bodyPr spcFirstLastPara="1" vert="horz" wrap="square" lIns="0" tIns="0" rIns="0" bIns="0" rtlCol="0" anchor="t" anchorCtr="0">
            <a:noAutofit/>
          </a:bodyPr>
          <a:lstStyle>
            <a:lvl1pPr marL="0" lvl="0" indent="0" algn="l" defTabSz="685800" rtl="0" eaLnBrk="1" latinLnBrk="0" hangingPunct="1">
              <a:lnSpc>
                <a:spcPts val="4000"/>
              </a:lnSpc>
              <a:spcBef>
                <a:spcPts val="0"/>
              </a:spcBef>
              <a:spcAft>
                <a:spcPts val="0"/>
              </a:spcAft>
              <a:buSzPts val="2000"/>
              <a:buFont typeface="Arial" panose="020B0604020202020204" pitchFamily="34" charset="0"/>
              <a:buNone/>
              <a:defRPr sz="4000" b="1" i="0" kern="1200">
                <a:solidFill>
                  <a:srgbClr val="424242"/>
                </a:solidFill>
                <a:latin typeface="Open Sans ExtraBold" panose="020B0606030504020204" pitchFamily="34" charset="0"/>
                <a:ea typeface="Open Sans ExtraBold" panose="020B0606030504020204" pitchFamily="34" charset="0"/>
                <a:cs typeface="Open Sans ExtraBold" panose="020B0606030504020204" pitchFamily="34" charset="0"/>
                <a:sym typeface="Playfair Display"/>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spc="3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05. </a:t>
            </a:r>
            <a:r>
              <a:rPr lang="da-DK" sz="2800" b="0" spc="300" dirty="0">
                <a:solidFill>
                  <a:schemeClr val="tx1"/>
                </a:solidFill>
                <a:latin typeface="Segoe UI" panose="020B0502040204020203" pitchFamily="34" charset="0"/>
                <a:ea typeface="Segoe UI Black" panose="020B0A02040204020203" pitchFamily="34" charset="0"/>
                <a:cs typeface="Segoe UI Semibold" panose="020B0702040204020203" pitchFamily="34" charset="0"/>
              </a:rPr>
              <a:t>TIPOS DE </a:t>
            </a:r>
            <a:r>
              <a:rPr lang="da-DK"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rPr>
              <a:t>CONTRATO</a:t>
            </a:r>
            <a:endParaRPr lang="es-ES" sz="2800" b="0" spc="30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sym typeface="Open Sans SemiBold"/>
            </a:endParaRPr>
          </a:p>
        </p:txBody>
      </p:sp>
      <p:sp>
        <p:nvSpPr>
          <p:cNvPr id="259" name="Marcador de texto 5">
            <a:extLst>
              <a:ext uri="{FF2B5EF4-FFF2-40B4-BE49-F238E27FC236}">
                <a16:creationId xmlns:a16="http://schemas.microsoft.com/office/drawing/2014/main" id="{EBE8F377-2C75-43A8-B8F7-C5A8A20F22D9}"/>
              </a:ext>
            </a:extLst>
          </p:cNvPr>
          <p:cNvSpPr txBox="1">
            <a:spLocks/>
          </p:cNvSpPr>
          <p:nvPr/>
        </p:nvSpPr>
        <p:spPr>
          <a:xfrm>
            <a:off x="2186856" y="2269309"/>
            <a:ext cx="2181674" cy="883355"/>
          </a:xfrm>
          <a:prstGeom prst="rect">
            <a:avLst/>
          </a:prstGeom>
        </p:spPr>
        <p:txBody>
          <a:bodyPr vert="horz" lIns="0" tIns="0" rIns="0" bIns="0" rtlCol="0" anchor="ctr">
            <a:noAutofit/>
          </a:bodyPr>
          <a:lstStyle>
            <a:lvl1pPr marL="0" indent="0" algn="l" defTabSz="685800" rtl="0" eaLnBrk="1" latinLnBrk="0" hangingPunct="1">
              <a:lnSpc>
                <a:spcPct val="100000"/>
              </a:lnSpc>
              <a:spcBef>
                <a:spcPts val="0"/>
              </a:spcBef>
              <a:buFont typeface="Arial" panose="020B0604020202020204" pitchFamily="34" charset="0"/>
              <a:buNone/>
              <a:defRPr sz="1800" b="1" i="0" kern="1200">
                <a:solidFill>
                  <a:srgbClr val="D0043C"/>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s-ES" b="0" dirty="0">
                <a:solidFill>
                  <a:schemeClr val="bg1"/>
                </a:solidFill>
                <a:latin typeface="Segoe UI Semibold" panose="020B0702040204020203" pitchFamily="34" charset="0"/>
                <a:ea typeface="Open Sans SemiBold" panose="020B0706030804020204" pitchFamily="34" charset="0"/>
                <a:cs typeface="Segoe UI Semibold" panose="020B0702040204020203" pitchFamily="34" charset="0"/>
              </a:rPr>
              <a:t>¡OJO!</a:t>
            </a:r>
          </a:p>
          <a:p>
            <a:r>
              <a:rPr lang="es-ES" b="0" dirty="0">
                <a:solidFill>
                  <a:schemeClr val="bg1"/>
                </a:solidFill>
                <a:latin typeface="Segoe UI" panose="020B0502040204020203" pitchFamily="34" charset="0"/>
                <a:ea typeface="Open Sans SemiBold" panose="020B0706030804020204" pitchFamily="34" charset="0"/>
                <a:cs typeface="Segoe UI Semibold" panose="020B0702040204020203" pitchFamily="34" charset="0"/>
              </a:rPr>
              <a:t>Autónomo no es un contrato laboral</a:t>
            </a:r>
          </a:p>
        </p:txBody>
      </p:sp>
      <p:cxnSp>
        <p:nvCxnSpPr>
          <p:cNvPr id="276" name="Conector recto 230">
            <a:extLst>
              <a:ext uri="{FF2B5EF4-FFF2-40B4-BE49-F238E27FC236}">
                <a16:creationId xmlns:a16="http://schemas.microsoft.com/office/drawing/2014/main" id="{3B6C248F-A764-4915-A9A9-E79BB6A22446}"/>
              </a:ext>
            </a:extLst>
          </p:cNvPr>
          <p:cNvCxnSpPr>
            <a:cxnSpLocks/>
          </p:cNvCxnSpPr>
          <p:nvPr/>
        </p:nvCxnSpPr>
        <p:spPr>
          <a:xfrm flipV="1">
            <a:off x="2011382" y="2314986"/>
            <a:ext cx="0" cy="792000"/>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5" name="Graphic 2">
            <a:extLst>
              <a:ext uri="{FF2B5EF4-FFF2-40B4-BE49-F238E27FC236}">
                <a16:creationId xmlns:a16="http://schemas.microsoft.com/office/drawing/2014/main" id="{A30C5969-16AA-44CE-B4EB-7039479F76D0}"/>
              </a:ext>
            </a:extLst>
          </p:cNvPr>
          <p:cNvGrpSpPr/>
          <p:nvPr/>
        </p:nvGrpSpPr>
        <p:grpSpPr>
          <a:xfrm>
            <a:off x="1101937" y="2328239"/>
            <a:ext cx="660104" cy="708085"/>
            <a:chOff x="1101937" y="2328239"/>
            <a:chExt cx="660104" cy="708085"/>
          </a:xfrm>
          <a:noFill/>
        </p:grpSpPr>
        <p:sp>
          <p:nvSpPr>
            <p:cNvPr id="6" name="Freeform: Shape 5">
              <a:extLst>
                <a:ext uri="{FF2B5EF4-FFF2-40B4-BE49-F238E27FC236}">
                  <a16:creationId xmlns:a16="http://schemas.microsoft.com/office/drawing/2014/main" id="{CA82B545-DF3A-433C-A3CE-F279045110B1}"/>
                </a:ext>
              </a:extLst>
            </p:cNvPr>
            <p:cNvSpPr/>
            <p:nvPr/>
          </p:nvSpPr>
          <p:spPr>
            <a:xfrm>
              <a:off x="1101937" y="2328239"/>
              <a:ext cx="505542" cy="708085"/>
            </a:xfrm>
            <a:custGeom>
              <a:avLst/>
              <a:gdLst>
                <a:gd name="connsiteX0" fmla="*/ 398553 w 505542"/>
                <a:gd name="connsiteY0" fmla="*/ 86775 h 708085"/>
                <a:gd name="connsiteX1" fmla="*/ 398553 w 505542"/>
                <a:gd name="connsiteY1" fmla="*/ 0 h 708085"/>
                <a:gd name="connsiteX2" fmla="*/ 204 w 505542"/>
                <a:gd name="connsiteY2" fmla="*/ 0 h 708085"/>
                <a:gd name="connsiteX3" fmla="*/ 204 w 505542"/>
                <a:gd name="connsiteY3" fmla="*/ 475936 h 708085"/>
                <a:gd name="connsiteX4" fmla="*/ 56353 w 505542"/>
                <a:gd name="connsiteY4" fmla="*/ 532085 h 708085"/>
                <a:gd name="connsiteX5" fmla="*/ 56353 w 505542"/>
                <a:gd name="connsiteY5" fmla="*/ 532085 h 708085"/>
                <a:gd name="connsiteX6" fmla="*/ 112502 w 505542"/>
                <a:gd name="connsiteY6" fmla="*/ 475936 h 708085"/>
                <a:gd name="connsiteX7" fmla="*/ 112502 w 505542"/>
                <a:gd name="connsiteY7" fmla="*/ 142924 h 708085"/>
                <a:gd name="connsiteX8" fmla="*/ 168650 w 505542"/>
                <a:gd name="connsiteY8" fmla="*/ 86775 h 708085"/>
                <a:gd name="connsiteX9" fmla="*/ 168650 w 505542"/>
                <a:gd name="connsiteY9" fmla="*/ 86775 h 708085"/>
                <a:gd name="connsiteX10" fmla="*/ 224799 w 505542"/>
                <a:gd name="connsiteY10" fmla="*/ 142924 h 708085"/>
                <a:gd name="connsiteX11" fmla="*/ 224799 w 505542"/>
                <a:gd name="connsiteY11" fmla="*/ 708086 h 708085"/>
                <a:gd name="connsiteX12" fmla="*/ 505542 w 505542"/>
                <a:gd name="connsiteY12" fmla="*/ 708086 h 708085"/>
                <a:gd name="connsiteX13" fmla="*/ 224595 w 505542"/>
                <a:gd name="connsiteY13" fmla="*/ 708086 h 708085"/>
                <a:gd name="connsiteX14" fmla="*/ 224595 w 505542"/>
                <a:gd name="connsiteY14" fmla="*/ 142924 h 708085"/>
                <a:gd name="connsiteX15" fmla="*/ 168446 w 505542"/>
                <a:gd name="connsiteY15" fmla="*/ 86775 h 708085"/>
                <a:gd name="connsiteX16" fmla="*/ 168446 w 505542"/>
                <a:gd name="connsiteY16" fmla="*/ 86775 h 708085"/>
                <a:gd name="connsiteX17" fmla="*/ 112297 w 505542"/>
                <a:gd name="connsiteY17" fmla="*/ 142924 h 708085"/>
                <a:gd name="connsiteX18" fmla="*/ 112297 w 505542"/>
                <a:gd name="connsiteY18" fmla="*/ 475936 h 708085"/>
                <a:gd name="connsiteX19" fmla="*/ 56149 w 505542"/>
                <a:gd name="connsiteY19" fmla="*/ 532085 h 708085"/>
                <a:gd name="connsiteX20" fmla="*/ 56149 w 505542"/>
                <a:gd name="connsiteY20" fmla="*/ 532085 h 708085"/>
                <a:gd name="connsiteX21" fmla="*/ 0 w 505542"/>
                <a:gd name="connsiteY21" fmla="*/ 475936 h 708085"/>
                <a:gd name="connsiteX22" fmla="*/ 0 w 505542"/>
                <a:gd name="connsiteY22" fmla="*/ 0 h 708085"/>
                <a:gd name="connsiteX23" fmla="*/ 398349 w 505542"/>
                <a:gd name="connsiteY23" fmla="*/ 0 h 708085"/>
                <a:gd name="connsiteX24" fmla="*/ 398349 w 505542"/>
                <a:gd name="connsiteY24" fmla="*/ 86775 h 70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5542" h="708085">
                  <a:moveTo>
                    <a:pt x="398553" y="86775"/>
                  </a:moveTo>
                  <a:lnTo>
                    <a:pt x="398553" y="0"/>
                  </a:lnTo>
                  <a:lnTo>
                    <a:pt x="204" y="0"/>
                  </a:lnTo>
                  <a:lnTo>
                    <a:pt x="204" y="475936"/>
                  </a:lnTo>
                  <a:cubicBezTo>
                    <a:pt x="204" y="506971"/>
                    <a:pt x="25318" y="532085"/>
                    <a:pt x="56353" y="532085"/>
                  </a:cubicBezTo>
                  <a:lnTo>
                    <a:pt x="56353" y="532085"/>
                  </a:lnTo>
                  <a:cubicBezTo>
                    <a:pt x="87388" y="532085"/>
                    <a:pt x="112502" y="506971"/>
                    <a:pt x="112502" y="475936"/>
                  </a:cubicBezTo>
                  <a:lnTo>
                    <a:pt x="112502" y="142924"/>
                  </a:lnTo>
                  <a:cubicBezTo>
                    <a:pt x="112502" y="111889"/>
                    <a:pt x="137615" y="86775"/>
                    <a:pt x="168650" y="86775"/>
                  </a:cubicBezTo>
                  <a:lnTo>
                    <a:pt x="168650" y="86775"/>
                  </a:lnTo>
                  <a:cubicBezTo>
                    <a:pt x="199685" y="86775"/>
                    <a:pt x="224799" y="111889"/>
                    <a:pt x="224799" y="142924"/>
                  </a:cubicBezTo>
                  <a:lnTo>
                    <a:pt x="224799" y="708086"/>
                  </a:lnTo>
                  <a:lnTo>
                    <a:pt x="505542" y="708086"/>
                  </a:lnTo>
                  <a:lnTo>
                    <a:pt x="224595" y="708086"/>
                  </a:lnTo>
                  <a:lnTo>
                    <a:pt x="224595" y="142924"/>
                  </a:lnTo>
                  <a:cubicBezTo>
                    <a:pt x="224595" y="111889"/>
                    <a:pt x="199481" y="86775"/>
                    <a:pt x="168446" y="86775"/>
                  </a:cubicBezTo>
                  <a:lnTo>
                    <a:pt x="168446" y="86775"/>
                  </a:lnTo>
                  <a:cubicBezTo>
                    <a:pt x="137411" y="86775"/>
                    <a:pt x="112297" y="111889"/>
                    <a:pt x="112297" y="142924"/>
                  </a:cubicBezTo>
                  <a:lnTo>
                    <a:pt x="112297" y="475936"/>
                  </a:lnTo>
                  <a:cubicBezTo>
                    <a:pt x="112297" y="506971"/>
                    <a:pt x="87184" y="532085"/>
                    <a:pt x="56149" y="532085"/>
                  </a:cubicBezTo>
                  <a:lnTo>
                    <a:pt x="56149" y="532085"/>
                  </a:lnTo>
                  <a:cubicBezTo>
                    <a:pt x="25114" y="532085"/>
                    <a:pt x="0" y="506971"/>
                    <a:pt x="0" y="475936"/>
                  </a:cubicBezTo>
                  <a:lnTo>
                    <a:pt x="0" y="0"/>
                  </a:lnTo>
                  <a:lnTo>
                    <a:pt x="398349" y="0"/>
                  </a:lnTo>
                  <a:lnTo>
                    <a:pt x="398349" y="86775"/>
                  </a:lnTo>
                  <a:close/>
                </a:path>
              </a:pathLst>
            </a:custGeom>
            <a:noFill/>
            <a:ln w="9525" cap="rnd">
              <a:solidFill>
                <a:schemeClr val="bg1"/>
              </a:solidFill>
              <a:prstDash val="solid"/>
              <a:round/>
            </a:ln>
          </p:spPr>
          <p:txBody>
            <a:bodyPr rtlCol="0" anchor="ctr"/>
            <a:lstStyle/>
            <a:p>
              <a:endParaRPr lang="es-ES" dirty="0">
                <a:latin typeface="Segoe UI" panose="020B0502040204020203" pitchFamily="34" charset="0"/>
              </a:endParaRPr>
            </a:p>
          </p:txBody>
        </p:sp>
        <p:sp>
          <p:nvSpPr>
            <p:cNvPr id="10" name="Freeform: Shape 9">
              <a:extLst>
                <a:ext uri="{FF2B5EF4-FFF2-40B4-BE49-F238E27FC236}">
                  <a16:creationId xmlns:a16="http://schemas.microsoft.com/office/drawing/2014/main" id="{A6C949BC-F8E0-4E78-A18A-A9E6199CF256}"/>
                </a:ext>
              </a:extLst>
            </p:cNvPr>
            <p:cNvSpPr/>
            <p:nvPr/>
          </p:nvSpPr>
          <p:spPr>
            <a:xfrm>
              <a:off x="1270383" y="2415015"/>
              <a:ext cx="491658" cy="544131"/>
            </a:xfrm>
            <a:custGeom>
              <a:avLst/>
              <a:gdLst>
                <a:gd name="connsiteX0" fmla="*/ 0 w 491658"/>
                <a:gd name="connsiteY0" fmla="*/ 0 h 544131"/>
                <a:gd name="connsiteX1" fmla="*/ 444902 w 491658"/>
                <a:gd name="connsiteY1" fmla="*/ 0 h 544131"/>
                <a:gd name="connsiteX2" fmla="*/ 491454 w 491658"/>
                <a:gd name="connsiteY2" fmla="*/ 46552 h 544131"/>
                <a:gd name="connsiteX3" fmla="*/ 491454 w 491658"/>
                <a:gd name="connsiteY3" fmla="*/ 544132 h 544131"/>
                <a:gd name="connsiteX4" fmla="*/ 491658 w 491658"/>
                <a:gd name="connsiteY4" fmla="*/ 46552 h 544131"/>
                <a:gd name="connsiteX5" fmla="*/ 445106 w 491658"/>
                <a:gd name="connsiteY5" fmla="*/ 0 h 544131"/>
                <a:gd name="connsiteX6" fmla="*/ 0 w 491658"/>
                <a:gd name="connsiteY6" fmla="*/ 0 h 5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658" h="544131">
                  <a:moveTo>
                    <a:pt x="0" y="0"/>
                  </a:moveTo>
                  <a:lnTo>
                    <a:pt x="444902" y="0"/>
                  </a:lnTo>
                  <a:cubicBezTo>
                    <a:pt x="470628" y="0"/>
                    <a:pt x="491454" y="20826"/>
                    <a:pt x="491454" y="46552"/>
                  </a:cubicBezTo>
                  <a:lnTo>
                    <a:pt x="491454" y="544132"/>
                  </a:lnTo>
                  <a:lnTo>
                    <a:pt x="491658" y="46552"/>
                  </a:lnTo>
                  <a:cubicBezTo>
                    <a:pt x="491658" y="20826"/>
                    <a:pt x="470832" y="0"/>
                    <a:pt x="445106" y="0"/>
                  </a:cubicBezTo>
                  <a:lnTo>
                    <a:pt x="0" y="0"/>
                  </a:lnTo>
                  <a:close/>
                </a:path>
              </a:pathLst>
            </a:custGeom>
            <a:noFill/>
            <a:ln w="9525" cap="rnd">
              <a:solidFill>
                <a:schemeClr val="bg1"/>
              </a:solidFill>
              <a:prstDash val="solid"/>
              <a:round/>
            </a:ln>
          </p:spPr>
          <p:txBody>
            <a:bodyPr rtlCol="0" anchor="ctr"/>
            <a:lstStyle/>
            <a:p>
              <a:endParaRPr lang="es-ES" dirty="0">
                <a:latin typeface="Segoe UI" panose="020B0502040204020203" pitchFamily="34" charset="0"/>
              </a:endParaRPr>
            </a:p>
          </p:txBody>
        </p:sp>
        <p:sp>
          <p:nvSpPr>
            <p:cNvPr id="11" name="Freeform: Shape 10">
              <a:extLst>
                <a:ext uri="{FF2B5EF4-FFF2-40B4-BE49-F238E27FC236}">
                  <a16:creationId xmlns:a16="http://schemas.microsoft.com/office/drawing/2014/main" id="{69149A7B-64E4-4413-ADE4-6B7E4A4FA5FA}"/>
                </a:ext>
              </a:extLst>
            </p:cNvPr>
            <p:cNvSpPr/>
            <p:nvPr/>
          </p:nvSpPr>
          <p:spPr>
            <a:xfrm>
              <a:off x="1158290" y="2860120"/>
              <a:ext cx="168241" cy="20417"/>
            </a:xfrm>
            <a:custGeom>
              <a:avLst/>
              <a:gdLst>
                <a:gd name="connsiteX0" fmla="*/ 0 w 168241"/>
                <a:gd name="connsiteY0" fmla="*/ 0 h 20417"/>
                <a:gd name="connsiteX1" fmla="*/ 168242 w 168241"/>
                <a:gd name="connsiteY1" fmla="*/ 0 h 20417"/>
                <a:gd name="connsiteX2" fmla="*/ 0 w 168241"/>
                <a:gd name="connsiteY2" fmla="*/ 0 h 20417"/>
              </a:gdLst>
              <a:ahLst/>
              <a:cxnLst>
                <a:cxn ang="0">
                  <a:pos x="connsiteX0" y="connsiteY0"/>
                </a:cxn>
                <a:cxn ang="0">
                  <a:pos x="connsiteX1" y="connsiteY1"/>
                </a:cxn>
                <a:cxn ang="0">
                  <a:pos x="connsiteX2" y="connsiteY2"/>
                </a:cxn>
              </a:cxnLst>
              <a:rect l="l" t="t" r="r" b="b"/>
              <a:pathLst>
                <a:path w="168241" h="20417">
                  <a:moveTo>
                    <a:pt x="0" y="0"/>
                  </a:moveTo>
                  <a:lnTo>
                    <a:pt x="168242" y="0"/>
                  </a:lnTo>
                  <a:lnTo>
                    <a:pt x="0" y="0"/>
                  </a:lnTo>
                  <a:close/>
                </a:path>
              </a:pathLst>
            </a:custGeom>
            <a:noFill/>
            <a:ln w="9525" cap="rnd">
              <a:solidFill>
                <a:schemeClr val="bg1"/>
              </a:solidFill>
              <a:prstDash val="solid"/>
              <a:round/>
            </a:ln>
          </p:spPr>
          <p:txBody>
            <a:bodyPr rtlCol="0" anchor="ctr"/>
            <a:lstStyle/>
            <a:p>
              <a:endParaRPr lang="es-ES" dirty="0">
                <a:latin typeface="Segoe UI" panose="020B0502040204020203" pitchFamily="34" charset="0"/>
              </a:endParaRPr>
            </a:p>
          </p:txBody>
        </p:sp>
        <p:sp>
          <p:nvSpPr>
            <p:cNvPr id="12" name="Freeform: Shape 11">
              <a:extLst>
                <a:ext uri="{FF2B5EF4-FFF2-40B4-BE49-F238E27FC236}">
                  <a16:creationId xmlns:a16="http://schemas.microsoft.com/office/drawing/2014/main" id="{81251E57-735D-4ECB-A0EB-0537789275C6}"/>
                </a:ext>
              </a:extLst>
            </p:cNvPr>
            <p:cNvSpPr/>
            <p:nvPr/>
          </p:nvSpPr>
          <p:spPr>
            <a:xfrm>
              <a:off x="1435154" y="2514245"/>
              <a:ext cx="242970" cy="20417"/>
            </a:xfrm>
            <a:custGeom>
              <a:avLst/>
              <a:gdLst>
                <a:gd name="connsiteX0" fmla="*/ 0 w 242970"/>
                <a:gd name="connsiteY0" fmla="*/ 0 h 20417"/>
                <a:gd name="connsiteX1" fmla="*/ 242971 w 242970"/>
                <a:gd name="connsiteY1" fmla="*/ 0 h 20417"/>
                <a:gd name="connsiteX2" fmla="*/ 0 w 242970"/>
                <a:gd name="connsiteY2" fmla="*/ 0 h 20417"/>
              </a:gdLst>
              <a:ahLst/>
              <a:cxnLst>
                <a:cxn ang="0">
                  <a:pos x="connsiteX0" y="connsiteY0"/>
                </a:cxn>
                <a:cxn ang="0">
                  <a:pos x="connsiteX1" y="connsiteY1"/>
                </a:cxn>
                <a:cxn ang="0">
                  <a:pos x="connsiteX2" y="connsiteY2"/>
                </a:cxn>
              </a:cxnLst>
              <a:rect l="l" t="t" r="r" b="b"/>
              <a:pathLst>
                <a:path w="242970" h="20417">
                  <a:moveTo>
                    <a:pt x="0" y="0"/>
                  </a:moveTo>
                  <a:lnTo>
                    <a:pt x="242971" y="0"/>
                  </a:lnTo>
                  <a:lnTo>
                    <a:pt x="0" y="0"/>
                  </a:lnTo>
                  <a:close/>
                </a:path>
              </a:pathLst>
            </a:custGeom>
            <a:noFill/>
            <a:ln w="9525" cap="rnd">
              <a:solidFill>
                <a:schemeClr val="bg1"/>
              </a:solidFill>
              <a:prstDash val="solid"/>
              <a:round/>
            </a:ln>
          </p:spPr>
          <p:txBody>
            <a:bodyPr rtlCol="0" anchor="ctr"/>
            <a:lstStyle/>
            <a:p>
              <a:endParaRPr lang="es-ES" dirty="0">
                <a:latin typeface="Segoe UI" panose="020B0502040204020203" pitchFamily="34" charset="0"/>
              </a:endParaRPr>
            </a:p>
          </p:txBody>
        </p:sp>
        <p:sp>
          <p:nvSpPr>
            <p:cNvPr id="13" name="Freeform: Shape 12">
              <a:extLst>
                <a:ext uri="{FF2B5EF4-FFF2-40B4-BE49-F238E27FC236}">
                  <a16:creationId xmlns:a16="http://schemas.microsoft.com/office/drawing/2014/main" id="{15B6EB1E-7E90-498C-9E73-27B225AEF3AB}"/>
                </a:ext>
              </a:extLst>
            </p:cNvPr>
            <p:cNvSpPr/>
            <p:nvPr/>
          </p:nvSpPr>
          <p:spPr>
            <a:xfrm>
              <a:off x="1391868" y="2601020"/>
              <a:ext cx="286256" cy="20417"/>
            </a:xfrm>
            <a:custGeom>
              <a:avLst/>
              <a:gdLst>
                <a:gd name="connsiteX0" fmla="*/ 0 w 286256"/>
                <a:gd name="connsiteY0" fmla="*/ 0 h 20417"/>
                <a:gd name="connsiteX1" fmla="*/ 286256 w 286256"/>
                <a:gd name="connsiteY1" fmla="*/ 0 h 20417"/>
                <a:gd name="connsiteX2" fmla="*/ 0 w 286256"/>
                <a:gd name="connsiteY2" fmla="*/ 0 h 20417"/>
              </a:gdLst>
              <a:ahLst/>
              <a:cxnLst>
                <a:cxn ang="0">
                  <a:pos x="connsiteX0" y="connsiteY0"/>
                </a:cxn>
                <a:cxn ang="0">
                  <a:pos x="connsiteX1" y="connsiteY1"/>
                </a:cxn>
                <a:cxn ang="0">
                  <a:pos x="connsiteX2" y="connsiteY2"/>
                </a:cxn>
              </a:cxnLst>
              <a:rect l="l" t="t" r="r" b="b"/>
              <a:pathLst>
                <a:path w="286256" h="20417">
                  <a:moveTo>
                    <a:pt x="0" y="0"/>
                  </a:moveTo>
                  <a:lnTo>
                    <a:pt x="286256" y="0"/>
                  </a:lnTo>
                  <a:lnTo>
                    <a:pt x="0" y="0"/>
                  </a:lnTo>
                  <a:close/>
                </a:path>
              </a:pathLst>
            </a:custGeom>
            <a:noFill/>
            <a:ln w="9525" cap="rnd">
              <a:solidFill>
                <a:schemeClr val="bg1"/>
              </a:solidFill>
              <a:prstDash val="solid"/>
              <a:round/>
            </a:ln>
          </p:spPr>
          <p:txBody>
            <a:bodyPr rtlCol="0" anchor="ctr"/>
            <a:lstStyle/>
            <a:p>
              <a:endParaRPr lang="es-ES" dirty="0">
                <a:latin typeface="Segoe UI" panose="020B0502040204020203" pitchFamily="34" charset="0"/>
              </a:endParaRPr>
            </a:p>
          </p:txBody>
        </p:sp>
        <p:sp>
          <p:nvSpPr>
            <p:cNvPr id="14" name="Freeform: Shape 13">
              <a:extLst>
                <a:ext uri="{FF2B5EF4-FFF2-40B4-BE49-F238E27FC236}">
                  <a16:creationId xmlns:a16="http://schemas.microsoft.com/office/drawing/2014/main" id="{3976F393-5403-41DE-B22A-1B66A38B6290}"/>
                </a:ext>
              </a:extLst>
            </p:cNvPr>
            <p:cNvSpPr/>
            <p:nvPr/>
          </p:nvSpPr>
          <p:spPr>
            <a:xfrm>
              <a:off x="1391868" y="2689224"/>
              <a:ext cx="286256" cy="20417"/>
            </a:xfrm>
            <a:custGeom>
              <a:avLst/>
              <a:gdLst>
                <a:gd name="connsiteX0" fmla="*/ 0 w 286256"/>
                <a:gd name="connsiteY0" fmla="*/ 0 h 20417"/>
                <a:gd name="connsiteX1" fmla="*/ 286256 w 286256"/>
                <a:gd name="connsiteY1" fmla="*/ 0 h 20417"/>
                <a:gd name="connsiteX2" fmla="*/ 0 w 286256"/>
                <a:gd name="connsiteY2" fmla="*/ 0 h 20417"/>
              </a:gdLst>
              <a:ahLst/>
              <a:cxnLst>
                <a:cxn ang="0">
                  <a:pos x="connsiteX0" y="connsiteY0"/>
                </a:cxn>
                <a:cxn ang="0">
                  <a:pos x="connsiteX1" y="connsiteY1"/>
                </a:cxn>
                <a:cxn ang="0">
                  <a:pos x="connsiteX2" y="connsiteY2"/>
                </a:cxn>
              </a:cxnLst>
              <a:rect l="l" t="t" r="r" b="b"/>
              <a:pathLst>
                <a:path w="286256" h="20417">
                  <a:moveTo>
                    <a:pt x="0" y="0"/>
                  </a:moveTo>
                  <a:lnTo>
                    <a:pt x="286256" y="0"/>
                  </a:lnTo>
                  <a:lnTo>
                    <a:pt x="0" y="0"/>
                  </a:lnTo>
                  <a:close/>
                </a:path>
              </a:pathLst>
            </a:custGeom>
            <a:noFill/>
            <a:ln w="9525" cap="rnd">
              <a:solidFill>
                <a:schemeClr val="bg1"/>
              </a:solidFill>
              <a:prstDash val="solid"/>
              <a:round/>
            </a:ln>
          </p:spPr>
          <p:txBody>
            <a:bodyPr rtlCol="0" anchor="ctr"/>
            <a:lstStyle/>
            <a:p>
              <a:endParaRPr lang="es-ES" dirty="0">
                <a:latin typeface="Segoe UI" panose="020B0502040204020203" pitchFamily="34" charset="0"/>
              </a:endParaRPr>
            </a:p>
          </p:txBody>
        </p:sp>
        <p:sp>
          <p:nvSpPr>
            <p:cNvPr id="15" name="Freeform: Shape 14">
              <a:extLst>
                <a:ext uri="{FF2B5EF4-FFF2-40B4-BE49-F238E27FC236}">
                  <a16:creationId xmlns:a16="http://schemas.microsoft.com/office/drawing/2014/main" id="{89942605-2437-4ADB-BDFC-2E2EC705CFC0}"/>
                </a:ext>
              </a:extLst>
            </p:cNvPr>
            <p:cNvSpPr/>
            <p:nvPr/>
          </p:nvSpPr>
          <p:spPr>
            <a:xfrm>
              <a:off x="1391868" y="2775999"/>
              <a:ext cx="286256" cy="20417"/>
            </a:xfrm>
            <a:custGeom>
              <a:avLst/>
              <a:gdLst>
                <a:gd name="connsiteX0" fmla="*/ 0 w 286256"/>
                <a:gd name="connsiteY0" fmla="*/ 0 h 20417"/>
                <a:gd name="connsiteX1" fmla="*/ 286256 w 286256"/>
                <a:gd name="connsiteY1" fmla="*/ 0 h 20417"/>
                <a:gd name="connsiteX2" fmla="*/ 0 w 286256"/>
                <a:gd name="connsiteY2" fmla="*/ 0 h 20417"/>
              </a:gdLst>
              <a:ahLst/>
              <a:cxnLst>
                <a:cxn ang="0">
                  <a:pos x="connsiteX0" y="connsiteY0"/>
                </a:cxn>
                <a:cxn ang="0">
                  <a:pos x="connsiteX1" y="connsiteY1"/>
                </a:cxn>
                <a:cxn ang="0">
                  <a:pos x="connsiteX2" y="connsiteY2"/>
                </a:cxn>
              </a:cxnLst>
              <a:rect l="l" t="t" r="r" b="b"/>
              <a:pathLst>
                <a:path w="286256" h="20417">
                  <a:moveTo>
                    <a:pt x="0" y="0"/>
                  </a:moveTo>
                  <a:lnTo>
                    <a:pt x="286256" y="0"/>
                  </a:lnTo>
                  <a:lnTo>
                    <a:pt x="0" y="0"/>
                  </a:lnTo>
                  <a:close/>
                </a:path>
              </a:pathLst>
            </a:custGeom>
            <a:noFill/>
            <a:ln w="9525" cap="rnd">
              <a:solidFill>
                <a:schemeClr val="bg1"/>
              </a:solidFill>
              <a:prstDash val="solid"/>
              <a:round/>
            </a:ln>
          </p:spPr>
          <p:txBody>
            <a:bodyPr rtlCol="0" anchor="ctr"/>
            <a:lstStyle/>
            <a:p>
              <a:endParaRPr lang="es-ES" dirty="0">
                <a:latin typeface="Segoe UI" panose="020B0502040204020203" pitchFamily="34" charset="0"/>
              </a:endParaRPr>
            </a:p>
          </p:txBody>
        </p:sp>
        <p:sp>
          <p:nvSpPr>
            <p:cNvPr id="16" name="Freeform: Shape 15">
              <a:extLst>
                <a:ext uri="{FF2B5EF4-FFF2-40B4-BE49-F238E27FC236}">
                  <a16:creationId xmlns:a16="http://schemas.microsoft.com/office/drawing/2014/main" id="{B180FDF4-8D25-4B21-B764-DA9B254D1762}"/>
                </a:ext>
              </a:extLst>
            </p:cNvPr>
            <p:cNvSpPr/>
            <p:nvPr/>
          </p:nvSpPr>
          <p:spPr>
            <a:xfrm>
              <a:off x="1391868" y="2862775"/>
              <a:ext cx="199480" cy="20417"/>
            </a:xfrm>
            <a:custGeom>
              <a:avLst/>
              <a:gdLst>
                <a:gd name="connsiteX0" fmla="*/ 0 w 199480"/>
                <a:gd name="connsiteY0" fmla="*/ 0 h 20417"/>
                <a:gd name="connsiteX1" fmla="*/ 199481 w 199480"/>
                <a:gd name="connsiteY1" fmla="*/ 0 h 20417"/>
                <a:gd name="connsiteX2" fmla="*/ 0 w 199480"/>
                <a:gd name="connsiteY2" fmla="*/ 0 h 20417"/>
              </a:gdLst>
              <a:ahLst/>
              <a:cxnLst>
                <a:cxn ang="0">
                  <a:pos x="connsiteX0" y="connsiteY0"/>
                </a:cxn>
                <a:cxn ang="0">
                  <a:pos x="connsiteX1" y="connsiteY1"/>
                </a:cxn>
                <a:cxn ang="0">
                  <a:pos x="connsiteX2" y="connsiteY2"/>
                </a:cxn>
              </a:cxnLst>
              <a:rect l="l" t="t" r="r" b="b"/>
              <a:pathLst>
                <a:path w="199480" h="20417">
                  <a:moveTo>
                    <a:pt x="0" y="0"/>
                  </a:moveTo>
                  <a:lnTo>
                    <a:pt x="199481" y="0"/>
                  </a:lnTo>
                  <a:lnTo>
                    <a:pt x="0" y="0"/>
                  </a:lnTo>
                  <a:close/>
                </a:path>
              </a:pathLst>
            </a:custGeom>
            <a:noFill/>
            <a:ln w="9525" cap="rnd">
              <a:solidFill>
                <a:schemeClr val="bg1"/>
              </a:solidFill>
              <a:prstDash val="solid"/>
              <a:round/>
            </a:ln>
          </p:spPr>
          <p:txBody>
            <a:bodyPr rtlCol="0" anchor="ctr"/>
            <a:lstStyle/>
            <a:p>
              <a:endParaRPr lang="es-ES" dirty="0">
                <a:latin typeface="Segoe UI" panose="020B0502040204020203" pitchFamily="34" charset="0"/>
              </a:endParaRPr>
            </a:p>
          </p:txBody>
        </p:sp>
        <p:sp>
          <p:nvSpPr>
            <p:cNvPr id="17" name="Freeform: Shape 16">
              <a:extLst>
                <a:ext uri="{FF2B5EF4-FFF2-40B4-BE49-F238E27FC236}">
                  <a16:creationId xmlns:a16="http://schemas.microsoft.com/office/drawing/2014/main" id="{069CABF7-AE22-41CD-AB08-3BA78E4FBEBA}"/>
                </a:ext>
              </a:extLst>
            </p:cNvPr>
            <p:cNvSpPr/>
            <p:nvPr/>
          </p:nvSpPr>
          <p:spPr>
            <a:xfrm>
              <a:off x="1391868" y="2949754"/>
              <a:ext cx="156195" cy="20417"/>
            </a:xfrm>
            <a:custGeom>
              <a:avLst/>
              <a:gdLst>
                <a:gd name="connsiteX0" fmla="*/ 0 w 156195"/>
                <a:gd name="connsiteY0" fmla="*/ 0 h 20417"/>
                <a:gd name="connsiteX1" fmla="*/ 156195 w 156195"/>
                <a:gd name="connsiteY1" fmla="*/ 0 h 20417"/>
                <a:gd name="connsiteX2" fmla="*/ 0 w 156195"/>
                <a:gd name="connsiteY2" fmla="*/ 0 h 20417"/>
              </a:gdLst>
              <a:ahLst/>
              <a:cxnLst>
                <a:cxn ang="0">
                  <a:pos x="connsiteX0" y="connsiteY0"/>
                </a:cxn>
                <a:cxn ang="0">
                  <a:pos x="connsiteX1" y="connsiteY1"/>
                </a:cxn>
                <a:cxn ang="0">
                  <a:pos x="connsiteX2" y="connsiteY2"/>
                </a:cxn>
              </a:cxnLst>
              <a:rect l="l" t="t" r="r" b="b"/>
              <a:pathLst>
                <a:path w="156195" h="20417">
                  <a:moveTo>
                    <a:pt x="0" y="0"/>
                  </a:moveTo>
                  <a:lnTo>
                    <a:pt x="156195" y="0"/>
                  </a:lnTo>
                  <a:lnTo>
                    <a:pt x="0" y="0"/>
                  </a:lnTo>
                  <a:close/>
                </a:path>
              </a:pathLst>
            </a:custGeom>
            <a:noFill/>
            <a:ln w="9525" cap="rnd">
              <a:solidFill>
                <a:schemeClr val="bg1"/>
              </a:solidFill>
              <a:prstDash val="solid"/>
              <a:round/>
            </a:ln>
          </p:spPr>
          <p:txBody>
            <a:bodyPr rtlCol="0" anchor="ctr"/>
            <a:lstStyle/>
            <a:p>
              <a:endParaRPr lang="es-ES" dirty="0">
                <a:latin typeface="Segoe UI" panose="020B0502040204020203" pitchFamily="34" charset="0"/>
              </a:endParaRPr>
            </a:p>
          </p:txBody>
        </p:sp>
      </p:grpSp>
      <p:sp>
        <p:nvSpPr>
          <p:cNvPr id="328" name="Freeform 518">
            <a:extLst>
              <a:ext uri="{FF2B5EF4-FFF2-40B4-BE49-F238E27FC236}">
                <a16:creationId xmlns:a16="http://schemas.microsoft.com/office/drawing/2014/main" id="{0F6A4FD1-379A-4AAF-8044-7B3E3584D40A}"/>
              </a:ext>
            </a:extLst>
          </p:cNvPr>
          <p:cNvSpPr>
            <a:spLocks noChangeAspect="1" noEditPoints="1"/>
          </p:cNvSpPr>
          <p:nvPr/>
        </p:nvSpPr>
        <p:spPr bwMode="auto">
          <a:xfrm>
            <a:off x="1557792" y="2806257"/>
            <a:ext cx="305093" cy="305093"/>
          </a:xfrm>
          <a:custGeom>
            <a:avLst/>
            <a:gdLst>
              <a:gd name="T0" fmla="*/ 266 w 512"/>
              <a:gd name="T1" fmla="*/ 384 h 512"/>
              <a:gd name="T2" fmla="*/ 256 w 512"/>
              <a:gd name="T3" fmla="*/ 394 h 512"/>
              <a:gd name="T4" fmla="*/ 245 w 512"/>
              <a:gd name="T5" fmla="*/ 384 h 512"/>
              <a:gd name="T6" fmla="*/ 256 w 512"/>
              <a:gd name="T7" fmla="*/ 373 h 512"/>
              <a:gd name="T8" fmla="*/ 266 w 512"/>
              <a:gd name="T9" fmla="*/ 384 h 512"/>
              <a:gd name="T10" fmla="*/ 244 w 512"/>
              <a:gd name="T11" fmla="*/ 309 h 512"/>
              <a:gd name="T12" fmla="*/ 267 w 512"/>
              <a:gd name="T13" fmla="*/ 309 h 512"/>
              <a:gd name="T14" fmla="*/ 276 w 512"/>
              <a:gd name="T15" fmla="*/ 117 h 512"/>
              <a:gd name="T16" fmla="*/ 235 w 512"/>
              <a:gd name="T17" fmla="*/ 117 h 512"/>
              <a:gd name="T18" fmla="*/ 244 w 512"/>
              <a:gd name="T19" fmla="*/ 309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288 w 512"/>
              <a:gd name="T31" fmla="*/ 384 h 512"/>
              <a:gd name="T32" fmla="*/ 256 w 512"/>
              <a:gd name="T33" fmla="*/ 352 h 512"/>
              <a:gd name="T34" fmla="*/ 224 w 512"/>
              <a:gd name="T35" fmla="*/ 384 h 512"/>
              <a:gd name="T36" fmla="*/ 256 w 512"/>
              <a:gd name="T37" fmla="*/ 416 h 512"/>
              <a:gd name="T38" fmla="*/ 288 w 512"/>
              <a:gd name="T39" fmla="*/ 384 h 512"/>
              <a:gd name="T40" fmla="*/ 298 w 512"/>
              <a:gd name="T41" fmla="*/ 107 h 512"/>
              <a:gd name="T42" fmla="*/ 288 w 512"/>
              <a:gd name="T43" fmla="*/ 96 h 512"/>
              <a:gd name="T44" fmla="*/ 288 w 512"/>
              <a:gd name="T45" fmla="*/ 96 h 512"/>
              <a:gd name="T46" fmla="*/ 224 w 512"/>
              <a:gd name="T47" fmla="*/ 96 h 512"/>
              <a:gd name="T48" fmla="*/ 223 w 512"/>
              <a:gd name="T49" fmla="*/ 96 h 512"/>
              <a:gd name="T50" fmla="*/ 213 w 512"/>
              <a:gd name="T51" fmla="*/ 107 h 512"/>
              <a:gd name="T52" fmla="*/ 224 w 512"/>
              <a:gd name="T53" fmla="*/ 320 h 512"/>
              <a:gd name="T54" fmla="*/ 234 w 512"/>
              <a:gd name="T55" fmla="*/ 330 h 512"/>
              <a:gd name="T56" fmla="*/ 234 w 512"/>
              <a:gd name="T57" fmla="*/ 330 h 512"/>
              <a:gd name="T58" fmla="*/ 235 w 512"/>
              <a:gd name="T59" fmla="*/ 330 h 512"/>
              <a:gd name="T60" fmla="*/ 276 w 512"/>
              <a:gd name="T61" fmla="*/ 330 h 512"/>
              <a:gd name="T62" fmla="*/ 277 w 512"/>
              <a:gd name="T63" fmla="*/ 330 h 512"/>
              <a:gd name="T64" fmla="*/ 277 w 512"/>
              <a:gd name="T65" fmla="*/ 330 h 512"/>
              <a:gd name="T66" fmla="*/ 288 w 512"/>
              <a:gd name="T67" fmla="*/ 320 h 512"/>
              <a:gd name="T68" fmla="*/ 298 w 512"/>
              <a:gd name="T69" fmla="*/ 10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66" y="384"/>
                </a:moveTo>
                <a:cubicBezTo>
                  <a:pt x="266" y="390"/>
                  <a:pt x="262" y="394"/>
                  <a:pt x="256" y="394"/>
                </a:cubicBezTo>
                <a:cubicBezTo>
                  <a:pt x="250" y="394"/>
                  <a:pt x="245" y="390"/>
                  <a:pt x="245" y="384"/>
                </a:cubicBezTo>
                <a:cubicBezTo>
                  <a:pt x="245" y="378"/>
                  <a:pt x="250" y="373"/>
                  <a:pt x="256" y="373"/>
                </a:cubicBezTo>
                <a:cubicBezTo>
                  <a:pt x="262" y="373"/>
                  <a:pt x="266" y="378"/>
                  <a:pt x="266" y="384"/>
                </a:cubicBezTo>
                <a:close/>
                <a:moveTo>
                  <a:pt x="244" y="309"/>
                </a:moveTo>
                <a:cubicBezTo>
                  <a:pt x="267" y="309"/>
                  <a:pt x="267" y="309"/>
                  <a:pt x="267" y="309"/>
                </a:cubicBezTo>
                <a:cubicBezTo>
                  <a:pt x="276" y="117"/>
                  <a:pt x="276" y="117"/>
                  <a:pt x="276" y="117"/>
                </a:cubicBezTo>
                <a:cubicBezTo>
                  <a:pt x="235" y="117"/>
                  <a:pt x="235" y="117"/>
                  <a:pt x="235" y="117"/>
                </a:cubicBezTo>
                <a:lnTo>
                  <a:pt x="244" y="309"/>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288" y="384"/>
                </a:moveTo>
                <a:cubicBezTo>
                  <a:pt x="288" y="366"/>
                  <a:pt x="273" y="352"/>
                  <a:pt x="256" y="352"/>
                </a:cubicBezTo>
                <a:cubicBezTo>
                  <a:pt x="238" y="352"/>
                  <a:pt x="224" y="366"/>
                  <a:pt x="224" y="384"/>
                </a:cubicBezTo>
                <a:cubicBezTo>
                  <a:pt x="224" y="401"/>
                  <a:pt x="238" y="416"/>
                  <a:pt x="256" y="416"/>
                </a:cubicBezTo>
                <a:cubicBezTo>
                  <a:pt x="273" y="416"/>
                  <a:pt x="288" y="401"/>
                  <a:pt x="288" y="384"/>
                </a:cubicBezTo>
                <a:close/>
                <a:moveTo>
                  <a:pt x="298" y="107"/>
                </a:moveTo>
                <a:cubicBezTo>
                  <a:pt x="299" y="101"/>
                  <a:pt x="294" y="96"/>
                  <a:pt x="288" y="96"/>
                </a:cubicBezTo>
                <a:cubicBezTo>
                  <a:pt x="288" y="96"/>
                  <a:pt x="288" y="96"/>
                  <a:pt x="288" y="96"/>
                </a:cubicBezTo>
                <a:cubicBezTo>
                  <a:pt x="224" y="96"/>
                  <a:pt x="224" y="96"/>
                  <a:pt x="224" y="96"/>
                </a:cubicBezTo>
                <a:cubicBezTo>
                  <a:pt x="224" y="96"/>
                  <a:pt x="223" y="96"/>
                  <a:pt x="223" y="96"/>
                </a:cubicBezTo>
                <a:cubicBezTo>
                  <a:pt x="217" y="96"/>
                  <a:pt x="213" y="101"/>
                  <a:pt x="213" y="107"/>
                </a:cubicBezTo>
                <a:cubicBezTo>
                  <a:pt x="224" y="320"/>
                  <a:pt x="224" y="320"/>
                  <a:pt x="224" y="320"/>
                </a:cubicBezTo>
                <a:cubicBezTo>
                  <a:pt x="224" y="326"/>
                  <a:pt x="229" y="330"/>
                  <a:pt x="234" y="330"/>
                </a:cubicBezTo>
                <a:cubicBezTo>
                  <a:pt x="234" y="330"/>
                  <a:pt x="234" y="330"/>
                  <a:pt x="234" y="330"/>
                </a:cubicBezTo>
                <a:cubicBezTo>
                  <a:pt x="235" y="330"/>
                  <a:pt x="235" y="330"/>
                  <a:pt x="235" y="330"/>
                </a:cubicBezTo>
                <a:cubicBezTo>
                  <a:pt x="276" y="330"/>
                  <a:pt x="276" y="330"/>
                  <a:pt x="276" y="330"/>
                </a:cubicBezTo>
                <a:cubicBezTo>
                  <a:pt x="277" y="330"/>
                  <a:pt x="277" y="330"/>
                  <a:pt x="277" y="330"/>
                </a:cubicBezTo>
                <a:cubicBezTo>
                  <a:pt x="277" y="330"/>
                  <a:pt x="277" y="330"/>
                  <a:pt x="277" y="330"/>
                </a:cubicBezTo>
                <a:cubicBezTo>
                  <a:pt x="283" y="330"/>
                  <a:pt x="287" y="326"/>
                  <a:pt x="288" y="320"/>
                </a:cubicBezTo>
                <a:lnTo>
                  <a:pt x="298" y="10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GB" sz="750" dirty="0">
              <a:latin typeface="Segoe UI" panose="020B0502040204020203" pitchFamily="34" charset="0"/>
            </a:endParaRPr>
          </a:p>
        </p:txBody>
      </p:sp>
      <p:grpSp>
        <p:nvGrpSpPr>
          <p:cNvPr id="70" name="Group 69">
            <a:extLst>
              <a:ext uri="{FF2B5EF4-FFF2-40B4-BE49-F238E27FC236}">
                <a16:creationId xmlns:a16="http://schemas.microsoft.com/office/drawing/2014/main" id="{95037F79-19F1-4BF0-9CCE-BA667C3A9BD1}"/>
              </a:ext>
            </a:extLst>
          </p:cNvPr>
          <p:cNvGrpSpPr/>
          <p:nvPr/>
        </p:nvGrpSpPr>
        <p:grpSpPr>
          <a:xfrm>
            <a:off x="7999776" y="2214671"/>
            <a:ext cx="438281" cy="452440"/>
            <a:chOff x="7999776" y="2214671"/>
            <a:chExt cx="438281" cy="452440"/>
          </a:xfrm>
        </p:grpSpPr>
        <p:grpSp>
          <p:nvGrpSpPr>
            <p:cNvPr id="45" name="Graphic 160">
              <a:extLst>
                <a:ext uri="{FF2B5EF4-FFF2-40B4-BE49-F238E27FC236}">
                  <a16:creationId xmlns:a16="http://schemas.microsoft.com/office/drawing/2014/main" id="{8CA6998B-6A40-4398-BE75-4D3E89A48FAD}"/>
                </a:ext>
              </a:extLst>
            </p:cNvPr>
            <p:cNvGrpSpPr/>
            <p:nvPr/>
          </p:nvGrpSpPr>
          <p:grpSpPr>
            <a:xfrm>
              <a:off x="7999776" y="2214671"/>
              <a:ext cx="322303" cy="345838"/>
              <a:chOff x="7999776" y="2214671"/>
              <a:chExt cx="322303" cy="345838"/>
            </a:xfrm>
            <a:noFill/>
          </p:grpSpPr>
          <p:sp>
            <p:nvSpPr>
              <p:cNvPr id="46" name="Freeform: Shape 45">
                <a:extLst>
                  <a:ext uri="{FF2B5EF4-FFF2-40B4-BE49-F238E27FC236}">
                    <a16:creationId xmlns:a16="http://schemas.microsoft.com/office/drawing/2014/main" id="{58BE730F-A7A0-4DDD-89C3-40D55F707FA1}"/>
                  </a:ext>
                </a:extLst>
              </p:cNvPr>
              <p:cNvSpPr/>
              <p:nvPr/>
            </p:nvSpPr>
            <p:spPr>
              <a:xfrm>
                <a:off x="7999776" y="2214671"/>
                <a:ext cx="228464" cy="345838"/>
              </a:xfrm>
              <a:custGeom>
                <a:avLst/>
                <a:gdLst>
                  <a:gd name="connsiteX0" fmla="*/ 194659 w 228464"/>
                  <a:gd name="connsiteY0" fmla="*/ 42382 h 345838"/>
                  <a:gd name="connsiteX1" fmla="*/ 194659 w 228464"/>
                  <a:gd name="connsiteY1" fmla="*/ 0 h 345838"/>
                  <a:gd name="connsiteX2" fmla="*/ 100 w 228464"/>
                  <a:gd name="connsiteY2" fmla="*/ 0 h 345838"/>
                  <a:gd name="connsiteX3" fmla="*/ 100 w 228464"/>
                  <a:gd name="connsiteY3" fmla="*/ 232453 h 345838"/>
                  <a:gd name="connsiteX4" fmla="*/ 27523 w 228464"/>
                  <a:gd name="connsiteY4" fmla="*/ 259877 h 345838"/>
                  <a:gd name="connsiteX5" fmla="*/ 27523 w 228464"/>
                  <a:gd name="connsiteY5" fmla="*/ 259877 h 345838"/>
                  <a:gd name="connsiteX6" fmla="*/ 54947 w 228464"/>
                  <a:gd name="connsiteY6" fmla="*/ 232453 h 345838"/>
                  <a:gd name="connsiteX7" fmla="*/ 54947 w 228464"/>
                  <a:gd name="connsiteY7" fmla="*/ 69806 h 345838"/>
                  <a:gd name="connsiteX8" fmla="*/ 82371 w 228464"/>
                  <a:gd name="connsiteY8" fmla="*/ 42382 h 345838"/>
                  <a:gd name="connsiteX9" fmla="*/ 82371 w 228464"/>
                  <a:gd name="connsiteY9" fmla="*/ 42382 h 345838"/>
                  <a:gd name="connsiteX10" fmla="*/ 109795 w 228464"/>
                  <a:gd name="connsiteY10" fmla="*/ 69806 h 345838"/>
                  <a:gd name="connsiteX11" fmla="*/ 109795 w 228464"/>
                  <a:gd name="connsiteY11" fmla="*/ 345838 h 345838"/>
                  <a:gd name="connsiteX12" fmla="*/ 228465 w 228464"/>
                  <a:gd name="connsiteY12" fmla="*/ 345838 h 345838"/>
                  <a:gd name="connsiteX13" fmla="*/ 109695 w 228464"/>
                  <a:gd name="connsiteY13" fmla="*/ 345838 h 345838"/>
                  <a:gd name="connsiteX14" fmla="*/ 109695 w 228464"/>
                  <a:gd name="connsiteY14" fmla="*/ 69806 h 345838"/>
                  <a:gd name="connsiteX15" fmla="*/ 82271 w 228464"/>
                  <a:gd name="connsiteY15" fmla="*/ 42382 h 345838"/>
                  <a:gd name="connsiteX16" fmla="*/ 82271 w 228464"/>
                  <a:gd name="connsiteY16" fmla="*/ 42382 h 345838"/>
                  <a:gd name="connsiteX17" fmla="*/ 54847 w 228464"/>
                  <a:gd name="connsiteY17" fmla="*/ 69806 h 345838"/>
                  <a:gd name="connsiteX18" fmla="*/ 54847 w 228464"/>
                  <a:gd name="connsiteY18" fmla="*/ 232453 h 345838"/>
                  <a:gd name="connsiteX19" fmla="*/ 27424 w 228464"/>
                  <a:gd name="connsiteY19" fmla="*/ 259877 h 345838"/>
                  <a:gd name="connsiteX20" fmla="*/ 27424 w 228464"/>
                  <a:gd name="connsiteY20" fmla="*/ 259877 h 345838"/>
                  <a:gd name="connsiteX21" fmla="*/ 0 w 228464"/>
                  <a:gd name="connsiteY21" fmla="*/ 232453 h 345838"/>
                  <a:gd name="connsiteX22" fmla="*/ 0 w 228464"/>
                  <a:gd name="connsiteY22" fmla="*/ 0 h 345838"/>
                  <a:gd name="connsiteX23" fmla="*/ 194559 w 228464"/>
                  <a:gd name="connsiteY23" fmla="*/ 0 h 345838"/>
                  <a:gd name="connsiteX24" fmla="*/ 194559 w 228464"/>
                  <a:gd name="connsiteY24" fmla="*/ 42382 h 34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464" h="345838">
                    <a:moveTo>
                      <a:pt x="194659" y="42382"/>
                    </a:moveTo>
                    <a:lnTo>
                      <a:pt x="194659" y="0"/>
                    </a:lnTo>
                    <a:lnTo>
                      <a:pt x="100" y="0"/>
                    </a:lnTo>
                    <a:lnTo>
                      <a:pt x="100" y="232453"/>
                    </a:lnTo>
                    <a:cubicBezTo>
                      <a:pt x="100" y="247611"/>
                      <a:pt x="12366" y="259877"/>
                      <a:pt x="27523" y="259877"/>
                    </a:cubicBezTo>
                    <a:lnTo>
                      <a:pt x="27523" y="259877"/>
                    </a:lnTo>
                    <a:cubicBezTo>
                      <a:pt x="42681" y="259877"/>
                      <a:pt x="54947" y="247611"/>
                      <a:pt x="54947" y="232453"/>
                    </a:cubicBezTo>
                    <a:lnTo>
                      <a:pt x="54947" y="69806"/>
                    </a:lnTo>
                    <a:cubicBezTo>
                      <a:pt x="54947" y="54648"/>
                      <a:pt x="67213" y="42382"/>
                      <a:pt x="82371" y="42382"/>
                    </a:cubicBezTo>
                    <a:lnTo>
                      <a:pt x="82371" y="42382"/>
                    </a:lnTo>
                    <a:cubicBezTo>
                      <a:pt x="97529" y="42382"/>
                      <a:pt x="109795" y="54648"/>
                      <a:pt x="109795" y="69806"/>
                    </a:cubicBezTo>
                    <a:lnTo>
                      <a:pt x="109795" y="345838"/>
                    </a:lnTo>
                    <a:lnTo>
                      <a:pt x="228465" y="345838"/>
                    </a:lnTo>
                    <a:lnTo>
                      <a:pt x="109695" y="345838"/>
                    </a:lnTo>
                    <a:lnTo>
                      <a:pt x="109695" y="69806"/>
                    </a:lnTo>
                    <a:cubicBezTo>
                      <a:pt x="109695" y="54648"/>
                      <a:pt x="97429" y="42382"/>
                      <a:pt x="82271" y="42382"/>
                    </a:cubicBezTo>
                    <a:lnTo>
                      <a:pt x="82271" y="42382"/>
                    </a:lnTo>
                    <a:cubicBezTo>
                      <a:pt x="67113" y="42382"/>
                      <a:pt x="54847" y="54648"/>
                      <a:pt x="54847" y="69806"/>
                    </a:cubicBezTo>
                    <a:lnTo>
                      <a:pt x="54847" y="232453"/>
                    </a:lnTo>
                    <a:cubicBezTo>
                      <a:pt x="54847" y="247611"/>
                      <a:pt x="42582" y="259877"/>
                      <a:pt x="27424" y="259877"/>
                    </a:cubicBezTo>
                    <a:lnTo>
                      <a:pt x="27424" y="259877"/>
                    </a:lnTo>
                    <a:cubicBezTo>
                      <a:pt x="12266" y="259877"/>
                      <a:pt x="0" y="247611"/>
                      <a:pt x="0" y="232453"/>
                    </a:cubicBezTo>
                    <a:lnTo>
                      <a:pt x="0" y="0"/>
                    </a:lnTo>
                    <a:lnTo>
                      <a:pt x="194559" y="0"/>
                    </a:lnTo>
                    <a:lnTo>
                      <a:pt x="194559" y="42382"/>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7" name="Freeform: Shape 46">
                <a:extLst>
                  <a:ext uri="{FF2B5EF4-FFF2-40B4-BE49-F238E27FC236}">
                    <a16:creationId xmlns:a16="http://schemas.microsoft.com/office/drawing/2014/main" id="{021FECED-2C34-41A2-8D47-BE5354212F39}"/>
                  </a:ext>
                </a:extLst>
              </p:cNvPr>
              <p:cNvSpPr/>
              <p:nvPr/>
            </p:nvSpPr>
            <p:spPr>
              <a:xfrm>
                <a:off x="8082047" y="2257053"/>
                <a:ext cx="240032" cy="239733"/>
              </a:xfrm>
              <a:custGeom>
                <a:avLst/>
                <a:gdLst>
                  <a:gd name="connsiteX0" fmla="*/ 0 w 240032"/>
                  <a:gd name="connsiteY0" fmla="*/ 0 h 239733"/>
                  <a:gd name="connsiteX1" fmla="*/ 211213 w 240032"/>
                  <a:gd name="connsiteY1" fmla="*/ 0 h 239733"/>
                  <a:gd name="connsiteX2" fmla="*/ 240032 w 240032"/>
                  <a:gd name="connsiteY2" fmla="*/ 18449 h 239733"/>
                  <a:gd name="connsiteX3" fmla="*/ 238936 w 240032"/>
                  <a:gd name="connsiteY3" fmla="*/ 239733 h 239733"/>
                </a:gdLst>
                <a:ahLst/>
                <a:cxnLst>
                  <a:cxn ang="0">
                    <a:pos x="connsiteX0" y="connsiteY0"/>
                  </a:cxn>
                  <a:cxn ang="0">
                    <a:pos x="connsiteX1" y="connsiteY1"/>
                  </a:cxn>
                  <a:cxn ang="0">
                    <a:pos x="connsiteX2" y="connsiteY2"/>
                  </a:cxn>
                  <a:cxn ang="0">
                    <a:pos x="connsiteX3" y="connsiteY3"/>
                  </a:cxn>
                </a:cxnLst>
                <a:rect l="l" t="t" r="r" b="b"/>
                <a:pathLst>
                  <a:path w="240032" h="239733">
                    <a:moveTo>
                      <a:pt x="0" y="0"/>
                    </a:moveTo>
                    <a:lnTo>
                      <a:pt x="211213" y="0"/>
                    </a:lnTo>
                    <a:cubicBezTo>
                      <a:pt x="223778" y="0"/>
                      <a:pt x="240032" y="5884"/>
                      <a:pt x="240032" y="18449"/>
                    </a:cubicBezTo>
                    <a:lnTo>
                      <a:pt x="238936" y="239733"/>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8" name="Freeform: Shape 47">
                <a:extLst>
                  <a:ext uri="{FF2B5EF4-FFF2-40B4-BE49-F238E27FC236}">
                    <a16:creationId xmlns:a16="http://schemas.microsoft.com/office/drawing/2014/main" id="{7AD48905-96E3-43E6-A664-DE4CC1B75636}"/>
                  </a:ext>
                </a:extLst>
              </p:cNvPr>
              <p:cNvSpPr/>
              <p:nvPr/>
            </p:nvSpPr>
            <p:spPr>
              <a:xfrm>
                <a:off x="8027299" y="2474448"/>
                <a:ext cx="82171" cy="9972"/>
              </a:xfrm>
              <a:custGeom>
                <a:avLst/>
                <a:gdLst>
                  <a:gd name="connsiteX0" fmla="*/ 0 w 82171"/>
                  <a:gd name="connsiteY0" fmla="*/ 0 h 9972"/>
                  <a:gd name="connsiteX1" fmla="*/ 82171 w 82171"/>
                  <a:gd name="connsiteY1" fmla="*/ 0 h 9972"/>
                  <a:gd name="connsiteX2" fmla="*/ 0 w 82171"/>
                  <a:gd name="connsiteY2" fmla="*/ 0 h 9972"/>
                </a:gdLst>
                <a:ahLst/>
                <a:cxnLst>
                  <a:cxn ang="0">
                    <a:pos x="connsiteX0" y="connsiteY0"/>
                  </a:cxn>
                  <a:cxn ang="0">
                    <a:pos x="connsiteX1" y="connsiteY1"/>
                  </a:cxn>
                  <a:cxn ang="0">
                    <a:pos x="connsiteX2" y="connsiteY2"/>
                  </a:cxn>
                </a:cxnLst>
                <a:rect l="l" t="t" r="r" b="b"/>
                <a:pathLst>
                  <a:path w="82171" h="9972">
                    <a:moveTo>
                      <a:pt x="0" y="0"/>
                    </a:moveTo>
                    <a:lnTo>
                      <a:pt x="82171"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9" name="Freeform: Shape 48">
                <a:extLst>
                  <a:ext uri="{FF2B5EF4-FFF2-40B4-BE49-F238E27FC236}">
                    <a16:creationId xmlns:a16="http://schemas.microsoft.com/office/drawing/2014/main" id="{8F2B849D-90A4-443C-B66A-D43B691AFBFD}"/>
                  </a:ext>
                </a:extLst>
              </p:cNvPr>
              <p:cNvSpPr/>
              <p:nvPr/>
            </p:nvSpPr>
            <p:spPr>
              <a:xfrm>
                <a:off x="8162523" y="2305518"/>
                <a:ext cx="118669" cy="9972"/>
              </a:xfrm>
              <a:custGeom>
                <a:avLst/>
                <a:gdLst>
                  <a:gd name="connsiteX0" fmla="*/ 0 w 118669"/>
                  <a:gd name="connsiteY0" fmla="*/ 0 h 9972"/>
                  <a:gd name="connsiteX1" fmla="*/ 118670 w 118669"/>
                  <a:gd name="connsiteY1" fmla="*/ 0 h 9972"/>
                  <a:gd name="connsiteX2" fmla="*/ 0 w 118669"/>
                  <a:gd name="connsiteY2" fmla="*/ 0 h 9972"/>
                </a:gdLst>
                <a:ahLst/>
                <a:cxnLst>
                  <a:cxn ang="0">
                    <a:pos x="connsiteX0" y="connsiteY0"/>
                  </a:cxn>
                  <a:cxn ang="0">
                    <a:pos x="connsiteX1" y="connsiteY1"/>
                  </a:cxn>
                  <a:cxn ang="0">
                    <a:pos x="connsiteX2" y="connsiteY2"/>
                  </a:cxn>
                </a:cxnLst>
                <a:rect l="l" t="t" r="r" b="b"/>
                <a:pathLst>
                  <a:path w="118669" h="9972">
                    <a:moveTo>
                      <a:pt x="0" y="0"/>
                    </a:moveTo>
                    <a:lnTo>
                      <a:pt x="118670"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0" name="Freeform: Shape 49">
                <a:extLst>
                  <a:ext uri="{FF2B5EF4-FFF2-40B4-BE49-F238E27FC236}">
                    <a16:creationId xmlns:a16="http://schemas.microsoft.com/office/drawing/2014/main" id="{BC9AB3CB-23E2-488A-98C5-DBCEBEA979E5}"/>
                  </a:ext>
                </a:extLst>
              </p:cNvPr>
              <p:cNvSpPr/>
              <p:nvPr/>
            </p:nvSpPr>
            <p:spPr>
              <a:xfrm>
                <a:off x="8141382" y="2347900"/>
                <a:ext cx="139811" cy="9972"/>
              </a:xfrm>
              <a:custGeom>
                <a:avLst/>
                <a:gdLst>
                  <a:gd name="connsiteX0" fmla="*/ 0 w 139811"/>
                  <a:gd name="connsiteY0" fmla="*/ 0 h 9972"/>
                  <a:gd name="connsiteX1" fmla="*/ 139811 w 139811"/>
                  <a:gd name="connsiteY1" fmla="*/ 0 h 9972"/>
                  <a:gd name="connsiteX2" fmla="*/ 0 w 139811"/>
                  <a:gd name="connsiteY2" fmla="*/ 0 h 9972"/>
                </a:gdLst>
                <a:ahLst/>
                <a:cxnLst>
                  <a:cxn ang="0">
                    <a:pos x="connsiteX0" y="connsiteY0"/>
                  </a:cxn>
                  <a:cxn ang="0">
                    <a:pos x="connsiteX1" y="connsiteY1"/>
                  </a:cxn>
                  <a:cxn ang="0">
                    <a:pos x="connsiteX2" y="connsiteY2"/>
                  </a:cxn>
                </a:cxnLst>
                <a:rect l="l" t="t" r="r" b="b"/>
                <a:pathLst>
                  <a:path w="139811" h="9972">
                    <a:moveTo>
                      <a:pt x="0" y="0"/>
                    </a:moveTo>
                    <a:lnTo>
                      <a:pt x="139811"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1" name="Freeform: Shape 50">
                <a:extLst>
                  <a:ext uri="{FF2B5EF4-FFF2-40B4-BE49-F238E27FC236}">
                    <a16:creationId xmlns:a16="http://schemas.microsoft.com/office/drawing/2014/main" id="{27B540FB-2FFE-43FD-8BBB-DD0528612D40}"/>
                  </a:ext>
                </a:extLst>
              </p:cNvPr>
              <p:cNvSpPr/>
              <p:nvPr/>
            </p:nvSpPr>
            <p:spPr>
              <a:xfrm>
                <a:off x="8141382" y="2390980"/>
                <a:ext cx="139811" cy="9972"/>
              </a:xfrm>
              <a:custGeom>
                <a:avLst/>
                <a:gdLst>
                  <a:gd name="connsiteX0" fmla="*/ 0 w 139811"/>
                  <a:gd name="connsiteY0" fmla="*/ 0 h 9972"/>
                  <a:gd name="connsiteX1" fmla="*/ 139811 w 139811"/>
                  <a:gd name="connsiteY1" fmla="*/ 0 h 9972"/>
                  <a:gd name="connsiteX2" fmla="*/ 0 w 139811"/>
                  <a:gd name="connsiteY2" fmla="*/ 0 h 9972"/>
                </a:gdLst>
                <a:ahLst/>
                <a:cxnLst>
                  <a:cxn ang="0">
                    <a:pos x="connsiteX0" y="connsiteY0"/>
                  </a:cxn>
                  <a:cxn ang="0">
                    <a:pos x="connsiteX1" y="connsiteY1"/>
                  </a:cxn>
                  <a:cxn ang="0">
                    <a:pos x="connsiteX2" y="connsiteY2"/>
                  </a:cxn>
                </a:cxnLst>
                <a:rect l="l" t="t" r="r" b="b"/>
                <a:pathLst>
                  <a:path w="139811" h="9972">
                    <a:moveTo>
                      <a:pt x="0" y="0"/>
                    </a:moveTo>
                    <a:lnTo>
                      <a:pt x="139811"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2" name="Freeform: Shape 51">
                <a:extLst>
                  <a:ext uri="{FF2B5EF4-FFF2-40B4-BE49-F238E27FC236}">
                    <a16:creationId xmlns:a16="http://schemas.microsoft.com/office/drawing/2014/main" id="{FE837DA6-50C9-40E5-8C51-9FD4B52AE86E}"/>
                  </a:ext>
                </a:extLst>
              </p:cNvPr>
              <p:cNvSpPr/>
              <p:nvPr/>
            </p:nvSpPr>
            <p:spPr>
              <a:xfrm>
                <a:off x="8141382" y="2433362"/>
                <a:ext cx="139811" cy="9972"/>
              </a:xfrm>
              <a:custGeom>
                <a:avLst/>
                <a:gdLst>
                  <a:gd name="connsiteX0" fmla="*/ 0 w 139811"/>
                  <a:gd name="connsiteY0" fmla="*/ 0 h 9972"/>
                  <a:gd name="connsiteX1" fmla="*/ 139811 w 139811"/>
                  <a:gd name="connsiteY1" fmla="*/ 0 h 9972"/>
                  <a:gd name="connsiteX2" fmla="*/ 0 w 139811"/>
                  <a:gd name="connsiteY2" fmla="*/ 0 h 9972"/>
                </a:gdLst>
                <a:ahLst/>
                <a:cxnLst>
                  <a:cxn ang="0">
                    <a:pos x="connsiteX0" y="connsiteY0"/>
                  </a:cxn>
                  <a:cxn ang="0">
                    <a:pos x="connsiteX1" y="connsiteY1"/>
                  </a:cxn>
                  <a:cxn ang="0">
                    <a:pos x="connsiteX2" y="connsiteY2"/>
                  </a:cxn>
                </a:cxnLst>
                <a:rect l="l" t="t" r="r" b="b"/>
                <a:pathLst>
                  <a:path w="139811" h="9972">
                    <a:moveTo>
                      <a:pt x="0" y="0"/>
                    </a:moveTo>
                    <a:lnTo>
                      <a:pt x="139811"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3" name="Freeform: Shape 52">
                <a:extLst>
                  <a:ext uri="{FF2B5EF4-FFF2-40B4-BE49-F238E27FC236}">
                    <a16:creationId xmlns:a16="http://schemas.microsoft.com/office/drawing/2014/main" id="{4C7EE017-56F9-456D-A9E1-F2B1C23B49E0}"/>
                  </a:ext>
                </a:extLst>
              </p:cNvPr>
              <p:cNvSpPr/>
              <p:nvPr/>
            </p:nvSpPr>
            <p:spPr>
              <a:xfrm>
                <a:off x="8141382" y="2475744"/>
                <a:ext cx="97429" cy="9972"/>
              </a:xfrm>
              <a:custGeom>
                <a:avLst/>
                <a:gdLst>
                  <a:gd name="connsiteX0" fmla="*/ 0 w 97429"/>
                  <a:gd name="connsiteY0" fmla="*/ 0 h 9972"/>
                  <a:gd name="connsiteX1" fmla="*/ 97429 w 97429"/>
                  <a:gd name="connsiteY1" fmla="*/ 0 h 9972"/>
                  <a:gd name="connsiteX2" fmla="*/ 0 w 97429"/>
                  <a:gd name="connsiteY2" fmla="*/ 0 h 9972"/>
                </a:gdLst>
                <a:ahLst/>
                <a:cxnLst>
                  <a:cxn ang="0">
                    <a:pos x="connsiteX0" y="connsiteY0"/>
                  </a:cxn>
                  <a:cxn ang="0">
                    <a:pos x="connsiteX1" y="connsiteY1"/>
                  </a:cxn>
                  <a:cxn ang="0">
                    <a:pos x="connsiteX2" y="connsiteY2"/>
                  </a:cxn>
                </a:cxnLst>
                <a:rect l="l" t="t" r="r" b="b"/>
                <a:pathLst>
                  <a:path w="97429" h="9972">
                    <a:moveTo>
                      <a:pt x="0" y="0"/>
                    </a:moveTo>
                    <a:lnTo>
                      <a:pt x="97429"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4" name="Freeform: Shape 53">
                <a:extLst>
                  <a:ext uri="{FF2B5EF4-FFF2-40B4-BE49-F238E27FC236}">
                    <a16:creationId xmlns:a16="http://schemas.microsoft.com/office/drawing/2014/main" id="{AABEACD1-34E6-4950-A826-7FCE7874E343}"/>
                  </a:ext>
                </a:extLst>
              </p:cNvPr>
              <p:cNvSpPr/>
              <p:nvPr/>
            </p:nvSpPr>
            <p:spPr>
              <a:xfrm>
                <a:off x="8141382" y="2518226"/>
                <a:ext cx="76287" cy="9972"/>
              </a:xfrm>
              <a:custGeom>
                <a:avLst/>
                <a:gdLst>
                  <a:gd name="connsiteX0" fmla="*/ 0 w 76287"/>
                  <a:gd name="connsiteY0" fmla="*/ 0 h 9972"/>
                  <a:gd name="connsiteX1" fmla="*/ 76288 w 76287"/>
                  <a:gd name="connsiteY1" fmla="*/ 0 h 9972"/>
                  <a:gd name="connsiteX2" fmla="*/ 0 w 76287"/>
                  <a:gd name="connsiteY2" fmla="*/ 0 h 9972"/>
                </a:gdLst>
                <a:ahLst/>
                <a:cxnLst>
                  <a:cxn ang="0">
                    <a:pos x="connsiteX0" y="connsiteY0"/>
                  </a:cxn>
                  <a:cxn ang="0">
                    <a:pos x="connsiteX1" y="connsiteY1"/>
                  </a:cxn>
                  <a:cxn ang="0">
                    <a:pos x="connsiteX2" y="connsiteY2"/>
                  </a:cxn>
                </a:cxnLst>
                <a:rect l="l" t="t" r="r" b="b"/>
                <a:pathLst>
                  <a:path w="76287" h="9972">
                    <a:moveTo>
                      <a:pt x="0" y="0"/>
                    </a:moveTo>
                    <a:lnTo>
                      <a:pt x="76288"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55" name="Graphic 160">
              <a:extLst>
                <a:ext uri="{FF2B5EF4-FFF2-40B4-BE49-F238E27FC236}">
                  <a16:creationId xmlns:a16="http://schemas.microsoft.com/office/drawing/2014/main" id="{6D450816-491A-4A27-A5B5-DCB77A29683F}"/>
                </a:ext>
              </a:extLst>
            </p:cNvPr>
            <p:cNvGrpSpPr/>
            <p:nvPr/>
          </p:nvGrpSpPr>
          <p:grpSpPr>
            <a:xfrm>
              <a:off x="8211288" y="2454204"/>
              <a:ext cx="226769" cy="212907"/>
              <a:chOff x="8211288" y="2454204"/>
              <a:chExt cx="226769" cy="212907"/>
            </a:xfrm>
            <a:noFill/>
          </p:grpSpPr>
          <p:sp>
            <p:nvSpPr>
              <p:cNvPr id="66" name="Freeform: Shape 65">
                <a:extLst>
                  <a:ext uri="{FF2B5EF4-FFF2-40B4-BE49-F238E27FC236}">
                    <a16:creationId xmlns:a16="http://schemas.microsoft.com/office/drawing/2014/main" id="{2297C078-E6C9-4DE6-943C-D8200C74C953}"/>
                  </a:ext>
                </a:extLst>
              </p:cNvPr>
              <p:cNvSpPr/>
              <p:nvPr/>
            </p:nvSpPr>
            <p:spPr>
              <a:xfrm>
                <a:off x="8293260" y="2476542"/>
                <a:ext cx="9972" cy="14360"/>
              </a:xfrm>
              <a:custGeom>
                <a:avLst/>
                <a:gdLst>
                  <a:gd name="connsiteX0" fmla="*/ 0 w 9972"/>
                  <a:gd name="connsiteY0" fmla="*/ 14360 h 14360"/>
                  <a:gd name="connsiteX1" fmla="*/ 0 w 9972"/>
                  <a:gd name="connsiteY1" fmla="*/ 0 h 14360"/>
                  <a:gd name="connsiteX2" fmla="*/ 0 w 9972"/>
                  <a:gd name="connsiteY2" fmla="*/ 14360 h 14360"/>
                </a:gdLst>
                <a:ahLst/>
                <a:cxnLst>
                  <a:cxn ang="0">
                    <a:pos x="connsiteX0" y="connsiteY0"/>
                  </a:cxn>
                  <a:cxn ang="0">
                    <a:pos x="connsiteX1" y="connsiteY1"/>
                  </a:cxn>
                  <a:cxn ang="0">
                    <a:pos x="connsiteX2" y="connsiteY2"/>
                  </a:cxn>
                </a:cxnLst>
                <a:rect l="l" t="t" r="r" b="b"/>
                <a:pathLst>
                  <a:path w="9972" h="14360">
                    <a:moveTo>
                      <a:pt x="0" y="14360"/>
                    </a:moveTo>
                    <a:lnTo>
                      <a:pt x="0" y="0"/>
                    </a:lnTo>
                    <a:lnTo>
                      <a:pt x="0" y="1436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8" name="Freeform: Shape 67">
                <a:extLst>
                  <a:ext uri="{FF2B5EF4-FFF2-40B4-BE49-F238E27FC236}">
                    <a16:creationId xmlns:a16="http://schemas.microsoft.com/office/drawing/2014/main" id="{D3D7A4FE-104E-4438-89E4-0A70C8E86620}"/>
                  </a:ext>
                </a:extLst>
              </p:cNvPr>
              <p:cNvSpPr/>
              <p:nvPr/>
            </p:nvSpPr>
            <p:spPr>
              <a:xfrm>
                <a:off x="8228041" y="2585639"/>
                <a:ext cx="130437" cy="9972"/>
              </a:xfrm>
              <a:custGeom>
                <a:avLst/>
                <a:gdLst>
                  <a:gd name="connsiteX0" fmla="*/ 0 w 130437"/>
                  <a:gd name="connsiteY0" fmla="*/ 0 h 9972"/>
                  <a:gd name="connsiteX1" fmla="*/ 130437 w 130437"/>
                  <a:gd name="connsiteY1" fmla="*/ 0 h 9972"/>
                  <a:gd name="connsiteX2" fmla="*/ 0 w 130437"/>
                  <a:gd name="connsiteY2" fmla="*/ 0 h 9972"/>
                </a:gdLst>
                <a:ahLst/>
                <a:cxnLst>
                  <a:cxn ang="0">
                    <a:pos x="connsiteX0" y="connsiteY0"/>
                  </a:cxn>
                  <a:cxn ang="0">
                    <a:pos x="connsiteX1" y="connsiteY1"/>
                  </a:cxn>
                  <a:cxn ang="0">
                    <a:pos x="connsiteX2" y="connsiteY2"/>
                  </a:cxn>
                </a:cxnLst>
                <a:rect l="l" t="t" r="r" b="b"/>
                <a:pathLst>
                  <a:path w="130437" h="9972">
                    <a:moveTo>
                      <a:pt x="0" y="0"/>
                    </a:moveTo>
                    <a:lnTo>
                      <a:pt x="130437" y="0"/>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6" name="Freeform: Shape 55">
                <a:extLst>
                  <a:ext uri="{FF2B5EF4-FFF2-40B4-BE49-F238E27FC236}">
                    <a16:creationId xmlns:a16="http://schemas.microsoft.com/office/drawing/2014/main" id="{8D574E97-DB77-4530-A8F6-C6D036F1EC69}"/>
                  </a:ext>
                </a:extLst>
              </p:cNvPr>
              <p:cNvSpPr/>
              <p:nvPr/>
            </p:nvSpPr>
            <p:spPr>
              <a:xfrm>
                <a:off x="8338933" y="2463578"/>
                <a:ext cx="99124" cy="110718"/>
              </a:xfrm>
              <a:custGeom>
                <a:avLst/>
                <a:gdLst>
                  <a:gd name="connsiteX0" fmla="*/ 36798 w 99124"/>
                  <a:gd name="connsiteY0" fmla="*/ 110293 h 110718"/>
                  <a:gd name="connsiteX1" fmla="*/ 43778 w 99124"/>
                  <a:gd name="connsiteY1" fmla="*/ 110692 h 110718"/>
                  <a:gd name="connsiteX2" fmla="*/ 99124 w 99124"/>
                  <a:gd name="connsiteY2" fmla="*/ 55346 h 110718"/>
                  <a:gd name="connsiteX3" fmla="*/ 43778 w 99124"/>
                  <a:gd name="connsiteY3" fmla="*/ 0 h 110718"/>
                  <a:gd name="connsiteX4" fmla="*/ 0 w 99124"/>
                  <a:gd name="connsiteY4" fmla="*/ 21440 h 110718"/>
                  <a:gd name="connsiteX5" fmla="*/ 43778 w 99124"/>
                  <a:gd name="connsiteY5" fmla="*/ 0 h 110718"/>
                  <a:gd name="connsiteX6" fmla="*/ 99124 w 99124"/>
                  <a:gd name="connsiteY6" fmla="*/ 55346 h 110718"/>
                  <a:gd name="connsiteX7" fmla="*/ 43778 w 99124"/>
                  <a:gd name="connsiteY7" fmla="*/ 110692 h 110718"/>
                  <a:gd name="connsiteX8" fmla="*/ 36798 w 99124"/>
                  <a:gd name="connsiteY8" fmla="*/ 110293 h 110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124" h="110718">
                    <a:moveTo>
                      <a:pt x="36798" y="110293"/>
                    </a:moveTo>
                    <a:cubicBezTo>
                      <a:pt x="39091" y="110592"/>
                      <a:pt x="41385" y="110692"/>
                      <a:pt x="43778" y="110692"/>
                    </a:cubicBezTo>
                    <a:cubicBezTo>
                      <a:pt x="74393" y="110692"/>
                      <a:pt x="99124" y="85861"/>
                      <a:pt x="99124" y="55346"/>
                    </a:cubicBezTo>
                    <a:cubicBezTo>
                      <a:pt x="99124" y="24831"/>
                      <a:pt x="74293" y="0"/>
                      <a:pt x="43778" y="0"/>
                    </a:cubicBezTo>
                    <a:cubicBezTo>
                      <a:pt x="25928" y="0"/>
                      <a:pt x="10072" y="8377"/>
                      <a:pt x="0" y="21440"/>
                    </a:cubicBezTo>
                    <a:cubicBezTo>
                      <a:pt x="10172" y="8377"/>
                      <a:pt x="26028" y="0"/>
                      <a:pt x="43778" y="0"/>
                    </a:cubicBezTo>
                    <a:cubicBezTo>
                      <a:pt x="74393" y="0"/>
                      <a:pt x="99124" y="24831"/>
                      <a:pt x="99124" y="55346"/>
                    </a:cubicBezTo>
                    <a:cubicBezTo>
                      <a:pt x="99124" y="85861"/>
                      <a:pt x="74293" y="110692"/>
                      <a:pt x="43778" y="110692"/>
                    </a:cubicBezTo>
                    <a:cubicBezTo>
                      <a:pt x="41385" y="110792"/>
                      <a:pt x="38992" y="110592"/>
                      <a:pt x="36798" y="110293"/>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7" name="Freeform: Shape 56">
                <a:extLst>
                  <a:ext uri="{FF2B5EF4-FFF2-40B4-BE49-F238E27FC236}">
                    <a16:creationId xmlns:a16="http://schemas.microsoft.com/office/drawing/2014/main" id="{683E4D5E-9160-4215-8FEB-0ACF9947A839}"/>
                  </a:ext>
                </a:extLst>
              </p:cNvPr>
              <p:cNvSpPr/>
              <p:nvPr/>
            </p:nvSpPr>
            <p:spPr>
              <a:xfrm>
                <a:off x="8382711" y="2474947"/>
                <a:ext cx="9972" cy="9872"/>
              </a:xfrm>
              <a:custGeom>
                <a:avLst/>
                <a:gdLst>
                  <a:gd name="connsiteX0" fmla="*/ 0 w 9972"/>
                  <a:gd name="connsiteY0" fmla="*/ 0 h 9872"/>
                  <a:gd name="connsiteX1" fmla="*/ 0 w 9972"/>
                  <a:gd name="connsiteY1" fmla="*/ 9873 h 9872"/>
                  <a:gd name="connsiteX2" fmla="*/ 0 w 9972"/>
                  <a:gd name="connsiteY2" fmla="*/ 0 h 9872"/>
                </a:gdLst>
                <a:ahLst/>
                <a:cxnLst>
                  <a:cxn ang="0">
                    <a:pos x="connsiteX0" y="connsiteY0"/>
                  </a:cxn>
                  <a:cxn ang="0">
                    <a:pos x="connsiteX1" y="connsiteY1"/>
                  </a:cxn>
                  <a:cxn ang="0">
                    <a:pos x="connsiteX2" y="connsiteY2"/>
                  </a:cxn>
                </a:cxnLst>
                <a:rect l="l" t="t" r="r" b="b"/>
                <a:pathLst>
                  <a:path w="9972" h="9872">
                    <a:moveTo>
                      <a:pt x="0" y="0"/>
                    </a:moveTo>
                    <a:lnTo>
                      <a:pt x="0" y="9873"/>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58" name="Freeform: Shape 57">
                <a:extLst>
                  <a:ext uri="{FF2B5EF4-FFF2-40B4-BE49-F238E27FC236}">
                    <a16:creationId xmlns:a16="http://schemas.microsoft.com/office/drawing/2014/main" id="{8A31C90F-B803-4C07-9901-C82E01424DAE}"/>
                  </a:ext>
                </a:extLst>
              </p:cNvPr>
              <p:cNvSpPr/>
              <p:nvPr/>
            </p:nvSpPr>
            <p:spPr>
              <a:xfrm>
                <a:off x="8382711" y="2552631"/>
                <a:ext cx="9972" cy="9872"/>
              </a:xfrm>
              <a:custGeom>
                <a:avLst/>
                <a:gdLst>
                  <a:gd name="connsiteX0" fmla="*/ 0 w 9972"/>
                  <a:gd name="connsiteY0" fmla="*/ 0 h 9872"/>
                  <a:gd name="connsiteX1" fmla="*/ 0 w 9972"/>
                  <a:gd name="connsiteY1" fmla="*/ 9873 h 9872"/>
                  <a:gd name="connsiteX2" fmla="*/ 0 w 9972"/>
                  <a:gd name="connsiteY2" fmla="*/ 0 h 9872"/>
                </a:gdLst>
                <a:ahLst/>
                <a:cxnLst>
                  <a:cxn ang="0">
                    <a:pos x="connsiteX0" y="connsiteY0"/>
                  </a:cxn>
                  <a:cxn ang="0">
                    <a:pos x="connsiteX1" y="connsiteY1"/>
                  </a:cxn>
                  <a:cxn ang="0">
                    <a:pos x="connsiteX2" y="connsiteY2"/>
                  </a:cxn>
                </a:cxnLst>
                <a:rect l="l" t="t" r="r" b="b"/>
                <a:pathLst>
                  <a:path w="9972" h="9872">
                    <a:moveTo>
                      <a:pt x="0" y="0"/>
                    </a:moveTo>
                    <a:lnTo>
                      <a:pt x="0" y="9873"/>
                    </a:lnTo>
                    <a:lnTo>
                      <a:pt x="0"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1" name="Freeform: Shape 60">
                <a:extLst>
                  <a:ext uri="{FF2B5EF4-FFF2-40B4-BE49-F238E27FC236}">
                    <a16:creationId xmlns:a16="http://schemas.microsoft.com/office/drawing/2014/main" id="{190F6BC5-2582-4AEB-AC9A-65E44E04D6E1}"/>
                  </a:ext>
                </a:extLst>
              </p:cNvPr>
              <p:cNvSpPr/>
              <p:nvPr/>
            </p:nvSpPr>
            <p:spPr>
              <a:xfrm>
                <a:off x="8416617" y="2518725"/>
                <a:ext cx="9872" cy="9972"/>
              </a:xfrm>
              <a:custGeom>
                <a:avLst/>
                <a:gdLst>
                  <a:gd name="connsiteX0" fmla="*/ 9873 w 9872"/>
                  <a:gd name="connsiteY0" fmla="*/ 0 h 9972"/>
                  <a:gd name="connsiteX1" fmla="*/ 0 w 9872"/>
                  <a:gd name="connsiteY1" fmla="*/ 0 h 9972"/>
                  <a:gd name="connsiteX2" fmla="*/ 9873 w 9872"/>
                  <a:gd name="connsiteY2" fmla="*/ 0 h 9972"/>
                </a:gdLst>
                <a:ahLst/>
                <a:cxnLst>
                  <a:cxn ang="0">
                    <a:pos x="connsiteX0" y="connsiteY0"/>
                  </a:cxn>
                  <a:cxn ang="0">
                    <a:pos x="connsiteX1" y="connsiteY1"/>
                  </a:cxn>
                  <a:cxn ang="0">
                    <a:pos x="connsiteX2" y="connsiteY2"/>
                  </a:cxn>
                </a:cxnLst>
                <a:rect l="l" t="t" r="r" b="b"/>
                <a:pathLst>
                  <a:path w="9872" h="9972">
                    <a:moveTo>
                      <a:pt x="9873" y="0"/>
                    </a:moveTo>
                    <a:lnTo>
                      <a:pt x="0" y="0"/>
                    </a:lnTo>
                    <a:lnTo>
                      <a:pt x="9873" y="0"/>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2" name="Freeform: Shape 61">
                <a:extLst>
                  <a:ext uri="{FF2B5EF4-FFF2-40B4-BE49-F238E27FC236}">
                    <a16:creationId xmlns:a16="http://schemas.microsoft.com/office/drawing/2014/main" id="{557262F3-F8C0-4343-99FA-6D515C20245E}"/>
                  </a:ext>
                </a:extLst>
              </p:cNvPr>
              <p:cNvSpPr/>
              <p:nvPr/>
            </p:nvSpPr>
            <p:spPr>
              <a:xfrm>
                <a:off x="8382711" y="2494692"/>
                <a:ext cx="11268" cy="37395"/>
              </a:xfrm>
              <a:custGeom>
                <a:avLst/>
                <a:gdLst>
                  <a:gd name="connsiteX0" fmla="*/ 0 w 11268"/>
                  <a:gd name="connsiteY0" fmla="*/ 0 h 37395"/>
                  <a:gd name="connsiteX1" fmla="*/ 0 w 11268"/>
                  <a:gd name="connsiteY1" fmla="*/ 25429 h 37395"/>
                  <a:gd name="connsiteX2" fmla="*/ 11269 w 11268"/>
                  <a:gd name="connsiteY2" fmla="*/ 37396 h 37395"/>
                  <a:gd name="connsiteX3" fmla="*/ 0 w 11268"/>
                  <a:gd name="connsiteY3" fmla="*/ 25429 h 37395"/>
                </a:gdLst>
                <a:ahLst/>
                <a:cxnLst>
                  <a:cxn ang="0">
                    <a:pos x="connsiteX0" y="connsiteY0"/>
                  </a:cxn>
                  <a:cxn ang="0">
                    <a:pos x="connsiteX1" y="connsiteY1"/>
                  </a:cxn>
                  <a:cxn ang="0">
                    <a:pos x="connsiteX2" y="connsiteY2"/>
                  </a:cxn>
                  <a:cxn ang="0">
                    <a:pos x="connsiteX3" y="connsiteY3"/>
                  </a:cxn>
                </a:cxnLst>
                <a:rect l="l" t="t" r="r" b="b"/>
                <a:pathLst>
                  <a:path w="11268" h="37395">
                    <a:moveTo>
                      <a:pt x="0" y="0"/>
                    </a:moveTo>
                    <a:lnTo>
                      <a:pt x="0" y="25429"/>
                    </a:lnTo>
                    <a:lnTo>
                      <a:pt x="11269" y="37396"/>
                    </a:lnTo>
                    <a:lnTo>
                      <a:pt x="0" y="25429"/>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3" name="Freeform: Shape 62">
                <a:extLst>
                  <a:ext uri="{FF2B5EF4-FFF2-40B4-BE49-F238E27FC236}">
                    <a16:creationId xmlns:a16="http://schemas.microsoft.com/office/drawing/2014/main" id="{EF1D1BE5-85B8-4EDA-994C-EE87AB6F65C7}"/>
                  </a:ext>
                </a:extLst>
              </p:cNvPr>
              <p:cNvSpPr/>
              <p:nvPr/>
            </p:nvSpPr>
            <p:spPr>
              <a:xfrm>
                <a:off x="8272119" y="2644774"/>
                <a:ext cx="42282" cy="22337"/>
              </a:xfrm>
              <a:custGeom>
                <a:avLst/>
                <a:gdLst>
                  <a:gd name="connsiteX0" fmla="*/ 0 w 42282"/>
                  <a:gd name="connsiteY0" fmla="*/ 0 h 22337"/>
                  <a:gd name="connsiteX1" fmla="*/ 21141 w 42282"/>
                  <a:gd name="connsiteY1" fmla="*/ 22338 h 22337"/>
                  <a:gd name="connsiteX2" fmla="*/ 42282 w 42282"/>
                  <a:gd name="connsiteY2" fmla="*/ 0 h 22337"/>
                  <a:gd name="connsiteX3" fmla="*/ 21141 w 42282"/>
                  <a:gd name="connsiteY3" fmla="*/ 22338 h 22337"/>
                  <a:gd name="connsiteX4" fmla="*/ 0 w 42282"/>
                  <a:gd name="connsiteY4" fmla="*/ 0 h 22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82" h="22337">
                    <a:moveTo>
                      <a:pt x="0" y="0"/>
                    </a:moveTo>
                    <a:cubicBezTo>
                      <a:pt x="0" y="12366"/>
                      <a:pt x="9474" y="22338"/>
                      <a:pt x="21141" y="22338"/>
                    </a:cubicBezTo>
                    <a:cubicBezTo>
                      <a:pt x="32809" y="22338"/>
                      <a:pt x="42282" y="12366"/>
                      <a:pt x="42282" y="0"/>
                    </a:cubicBezTo>
                    <a:cubicBezTo>
                      <a:pt x="42282" y="12366"/>
                      <a:pt x="32809" y="22338"/>
                      <a:pt x="21141" y="22338"/>
                    </a:cubicBezTo>
                    <a:cubicBezTo>
                      <a:pt x="9474" y="22338"/>
                      <a:pt x="0" y="12366"/>
                      <a:pt x="0" y="0"/>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4" name="Freeform: Shape 63">
                <a:extLst>
                  <a:ext uri="{FF2B5EF4-FFF2-40B4-BE49-F238E27FC236}">
                    <a16:creationId xmlns:a16="http://schemas.microsoft.com/office/drawing/2014/main" id="{647AE5DB-621A-46A4-82BE-73005F58808C}"/>
                  </a:ext>
                </a:extLst>
              </p:cNvPr>
              <p:cNvSpPr/>
              <p:nvPr/>
            </p:nvSpPr>
            <p:spPr>
              <a:xfrm>
                <a:off x="8228041" y="2490902"/>
                <a:ext cx="130437" cy="124254"/>
              </a:xfrm>
              <a:custGeom>
                <a:avLst/>
                <a:gdLst>
                  <a:gd name="connsiteX0" fmla="*/ 130437 w 130437"/>
                  <a:gd name="connsiteY0" fmla="*/ 124254 h 124254"/>
                  <a:gd name="connsiteX1" fmla="*/ 130437 w 130437"/>
                  <a:gd name="connsiteY1" fmla="*/ 75091 h 124254"/>
                  <a:gd name="connsiteX2" fmla="*/ 65219 w 130437"/>
                  <a:gd name="connsiteY2" fmla="*/ 0 h 124254"/>
                  <a:gd name="connsiteX3" fmla="*/ 65219 w 130437"/>
                  <a:gd name="connsiteY3" fmla="*/ 0 h 124254"/>
                  <a:gd name="connsiteX4" fmla="*/ 0 w 130437"/>
                  <a:gd name="connsiteY4" fmla="*/ 75091 h 124254"/>
                  <a:gd name="connsiteX5" fmla="*/ 0 w 130437"/>
                  <a:gd name="connsiteY5" fmla="*/ 124254 h 124254"/>
                  <a:gd name="connsiteX6" fmla="*/ 0 w 130437"/>
                  <a:gd name="connsiteY6" fmla="*/ 75091 h 124254"/>
                  <a:gd name="connsiteX7" fmla="*/ 65219 w 130437"/>
                  <a:gd name="connsiteY7" fmla="*/ 0 h 124254"/>
                  <a:gd name="connsiteX8" fmla="*/ 65219 w 130437"/>
                  <a:gd name="connsiteY8" fmla="*/ 0 h 124254"/>
                  <a:gd name="connsiteX9" fmla="*/ 130437 w 130437"/>
                  <a:gd name="connsiteY9" fmla="*/ 75091 h 124254"/>
                  <a:gd name="connsiteX10" fmla="*/ 130437 w 130437"/>
                  <a:gd name="connsiteY10" fmla="*/ 124254 h 12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437" h="124254">
                    <a:moveTo>
                      <a:pt x="130437" y="124254"/>
                    </a:moveTo>
                    <a:lnTo>
                      <a:pt x="130437" y="75091"/>
                    </a:lnTo>
                    <a:cubicBezTo>
                      <a:pt x="130437" y="33607"/>
                      <a:pt x="106703" y="0"/>
                      <a:pt x="65219" y="0"/>
                    </a:cubicBezTo>
                    <a:lnTo>
                      <a:pt x="65219" y="0"/>
                    </a:lnTo>
                    <a:cubicBezTo>
                      <a:pt x="23734" y="0"/>
                      <a:pt x="0" y="33607"/>
                      <a:pt x="0" y="75091"/>
                    </a:cubicBezTo>
                    <a:lnTo>
                      <a:pt x="0" y="124254"/>
                    </a:lnTo>
                    <a:lnTo>
                      <a:pt x="0" y="75091"/>
                    </a:lnTo>
                    <a:cubicBezTo>
                      <a:pt x="0" y="33607"/>
                      <a:pt x="23734" y="0"/>
                      <a:pt x="65219" y="0"/>
                    </a:cubicBezTo>
                    <a:lnTo>
                      <a:pt x="65219" y="0"/>
                    </a:lnTo>
                    <a:cubicBezTo>
                      <a:pt x="106703" y="0"/>
                      <a:pt x="130437" y="33607"/>
                      <a:pt x="130437" y="75091"/>
                    </a:cubicBezTo>
                    <a:lnTo>
                      <a:pt x="130437" y="124254"/>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65" name="Freeform: Shape 64">
                <a:extLst>
                  <a:ext uri="{FF2B5EF4-FFF2-40B4-BE49-F238E27FC236}">
                    <a16:creationId xmlns:a16="http://schemas.microsoft.com/office/drawing/2014/main" id="{A713C097-4639-4F24-900D-F331F93E9711}"/>
                  </a:ext>
                </a:extLst>
              </p:cNvPr>
              <p:cNvSpPr/>
              <p:nvPr/>
            </p:nvSpPr>
            <p:spPr>
              <a:xfrm>
                <a:off x="8250878" y="2517528"/>
                <a:ext cx="18149" cy="26725"/>
              </a:xfrm>
              <a:custGeom>
                <a:avLst/>
                <a:gdLst>
                  <a:gd name="connsiteX0" fmla="*/ 0 w 18149"/>
                  <a:gd name="connsiteY0" fmla="*/ 26726 h 26725"/>
                  <a:gd name="connsiteX1" fmla="*/ 18150 w 18149"/>
                  <a:gd name="connsiteY1" fmla="*/ 0 h 26725"/>
                  <a:gd name="connsiteX2" fmla="*/ 0 w 18149"/>
                  <a:gd name="connsiteY2" fmla="*/ 26726 h 26725"/>
                </a:gdLst>
                <a:ahLst/>
                <a:cxnLst>
                  <a:cxn ang="0">
                    <a:pos x="connsiteX0" y="connsiteY0"/>
                  </a:cxn>
                  <a:cxn ang="0">
                    <a:pos x="connsiteX1" y="connsiteY1"/>
                  </a:cxn>
                  <a:cxn ang="0">
                    <a:pos x="connsiteX2" y="connsiteY2"/>
                  </a:cxn>
                </a:cxnLst>
                <a:rect l="l" t="t" r="r" b="b"/>
                <a:pathLst>
                  <a:path w="18149" h="26725">
                    <a:moveTo>
                      <a:pt x="0" y="26726"/>
                    </a:moveTo>
                    <a:cubicBezTo>
                      <a:pt x="3191" y="15956"/>
                      <a:pt x="8975" y="6183"/>
                      <a:pt x="18150" y="0"/>
                    </a:cubicBezTo>
                    <a:cubicBezTo>
                      <a:pt x="8975" y="6183"/>
                      <a:pt x="3091" y="15956"/>
                      <a:pt x="0" y="26726"/>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7" name="Freeform: Shape 66">
                <a:extLst>
                  <a:ext uri="{FF2B5EF4-FFF2-40B4-BE49-F238E27FC236}">
                    <a16:creationId xmlns:a16="http://schemas.microsoft.com/office/drawing/2014/main" id="{BC4AF81E-38B7-4C93-90C1-68CC4BBF6FEC}"/>
                  </a:ext>
                </a:extLst>
              </p:cNvPr>
              <p:cNvSpPr/>
              <p:nvPr/>
            </p:nvSpPr>
            <p:spPr>
              <a:xfrm>
                <a:off x="8282091" y="2454204"/>
                <a:ext cx="22337" cy="22337"/>
              </a:xfrm>
              <a:custGeom>
                <a:avLst/>
                <a:gdLst>
                  <a:gd name="connsiteX0" fmla="*/ 22338 w 22337"/>
                  <a:gd name="connsiteY0" fmla="*/ 11169 h 22337"/>
                  <a:gd name="connsiteX1" fmla="*/ 11169 w 22337"/>
                  <a:gd name="connsiteY1" fmla="*/ 22338 h 22337"/>
                  <a:gd name="connsiteX2" fmla="*/ 0 w 22337"/>
                  <a:gd name="connsiteY2" fmla="*/ 11169 h 22337"/>
                  <a:gd name="connsiteX3" fmla="*/ 11169 w 22337"/>
                  <a:gd name="connsiteY3" fmla="*/ 0 h 22337"/>
                  <a:gd name="connsiteX4" fmla="*/ 22338 w 22337"/>
                  <a:gd name="connsiteY4" fmla="*/ 11169 h 22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7" h="22337">
                    <a:moveTo>
                      <a:pt x="22338" y="11169"/>
                    </a:moveTo>
                    <a:cubicBezTo>
                      <a:pt x="22338" y="17337"/>
                      <a:pt x="17337" y="22338"/>
                      <a:pt x="11169" y="22338"/>
                    </a:cubicBezTo>
                    <a:cubicBezTo>
                      <a:pt x="5001" y="22338"/>
                      <a:pt x="0" y="17337"/>
                      <a:pt x="0" y="11169"/>
                    </a:cubicBezTo>
                    <a:cubicBezTo>
                      <a:pt x="0" y="5000"/>
                      <a:pt x="5001" y="0"/>
                      <a:pt x="11169" y="0"/>
                    </a:cubicBezTo>
                    <a:cubicBezTo>
                      <a:pt x="17337" y="0"/>
                      <a:pt x="22338" y="5000"/>
                      <a:pt x="22338" y="11169"/>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69" name="Freeform: Shape 68">
                <a:extLst>
                  <a:ext uri="{FF2B5EF4-FFF2-40B4-BE49-F238E27FC236}">
                    <a16:creationId xmlns:a16="http://schemas.microsoft.com/office/drawing/2014/main" id="{947707AA-44AE-4636-B069-33DE0929C2EA}"/>
                  </a:ext>
                </a:extLst>
              </p:cNvPr>
              <p:cNvSpPr/>
              <p:nvPr/>
            </p:nvSpPr>
            <p:spPr>
              <a:xfrm>
                <a:off x="8211288" y="2615157"/>
                <a:ext cx="163844" cy="29717"/>
              </a:xfrm>
              <a:custGeom>
                <a:avLst/>
                <a:gdLst>
                  <a:gd name="connsiteX0" fmla="*/ 37097 w 163844"/>
                  <a:gd name="connsiteY0" fmla="*/ 0 h 29717"/>
                  <a:gd name="connsiteX1" fmla="*/ 15956 w 163844"/>
                  <a:gd name="connsiteY1" fmla="*/ 0 h 29717"/>
                  <a:gd name="connsiteX2" fmla="*/ 0 w 163844"/>
                  <a:gd name="connsiteY2" fmla="*/ 14859 h 29717"/>
                  <a:gd name="connsiteX3" fmla="*/ 0 w 163844"/>
                  <a:gd name="connsiteY3" fmla="*/ 14859 h 29717"/>
                  <a:gd name="connsiteX4" fmla="*/ 15956 w 163844"/>
                  <a:gd name="connsiteY4" fmla="*/ 29717 h 29717"/>
                  <a:gd name="connsiteX5" fmla="*/ 147889 w 163844"/>
                  <a:gd name="connsiteY5" fmla="*/ 29717 h 29717"/>
                  <a:gd name="connsiteX6" fmla="*/ 163844 w 163844"/>
                  <a:gd name="connsiteY6" fmla="*/ 14859 h 29717"/>
                  <a:gd name="connsiteX7" fmla="*/ 163844 w 163844"/>
                  <a:gd name="connsiteY7" fmla="*/ 14859 h 29717"/>
                  <a:gd name="connsiteX8" fmla="*/ 147889 w 163844"/>
                  <a:gd name="connsiteY8" fmla="*/ 0 h 29717"/>
                  <a:gd name="connsiteX9" fmla="*/ 56842 w 163844"/>
                  <a:gd name="connsiteY9" fmla="*/ 0 h 29717"/>
                  <a:gd name="connsiteX10" fmla="*/ 147889 w 163844"/>
                  <a:gd name="connsiteY10" fmla="*/ 0 h 29717"/>
                  <a:gd name="connsiteX11" fmla="*/ 163844 w 163844"/>
                  <a:gd name="connsiteY11" fmla="*/ 14859 h 29717"/>
                  <a:gd name="connsiteX12" fmla="*/ 163844 w 163844"/>
                  <a:gd name="connsiteY12" fmla="*/ 14859 h 29717"/>
                  <a:gd name="connsiteX13" fmla="*/ 147889 w 163844"/>
                  <a:gd name="connsiteY13" fmla="*/ 29717 h 29717"/>
                  <a:gd name="connsiteX14" fmla="*/ 15956 w 163844"/>
                  <a:gd name="connsiteY14" fmla="*/ 29717 h 29717"/>
                  <a:gd name="connsiteX15" fmla="*/ 0 w 163844"/>
                  <a:gd name="connsiteY15" fmla="*/ 14859 h 29717"/>
                  <a:gd name="connsiteX16" fmla="*/ 0 w 163844"/>
                  <a:gd name="connsiteY16" fmla="*/ 14859 h 29717"/>
                  <a:gd name="connsiteX17" fmla="*/ 15956 w 163844"/>
                  <a:gd name="connsiteY17" fmla="*/ 0 h 29717"/>
                  <a:gd name="connsiteX18" fmla="*/ 37097 w 163844"/>
                  <a:gd name="connsiteY18" fmla="*/ 0 h 2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844" h="29717">
                    <a:moveTo>
                      <a:pt x="37097" y="0"/>
                    </a:moveTo>
                    <a:lnTo>
                      <a:pt x="15956" y="0"/>
                    </a:lnTo>
                    <a:cubicBezTo>
                      <a:pt x="7080" y="0"/>
                      <a:pt x="0" y="6681"/>
                      <a:pt x="0" y="14859"/>
                    </a:cubicBezTo>
                    <a:lnTo>
                      <a:pt x="0" y="14859"/>
                    </a:lnTo>
                    <a:cubicBezTo>
                      <a:pt x="0" y="23036"/>
                      <a:pt x="7180" y="29717"/>
                      <a:pt x="15956" y="29717"/>
                    </a:cubicBezTo>
                    <a:lnTo>
                      <a:pt x="147889" y="29717"/>
                    </a:lnTo>
                    <a:cubicBezTo>
                      <a:pt x="156764" y="29717"/>
                      <a:pt x="163844" y="23036"/>
                      <a:pt x="163844" y="14859"/>
                    </a:cubicBezTo>
                    <a:lnTo>
                      <a:pt x="163844" y="14859"/>
                    </a:lnTo>
                    <a:cubicBezTo>
                      <a:pt x="163844" y="6681"/>
                      <a:pt x="156664" y="0"/>
                      <a:pt x="147889" y="0"/>
                    </a:cubicBezTo>
                    <a:lnTo>
                      <a:pt x="56842" y="0"/>
                    </a:lnTo>
                    <a:lnTo>
                      <a:pt x="147889" y="0"/>
                    </a:lnTo>
                    <a:cubicBezTo>
                      <a:pt x="156764" y="0"/>
                      <a:pt x="163844" y="6681"/>
                      <a:pt x="163844" y="14859"/>
                    </a:cubicBezTo>
                    <a:lnTo>
                      <a:pt x="163844" y="14859"/>
                    </a:lnTo>
                    <a:cubicBezTo>
                      <a:pt x="163844" y="23036"/>
                      <a:pt x="156664" y="29717"/>
                      <a:pt x="147889" y="29717"/>
                    </a:cubicBezTo>
                    <a:lnTo>
                      <a:pt x="15956" y="29717"/>
                    </a:lnTo>
                    <a:cubicBezTo>
                      <a:pt x="7080" y="29717"/>
                      <a:pt x="0" y="23036"/>
                      <a:pt x="0" y="14859"/>
                    </a:cubicBezTo>
                    <a:lnTo>
                      <a:pt x="0" y="14859"/>
                    </a:lnTo>
                    <a:cubicBezTo>
                      <a:pt x="0" y="6681"/>
                      <a:pt x="7180" y="0"/>
                      <a:pt x="15956" y="0"/>
                    </a:cubicBezTo>
                    <a:lnTo>
                      <a:pt x="37097" y="0"/>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grpSp>
      <p:grpSp>
        <p:nvGrpSpPr>
          <p:cNvPr id="93" name="Group 92">
            <a:extLst>
              <a:ext uri="{FF2B5EF4-FFF2-40B4-BE49-F238E27FC236}">
                <a16:creationId xmlns:a16="http://schemas.microsoft.com/office/drawing/2014/main" id="{A59A6CB8-2A3E-48C3-8DA9-6D05E9C26504}"/>
              </a:ext>
            </a:extLst>
          </p:cNvPr>
          <p:cNvGrpSpPr/>
          <p:nvPr/>
        </p:nvGrpSpPr>
        <p:grpSpPr>
          <a:xfrm>
            <a:off x="5659444" y="2222407"/>
            <a:ext cx="339698" cy="440264"/>
            <a:chOff x="5659444" y="2222407"/>
            <a:chExt cx="339698" cy="440264"/>
          </a:xfrm>
        </p:grpSpPr>
        <p:grpSp>
          <p:nvGrpSpPr>
            <p:cNvPr id="72" name="Graphic 163">
              <a:extLst>
                <a:ext uri="{FF2B5EF4-FFF2-40B4-BE49-F238E27FC236}">
                  <a16:creationId xmlns:a16="http://schemas.microsoft.com/office/drawing/2014/main" id="{3EDEC9C1-7916-4E51-860C-A182AA8073AF}"/>
                </a:ext>
              </a:extLst>
            </p:cNvPr>
            <p:cNvGrpSpPr/>
            <p:nvPr/>
          </p:nvGrpSpPr>
          <p:grpSpPr>
            <a:xfrm>
              <a:off x="5659444" y="2222407"/>
              <a:ext cx="339698" cy="440264"/>
              <a:chOff x="5659444" y="2222407"/>
              <a:chExt cx="339698" cy="440264"/>
            </a:xfrm>
            <a:noFill/>
          </p:grpSpPr>
          <p:grpSp>
            <p:nvGrpSpPr>
              <p:cNvPr id="73" name="Graphic 163">
                <a:extLst>
                  <a:ext uri="{FF2B5EF4-FFF2-40B4-BE49-F238E27FC236}">
                    <a16:creationId xmlns:a16="http://schemas.microsoft.com/office/drawing/2014/main" id="{D72E7DB1-F885-4F35-AA44-C31EF304BFC2}"/>
                  </a:ext>
                </a:extLst>
              </p:cNvPr>
              <p:cNvGrpSpPr/>
              <p:nvPr/>
            </p:nvGrpSpPr>
            <p:grpSpPr>
              <a:xfrm>
                <a:off x="5659444" y="2222407"/>
                <a:ext cx="339698" cy="440264"/>
                <a:chOff x="5659444" y="2222407"/>
                <a:chExt cx="339698" cy="440264"/>
              </a:xfrm>
              <a:noFill/>
            </p:grpSpPr>
            <p:sp>
              <p:nvSpPr>
                <p:cNvPr id="74" name="Freeform: Shape 73">
                  <a:extLst>
                    <a:ext uri="{FF2B5EF4-FFF2-40B4-BE49-F238E27FC236}">
                      <a16:creationId xmlns:a16="http://schemas.microsoft.com/office/drawing/2014/main" id="{0FBFDA02-F104-4723-B8D5-2493D3073F69}"/>
                    </a:ext>
                  </a:extLst>
                </p:cNvPr>
                <p:cNvSpPr/>
                <p:nvPr/>
              </p:nvSpPr>
              <p:spPr>
                <a:xfrm>
                  <a:off x="5659444" y="2222407"/>
                  <a:ext cx="339698" cy="440264"/>
                </a:xfrm>
                <a:custGeom>
                  <a:avLst/>
                  <a:gdLst>
                    <a:gd name="connsiteX0" fmla="*/ 339594 w 339698"/>
                    <a:gd name="connsiteY0" fmla="*/ 440265 h 440264"/>
                    <a:gd name="connsiteX1" fmla="*/ 339699 w 339698"/>
                    <a:gd name="connsiteY1" fmla="*/ 0 h 440264"/>
                    <a:gd name="connsiteX2" fmla="*/ 86709 w 339698"/>
                    <a:gd name="connsiteY2" fmla="*/ 0 h 440264"/>
                    <a:gd name="connsiteX3" fmla="*/ 0 w 339698"/>
                    <a:gd name="connsiteY3" fmla="*/ 86709 h 440264"/>
                    <a:gd name="connsiteX4" fmla="*/ 0 w 339698"/>
                    <a:gd name="connsiteY4" fmla="*/ 440265 h 440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98" h="440264">
                      <a:moveTo>
                        <a:pt x="339594" y="440265"/>
                      </a:moveTo>
                      <a:lnTo>
                        <a:pt x="339699" y="0"/>
                      </a:lnTo>
                      <a:lnTo>
                        <a:pt x="86709" y="0"/>
                      </a:lnTo>
                      <a:lnTo>
                        <a:pt x="0" y="86709"/>
                      </a:lnTo>
                      <a:lnTo>
                        <a:pt x="0" y="440265"/>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6" name="Freeform: Shape 75">
                  <a:extLst>
                    <a:ext uri="{FF2B5EF4-FFF2-40B4-BE49-F238E27FC236}">
                      <a16:creationId xmlns:a16="http://schemas.microsoft.com/office/drawing/2014/main" id="{A7548300-D547-403B-BF16-42085C420504}"/>
                    </a:ext>
                  </a:extLst>
                </p:cNvPr>
                <p:cNvSpPr/>
                <p:nvPr/>
              </p:nvSpPr>
              <p:spPr>
                <a:xfrm>
                  <a:off x="5659444" y="2222407"/>
                  <a:ext cx="87129" cy="87339"/>
                </a:xfrm>
                <a:custGeom>
                  <a:avLst/>
                  <a:gdLst>
                    <a:gd name="connsiteX0" fmla="*/ 87129 w 87129"/>
                    <a:gd name="connsiteY0" fmla="*/ 0 h 87339"/>
                    <a:gd name="connsiteX1" fmla="*/ 87129 w 87129"/>
                    <a:gd name="connsiteY1" fmla="*/ 87339 h 87339"/>
                    <a:gd name="connsiteX2" fmla="*/ 0 w 87129"/>
                    <a:gd name="connsiteY2" fmla="*/ 87339 h 87339"/>
                  </a:gdLst>
                  <a:ahLst/>
                  <a:cxnLst>
                    <a:cxn ang="0">
                      <a:pos x="connsiteX0" y="connsiteY0"/>
                    </a:cxn>
                    <a:cxn ang="0">
                      <a:pos x="connsiteX1" y="connsiteY1"/>
                    </a:cxn>
                    <a:cxn ang="0">
                      <a:pos x="connsiteX2" y="connsiteY2"/>
                    </a:cxn>
                  </a:cxnLst>
                  <a:rect l="l" t="t" r="r" b="b"/>
                  <a:pathLst>
                    <a:path w="87129" h="87339">
                      <a:moveTo>
                        <a:pt x="87129" y="0"/>
                      </a:moveTo>
                      <a:lnTo>
                        <a:pt x="87129" y="87339"/>
                      </a:lnTo>
                      <a:lnTo>
                        <a:pt x="0" y="87339"/>
                      </a:lnTo>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nvGrpSpPr>
              <p:cNvPr id="77" name="Graphic 163">
                <a:extLst>
                  <a:ext uri="{FF2B5EF4-FFF2-40B4-BE49-F238E27FC236}">
                    <a16:creationId xmlns:a16="http://schemas.microsoft.com/office/drawing/2014/main" id="{2353858C-BD36-4931-BB65-0C9D1E7CD33E}"/>
                  </a:ext>
                </a:extLst>
              </p:cNvPr>
              <p:cNvGrpSpPr/>
              <p:nvPr/>
            </p:nvGrpSpPr>
            <p:grpSpPr>
              <a:xfrm>
                <a:off x="5692511" y="2431097"/>
                <a:ext cx="273564" cy="42094"/>
                <a:chOff x="5692511" y="2431097"/>
                <a:chExt cx="273564" cy="42094"/>
              </a:xfrm>
            </p:grpSpPr>
            <p:sp>
              <p:nvSpPr>
                <p:cNvPr id="78" name="Freeform: Shape 77">
                  <a:extLst>
                    <a:ext uri="{FF2B5EF4-FFF2-40B4-BE49-F238E27FC236}">
                      <a16:creationId xmlns:a16="http://schemas.microsoft.com/office/drawing/2014/main" id="{EED7ACF6-91CA-4ACE-B418-65DCA4BEF4B3}"/>
                    </a:ext>
                  </a:extLst>
                </p:cNvPr>
                <p:cNvSpPr/>
                <p:nvPr/>
              </p:nvSpPr>
              <p:spPr>
                <a:xfrm>
                  <a:off x="5692511" y="2473192"/>
                  <a:ext cx="273564" cy="10497"/>
                </a:xfrm>
                <a:custGeom>
                  <a:avLst/>
                  <a:gdLst>
                    <a:gd name="connsiteX0" fmla="*/ 0 w 273564"/>
                    <a:gd name="connsiteY0" fmla="*/ 0 h 10497"/>
                    <a:gd name="connsiteX1" fmla="*/ 273564 w 273564"/>
                    <a:gd name="connsiteY1" fmla="*/ 0 h 10497"/>
                  </a:gdLst>
                  <a:ahLst/>
                  <a:cxnLst>
                    <a:cxn ang="0">
                      <a:pos x="connsiteX0" y="connsiteY0"/>
                    </a:cxn>
                    <a:cxn ang="0">
                      <a:pos x="connsiteX1" y="connsiteY1"/>
                    </a:cxn>
                  </a:cxnLst>
                  <a:rect l="l" t="t" r="r" b="b"/>
                  <a:pathLst>
                    <a:path w="273564" h="10497">
                      <a:moveTo>
                        <a:pt x="0" y="0"/>
                      </a:moveTo>
                      <a:lnTo>
                        <a:pt x="273564"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79" name="Freeform: Shape 78">
                  <a:extLst>
                    <a:ext uri="{FF2B5EF4-FFF2-40B4-BE49-F238E27FC236}">
                      <a16:creationId xmlns:a16="http://schemas.microsoft.com/office/drawing/2014/main" id="{842F24B1-FC80-4783-9DCA-D98E61AD9A3A}"/>
                    </a:ext>
                  </a:extLst>
                </p:cNvPr>
                <p:cNvSpPr/>
                <p:nvPr/>
              </p:nvSpPr>
              <p:spPr>
                <a:xfrm>
                  <a:off x="5692511" y="2431097"/>
                  <a:ext cx="273564" cy="10497"/>
                </a:xfrm>
                <a:custGeom>
                  <a:avLst/>
                  <a:gdLst>
                    <a:gd name="connsiteX0" fmla="*/ 0 w 273564"/>
                    <a:gd name="connsiteY0" fmla="*/ 0 h 10497"/>
                    <a:gd name="connsiteX1" fmla="*/ 273564 w 273564"/>
                    <a:gd name="connsiteY1" fmla="*/ 0 h 10497"/>
                  </a:gdLst>
                  <a:ahLst/>
                  <a:cxnLst>
                    <a:cxn ang="0">
                      <a:pos x="connsiteX0" y="connsiteY0"/>
                    </a:cxn>
                    <a:cxn ang="0">
                      <a:pos x="connsiteX1" y="connsiteY1"/>
                    </a:cxn>
                  </a:cxnLst>
                  <a:rect l="l" t="t" r="r" b="b"/>
                  <a:pathLst>
                    <a:path w="273564" h="10497">
                      <a:moveTo>
                        <a:pt x="0" y="0"/>
                      </a:moveTo>
                      <a:lnTo>
                        <a:pt x="273564"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80" name="Freeform: Shape 79">
                <a:extLst>
                  <a:ext uri="{FF2B5EF4-FFF2-40B4-BE49-F238E27FC236}">
                    <a16:creationId xmlns:a16="http://schemas.microsoft.com/office/drawing/2014/main" id="{2E638385-E4B4-429C-B430-C9FAD1D64B3A}"/>
                  </a:ext>
                </a:extLst>
              </p:cNvPr>
              <p:cNvSpPr/>
              <p:nvPr/>
            </p:nvSpPr>
            <p:spPr>
              <a:xfrm>
                <a:off x="5692511" y="2386903"/>
                <a:ext cx="273564" cy="10497"/>
              </a:xfrm>
              <a:custGeom>
                <a:avLst/>
                <a:gdLst>
                  <a:gd name="connsiteX0" fmla="*/ 0 w 273564"/>
                  <a:gd name="connsiteY0" fmla="*/ 0 h 10497"/>
                  <a:gd name="connsiteX1" fmla="*/ 273564 w 273564"/>
                  <a:gd name="connsiteY1" fmla="*/ 0 h 10497"/>
                </a:gdLst>
                <a:ahLst/>
                <a:cxnLst>
                  <a:cxn ang="0">
                    <a:pos x="connsiteX0" y="connsiteY0"/>
                  </a:cxn>
                  <a:cxn ang="0">
                    <a:pos x="connsiteX1" y="connsiteY1"/>
                  </a:cxn>
                </a:cxnLst>
                <a:rect l="l" t="t" r="r" b="b"/>
                <a:pathLst>
                  <a:path w="273564" h="10497">
                    <a:moveTo>
                      <a:pt x="0" y="0"/>
                    </a:moveTo>
                    <a:lnTo>
                      <a:pt x="273564"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81" name="Graphic 163">
                <a:extLst>
                  <a:ext uri="{FF2B5EF4-FFF2-40B4-BE49-F238E27FC236}">
                    <a16:creationId xmlns:a16="http://schemas.microsoft.com/office/drawing/2014/main" id="{1AD021AB-70DC-4B06-BAB6-98F5BBB2403A}"/>
                  </a:ext>
                </a:extLst>
              </p:cNvPr>
              <p:cNvGrpSpPr/>
              <p:nvPr/>
            </p:nvGrpSpPr>
            <p:grpSpPr>
              <a:xfrm>
                <a:off x="5789718" y="2299144"/>
                <a:ext cx="176357" cy="42094"/>
                <a:chOff x="5789718" y="2299144"/>
                <a:chExt cx="176357" cy="42094"/>
              </a:xfrm>
            </p:grpSpPr>
            <p:sp>
              <p:nvSpPr>
                <p:cNvPr id="82" name="Freeform: Shape 81">
                  <a:extLst>
                    <a:ext uri="{FF2B5EF4-FFF2-40B4-BE49-F238E27FC236}">
                      <a16:creationId xmlns:a16="http://schemas.microsoft.com/office/drawing/2014/main" id="{4245BA7A-D6C4-469A-A162-EE925AED4611}"/>
                    </a:ext>
                  </a:extLst>
                </p:cNvPr>
                <p:cNvSpPr/>
                <p:nvPr/>
              </p:nvSpPr>
              <p:spPr>
                <a:xfrm>
                  <a:off x="5789718" y="2341239"/>
                  <a:ext cx="176357" cy="10497"/>
                </a:xfrm>
                <a:custGeom>
                  <a:avLst/>
                  <a:gdLst>
                    <a:gd name="connsiteX0" fmla="*/ 0 w 176357"/>
                    <a:gd name="connsiteY0" fmla="*/ 0 h 10497"/>
                    <a:gd name="connsiteX1" fmla="*/ 176358 w 176357"/>
                    <a:gd name="connsiteY1" fmla="*/ 0 h 10497"/>
                  </a:gdLst>
                  <a:ahLst/>
                  <a:cxnLst>
                    <a:cxn ang="0">
                      <a:pos x="connsiteX0" y="connsiteY0"/>
                    </a:cxn>
                    <a:cxn ang="0">
                      <a:pos x="connsiteX1" y="connsiteY1"/>
                    </a:cxn>
                  </a:cxnLst>
                  <a:rect l="l" t="t" r="r" b="b"/>
                  <a:pathLst>
                    <a:path w="176357" h="10497">
                      <a:moveTo>
                        <a:pt x="0" y="0"/>
                      </a:moveTo>
                      <a:lnTo>
                        <a:pt x="17635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86" name="Freeform: Shape 85">
                  <a:extLst>
                    <a:ext uri="{FF2B5EF4-FFF2-40B4-BE49-F238E27FC236}">
                      <a16:creationId xmlns:a16="http://schemas.microsoft.com/office/drawing/2014/main" id="{687183ED-E2E9-43FD-8987-BB40C90565E7}"/>
                    </a:ext>
                  </a:extLst>
                </p:cNvPr>
                <p:cNvSpPr/>
                <p:nvPr/>
              </p:nvSpPr>
              <p:spPr>
                <a:xfrm>
                  <a:off x="5789718" y="2299144"/>
                  <a:ext cx="176357" cy="10497"/>
                </a:xfrm>
                <a:custGeom>
                  <a:avLst/>
                  <a:gdLst>
                    <a:gd name="connsiteX0" fmla="*/ 0 w 176357"/>
                    <a:gd name="connsiteY0" fmla="*/ 0 h 10497"/>
                    <a:gd name="connsiteX1" fmla="*/ 176358 w 176357"/>
                    <a:gd name="connsiteY1" fmla="*/ 0 h 10497"/>
                  </a:gdLst>
                  <a:ahLst/>
                  <a:cxnLst>
                    <a:cxn ang="0">
                      <a:pos x="connsiteX0" y="connsiteY0"/>
                    </a:cxn>
                    <a:cxn ang="0">
                      <a:pos x="connsiteX1" y="connsiteY1"/>
                    </a:cxn>
                  </a:cxnLst>
                  <a:rect l="l" t="t" r="r" b="b"/>
                  <a:pathLst>
                    <a:path w="176357" h="10497">
                      <a:moveTo>
                        <a:pt x="0" y="0"/>
                      </a:moveTo>
                      <a:lnTo>
                        <a:pt x="176358"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grpSp>
        </p:grpSp>
        <p:sp>
          <p:nvSpPr>
            <p:cNvPr id="91" name="Freeform: Shape 90">
              <a:extLst>
                <a:ext uri="{FF2B5EF4-FFF2-40B4-BE49-F238E27FC236}">
                  <a16:creationId xmlns:a16="http://schemas.microsoft.com/office/drawing/2014/main" id="{F5D1144C-3BE9-4963-9257-8DCA23EFC2B9}"/>
                </a:ext>
              </a:extLst>
            </p:cNvPr>
            <p:cNvSpPr/>
            <p:nvPr/>
          </p:nvSpPr>
          <p:spPr>
            <a:xfrm>
              <a:off x="5692511" y="2525575"/>
              <a:ext cx="273564" cy="87339"/>
            </a:xfrm>
            <a:custGeom>
              <a:avLst/>
              <a:gdLst>
                <a:gd name="connsiteX0" fmla="*/ 0 w 273564"/>
                <a:gd name="connsiteY0" fmla="*/ 0 h 87339"/>
                <a:gd name="connsiteX1" fmla="*/ 273564 w 273564"/>
                <a:gd name="connsiteY1" fmla="*/ 0 h 87339"/>
                <a:gd name="connsiteX2" fmla="*/ 273564 w 273564"/>
                <a:gd name="connsiteY2" fmla="*/ 87339 h 87339"/>
                <a:gd name="connsiteX3" fmla="*/ 0 w 273564"/>
                <a:gd name="connsiteY3" fmla="*/ 87339 h 87339"/>
              </a:gdLst>
              <a:ahLst/>
              <a:cxnLst>
                <a:cxn ang="0">
                  <a:pos x="connsiteX0" y="connsiteY0"/>
                </a:cxn>
                <a:cxn ang="0">
                  <a:pos x="connsiteX1" y="connsiteY1"/>
                </a:cxn>
                <a:cxn ang="0">
                  <a:pos x="connsiteX2" y="connsiteY2"/>
                </a:cxn>
                <a:cxn ang="0">
                  <a:pos x="connsiteX3" y="connsiteY3"/>
                </a:cxn>
              </a:cxnLst>
              <a:rect l="l" t="t" r="r" b="b"/>
              <a:pathLst>
                <a:path w="273564" h="87339">
                  <a:moveTo>
                    <a:pt x="0" y="0"/>
                  </a:moveTo>
                  <a:lnTo>
                    <a:pt x="273564" y="0"/>
                  </a:lnTo>
                  <a:lnTo>
                    <a:pt x="273564" y="87339"/>
                  </a:lnTo>
                  <a:lnTo>
                    <a:pt x="0" y="87339"/>
                  </a:lnTo>
                  <a:close/>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grpSp>
      <p:grpSp>
        <p:nvGrpSpPr>
          <p:cNvPr id="26" name="Graphic 166">
            <a:extLst>
              <a:ext uri="{FF2B5EF4-FFF2-40B4-BE49-F238E27FC236}">
                <a16:creationId xmlns:a16="http://schemas.microsoft.com/office/drawing/2014/main" id="{F619C928-4EA8-4027-8671-814758BFDF32}"/>
              </a:ext>
            </a:extLst>
          </p:cNvPr>
          <p:cNvGrpSpPr/>
          <p:nvPr/>
        </p:nvGrpSpPr>
        <p:grpSpPr>
          <a:xfrm>
            <a:off x="10373234" y="4053756"/>
            <a:ext cx="486815" cy="397899"/>
            <a:chOff x="10373234" y="4053756"/>
            <a:chExt cx="486815" cy="397899"/>
          </a:xfrm>
          <a:noFill/>
        </p:grpSpPr>
        <p:sp>
          <p:nvSpPr>
            <p:cNvPr id="27" name="Freeform: Shape 26">
              <a:extLst>
                <a:ext uri="{FF2B5EF4-FFF2-40B4-BE49-F238E27FC236}">
                  <a16:creationId xmlns:a16="http://schemas.microsoft.com/office/drawing/2014/main" id="{D532BE53-01F9-494D-A1DF-61C187F23802}"/>
                </a:ext>
              </a:extLst>
            </p:cNvPr>
            <p:cNvSpPr/>
            <p:nvPr/>
          </p:nvSpPr>
          <p:spPr>
            <a:xfrm>
              <a:off x="10417107" y="4263996"/>
              <a:ext cx="44926" cy="11699"/>
            </a:xfrm>
            <a:custGeom>
              <a:avLst/>
              <a:gdLst>
                <a:gd name="connsiteX0" fmla="*/ 0 w 44926"/>
                <a:gd name="connsiteY0" fmla="*/ 0 h 11699"/>
                <a:gd name="connsiteX1" fmla="*/ 44926 w 44926"/>
                <a:gd name="connsiteY1" fmla="*/ 0 h 11699"/>
              </a:gdLst>
              <a:ahLst/>
              <a:cxnLst>
                <a:cxn ang="0">
                  <a:pos x="connsiteX0" y="connsiteY0"/>
                </a:cxn>
                <a:cxn ang="0">
                  <a:pos x="connsiteX1" y="connsiteY1"/>
                </a:cxn>
              </a:cxnLst>
              <a:rect l="l" t="t" r="r" b="b"/>
              <a:pathLst>
                <a:path w="44926" h="11699">
                  <a:moveTo>
                    <a:pt x="0" y="0"/>
                  </a:moveTo>
                  <a:lnTo>
                    <a:pt x="44926"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8" name="Freeform: Shape 27">
              <a:extLst>
                <a:ext uri="{FF2B5EF4-FFF2-40B4-BE49-F238E27FC236}">
                  <a16:creationId xmlns:a16="http://schemas.microsoft.com/office/drawing/2014/main" id="{D9365C9A-E672-4535-9C05-2147F1C7BB68}"/>
                </a:ext>
              </a:extLst>
            </p:cNvPr>
            <p:cNvSpPr/>
            <p:nvPr/>
          </p:nvSpPr>
          <p:spPr>
            <a:xfrm>
              <a:off x="10417107" y="4308220"/>
              <a:ext cx="44926" cy="11699"/>
            </a:xfrm>
            <a:custGeom>
              <a:avLst/>
              <a:gdLst>
                <a:gd name="connsiteX0" fmla="*/ 0 w 44926"/>
                <a:gd name="connsiteY0" fmla="*/ 0 h 11699"/>
                <a:gd name="connsiteX1" fmla="*/ 44926 w 44926"/>
                <a:gd name="connsiteY1" fmla="*/ 0 h 11699"/>
              </a:gdLst>
              <a:ahLst/>
              <a:cxnLst>
                <a:cxn ang="0">
                  <a:pos x="connsiteX0" y="connsiteY0"/>
                </a:cxn>
                <a:cxn ang="0">
                  <a:pos x="connsiteX1" y="connsiteY1"/>
                </a:cxn>
              </a:cxnLst>
              <a:rect l="l" t="t" r="r" b="b"/>
              <a:pathLst>
                <a:path w="44926" h="11699">
                  <a:moveTo>
                    <a:pt x="0" y="0"/>
                  </a:moveTo>
                  <a:lnTo>
                    <a:pt x="44926"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29" name="Freeform: Shape 28">
              <a:extLst>
                <a:ext uri="{FF2B5EF4-FFF2-40B4-BE49-F238E27FC236}">
                  <a16:creationId xmlns:a16="http://schemas.microsoft.com/office/drawing/2014/main" id="{16D51AE8-A54A-4217-984D-16BF62A75DBB}"/>
                </a:ext>
              </a:extLst>
            </p:cNvPr>
            <p:cNvSpPr/>
            <p:nvPr/>
          </p:nvSpPr>
          <p:spPr>
            <a:xfrm>
              <a:off x="10373234" y="4064520"/>
              <a:ext cx="132789" cy="376372"/>
            </a:xfrm>
            <a:custGeom>
              <a:avLst/>
              <a:gdLst>
                <a:gd name="connsiteX0" fmla="*/ 0 w 132789"/>
                <a:gd name="connsiteY0" fmla="*/ 0 h 376372"/>
                <a:gd name="connsiteX1" fmla="*/ 132789 w 132789"/>
                <a:gd name="connsiteY1" fmla="*/ 0 h 376372"/>
                <a:gd name="connsiteX2" fmla="*/ 132789 w 132789"/>
                <a:gd name="connsiteY2" fmla="*/ 376372 h 376372"/>
                <a:gd name="connsiteX3" fmla="*/ 0 w 132789"/>
                <a:gd name="connsiteY3" fmla="*/ 376372 h 376372"/>
              </a:gdLst>
              <a:ahLst/>
              <a:cxnLst>
                <a:cxn ang="0">
                  <a:pos x="connsiteX0" y="connsiteY0"/>
                </a:cxn>
                <a:cxn ang="0">
                  <a:pos x="connsiteX1" y="connsiteY1"/>
                </a:cxn>
                <a:cxn ang="0">
                  <a:pos x="connsiteX2" y="connsiteY2"/>
                </a:cxn>
                <a:cxn ang="0">
                  <a:pos x="connsiteX3" y="connsiteY3"/>
                </a:cxn>
              </a:cxnLst>
              <a:rect l="l" t="t" r="r" b="b"/>
              <a:pathLst>
                <a:path w="132789" h="376372">
                  <a:moveTo>
                    <a:pt x="0" y="0"/>
                  </a:moveTo>
                  <a:lnTo>
                    <a:pt x="132789" y="0"/>
                  </a:lnTo>
                  <a:lnTo>
                    <a:pt x="132789" y="376372"/>
                  </a:lnTo>
                  <a:lnTo>
                    <a:pt x="0" y="376372"/>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0" name="Freeform: Shape 29">
              <a:extLst>
                <a:ext uri="{FF2B5EF4-FFF2-40B4-BE49-F238E27FC236}">
                  <a16:creationId xmlns:a16="http://schemas.microsoft.com/office/drawing/2014/main" id="{B0185F4F-A3E8-4EDC-8B10-EF42D6E069AB}"/>
                </a:ext>
              </a:extLst>
            </p:cNvPr>
            <p:cNvSpPr/>
            <p:nvPr/>
          </p:nvSpPr>
          <p:spPr>
            <a:xfrm>
              <a:off x="10417458" y="4352444"/>
              <a:ext cx="44224" cy="44224"/>
            </a:xfrm>
            <a:custGeom>
              <a:avLst/>
              <a:gdLst>
                <a:gd name="connsiteX0" fmla="*/ 44224 w 44224"/>
                <a:gd name="connsiteY0" fmla="*/ 22112 h 44224"/>
                <a:gd name="connsiteX1" fmla="*/ 22112 w 44224"/>
                <a:gd name="connsiteY1" fmla="*/ 44224 h 44224"/>
                <a:gd name="connsiteX2" fmla="*/ 0 w 44224"/>
                <a:gd name="connsiteY2" fmla="*/ 22112 h 44224"/>
                <a:gd name="connsiteX3" fmla="*/ 22112 w 44224"/>
                <a:gd name="connsiteY3" fmla="*/ 0 h 44224"/>
                <a:gd name="connsiteX4" fmla="*/ 44224 w 44224"/>
                <a:gd name="connsiteY4" fmla="*/ 22112 h 44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24" h="44224">
                  <a:moveTo>
                    <a:pt x="44224" y="22112"/>
                  </a:moveTo>
                  <a:cubicBezTo>
                    <a:pt x="44224" y="34324"/>
                    <a:pt x="34324" y="44224"/>
                    <a:pt x="22112" y="44224"/>
                  </a:cubicBezTo>
                  <a:cubicBezTo>
                    <a:pt x="9900" y="44224"/>
                    <a:pt x="0" y="34324"/>
                    <a:pt x="0" y="22112"/>
                  </a:cubicBezTo>
                  <a:cubicBezTo>
                    <a:pt x="0" y="9900"/>
                    <a:pt x="9900" y="0"/>
                    <a:pt x="22112" y="0"/>
                  </a:cubicBezTo>
                  <a:cubicBezTo>
                    <a:pt x="34324" y="0"/>
                    <a:pt x="44224" y="9900"/>
                    <a:pt x="44224" y="22112"/>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1" name="Freeform: Shape 30">
              <a:extLst>
                <a:ext uri="{FF2B5EF4-FFF2-40B4-BE49-F238E27FC236}">
                  <a16:creationId xmlns:a16="http://schemas.microsoft.com/office/drawing/2014/main" id="{7FF7BD62-8B7F-453A-AB22-DF59CBA5E8AF}"/>
                </a:ext>
              </a:extLst>
            </p:cNvPr>
            <p:cNvSpPr/>
            <p:nvPr/>
          </p:nvSpPr>
          <p:spPr>
            <a:xfrm>
              <a:off x="10417458" y="4105936"/>
              <a:ext cx="44224" cy="113602"/>
            </a:xfrm>
            <a:custGeom>
              <a:avLst/>
              <a:gdLst>
                <a:gd name="connsiteX0" fmla="*/ 0 w 44224"/>
                <a:gd name="connsiteY0" fmla="*/ 0 h 113602"/>
                <a:gd name="connsiteX1" fmla="*/ 44224 w 44224"/>
                <a:gd name="connsiteY1" fmla="*/ 0 h 113602"/>
                <a:gd name="connsiteX2" fmla="*/ 44224 w 44224"/>
                <a:gd name="connsiteY2" fmla="*/ 113602 h 113602"/>
                <a:gd name="connsiteX3" fmla="*/ 0 w 44224"/>
                <a:gd name="connsiteY3" fmla="*/ 113602 h 113602"/>
              </a:gdLst>
              <a:ahLst/>
              <a:cxnLst>
                <a:cxn ang="0">
                  <a:pos x="connsiteX0" y="connsiteY0"/>
                </a:cxn>
                <a:cxn ang="0">
                  <a:pos x="connsiteX1" y="connsiteY1"/>
                </a:cxn>
                <a:cxn ang="0">
                  <a:pos x="connsiteX2" y="connsiteY2"/>
                </a:cxn>
                <a:cxn ang="0">
                  <a:pos x="connsiteX3" y="connsiteY3"/>
                </a:cxn>
              </a:cxnLst>
              <a:rect l="l" t="t" r="r" b="b"/>
              <a:pathLst>
                <a:path w="44224" h="113602">
                  <a:moveTo>
                    <a:pt x="0" y="0"/>
                  </a:moveTo>
                  <a:lnTo>
                    <a:pt x="44224" y="0"/>
                  </a:lnTo>
                  <a:lnTo>
                    <a:pt x="44224" y="113602"/>
                  </a:lnTo>
                  <a:lnTo>
                    <a:pt x="0" y="113602"/>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nvGrpSpPr>
            <p:cNvPr id="32" name="Graphic 166">
              <a:extLst>
                <a:ext uri="{FF2B5EF4-FFF2-40B4-BE49-F238E27FC236}">
                  <a16:creationId xmlns:a16="http://schemas.microsoft.com/office/drawing/2014/main" id="{3EA3A540-BB69-4111-8F02-D3CCE3340FF3}"/>
                </a:ext>
              </a:extLst>
            </p:cNvPr>
            <p:cNvGrpSpPr/>
            <p:nvPr/>
          </p:nvGrpSpPr>
          <p:grpSpPr>
            <a:xfrm>
              <a:off x="10506374" y="4053756"/>
              <a:ext cx="220535" cy="397899"/>
              <a:chOff x="10506374" y="4053756"/>
              <a:chExt cx="220535" cy="397899"/>
            </a:xfrm>
            <a:noFill/>
          </p:grpSpPr>
          <p:sp>
            <p:nvSpPr>
              <p:cNvPr id="33" name="Freeform: Shape 32">
                <a:extLst>
                  <a:ext uri="{FF2B5EF4-FFF2-40B4-BE49-F238E27FC236}">
                    <a16:creationId xmlns:a16="http://schemas.microsoft.com/office/drawing/2014/main" id="{8ED802E1-EF96-46C5-9B90-0E172F50200C}"/>
                  </a:ext>
                </a:extLst>
              </p:cNvPr>
              <p:cNvSpPr/>
              <p:nvPr/>
            </p:nvSpPr>
            <p:spPr>
              <a:xfrm>
                <a:off x="10592015" y="4257795"/>
                <a:ext cx="43405" cy="11699"/>
              </a:xfrm>
              <a:custGeom>
                <a:avLst/>
                <a:gdLst>
                  <a:gd name="connsiteX0" fmla="*/ 0 w 43405"/>
                  <a:gd name="connsiteY0" fmla="*/ 0 h 11699"/>
                  <a:gd name="connsiteX1" fmla="*/ 43405 w 43405"/>
                  <a:gd name="connsiteY1" fmla="*/ 11699 h 11699"/>
                </a:gdLst>
                <a:ahLst/>
                <a:cxnLst>
                  <a:cxn ang="0">
                    <a:pos x="connsiteX0" y="connsiteY0"/>
                  </a:cxn>
                  <a:cxn ang="0">
                    <a:pos x="connsiteX1" y="connsiteY1"/>
                  </a:cxn>
                </a:cxnLst>
                <a:rect l="l" t="t" r="r" b="b"/>
                <a:pathLst>
                  <a:path w="43405" h="11699">
                    <a:moveTo>
                      <a:pt x="0" y="0"/>
                    </a:moveTo>
                    <a:lnTo>
                      <a:pt x="43405" y="11699"/>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4" name="Freeform: Shape 33">
                <a:extLst>
                  <a:ext uri="{FF2B5EF4-FFF2-40B4-BE49-F238E27FC236}">
                    <a16:creationId xmlns:a16="http://schemas.microsoft.com/office/drawing/2014/main" id="{697DEA17-7638-4CC3-B446-E8F5B2BDE40A}"/>
                  </a:ext>
                </a:extLst>
              </p:cNvPr>
              <p:cNvSpPr/>
              <p:nvPr/>
            </p:nvSpPr>
            <p:spPr>
              <a:xfrm>
                <a:off x="10580549" y="4300498"/>
                <a:ext cx="43288" cy="11699"/>
              </a:xfrm>
              <a:custGeom>
                <a:avLst/>
                <a:gdLst>
                  <a:gd name="connsiteX0" fmla="*/ 0 w 43288"/>
                  <a:gd name="connsiteY0" fmla="*/ 0 h 11699"/>
                  <a:gd name="connsiteX1" fmla="*/ 43288 w 43288"/>
                  <a:gd name="connsiteY1" fmla="*/ 11699 h 11699"/>
                </a:gdLst>
                <a:ahLst/>
                <a:cxnLst>
                  <a:cxn ang="0">
                    <a:pos x="connsiteX0" y="connsiteY0"/>
                  </a:cxn>
                  <a:cxn ang="0">
                    <a:pos x="connsiteX1" y="connsiteY1"/>
                  </a:cxn>
                </a:cxnLst>
                <a:rect l="l" t="t" r="r" b="b"/>
                <a:pathLst>
                  <a:path w="43288" h="11699">
                    <a:moveTo>
                      <a:pt x="0" y="0"/>
                    </a:moveTo>
                    <a:lnTo>
                      <a:pt x="43288" y="11699"/>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5" name="Freeform: Shape 34">
                <a:extLst>
                  <a:ext uri="{FF2B5EF4-FFF2-40B4-BE49-F238E27FC236}">
                    <a16:creationId xmlns:a16="http://schemas.microsoft.com/office/drawing/2014/main" id="{486FBDD2-695B-44CB-8365-36DBFF320DE5}"/>
                  </a:ext>
                </a:extLst>
              </p:cNvPr>
              <p:cNvSpPr/>
              <p:nvPr/>
            </p:nvSpPr>
            <p:spPr>
              <a:xfrm>
                <a:off x="10506491" y="4098565"/>
                <a:ext cx="220418" cy="353090"/>
              </a:xfrm>
              <a:custGeom>
                <a:avLst/>
                <a:gdLst>
                  <a:gd name="connsiteX0" fmla="*/ 220418 w 220418"/>
                  <a:gd name="connsiteY0" fmla="*/ 0 h 353090"/>
                  <a:gd name="connsiteX1" fmla="*/ 125302 w 220418"/>
                  <a:gd name="connsiteY1" fmla="*/ 353090 h 353090"/>
                  <a:gd name="connsiteX2" fmla="*/ 0 w 220418"/>
                  <a:gd name="connsiteY2" fmla="*/ 319396 h 353090"/>
                </a:gdLst>
                <a:ahLst/>
                <a:cxnLst>
                  <a:cxn ang="0">
                    <a:pos x="connsiteX0" y="connsiteY0"/>
                  </a:cxn>
                  <a:cxn ang="0">
                    <a:pos x="connsiteX1" y="connsiteY1"/>
                  </a:cxn>
                  <a:cxn ang="0">
                    <a:pos x="connsiteX2" y="connsiteY2"/>
                  </a:cxn>
                </a:cxnLst>
                <a:rect l="l" t="t" r="r" b="b"/>
                <a:pathLst>
                  <a:path w="220418" h="353090">
                    <a:moveTo>
                      <a:pt x="220418" y="0"/>
                    </a:moveTo>
                    <a:lnTo>
                      <a:pt x="125302" y="353090"/>
                    </a:lnTo>
                    <a:lnTo>
                      <a:pt x="0" y="319396"/>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36" name="Freeform: Shape 35">
                <a:extLst>
                  <a:ext uri="{FF2B5EF4-FFF2-40B4-BE49-F238E27FC236}">
                    <a16:creationId xmlns:a16="http://schemas.microsoft.com/office/drawing/2014/main" id="{D0A8762E-4E3B-43D8-8AD0-B1D59759C2D8}"/>
                  </a:ext>
                </a:extLst>
              </p:cNvPr>
              <p:cNvSpPr/>
              <p:nvPr/>
            </p:nvSpPr>
            <p:spPr>
              <a:xfrm>
                <a:off x="10506374" y="4053756"/>
                <a:ext cx="215270" cy="352973"/>
              </a:xfrm>
              <a:custGeom>
                <a:avLst/>
                <a:gdLst>
                  <a:gd name="connsiteX0" fmla="*/ 0 w 215270"/>
                  <a:gd name="connsiteY0" fmla="*/ 352974 h 352973"/>
                  <a:gd name="connsiteX1" fmla="*/ 95117 w 215270"/>
                  <a:gd name="connsiteY1" fmla="*/ 0 h 352973"/>
                  <a:gd name="connsiteX2" fmla="*/ 215271 w 215270"/>
                  <a:gd name="connsiteY2" fmla="*/ 32408 h 352973"/>
                </a:gdLst>
                <a:ahLst/>
                <a:cxnLst>
                  <a:cxn ang="0">
                    <a:pos x="connsiteX0" y="connsiteY0"/>
                  </a:cxn>
                  <a:cxn ang="0">
                    <a:pos x="connsiteX1" y="connsiteY1"/>
                  </a:cxn>
                  <a:cxn ang="0">
                    <a:pos x="connsiteX2" y="connsiteY2"/>
                  </a:cxn>
                </a:cxnLst>
                <a:rect l="l" t="t" r="r" b="b"/>
                <a:pathLst>
                  <a:path w="215270" h="352973">
                    <a:moveTo>
                      <a:pt x="0" y="352974"/>
                    </a:moveTo>
                    <a:lnTo>
                      <a:pt x="95117" y="0"/>
                    </a:lnTo>
                    <a:lnTo>
                      <a:pt x="215271" y="32408"/>
                    </a:lnTo>
                  </a:path>
                </a:pathLst>
              </a:custGeom>
              <a:noFill/>
              <a:ln w="9525" cap="rnd">
                <a:solidFill>
                  <a:schemeClr val="accent1"/>
                </a:solidFill>
                <a:prstDash val="solid"/>
                <a:round/>
              </a:ln>
            </p:spPr>
            <p:txBody>
              <a:bodyPr rtlCol="0" anchor="ctr"/>
              <a:lstStyle/>
              <a:p>
                <a:endParaRPr lang="es-ES" dirty="0">
                  <a:latin typeface="Segoe UI" panose="020B0502040204020203" pitchFamily="34" charset="0"/>
                </a:endParaRPr>
              </a:p>
            </p:txBody>
          </p:sp>
          <p:sp>
            <p:nvSpPr>
              <p:cNvPr id="37" name="Freeform: Shape 36">
                <a:extLst>
                  <a:ext uri="{FF2B5EF4-FFF2-40B4-BE49-F238E27FC236}">
                    <a16:creationId xmlns:a16="http://schemas.microsoft.com/office/drawing/2014/main" id="{6A942FCF-41B2-404E-A35C-B5E4B41A25DA}"/>
                  </a:ext>
                </a:extLst>
              </p:cNvPr>
              <p:cNvSpPr/>
              <p:nvPr/>
            </p:nvSpPr>
            <p:spPr>
              <a:xfrm>
                <a:off x="10562779" y="4348246"/>
                <a:ext cx="44273" cy="44313"/>
              </a:xfrm>
              <a:custGeom>
                <a:avLst/>
                <a:gdLst>
                  <a:gd name="connsiteX0" fmla="*/ 43509 w 44273"/>
                  <a:gd name="connsiteY0" fmla="*/ 27948 h 44313"/>
                  <a:gd name="connsiteX1" fmla="*/ 16366 w 44273"/>
                  <a:gd name="connsiteY1" fmla="*/ 43509 h 44313"/>
                  <a:gd name="connsiteX2" fmla="*/ 805 w 44273"/>
                  <a:gd name="connsiteY2" fmla="*/ 16366 h 44313"/>
                  <a:gd name="connsiteX3" fmla="*/ 27948 w 44273"/>
                  <a:gd name="connsiteY3" fmla="*/ 805 h 44313"/>
                  <a:gd name="connsiteX4" fmla="*/ 43509 w 44273"/>
                  <a:gd name="connsiteY4" fmla="*/ 27948 h 4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3" h="44313">
                    <a:moveTo>
                      <a:pt x="43509" y="27948"/>
                    </a:moveTo>
                    <a:cubicBezTo>
                      <a:pt x="40350" y="39765"/>
                      <a:pt x="28182" y="46784"/>
                      <a:pt x="16366" y="43509"/>
                    </a:cubicBezTo>
                    <a:cubicBezTo>
                      <a:pt x="4549" y="40350"/>
                      <a:pt x="-2470" y="28182"/>
                      <a:pt x="805" y="16366"/>
                    </a:cubicBezTo>
                    <a:cubicBezTo>
                      <a:pt x="3964" y="4549"/>
                      <a:pt x="16132" y="-2470"/>
                      <a:pt x="27948" y="805"/>
                    </a:cubicBezTo>
                    <a:cubicBezTo>
                      <a:pt x="39765" y="3964"/>
                      <a:pt x="46667" y="16132"/>
                      <a:pt x="43509" y="27948"/>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38" name="Freeform: Shape 37">
                <a:extLst>
                  <a:ext uri="{FF2B5EF4-FFF2-40B4-BE49-F238E27FC236}">
                    <a16:creationId xmlns:a16="http://schemas.microsoft.com/office/drawing/2014/main" id="{EE3B7BBB-9B4F-4E1E-A122-AE63BABA9906}"/>
                  </a:ext>
                </a:extLst>
              </p:cNvPr>
              <p:cNvSpPr/>
              <p:nvPr/>
            </p:nvSpPr>
            <p:spPr>
              <a:xfrm rot="904875">
                <a:off x="10617988" y="4109100"/>
                <a:ext cx="44225" cy="113606"/>
              </a:xfrm>
              <a:custGeom>
                <a:avLst/>
                <a:gdLst>
                  <a:gd name="connsiteX0" fmla="*/ 0 w 44225"/>
                  <a:gd name="connsiteY0" fmla="*/ 0 h 113606"/>
                  <a:gd name="connsiteX1" fmla="*/ 44226 w 44225"/>
                  <a:gd name="connsiteY1" fmla="*/ 0 h 113606"/>
                  <a:gd name="connsiteX2" fmla="*/ 44226 w 44225"/>
                  <a:gd name="connsiteY2" fmla="*/ 113607 h 113606"/>
                  <a:gd name="connsiteX3" fmla="*/ 0 w 44225"/>
                  <a:gd name="connsiteY3" fmla="*/ 113607 h 113606"/>
                </a:gdLst>
                <a:ahLst/>
                <a:cxnLst>
                  <a:cxn ang="0">
                    <a:pos x="connsiteX0" y="connsiteY0"/>
                  </a:cxn>
                  <a:cxn ang="0">
                    <a:pos x="connsiteX1" y="connsiteY1"/>
                  </a:cxn>
                  <a:cxn ang="0">
                    <a:pos x="connsiteX2" y="connsiteY2"/>
                  </a:cxn>
                  <a:cxn ang="0">
                    <a:pos x="connsiteX3" y="connsiteY3"/>
                  </a:cxn>
                </a:cxnLst>
                <a:rect l="l" t="t" r="r" b="b"/>
                <a:pathLst>
                  <a:path w="44225" h="113606">
                    <a:moveTo>
                      <a:pt x="0" y="0"/>
                    </a:moveTo>
                    <a:lnTo>
                      <a:pt x="44226" y="0"/>
                    </a:lnTo>
                    <a:lnTo>
                      <a:pt x="44226" y="113607"/>
                    </a:lnTo>
                    <a:lnTo>
                      <a:pt x="0" y="113607"/>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39" name="Freeform: Shape 38">
              <a:extLst>
                <a:ext uri="{FF2B5EF4-FFF2-40B4-BE49-F238E27FC236}">
                  <a16:creationId xmlns:a16="http://schemas.microsoft.com/office/drawing/2014/main" id="{BC6E0BFA-2B81-4B5D-ADE3-53DFF28DC6C9}"/>
                </a:ext>
              </a:extLst>
            </p:cNvPr>
            <p:cNvSpPr/>
            <p:nvPr/>
          </p:nvSpPr>
          <p:spPr>
            <a:xfrm>
              <a:off x="10771251" y="4263996"/>
              <a:ext cx="44926" cy="11699"/>
            </a:xfrm>
            <a:custGeom>
              <a:avLst/>
              <a:gdLst>
                <a:gd name="connsiteX0" fmla="*/ 0 w 44926"/>
                <a:gd name="connsiteY0" fmla="*/ 0 h 11699"/>
                <a:gd name="connsiteX1" fmla="*/ 44926 w 44926"/>
                <a:gd name="connsiteY1" fmla="*/ 0 h 11699"/>
              </a:gdLst>
              <a:ahLst/>
              <a:cxnLst>
                <a:cxn ang="0">
                  <a:pos x="connsiteX0" y="connsiteY0"/>
                </a:cxn>
                <a:cxn ang="0">
                  <a:pos x="connsiteX1" y="connsiteY1"/>
                </a:cxn>
              </a:cxnLst>
              <a:rect l="l" t="t" r="r" b="b"/>
              <a:pathLst>
                <a:path w="44926" h="11699">
                  <a:moveTo>
                    <a:pt x="0" y="0"/>
                  </a:moveTo>
                  <a:lnTo>
                    <a:pt x="44926"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0" name="Freeform: Shape 39">
              <a:extLst>
                <a:ext uri="{FF2B5EF4-FFF2-40B4-BE49-F238E27FC236}">
                  <a16:creationId xmlns:a16="http://schemas.microsoft.com/office/drawing/2014/main" id="{FE519C18-5A97-4FC0-AB52-AF2EDE1B8F43}"/>
                </a:ext>
              </a:extLst>
            </p:cNvPr>
            <p:cNvSpPr/>
            <p:nvPr/>
          </p:nvSpPr>
          <p:spPr>
            <a:xfrm>
              <a:off x="10771251" y="4308220"/>
              <a:ext cx="44926" cy="11699"/>
            </a:xfrm>
            <a:custGeom>
              <a:avLst/>
              <a:gdLst>
                <a:gd name="connsiteX0" fmla="*/ 0 w 44926"/>
                <a:gd name="connsiteY0" fmla="*/ 0 h 11699"/>
                <a:gd name="connsiteX1" fmla="*/ 44926 w 44926"/>
                <a:gd name="connsiteY1" fmla="*/ 0 h 11699"/>
              </a:gdLst>
              <a:ahLst/>
              <a:cxnLst>
                <a:cxn ang="0">
                  <a:pos x="connsiteX0" y="connsiteY0"/>
                </a:cxn>
                <a:cxn ang="0">
                  <a:pos x="connsiteX1" y="connsiteY1"/>
                </a:cxn>
              </a:cxnLst>
              <a:rect l="l" t="t" r="r" b="b"/>
              <a:pathLst>
                <a:path w="44926" h="11699">
                  <a:moveTo>
                    <a:pt x="0" y="0"/>
                  </a:moveTo>
                  <a:lnTo>
                    <a:pt x="44926" y="0"/>
                  </a:lnTo>
                </a:path>
              </a:pathLst>
            </a:custGeom>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1" name="Freeform: Shape 40">
              <a:extLst>
                <a:ext uri="{FF2B5EF4-FFF2-40B4-BE49-F238E27FC236}">
                  <a16:creationId xmlns:a16="http://schemas.microsoft.com/office/drawing/2014/main" id="{77B02E4D-AA6E-4D4B-8701-784F153BC41B}"/>
                </a:ext>
              </a:extLst>
            </p:cNvPr>
            <p:cNvSpPr/>
            <p:nvPr/>
          </p:nvSpPr>
          <p:spPr>
            <a:xfrm>
              <a:off x="10727261" y="4064520"/>
              <a:ext cx="132789" cy="376372"/>
            </a:xfrm>
            <a:custGeom>
              <a:avLst/>
              <a:gdLst>
                <a:gd name="connsiteX0" fmla="*/ 0 w 132789"/>
                <a:gd name="connsiteY0" fmla="*/ 0 h 376372"/>
                <a:gd name="connsiteX1" fmla="*/ 132789 w 132789"/>
                <a:gd name="connsiteY1" fmla="*/ 0 h 376372"/>
                <a:gd name="connsiteX2" fmla="*/ 132789 w 132789"/>
                <a:gd name="connsiteY2" fmla="*/ 376372 h 376372"/>
                <a:gd name="connsiteX3" fmla="*/ 0 w 132789"/>
                <a:gd name="connsiteY3" fmla="*/ 376372 h 376372"/>
              </a:gdLst>
              <a:ahLst/>
              <a:cxnLst>
                <a:cxn ang="0">
                  <a:pos x="connsiteX0" y="connsiteY0"/>
                </a:cxn>
                <a:cxn ang="0">
                  <a:pos x="connsiteX1" y="connsiteY1"/>
                </a:cxn>
                <a:cxn ang="0">
                  <a:pos x="connsiteX2" y="connsiteY2"/>
                </a:cxn>
                <a:cxn ang="0">
                  <a:pos x="connsiteX3" y="connsiteY3"/>
                </a:cxn>
              </a:cxnLst>
              <a:rect l="l" t="t" r="r" b="b"/>
              <a:pathLst>
                <a:path w="132789" h="376372">
                  <a:moveTo>
                    <a:pt x="0" y="0"/>
                  </a:moveTo>
                  <a:lnTo>
                    <a:pt x="132789" y="0"/>
                  </a:lnTo>
                  <a:lnTo>
                    <a:pt x="132789" y="376372"/>
                  </a:lnTo>
                  <a:lnTo>
                    <a:pt x="0" y="376372"/>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2" name="Freeform: Shape 41">
              <a:extLst>
                <a:ext uri="{FF2B5EF4-FFF2-40B4-BE49-F238E27FC236}">
                  <a16:creationId xmlns:a16="http://schemas.microsoft.com/office/drawing/2014/main" id="{2D2D885D-AFD8-44FF-A44D-9305A2095F20}"/>
                </a:ext>
              </a:extLst>
            </p:cNvPr>
            <p:cNvSpPr/>
            <p:nvPr/>
          </p:nvSpPr>
          <p:spPr>
            <a:xfrm>
              <a:off x="10771602" y="4352444"/>
              <a:ext cx="44224" cy="44224"/>
            </a:xfrm>
            <a:custGeom>
              <a:avLst/>
              <a:gdLst>
                <a:gd name="connsiteX0" fmla="*/ 44224 w 44224"/>
                <a:gd name="connsiteY0" fmla="*/ 22112 h 44224"/>
                <a:gd name="connsiteX1" fmla="*/ 22112 w 44224"/>
                <a:gd name="connsiteY1" fmla="*/ 44224 h 44224"/>
                <a:gd name="connsiteX2" fmla="*/ 0 w 44224"/>
                <a:gd name="connsiteY2" fmla="*/ 22112 h 44224"/>
                <a:gd name="connsiteX3" fmla="*/ 22112 w 44224"/>
                <a:gd name="connsiteY3" fmla="*/ 0 h 44224"/>
                <a:gd name="connsiteX4" fmla="*/ 44224 w 44224"/>
                <a:gd name="connsiteY4" fmla="*/ 22112 h 44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24" h="44224">
                  <a:moveTo>
                    <a:pt x="44224" y="22112"/>
                  </a:moveTo>
                  <a:cubicBezTo>
                    <a:pt x="44224" y="34279"/>
                    <a:pt x="34280" y="44224"/>
                    <a:pt x="22112" y="44224"/>
                  </a:cubicBezTo>
                  <a:cubicBezTo>
                    <a:pt x="9945" y="44224"/>
                    <a:pt x="0" y="34279"/>
                    <a:pt x="0" y="22112"/>
                  </a:cubicBezTo>
                  <a:cubicBezTo>
                    <a:pt x="0" y="9945"/>
                    <a:pt x="9945" y="0"/>
                    <a:pt x="22112" y="0"/>
                  </a:cubicBezTo>
                  <a:cubicBezTo>
                    <a:pt x="34280" y="0"/>
                    <a:pt x="44224" y="9945"/>
                    <a:pt x="44224" y="22112"/>
                  </a:cubicBez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sp>
          <p:nvSpPr>
            <p:cNvPr id="43" name="Freeform: Shape 42">
              <a:extLst>
                <a:ext uri="{FF2B5EF4-FFF2-40B4-BE49-F238E27FC236}">
                  <a16:creationId xmlns:a16="http://schemas.microsoft.com/office/drawing/2014/main" id="{B50162AE-A7C0-492F-A584-45450FCA9C6D}"/>
                </a:ext>
              </a:extLst>
            </p:cNvPr>
            <p:cNvSpPr/>
            <p:nvPr/>
          </p:nvSpPr>
          <p:spPr>
            <a:xfrm>
              <a:off x="10771602" y="4105936"/>
              <a:ext cx="44224" cy="113602"/>
            </a:xfrm>
            <a:custGeom>
              <a:avLst/>
              <a:gdLst>
                <a:gd name="connsiteX0" fmla="*/ 0 w 44224"/>
                <a:gd name="connsiteY0" fmla="*/ 0 h 113602"/>
                <a:gd name="connsiteX1" fmla="*/ 44224 w 44224"/>
                <a:gd name="connsiteY1" fmla="*/ 0 h 113602"/>
                <a:gd name="connsiteX2" fmla="*/ 44224 w 44224"/>
                <a:gd name="connsiteY2" fmla="*/ 113602 h 113602"/>
                <a:gd name="connsiteX3" fmla="*/ 0 w 44224"/>
                <a:gd name="connsiteY3" fmla="*/ 113602 h 113602"/>
              </a:gdLst>
              <a:ahLst/>
              <a:cxnLst>
                <a:cxn ang="0">
                  <a:pos x="connsiteX0" y="connsiteY0"/>
                </a:cxn>
                <a:cxn ang="0">
                  <a:pos x="connsiteX1" y="connsiteY1"/>
                </a:cxn>
                <a:cxn ang="0">
                  <a:pos x="connsiteX2" y="connsiteY2"/>
                </a:cxn>
                <a:cxn ang="0">
                  <a:pos x="connsiteX3" y="connsiteY3"/>
                </a:cxn>
              </a:cxnLst>
              <a:rect l="l" t="t" r="r" b="b"/>
              <a:pathLst>
                <a:path w="44224" h="113602">
                  <a:moveTo>
                    <a:pt x="0" y="0"/>
                  </a:moveTo>
                  <a:lnTo>
                    <a:pt x="44224" y="0"/>
                  </a:lnTo>
                  <a:lnTo>
                    <a:pt x="44224" y="113602"/>
                  </a:lnTo>
                  <a:lnTo>
                    <a:pt x="0" y="113602"/>
                  </a:lnTo>
                  <a:close/>
                </a:path>
              </a:pathLst>
            </a:custGeom>
            <a:noFill/>
            <a:ln w="9525" cap="rnd">
              <a:solidFill>
                <a:schemeClr val="tx2"/>
              </a:solidFill>
              <a:prstDash val="solid"/>
              <a:round/>
            </a:ln>
          </p:spPr>
          <p:txBody>
            <a:bodyPr rtlCol="0" anchor="ctr"/>
            <a:lstStyle/>
            <a:p>
              <a:endParaRPr lang="es-ES" dirty="0">
                <a:latin typeface="Segoe UI" panose="020B0502040204020203" pitchFamily="34" charset="0"/>
              </a:endParaRPr>
            </a:p>
          </p:txBody>
        </p:sp>
      </p:grpSp>
      <p:sp>
        <p:nvSpPr>
          <p:cNvPr id="128" name="Marcador de pie de página 1">
            <a:extLst>
              <a:ext uri="{FF2B5EF4-FFF2-40B4-BE49-F238E27FC236}">
                <a16:creationId xmlns:a16="http://schemas.microsoft.com/office/drawing/2014/main" id="{34CA0672-C773-4694-AD01-57DD386C6902}"/>
              </a:ext>
            </a:extLst>
          </p:cNvPr>
          <p:cNvSpPr txBox="1">
            <a:spLocks/>
          </p:cNvSpPr>
          <p:nvPr/>
        </p:nvSpPr>
        <p:spPr>
          <a:xfrm>
            <a:off x="11595386" y="6601396"/>
            <a:ext cx="407502" cy="170878"/>
          </a:xfrm>
          <a:prstGeom prst="rect">
            <a:avLst/>
          </a:prstGeom>
        </p:spPr>
        <p:txBody>
          <a:bodyPr vert="horz" lIns="0" tIns="0" rIns="0" bIns="0" rtlCol="0" anchor="t"/>
          <a:lstStyle>
            <a:defPPr>
              <a:defRPr lang="es-ES"/>
            </a:defPPr>
            <a:lvl1pPr>
              <a:lnSpc>
                <a:spcPct val="100000"/>
              </a:lnSpc>
              <a:defRPr sz="1300" spc="-30" baseline="0">
                <a:solidFill>
                  <a:schemeClr val="accent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900" dirty="0">
                <a:solidFill>
                  <a:schemeClr val="tx2"/>
                </a:solidFill>
                <a:latin typeface="Segoe UI" panose="020B0502040204020203" pitchFamily="34" charset="0"/>
              </a:rPr>
              <a:t>p. </a:t>
            </a:r>
            <a:fld id="{C55AD5FC-D658-4668-AADB-0A3BDC5470A2}" type="slidenum">
              <a:rPr lang="es-ES" sz="900" smtClean="0">
                <a:solidFill>
                  <a:schemeClr val="tx2"/>
                </a:solidFill>
                <a:latin typeface="Segoe UI" panose="020B0502040204020203" pitchFamily="34" charset="0"/>
              </a:rPr>
              <a:pPr algn="l"/>
              <a:t>9</a:t>
            </a:fld>
            <a:endParaRPr lang="es-ES" sz="900" dirty="0">
              <a:solidFill>
                <a:schemeClr val="tx2"/>
              </a:solidFill>
              <a:latin typeface="Segoe UI" panose="020B0502040204020203" pitchFamily="34" charset="0"/>
            </a:endParaRPr>
          </a:p>
        </p:txBody>
      </p:sp>
    </p:spTree>
    <p:extLst>
      <p:ext uri="{BB962C8B-B14F-4D97-AF65-F5344CB8AC3E}">
        <p14:creationId xmlns:p14="http://schemas.microsoft.com/office/powerpoint/2010/main" val="86999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04 Texto con imágenes">
  <a:themeElements>
    <a:clrScheme name="CaixaBank">
      <a:dk1>
        <a:sysClr val="windowText" lastClr="000000"/>
      </a:dk1>
      <a:lt1>
        <a:sysClr val="window" lastClr="FFFFFF"/>
      </a:lt1>
      <a:dk2>
        <a:srgbClr val="5A5B5D"/>
      </a:dk2>
      <a:lt2>
        <a:srgbClr val="F2F2F2"/>
      </a:lt2>
      <a:accent1>
        <a:srgbClr val="4ABDF0"/>
      </a:accent1>
      <a:accent2>
        <a:srgbClr val="009AD8"/>
      </a:accent2>
      <a:accent3>
        <a:srgbClr val="A4A4A4"/>
      </a:accent3>
      <a:accent4>
        <a:srgbClr val="E65A2B"/>
      </a:accent4>
      <a:accent5>
        <a:srgbClr val="F4C00E"/>
      </a:accent5>
      <a:accent6>
        <a:srgbClr val="E30613"/>
      </a:accent6>
      <a:hlink>
        <a:srgbClr val="4ABDF0"/>
      </a:hlink>
      <a:folHlink>
        <a:srgbClr val="009AD8"/>
      </a:folHlink>
    </a:clrScheme>
    <a:fontScheme name="CaixaBank">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761e6aa-c4e8-423d-bef0-8fc7fdbb0343" xsi:nil="true"/>
    <lcf76f155ced4ddcb4097134ff3c332f xmlns="f10b862d-9925-43d2-8cd3-733fabd3e09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767806310A92F4449498F50C9243AEF0" ma:contentTypeVersion="16" ma:contentTypeDescription="Crear nuevo documento." ma:contentTypeScope="" ma:versionID="726315117d1f22cbfd14d6237849d589">
  <xsd:schema xmlns:xsd="http://www.w3.org/2001/XMLSchema" xmlns:xs="http://www.w3.org/2001/XMLSchema" xmlns:p="http://schemas.microsoft.com/office/2006/metadata/properties" xmlns:ns2="f10b862d-9925-43d2-8cd3-733fabd3e09a" xmlns:ns3="a761e6aa-c4e8-423d-bef0-8fc7fdbb0343" targetNamespace="http://schemas.microsoft.com/office/2006/metadata/properties" ma:root="true" ma:fieldsID="791e41f817bf5669d9099753683454ad" ns2:_="" ns3:_="">
    <xsd:import namespace="f10b862d-9925-43d2-8cd3-733fabd3e09a"/>
    <xsd:import namespace="a761e6aa-c4e8-423d-bef0-8fc7fdbb034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0b862d-9925-43d2-8cd3-733fabd3e0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Etiquetas de imagen" ma:readOnly="false" ma:fieldId="{5cf76f15-5ced-4ddc-b409-7134ff3c332f}" ma:taxonomyMulti="true" ma:sspId="1bd88258-876d-47aa-8492-218c1c30083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61e6aa-c4e8-423d-bef0-8fc7fdbb034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61f696f-b841-447a-8bc2-2dd569fdc2c0}" ma:internalName="TaxCatchAll" ma:showField="CatchAllData" ma:web="a761e6aa-c4e8-423d-bef0-8fc7fdbb034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60D77B-23ED-4651-B4B7-A99F552378C5}">
  <ds:schemaRefs>
    <ds:schemaRef ds:uri="a761e6aa-c4e8-423d-bef0-8fc7fdbb0343"/>
    <ds:schemaRef ds:uri="http://schemas.microsoft.com/office/infopath/2007/PartnerControls"/>
    <ds:schemaRef ds:uri="http://purl.org/dc/dcmitype/"/>
    <ds:schemaRef ds:uri="http://purl.org/dc/elements/1.1/"/>
    <ds:schemaRef ds:uri="http://schemas.microsoft.com/office/2006/metadata/properties"/>
    <ds:schemaRef ds:uri="f10b862d-9925-43d2-8cd3-733fabd3e09a"/>
    <ds:schemaRef ds:uri="http://schemas.microsoft.com/office/2006/documentManagement/type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74A14CFF-6686-4C8A-963F-E82550C46479}">
  <ds:schemaRefs>
    <ds:schemaRef ds:uri="http://schemas.microsoft.com/sharepoint/v3/contenttype/forms"/>
  </ds:schemaRefs>
</ds:datastoreItem>
</file>

<file path=customXml/itemProps3.xml><?xml version="1.0" encoding="utf-8"?>
<ds:datastoreItem xmlns:ds="http://schemas.openxmlformats.org/officeDocument/2006/customXml" ds:itemID="{6792BDBC-BF27-4958-87C1-9DFDAF015B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0b862d-9925-43d2-8cd3-733fabd3e09a"/>
    <ds:schemaRef ds:uri="a761e6aa-c4e8-423d-bef0-8fc7fdbb0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18360</TotalTime>
  <Words>5990</Words>
  <Application>Microsoft Office PowerPoint</Application>
  <PresentationFormat>Panorámica</PresentationFormat>
  <Paragraphs>504</Paragraphs>
  <Slides>26</Slides>
  <Notes>26</Notes>
  <HiddenSlides>0</HiddenSlides>
  <MMClips>0</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26</vt:i4>
      </vt:variant>
    </vt:vector>
  </HeadingPairs>
  <TitlesOfParts>
    <vt:vector size="42" baseType="lpstr">
      <vt:lpstr>Wingdings</vt:lpstr>
      <vt:lpstr>Calibri</vt:lpstr>
      <vt:lpstr>Segoe UI</vt:lpstr>
      <vt:lpstr>Segoe Pro Display Semibold</vt:lpstr>
      <vt:lpstr>Segoe Pro Semibold</vt:lpstr>
      <vt:lpstr>open sans</vt:lpstr>
      <vt:lpstr>Open Sans Light</vt:lpstr>
      <vt:lpstr>verdana</vt:lpstr>
      <vt:lpstr>Segoe UI Black</vt:lpstr>
      <vt:lpstr>DM Sans</vt:lpstr>
      <vt:lpstr>Open Sans SemiBold</vt:lpstr>
      <vt:lpstr>Arial</vt:lpstr>
      <vt:lpstr>Segoe UI Semibold</vt:lpstr>
      <vt:lpstr>verdana</vt:lpstr>
      <vt:lpstr>Wingdings 2</vt:lpstr>
      <vt:lpstr>04 Texto con imágenes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bulletproof</dc:creator>
  <cp:lastModifiedBy>CRISTINA TELLO SANTIAGO</cp:lastModifiedBy>
  <cp:revision>1088</cp:revision>
  <dcterms:created xsi:type="dcterms:W3CDTF">2019-11-22T11:13:00Z</dcterms:created>
  <dcterms:modified xsi:type="dcterms:W3CDTF">2025-12-22T11:52:26Z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0x010100767806310A92F4449498F50C9243AEF0</vt:lpwstr>
  </property>
  <property fmtid="{D5CDD505-2E9C-101B-9397-08002B2CF9AE}" pid="3" name="MediaServiceImageTags">
    <vt:lpwstr/>
  </property>
  <property fmtid="{D5CDD505-2E9C-101B-9397-08002B2CF9AE}" pid="4" name="MSIP_Label_5d86bc70-2a05-490c-b199-8f0f8e614d89_Enabled">
    <vt:lpwstr>true</vt:lpwstr>
  </property>
  <property fmtid="{D5CDD505-2E9C-101B-9397-08002B2CF9AE}" pid="5" name="MSIP_Label_5d86bc70-2a05-490c-b199-8f0f8e614d89_SetDate">
    <vt:lpwstr>2024-01-24T11:52:17Z</vt:lpwstr>
  </property>
  <property fmtid="{D5CDD505-2E9C-101B-9397-08002B2CF9AE}" pid="6" name="MSIP_Label_5d86bc70-2a05-490c-b199-8f0f8e614d89_Method">
    <vt:lpwstr>Privileged</vt:lpwstr>
  </property>
  <property fmtid="{D5CDD505-2E9C-101B-9397-08002B2CF9AE}" pid="7" name="MSIP_Label_5d86bc70-2a05-490c-b199-8f0f8e614d89_Name">
    <vt:lpwstr>5d86bc70-2a05-490c-b199-8f0f8e614d89</vt:lpwstr>
  </property>
  <property fmtid="{D5CDD505-2E9C-101B-9397-08002B2CF9AE}" pid="8" name="MSIP_Label_5d86bc70-2a05-490c-b199-8f0f8e614d89_SiteId">
    <vt:lpwstr>5df31d35-3ba9-481e-a3c8-ff9be3ee783b</vt:lpwstr>
  </property>
  <property fmtid="{D5CDD505-2E9C-101B-9397-08002B2CF9AE}" pid="9" name="MSIP_Label_5d86bc70-2a05-490c-b199-8f0f8e614d89_ActionId">
    <vt:lpwstr>22cbdb83-de2e-4c3f-b848-9f0645618872</vt:lpwstr>
  </property>
  <property fmtid="{D5CDD505-2E9C-101B-9397-08002B2CF9AE}" pid="10" name="MSIP_Label_5d86bc70-2a05-490c-b199-8f0f8e614d89_ContentBits">
    <vt:lpwstr>0</vt:lpwstr>
  </property>
</Properties>
</file>