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Lst>
  <p:notesMasterIdLst>
    <p:notesMasterId r:id="rId26"/>
  </p:notesMasterIdLst>
  <p:handoutMasterIdLst>
    <p:handoutMasterId r:id="rId27"/>
  </p:handoutMasterIdLst>
  <p:sldIdLst>
    <p:sldId id="256" r:id="rId6"/>
    <p:sldId id="257" r:id="rId7"/>
    <p:sldId id="258" r:id="rId8"/>
    <p:sldId id="259" r:id="rId9"/>
    <p:sldId id="260" r:id="rId10"/>
    <p:sldId id="261" r:id="rId11"/>
    <p:sldId id="272" r:id="rId12"/>
    <p:sldId id="273" r:id="rId13"/>
    <p:sldId id="262" r:id="rId14"/>
    <p:sldId id="263" r:id="rId15"/>
    <p:sldId id="264" r:id="rId16"/>
    <p:sldId id="265" r:id="rId17"/>
    <p:sldId id="274" r:id="rId18"/>
    <p:sldId id="270" r:id="rId19"/>
    <p:sldId id="266" r:id="rId20"/>
    <p:sldId id="2698" r:id="rId21"/>
    <p:sldId id="2699" r:id="rId22"/>
    <p:sldId id="2700" r:id="rId23"/>
    <p:sldId id="2701" r:id="rId24"/>
    <p:sldId id="271" r:id="rId25"/>
  </p:sldIdLst>
  <p:sldSz cx="12192000" cy="6858000"/>
  <p:notesSz cx="6858000" cy="9144000"/>
  <p:embeddedFontLst>
    <p:embeddedFont>
      <p:font typeface="Open Sans SemiBold" panose="020B07060308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
      <p:font typeface="Segoe UI Semibold" panose="020B07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83">
          <p15:clr>
            <a:srgbClr val="A4A3A4"/>
          </p15:clr>
        </p15:guide>
        <p15:guide id="3" pos="710">
          <p15:clr>
            <a:srgbClr val="A4A3A4"/>
          </p15:clr>
        </p15:guide>
        <p15:guide id="4" pos="7446">
          <p15:clr>
            <a:srgbClr val="A4A3A4"/>
          </p15:clr>
        </p15:guide>
        <p15:guide id="5" pos="234">
          <p15:clr>
            <a:srgbClr val="A4A3A4"/>
          </p15:clr>
        </p15:guide>
        <p15:guide id="6" pos="3999">
          <p15:clr>
            <a:srgbClr val="A4A3A4"/>
          </p15:clr>
        </p15:guide>
        <p15:guide id="7" orient="horz" pos="98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v2S6Ggwah62n0ssMRQHES/drT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34A76-F3B3-42C8-82A0-1F826ADD7C9C}" v="11" dt="2025-12-22T10:59:09.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116" autoAdjust="0"/>
  </p:normalViewPr>
  <p:slideViewPr>
    <p:cSldViewPr snapToGrid="0">
      <p:cViewPr varScale="1">
        <p:scale>
          <a:sx n="64" d="100"/>
          <a:sy n="64" d="100"/>
        </p:scale>
        <p:origin x="2358" y="66"/>
      </p:cViewPr>
      <p:guideLst>
        <p:guide orient="horz" pos="2160"/>
        <p:guide pos="483"/>
        <p:guide pos="710"/>
        <p:guide pos="7446"/>
        <p:guide pos="234"/>
        <p:guide pos="3999"/>
        <p:guide orient="horz" pos="981"/>
      </p:guideLst>
    </p:cSldViewPr>
  </p:slid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TELLO SANTIAGO" userId="08db1f17-20f0-46aa-b109-dbabbd358527" providerId="ADAL" clId="{C2434A76-F3B3-42C8-82A0-1F826ADD7C9C}"/>
    <pc:docChg chg="undo custSel modSld modMainMaster">
      <pc:chgData name="CRISTINA TELLO SANTIAGO" userId="08db1f17-20f0-46aa-b109-dbabbd358527" providerId="ADAL" clId="{C2434A76-F3B3-42C8-82A0-1F826ADD7C9C}" dt="2025-12-22T11:55:17.662" v="56" actId="478"/>
      <pc:docMkLst>
        <pc:docMk/>
      </pc:docMkLst>
      <pc:sldChg chg="modSp mod">
        <pc:chgData name="CRISTINA TELLO SANTIAGO" userId="08db1f17-20f0-46aa-b109-dbabbd358527" providerId="ADAL" clId="{C2434A76-F3B3-42C8-82A0-1F826ADD7C9C}" dt="2025-12-18T07:21:08.287" v="6" actId="1076"/>
        <pc:sldMkLst>
          <pc:docMk/>
          <pc:sldMk cId="0" sldId="256"/>
        </pc:sldMkLst>
        <pc:spChg chg="mod">
          <ac:chgData name="CRISTINA TELLO SANTIAGO" userId="08db1f17-20f0-46aa-b109-dbabbd358527" providerId="ADAL" clId="{C2434A76-F3B3-42C8-82A0-1F826ADD7C9C}" dt="2025-12-18T07:20:55.566" v="4" actId="1076"/>
          <ac:spMkLst>
            <pc:docMk/>
            <pc:sldMk cId="0" sldId="256"/>
            <ac:spMk id="26" creationId="{00000000-0000-0000-0000-000000000000}"/>
          </ac:spMkLst>
        </pc:spChg>
        <pc:spChg chg="mod">
          <ac:chgData name="CRISTINA TELLO SANTIAGO" userId="08db1f17-20f0-46aa-b109-dbabbd358527" providerId="ADAL" clId="{C2434A76-F3B3-42C8-82A0-1F826ADD7C9C}" dt="2025-12-18T07:21:08.287" v="6" actId="1076"/>
          <ac:spMkLst>
            <pc:docMk/>
            <pc:sldMk cId="0" sldId="256"/>
            <ac:spMk id="27" creationId="{00000000-0000-0000-0000-000000000000}"/>
          </ac:spMkLst>
        </pc:spChg>
        <pc:spChg chg="mod">
          <ac:chgData name="CRISTINA TELLO SANTIAGO" userId="08db1f17-20f0-46aa-b109-dbabbd358527" providerId="ADAL" clId="{C2434A76-F3B3-42C8-82A0-1F826ADD7C9C}" dt="2025-12-18T07:21:08.287" v="6" actId="1076"/>
          <ac:spMkLst>
            <pc:docMk/>
            <pc:sldMk cId="0" sldId="256"/>
            <ac:spMk id="28" creationId="{00000000-0000-0000-0000-000000000000}"/>
          </ac:spMkLst>
        </pc:spChg>
        <pc:grpChg chg="mod">
          <ac:chgData name="CRISTINA TELLO SANTIAGO" userId="08db1f17-20f0-46aa-b109-dbabbd358527" providerId="ADAL" clId="{C2434A76-F3B3-42C8-82A0-1F826ADD7C9C}" dt="2025-12-18T07:21:08.287" v="6" actId="1076"/>
          <ac:grpSpMkLst>
            <pc:docMk/>
            <pc:sldMk cId="0" sldId="256"/>
            <ac:grpSpMk id="30" creationId="{00000000-0000-0000-0000-000000000000}"/>
          </ac:grpSpMkLst>
        </pc:grpChg>
        <pc:picChg chg="mod">
          <ac:chgData name="CRISTINA TELLO SANTIAGO" userId="08db1f17-20f0-46aa-b109-dbabbd358527" providerId="ADAL" clId="{C2434A76-F3B3-42C8-82A0-1F826ADD7C9C}" dt="2025-12-18T07:20:42.864" v="1" actId="14100"/>
          <ac:picMkLst>
            <pc:docMk/>
            <pc:sldMk cId="0" sldId="256"/>
            <ac:picMk id="25" creationId="{00000000-0000-0000-0000-000000000000}"/>
          </ac:picMkLst>
        </pc:picChg>
        <pc:picChg chg="mod">
          <ac:chgData name="CRISTINA TELLO SANTIAGO" userId="08db1f17-20f0-46aa-b109-dbabbd358527" providerId="ADAL" clId="{C2434A76-F3B3-42C8-82A0-1F826ADD7C9C}" dt="2025-12-18T07:21:08.287" v="6" actId="1076"/>
          <ac:picMkLst>
            <pc:docMk/>
            <pc:sldMk cId="0" sldId="256"/>
            <ac:picMk id="29" creationId="{00000000-0000-0000-0000-000000000000}"/>
          </ac:picMkLst>
        </pc:picChg>
      </pc:sldChg>
      <pc:sldChg chg="addSp modSp mod">
        <pc:chgData name="CRISTINA TELLO SANTIAGO" userId="08db1f17-20f0-46aa-b109-dbabbd358527" providerId="ADAL" clId="{C2434A76-F3B3-42C8-82A0-1F826ADD7C9C}" dt="2025-12-18T07:25:40.596" v="40" actId="1035"/>
        <pc:sldMkLst>
          <pc:docMk/>
          <pc:sldMk cId="0" sldId="257"/>
        </pc:sldMkLst>
        <pc:spChg chg="add mod">
          <ac:chgData name="CRISTINA TELLO SANTIAGO" userId="08db1f17-20f0-46aa-b109-dbabbd358527" providerId="ADAL" clId="{C2434A76-F3B3-42C8-82A0-1F826ADD7C9C}" dt="2025-12-18T07:25:40.596" v="40" actId="1035"/>
          <ac:spMkLst>
            <pc:docMk/>
            <pc:sldMk cId="0" sldId="257"/>
            <ac:spMk id="7" creationId="{E78F5C68-BE3A-DF3E-C8E8-F35165AADC2D}"/>
          </ac:spMkLst>
        </pc:spChg>
      </pc:sldChg>
      <pc:sldChg chg="addSp modSp">
        <pc:chgData name="CRISTINA TELLO SANTIAGO" userId="08db1f17-20f0-46aa-b109-dbabbd358527" providerId="ADAL" clId="{C2434A76-F3B3-42C8-82A0-1F826ADD7C9C}" dt="2025-12-18T07:25:46.490" v="41"/>
        <pc:sldMkLst>
          <pc:docMk/>
          <pc:sldMk cId="0" sldId="258"/>
        </pc:sldMkLst>
        <pc:spChg chg="add mod">
          <ac:chgData name="CRISTINA TELLO SANTIAGO" userId="08db1f17-20f0-46aa-b109-dbabbd358527" providerId="ADAL" clId="{C2434A76-F3B3-42C8-82A0-1F826ADD7C9C}" dt="2025-12-18T07:25:46.490" v="41"/>
          <ac:spMkLst>
            <pc:docMk/>
            <pc:sldMk cId="0" sldId="258"/>
            <ac:spMk id="2" creationId="{C21B4CEE-AA4F-8113-34AA-305508EFC479}"/>
          </ac:spMkLst>
        </pc:spChg>
      </pc:sldChg>
      <pc:sldChg chg="addSp modSp">
        <pc:chgData name="CRISTINA TELLO SANTIAGO" userId="08db1f17-20f0-46aa-b109-dbabbd358527" providerId="ADAL" clId="{C2434A76-F3B3-42C8-82A0-1F826ADD7C9C}" dt="2025-12-18T07:25:48.747" v="42"/>
        <pc:sldMkLst>
          <pc:docMk/>
          <pc:sldMk cId="0" sldId="259"/>
        </pc:sldMkLst>
        <pc:spChg chg="add mod">
          <ac:chgData name="CRISTINA TELLO SANTIAGO" userId="08db1f17-20f0-46aa-b109-dbabbd358527" providerId="ADAL" clId="{C2434A76-F3B3-42C8-82A0-1F826ADD7C9C}" dt="2025-12-18T07:25:48.747" v="42"/>
          <ac:spMkLst>
            <pc:docMk/>
            <pc:sldMk cId="0" sldId="259"/>
            <ac:spMk id="2" creationId="{82828772-FEF5-5752-C206-65B98BBE770F}"/>
          </ac:spMkLst>
        </pc:spChg>
      </pc:sldChg>
      <pc:sldChg chg="modSp mod">
        <pc:chgData name="CRISTINA TELLO SANTIAGO" userId="08db1f17-20f0-46aa-b109-dbabbd358527" providerId="ADAL" clId="{C2434A76-F3B3-42C8-82A0-1F826ADD7C9C}" dt="2025-12-18T07:22:07.917" v="9" actId="14100"/>
        <pc:sldMkLst>
          <pc:docMk/>
          <pc:sldMk cId="0" sldId="260"/>
        </pc:sldMkLst>
        <pc:cxnChg chg="mod">
          <ac:chgData name="CRISTINA TELLO SANTIAGO" userId="08db1f17-20f0-46aa-b109-dbabbd358527" providerId="ADAL" clId="{C2434A76-F3B3-42C8-82A0-1F826ADD7C9C}" dt="2025-12-18T07:22:07.917" v="9" actId="14100"/>
          <ac:cxnSpMkLst>
            <pc:docMk/>
            <pc:sldMk cId="0" sldId="260"/>
            <ac:cxnSpMk id="177" creationId="{00000000-0000-0000-0000-000000000000}"/>
          </ac:cxnSpMkLst>
        </pc:cxnChg>
      </pc:sldChg>
      <pc:sldChg chg="modSp mod">
        <pc:chgData name="CRISTINA TELLO SANTIAGO" userId="08db1f17-20f0-46aa-b109-dbabbd358527" providerId="ADAL" clId="{C2434A76-F3B3-42C8-82A0-1F826ADD7C9C}" dt="2025-12-18T07:22:28.904" v="10" actId="14100"/>
        <pc:sldMkLst>
          <pc:docMk/>
          <pc:sldMk cId="0" sldId="261"/>
        </pc:sldMkLst>
        <pc:cxnChg chg="mod">
          <ac:chgData name="CRISTINA TELLO SANTIAGO" userId="08db1f17-20f0-46aa-b109-dbabbd358527" providerId="ADAL" clId="{C2434A76-F3B3-42C8-82A0-1F826ADD7C9C}" dt="2025-12-18T07:22:28.904" v="10" actId="14100"/>
          <ac:cxnSpMkLst>
            <pc:docMk/>
            <pc:sldMk cId="0" sldId="261"/>
            <ac:cxnSpMk id="245" creationId="{00000000-0000-0000-0000-000000000000}"/>
          </ac:cxnSpMkLst>
        </pc:cxnChg>
      </pc:sldChg>
      <pc:sldChg chg="addSp modSp">
        <pc:chgData name="CRISTINA TELLO SANTIAGO" userId="08db1f17-20f0-46aa-b109-dbabbd358527" providerId="ADAL" clId="{C2434A76-F3B3-42C8-82A0-1F826ADD7C9C}" dt="2025-12-18T07:25:57.584" v="43"/>
        <pc:sldMkLst>
          <pc:docMk/>
          <pc:sldMk cId="0" sldId="262"/>
        </pc:sldMkLst>
        <pc:spChg chg="add mod">
          <ac:chgData name="CRISTINA TELLO SANTIAGO" userId="08db1f17-20f0-46aa-b109-dbabbd358527" providerId="ADAL" clId="{C2434A76-F3B3-42C8-82A0-1F826ADD7C9C}" dt="2025-12-18T07:25:57.584" v="43"/>
          <ac:spMkLst>
            <pc:docMk/>
            <pc:sldMk cId="0" sldId="262"/>
            <ac:spMk id="2" creationId="{AAB85562-90C2-2EC0-8CA9-4E46664E602B}"/>
          </ac:spMkLst>
        </pc:spChg>
      </pc:sldChg>
      <pc:sldChg chg="modSp mod">
        <pc:chgData name="CRISTINA TELLO SANTIAGO" userId="08db1f17-20f0-46aa-b109-dbabbd358527" providerId="ADAL" clId="{C2434A76-F3B3-42C8-82A0-1F826ADD7C9C}" dt="2025-12-22T10:59:47.674" v="54" actId="14100"/>
        <pc:sldMkLst>
          <pc:docMk/>
          <pc:sldMk cId="0" sldId="264"/>
        </pc:sldMkLst>
        <pc:cxnChg chg="mod">
          <ac:chgData name="CRISTINA TELLO SANTIAGO" userId="08db1f17-20f0-46aa-b109-dbabbd358527" providerId="ADAL" clId="{C2434A76-F3B3-42C8-82A0-1F826ADD7C9C}" dt="2025-12-22T10:59:47.674" v="54" actId="14100"/>
          <ac:cxnSpMkLst>
            <pc:docMk/>
            <pc:sldMk cId="0" sldId="264"/>
            <ac:cxnSpMk id="374" creationId="{00000000-0000-0000-0000-000000000000}"/>
          </ac:cxnSpMkLst>
        </pc:cxnChg>
      </pc:sldChg>
      <pc:sldChg chg="addSp modSp">
        <pc:chgData name="CRISTINA TELLO SANTIAGO" userId="08db1f17-20f0-46aa-b109-dbabbd358527" providerId="ADAL" clId="{C2434A76-F3B3-42C8-82A0-1F826ADD7C9C}" dt="2025-12-18T07:26:06.195" v="44"/>
        <pc:sldMkLst>
          <pc:docMk/>
          <pc:sldMk cId="0" sldId="270"/>
        </pc:sldMkLst>
        <pc:spChg chg="add mod">
          <ac:chgData name="CRISTINA TELLO SANTIAGO" userId="08db1f17-20f0-46aa-b109-dbabbd358527" providerId="ADAL" clId="{C2434A76-F3B3-42C8-82A0-1F826ADD7C9C}" dt="2025-12-18T07:26:06.195" v="44"/>
          <ac:spMkLst>
            <pc:docMk/>
            <pc:sldMk cId="0" sldId="270"/>
            <ac:spMk id="2" creationId="{5E81F46F-1E0D-C2BF-41A7-FA278C694548}"/>
          </ac:spMkLst>
        </pc:spChg>
      </pc:sldChg>
      <pc:sldChg chg="addSp delSp modSp mod">
        <pc:chgData name="CRISTINA TELLO SANTIAGO" userId="08db1f17-20f0-46aa-b109-dbabbd358527" providerId="ADAL" clId="{C2434A76-F3B3-42C8-82A0-1F826ADD7C9C}" dt="2025-12-22T11:00:05.967" v="55" actId="14100"/>
        <pc:sldMkLst>
          <pc:docMk/>
          <pc:sldMk cId="0" sldId="271"/>
        </pc:sldMkLst>
        <pc:picChg chg="add mod">
          <ac:chgData name="CRISTINA TELLO SANTIAGO" userId="08db1f17-20f0-46aa-b109-dbabbd358527" providerId="ADAL" clId="{C2434A76-F3B3-42C8-82A0-1F826ADD7C9C}" dt="2025-12-18T07:25:06.520" v="28" actId="688"/>
          <ac:picMkLst>
            <pc:docMk/>
            <pc:sldMk cId="0" sldId="271"/>
            <ac:picMk id="3" creationId="{EB8615E8-91C6-B221-63E0-97A8921AF6E6}"/>
          </ac:picMkLst>
        </pc:picChg>
        <pc:picChg chg="mod">
          <ac:chgData name="CRISTINA TELLO SANTIAGO" userId="08db1f17-20f0-46aa-b109-dbabbd358527" providerId="ADAL" clId="{C2434A76-F3B3-42C8-82A0-1F826ADD7C9C}" dt="2025-12-22T11:00:05.967" v="55" actId="14100"/>
          <ac:picMkLst>
            <pc:docMk/>
            <pc:sldMk cId="0" sldId="271"/>
            <ac:picMk id="1020" creationId="{00000000-0000-0000-0000-000000000000}"/>
          </ac:picMkLst>
        </pc:picChg>
      </pc:sldChg>
      <pc:sldChg chg="modSp mod">
        <pc:chgData name="CRISTINA TELLO SANTIAGO" userId="08db1f17-20f0-46aa-b109-dbabbd358527" providerId="ADAL" clId="{C2434A76-F3B3-42C8-82A0-1F826ADD7C9C}" dt="2025-12-22T10:59:36.205" v="53" actId="14100"/>
        <pc:sldMkLst>
          <pc:docMk/>
          <pc:sldMk cId="0" sldId="273"/>
        </pc:sldMkLst>
        <pc:spChg chg="mod">
          <ac:chgData name="CRISTINA TELLO SANTIAGO" userId="08db1f17-20f0-46aa-b109-dbabbd358527" providerId="ADAL" clId="{C2434A76-F3B3-42C8-82A0-1F826ADD7C9C}" dt="2025-12-22T10:59:36.205" v="53" actId="14100"/>
          <ac:spMkLst>
            <pc:docMk/>
            <pc:sldMk cId="0" sldId="273"/>
            <ac:spMk id="390" creationId="{00000000-0000-0000-0000-000000000000}"/>
          </ac:spMkLst>
        </pc:spChg>
        <pc:picChg chg="mod">
          <ac:chgData name="CRISTINA TELLO SANTIAGO" userId="08db1f17-20f0-46aa-b109-dbabbd358527" providerId="ADAL" clId="{C2434A76-F3B3-42C8-82A0-1F826ADD7C9C}" dt="2025-12-22T10:59:34.144" v="52" actId="14100"/>
          <ac:picMkLst>
            <pc:docMk/>
            <pc:sldMk cId="0" sldId="273"/>
            <ac:picMk id="389" creationId="{00000000-0000-0000-0000-000000000000}"/>
          </ac:picMkLst>
        </pc:picChg>
      </pc:sldChg>
      <pc:sldChg chg="modSp mod">
        <pc:chgData name="CRISTINA TELLO SANTIAGO" userId="08db1f17-20f0-46aa-b109-dbabbd358527" providerId="ADAL" clId="{C2434A76-F3B3-42C8-82A0-1F826ADD7C9C}" dt="2025-12-18T07:23:08.477" v="11" actId="1038"/>
        <pc:sldMkLst>
          <pc:docMk/>
          <pc:sldMk cId="3187946012" sldId="2699"/>
        </pc:sldMkLst>
        <pc:spChg chg="mod">
          <ac:chgData name="CRISTINA TELLO SANTIAGO" userId="08db1f17-20f0-46aa-b109-dbabbd358527" providerId="ADAL" clId="{C2434A76-F3B3-42C8-82A0-1F826ADD7C9C}" dt="2025-12-18T07:23:08.477" v="11" actId="1038"/>
          <ac:spMkLst>
            <pc:docMk/>
            <pc:sldMk cId="3187946012" sldId="2699"/>
            <ac:spMk id="124" creationId="{00000000-0000-0000-0000-000000000000}"/>
          </ac:spMkLst>
        </pc:spChg>
      </pc:sldChg>
      <pc:sldChg chg="addSp modSp mod">
        <pc:chgData name="CRISTINA TELLO SANTIAGO" userId="08db1f17-20f0-46aa-b109-dbabbd358527" providerId="ADAL" clId="{C2434A76-F3B3-42C8-82A0-1F826ADD7C9C}" dt="2025-12-18T07:23:25.150" v="22" actId="1036"/>
        <pc:sldMkLst>
          <pc:docMk/>
          <pc:sldMk cId="0" sldId="2700"/>
        </pc:sldMkLst>
        <pc:spChg chg="add mod">
          <ac:chgData name="CRISTINA TELLO SANTIAGO" userId="08db1f17-20f0-46aa-b109-dbabbd358527" providerId="ADAL" clId="{C2434A76-F3B3-42C8-82A0-1F826ADD7C9C}" dt="2025-12-18T07:23:18.679" v="21" actId="1035"/>
          <ac:spMkLst>
            <pc:docMk/>
            <pc:sldMk cId="0" sldId="2700"/>
            <ac:spMk id="2" creationId="{6A010115-17F8-395E-9C6C-494FBC68CA30}"/>
          </ac:spMkLst>
        </pc:spChg>
        <pc:spChg chg="mod">
          <ac:chgData name="CRISTINA TELLO SANTIAGO" userId="08db1f17-20f0-46aa-b109-dbabbd358527" providerId="ADAL" clId="{C2434A76-F3B3-42C8-82A0-1F826ADD7C9C}" dt="2025-12-18T07:23:25.150" v="22" actId="1036"/>
          <ac:spMkLst>
            <pc:docMk/>
            <pc:sldMk cId="0" sldId="2700"/>
            <ac:spMk id="207" creationId="{00000000-0000-0000-0000-000000000000}"/>
          </ac:spMkLst>
        </pc:spChg>
      </pc:sldChg>
      <pc:sldMasterChg chg="addSp delSp modSp mod">
        <pc:chgData name="CRISTINA TELLO SANTIAGO" userId="08db1f17-20f0-46aa-b109-dbabbd358527" providerId="ADAL" clId="{C2434A76-F3B3-42C8-82A0-1F826ADD7C9C}" dt="2025-12-22T11:55:17.662" v="56" actId="478"/>
        <pc:sldMasterMkLst>
          <pc:docMk/>
          <pc:sldMasterMk cId="0" sldId="2147483648"/>
        </pc:sldMasterMkLst>
        <pc:spChg chg="add mod">
          <ac:chgData name="CRISTINA TELLO SANTIAGO" userId="08db1f17-20f0-46aa-b109-dbabbd358527" providerId="ADAL" clId="{C2434A76-F3B3-42C8-82A0-1F826ADD7C9C}" dt="2025-12-22T10:58:58.618" v="48" actId="1076"/>
          <ac:spMkLst>
            <pc:docMk/>
            <pc:sldMasterMk cId="0" sldId="2147483648"/>
            <ac:spMk id="3" creationId="{E0627FD6-88D9-9885-58A5-BCFA9B7D9EA1}"/>
          </ac:spMkLst>
        </pc:spChg>
        <pc:spChg chg="del">
          <ac:chgData name="CRISTINA TELLO SANTIAGO" userId="08db1f17-20f0-46aa-b109-dbabbd358527" providerId="ADAL" clId="{C2434A76-F3B3-42C8-82A0-1F826ADD7C9C}" dt="2025-12-22T11:55:17.662" v="56" actId="478"/>
          <ac:spMkLst>
            <pc:docMk/>
            <pc:sldMasterMk cId="0" sldId="2147483648"/>
            <ac:spMk id="10" creationId="{00000000-0000-0000-0000-000000000000}"/>
          </ac:spMkLst>
        </pc:spChg>
        <pc:spChg chg="del mod">
          <ac:chgData name="CRISTINA TELLO SANTIAGO" userId="08db1f17-20f0-46aa-b109-dbabbd358527" providerId="ADAL" clId="{C2434A76-F3B3-42C8-82A0-1F826ADD7C9C}" dt="2025-12-22T10:58:52.449" v="47" actId="478"/>
          <ac:spMkLst>
            <pc:docMk/>
            <pc:sldMasterMk cId="0" sldId="2147483648"/>
            <ac:spMk id="11" creationId="{00000000-0000-0000-0000-000000000000}"/>
          </ac:spMkLst>
        </pc:spChg>
      </pc:sldMasterChg>
      <pc:sldMasterChg chg="addSp delSp modSp mod">
        <pc:chgData name="CRISTINA TELLO SANTIAGO" userId="08db1f17-20f0-46aa-b109-dbabbd358527" providerId="ADAL" clId="{C2434A76-F3B3-42C8-82A0-1F826ADD7C9C}" dt="2025-12-22T10:59:09.835" v="50"/>
        <pc:sldMasterMkLst>
          <pc:docMk/>
          <pc:sldMasterMk cId="0" sldId="2147483652"/>
        </pc:sldMasterMkLst>
        <pc:spChg chg="add mod">
          <ac:chgData name="CRISTINA TELLO SANTIAGO" userId="08db1f17-20f0-46aa-b109-dbabbd358527" providerId="ADAL" clId="{C2434A76-F3B3-42C8-82A0-1F826ADD7C9C}" dt="2025-12-22T10:59:09.835" v="50"/>
          <ac:spMkLst>
            <pc:docMk/>
            <pc:sldMasterMk cId="0" sldId="2147483652"/>
            <ac:spMk id="2" creationId="{35E4168A-DD0E-E39E-3A7D-530BFDC7A71A}"/>
          </ac:spMkLst>
        </pc:spChg>
        <pc:spChg chg="del">
          <ac:chgData name="CRISTINA TELLO SANTIAGO" userId="08db1f17-20f0-46aa-b109-dbabbd358527" providerId="ADAL" clId="{C2434A76-F3B3-42C8-82A0-1F826ADD7C9C}" dt="2025-12-22T10:59:05.182" v="49" actId="478"/>
          <ac:spMkLst>
            <pc:docMk/>
            <pc:sldMasterMk cId="0" sldId="2147483652"/>
            <ac:spMk id="5" creationId="{1286C0F6-F731-7A4B-9B09-EA63C9101276}"/>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4F6FCD9-91ED-B40A-018E-1A99632D6B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F97122B-8DE9-C6B4-6B3C-184F342FA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3921C-9DDF-43AC-B3CD-6E9ECB570AD8}" type="datetimeFigureOut">
              <a:rPr lang="es-ES" smtClean="0"/>
              <a:t>22/12/2025</a:t>
            </a:fld>
            <a:endParaRPr lang="es-ES"/>
          </a:p>
        </p:txBody>
      </p:sp>
      <p:sp>
        <p:nvSpPr>
          <p:cNvPr id="4" name="Marcador de pie de página 3">
            <a:extLst>
              <a:ext uri="{FF2B5EF4-FFF2-40B4-BE49-F238E27FC236}">
                <a16:creationId xmlns:a16="http://schemas.microsoft.com/office/drawing/2014/main" id="{1BAD3F43-C7B1-17DD-FA3E-B30D233AEB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0AE6A88-EAD3-3672-FEBD-38D1DDA74E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201A45-41BE-486C-BE2B-125B4CF14323}" type="slidenum">
              <a:rPr lang="es-ES" smtClean="0"/>
              <a:t>‹Nº›</a:t>
            </a:fld>
            <a:endParaRPr lang="es-ES"/>
          </a:p>
        </p:txBody>
      </p:sp>
    </p:spTree>
    <p:extLst>
      <p:ext uri="{BB962C8B-B14F-4D97-AF65-F5344CB8AC3E}">
        <p14:creationId xmlns:p14="http://schemas.microsoft.com/office/powerpoint/2010/main" val="272480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Quattrocento Sans"/>
                <a:ea typeface="Quattrocento Sans"/>
                <a:cs typeface="Quattrocento Sans"/>
                <a:sym typeface="Quattrocento Sans"/>
              </a:rPr>
              <a:t>‹Nº›</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noProof="0" dirty="0"/>
              <a:t>Fer preguntes al final de l’entrevista </a:t>
            </a:r>
            <a:r>
              <a:rPr lang="ca-ES" sz="900" b="1" noProof="0" dirty="0"/>
              <a:t>és positiu</a:t>
            </a:r>
            <a:r>
              <a:rPr lang="ca-ES" sz="900" noProof="0" dirty="0"/>
              <a:t>, demostra </a:t>
            </a:r>
            <a:r>
              <a:rPr lang="ca-ES" sz="900" b="1" noProof="0" dirty="0"/>
              <a:t>interès, maduresa i motivació</a:t>
            </a:r>
            <a:r>
              <a:rPr lang="ca-ES" sz="900" noProof="0" dirty="0"/>
              <a:t>.</a:t>
            </a:r>
          </a:p>
          <a:p>
            <a:pPr marL="0" lvl="0" indent="0" algn="l" rtl="0">
              <a:spcBef>
                <a:spcPts val="0"/>
              </a:spcBef>
              <a:spcAft>
                <a:spcPts val="0"/>
              </a:spcAft>
              <a:buNone/>
            </a:pPr>
            <a:r>
              <a:rPr lang="ca-ES" sz="900" noProof="0" dirty="0"/>
              <a:t>El més important és escollir preguntes </a:t>
            </a:r>
            <a:r>
              <a:rPr lang="ca-ES" sz="900" b="1" noProof="0" dirty="0"/>
              <a:t>intel·ligents i respectuoses</a:t>
            </a:r>
            <a:r>
              <a:rPr lang="ca-ES" sz="900" noProof="0" dirty="0"/>
              <a:t>, que demostrin que realment el lloc de treball i l’empresa importa i interessa.</a:t>
            </a:r>
          </a:p>
          <a:p>
            <a:pPr marL="0" lvl="0" indent="0" algn="l" rtl="0">
              <a:spcBef>
                <a:spcPts val="0"/>
              </a:spcBef>
              <a:spcAft>
                <a:spcPts val="0"/>
              </a:spcAft>
              <a:buNone/>
            </a:pPr>
            <a:r>
              <a:rPr lang="ca-ES" sz="900" b="1" noProof="0" dirty="0"/>
              <a:t> 1. Sobre el lloc i les funcions</a:t>
            </a:r>
            <a:endParaRPr lang="ca-ES" sz="900" noProof="0" dirty="0"/>
          </a:p>
          <a:p>
            <a:pPr marL="0" lvl="0" indent="0" algn="l" rtl="0">
              <a:spcBef>
                <a:spcPts val="0"/>
              </a:spcBef>
              <a:spcAft>
                <a:spcPts val="0"/>
              </a:spcAft>
              <a:buNone/>
            </a:pPr>
            <a:r>
              <a:rPr lang="ca-ES" sz="900" noProof="0" dirty="0"/>
              <a:t>Com seria un dia típic en aquest lloc?</a:t>
            </a:r>
          </a:p>
          <a:p>
            <a:pPr marL="0" lvl="0" indent="0" algn="l" rtl="0">
              <a:spcBef>
                <a:spcPts val="0"/>
              </a:spcBef>
              <a:spcAft>
                <a:spcPts val="0"/>
              </a:spcAft>
              <a:buNone/>
            </a:pPr>
            <a:r>
              <a:rPr lang="ca-ES" sz="900" noProof="0" dirty="0"/>
              <a:t>Quines serien les principals responsabilitats?</a:t>
            </a:r>
          </a:p>
          <a:p>
            <a:pPr marL="0" lvl="0" indent="0" algn="l" rtl="0">
              <a:spcBef>
                <a:spcPts val="0"/>
              </a:spcBef>
              <a:spcAft>
                <a:spcPts val="0"/>
              </a:spcAft>
              <a:buNone/>
            </a:pPr>
            <a:r>
              <a:rPr lang="ca-ES" sz="900" noProof="0" dirty="0"/>
              <a:t>Què esperen de la persona que ocupi aquest lloc en els primers mesos?</a:t>
            </a:r>
          </a:p>
          <a:p>
            <a:pPr marL="0" lvl="0" indent="0" algn="l" rtl="0">
              <a:spcBef>
                <a:spcPts val="0"/>
              </a:spcBef>
              <a:spcAft>
                <a:spcPts val="0"/>
              </a:spcAft>
              <a:buNone/>
            </a:pPr>
            <a:r>
              <a:rPr lang="ca-ES" sz="900" noProof="0" dirty="0"/>
              <a:t> 	Mostra interès per fer bé la feina.</a:t>
            </a:r>
          </a:p>
          <a:p>
            <a:pPr marL="0" lvl="0" indent="0" algn="l" rtl="0">
              <a:spcBef>
                <a:spcPts val="0"/>
              </a:spcBef>
              <a:spcAft>
                <a:spcPts val="0"/>
              </a:spcAft>
              <a:buNone/>
            </a:pPr>
            <a:r>
              <a:rPr lang="ca-ES" sz="900" b="1" noProof="0" dirty="0"/>
              <a:t> 2. Sobre l’equip i l’ambient</a:t>
            </a:r>
            <a:endParaRPr lang="ca-ES" sz="900" noProof="0" dirty="0"/>
          </a:p>
          <a:p>
            <a:pPr marL="0" lvl="0" indent="0" algn="l" rtl="0">
              <a:spcBef>
                <a:spcPts val="0"/>
              </a:spcBef>
              <a:spcAft>
                <a:spcPts val="0"/>
              </a:spcAft>
              <a:buNone/>
            </a:pPr>
            <a:r>
              <a:rPr lang="ca-ES" sz="900" noProof="0" dirty="0"/>
              <a:t>Amb quin tipus d’equip treballaria?</a:t>
            </a:r>
          </a:p>
          <a:p>
            <a:pPr marL="0" lvl="0" indent="0" algn="l" rtl="0">
              <a:spcBef>
                <a:spcPts val="0"/>
              </a:spcBef>
              <a:spcAft>
                <a:spcPts val="0"/>
              </a:spcAft>
              <a:buNone/>
            </a:pPr>
            <a:r>
              <a:rPr lang="ca-ES" sz="900" noProof="0" dirty="0"/>
              <a:t>Com es podria descriure l’ambient de treball?</a:t>
            </a:r>
          </a:p>
          <a:p>
            <a:pPr marL="0" lvl="0" indent="0" algn="l" rtl="0">
              <a:spcBef>
                <a:spcPts val="0"/>
              </a:spcBef>
              <a:spcAft>
                <a:spcPts val="0"/>
              </a:spcAft>
              <a:buNone/>
            </a:pPr>
            <a:r>
              <a:rPr lang="ca-ES" sz="900" noProof="0" dirty="0"/>
              <a:t>Hi ha col·laboració entre departaments o àrees?</a:t>
            </a:r>
          </a:p>
          <a:p>
            <a:pPr marL="0" lvl="0" indent="0" algn="l" rtl="0">
              <a:spcBef>
                <a:spcPts val="0"/>
              </a:spcBef>
              <a:spcAft>
                <a:spcPts val="0"/>
              </a:spcAft>
              <a:buNone/>
            </a:pPr>
            <a:r>
              <a:rPr lang="ca-ES" sz="900" noProof="0" dirty="0"/>
              <a:t> 	Es mostra interès en el clima laboral i el treball en equip (aspecte molt valorat)</a:t>
            </a:r>
          </a:p>
          <a:p>
            <a:pPr marL="0" lvl="0" indent="0" algn="l" rtl="0">
              <a:spcBef>
                <a:spcPts val="0"/>
              </a:spcBef>
              <a:spcAft>
                <a:spcPts val="0"/>
              </a:spcAft>
              <a:buNone/>
            </a:pPr>
            <a:r>
              <a:rPr lang="ca-ES" sz="900" b="1" noProof="0" dirty="0"/>
              <a:t> 3. Sobre la formació i creixement</a:t>
            </a:r>
            <a:endParaRPr lang="ca-ES" sz="900" noProof="0" dirty="0"/>
          </a:p>
          <a:p>
            <a:pPr marL="0" lvl="0" indent="0" algn="l" rtl="0">
              <a:spcBef>
                <a:spcPts val="0"/>
              </a:spcBef>
              <a:spcAft>
                <a:spcPts val="0"/>
              </a:spcAft>
              <a:buNone/>
            </a:pPr>
            <a:r>
              <a:rPr lang="ca-ES" sz="900" noProof="0" dirty="0"/>
              <a:t>Ofereixen formació o capacitació interna?</a:t>
            </a:r>
          </a:p>
          <a:p>
            <a:pPr marL="0" lvl="0" indent="0" algn="l" rtl="0">
              <a:spcBef>
                <a:spcPts val="0"/>
              </a:spcBef>
              <a:spcAft>
                <a:spcPts val="0"/>
              </a:spcAft>
              <a:buNone/>
            </a:pPr>
            <a:r>
              <a:rPr lang="ca-ES" sz="900" noProof="0" dirty="0"/>
              <a:t>Hi ha oportunitats de creixement o desenvolupament dins l’empresa?</a:t>
            </a:r>
          </a:p>
          <a:p>
            <a:pPr marL="0" lvl="0" indent="0" algn="l" rtl="0">
              <a:spcBef>
                <a:spcPts val="0"/>
              </a:spcBef>
              <a:spcAft>
                <a:spcPts val="0"/>
              </a:spcAft>
              <a:buNone/>
            </a:pPr>
            <a:r>
              <a:rPr lang="ca-ES" sz="900" noProof="0" dirty="0"/>
              <a:t>Què fan per donar suport al desenvolupament professional dels empleats?</a:t>
            </a:r>
          </a:p>
          <a:p>
            <a:pPr marL="0" lvl="0" indent="0" algn="l" rtl="0">
              <a:spcBef>
                <a:spcPts val="0"/>
              </a:spcBef>
              <a:spcAft>
                <a:spcPts val="0"/>
              </a:spcAft>
              <a:buNone/>
            </a:pPr>
            <a:r>
              <a:rPr lang="ca-ES" sz="900" noProof="0" dirty="0"/>
              <a:t> 	Demostra que es vol millorar i quedar-se a l’empresa a llarg termini.</a:t>
            </a:r>
          </a:p>
          <a:p>
            <a:pPr marL="0" lvl="0" indent="0" algn="l" rtl="0">
              <a:spcBef>
                <a:spcPts val="0"/>
              </a:spcBef>
              <a:spcAft>
                <a:spcPts val="0"/>
              </a:spcAft>
              <a:buNone/>
            </a:pPr>
            <a:r>
              <a:rPr lang="ca-ES" sz="900" b="1" noProof="0" dirty="0"/>
              <a:t> 4. Sobre l’empresa</a:t>
            </a:r>
            <a:endParaRPr lang="ca-ES" sz="900" noProof="0" dirty="0"/>
          </a:p>
          <a:p>
            <a:pPr marL="0" lvl="0" indent="0" algn="l" rtl="0">
              <a:spcBef>
                <a:spcPts val="0"/>
              </a:spcBef>
              <a:spcAft>
                <a:spcPts val="0"/>
              </a:spcAft>
              <a:buNone/>
            </a:pPr>
            <a:r>
              <a:rPr lang="ca-ES" sz="900" noProof="0" dirty="0"/>
              <a:t>Quins són els valors més importants de l’empresa?</a:t>
            </a:r>
          </a:p>
          <a:p>
            <a:pPr marL="0" lvl="0" indent="0" algn="l" rtl="0">
              <a:spcBef>
                <a:spcPts val="0"/>
              </a:spcBef>
              <a:spcAft>
                <a:spcPts val="0"/>
              </a:spcAft>
              <a:buNone/>
            </a:pPr>
            <a:r>
              <a:rPr lang="ca-ES" sz="900" noProof="0" dirty="0"/>
              <a:t>Quins són els objectius de l’empresa a mig o llarg termini?</a:t>
            </a:r>
          </a:p>
          <a:p>
            <a:pPr marL="0" lvl="0" indent="0" algn="l" rtl="0">
              <a:spcBef>
                <a:spcPts val="0"/>
              </a:spcBef>
              <a:spcAft>
                <a:spcPts val="0"/>
              </a:spcAft>
              <a:buNone/>
            </a:pPr>
            <a:r>
              <a:rPr lang="ca-ES" sz="900" noProof="0" dirty="0"/>
              <a:t>Quins aspectes fan que els empleats se sentin orgullosos de treballar aquí?</a:t>
            </a:r>
          </a:p>
          <a:p>
            <a:pPr marL="0" lvl="0" indent="0" algn="l" rtl="0">
              <a:spcBef>
                <a:spcPts val="0"/>
              </a:spcBef>
              <a:spcAft>
                <a:spcPts val="0"/>
              </a:spcAft>
              <a:buNone/>
            </a:pPr>
            <a:r>
              <a:rPr lang="ca-ES" sz="900" noProof="0" dirty="0"/>
              <a:t>	 Mostra interès autèntic, no sols és el sou el que importa.</a:t>
            </a:r>
          </a:p>
          <a:p>
            <a:pPr marL="0" lvl="0" indent="0" algn="l" rtl="0">
              <a:spcBef>
                <a:spcPts val="0"/>
              </a:spcBef>
              <a:spcAft>
                <a:spcPts val="0"/>
              </a:spcAft>
              <a:buNone/>
            </a:pPr>
            <a:r>
              <a:rPr lang="ca-ES" sz="900" b="1" noProof="0" dirty="0"/>
              <a:t> 5. Sobre el procés de selecció</a:t>
            </a:r>
            <a:endParaRPr lang="ca-ES" sz="900" noProof="0" dirty="0"/>
          </a:p>
          <a:p>
            <a:pPr marL="0" lvl="0" indent="0" algn="l" rtl="0">
              <a:spcBef>
                <a:spcPts val="0"/>
              </a:spcBef>
              <a:spcAft>
                <a:spcPts val="0"/>
              </a:spcAft>
              <a:buNone/>
            </a:pPr>
            <a:r>
              <a:rPr lang="ca-ES" sz="900" noProof="0" dirty="0"/>
              <a:t>Aproximadament quan se sabrà el resultat?</a:t>
            </a:r>
          </a:p>
          <a:p>
            <a:pPr marL="0" lvl="0" indent="0" algn="l" rtl="0">
              <a:spcBef>
                <a:spcPts val="0"/>
              </a:spcBef>
              <a:spcAft>
                <a:spcPts val="0"/>
              </a:spcAft>
              <a:buNone/>
            </a:pPr>
            <a:r>
              <a:rPr lang="ca-ES" sz="900" noProof="0" dirty="0"/>
              <a:t>Hi haurà alguna altra etapa en el procés?</a:t>
            </a:r>
          </a:p>
          <a:p>
            <a:pPr marL="0" lvl="0" indent="0" algn="l" rtl="0">
              <a:spcBef>
                <a:spcPts val="0"/>
              </a:spcBef>
              <a:spcAft>
                <a:spcPts val="0"/>
              </a:spcAft>
              <a:buNone/>
            </a:pPr>
            <a:r>
              <a:rPr lang="ca-ES" sz="900" noProof="0" dirty="0"/>
              <a:t>Necessiten que aporti alguna cosa més?</a:t>
            </a:r>
          </a:p>
          <a:p>
            <a:pPr marL="0" lvl="0" indent="0" algn="l" rtl="0">
              <a:spcBef>
                <a:spcPts val="0"/>
              </a:spcBef>
              <a:spcAft>
                <a:spcPts val="0"/>
              </a:spcAft>
              <a:buNone/>
            </a:pPr>
            <a:r>
              <a:rPr lang="ca-ES" sz="900" noProof="0" dirty="0"/>
              <a:t>	 És totalment normal preguntar això.</a:t>
            </a:r>
          </a:p>
          <a:p>
            <a:pPr marL="0" lvl="0" indent="0" algn="l" rtl="0">
              <a:spcBef>
                <a:spcPts val="0"/>
              </a:spcBef>
              <a:spcAft>
                <a:spcPts val="0"/>
              </a:spcAft>
              <a:buNone/>
            </a:pPr>
            <a:r>
              <a:rPr lang="ca-ES" sz="900" b="1" noProof="0" dirty="0"/>
              <a:t> 6. Pregunta estratègica (molt ben valorada)</a:t>
            </a:r>
            <a:endParaRPr lang="ca-ES" sz="900" noProof="0" dirty="0"/>
          </a:p>
          <a:p>
            <a:pPr marL="0" lvl="0" indent="0" algn="l" rtl="0">
              <a:spcBef>
                <a:spcPts val="0"/>
              </a:spcBef>
              <a:spcAft>
                <a:spcPts val="0"/>
              </a:spcAft>
              <a:buNone/>
            </a:pPr>
            <a:r>
              <a:rPr lang="ca-ES" sz="900" noProof="0" dirty="0"/>
              <a:t>Si en contracten, què seria el més important en el que m’hauria de focalitzar inicialment?</a:t>
            </a:r>
          </a:p>
          <a:p>
            <a:pPr marL="0" lvl="0" indent="0" algn="l" rtl="0">
              <a:spcBef>
                <a:spcPts val="0"/>
              </a:spcBef>
              <a:spcAft>
                <a:spcPts val="0"/>
              </a:spcAft>
              <a:buNone/>
            </a:pPr>
            <a:r>
              <a:rPr lang="ca-ES" sz="900" noProof="0" dirty="0"/>
              <a:t>	 Mostra iniciativa i mentalitat proactiva.</a:t>
            </a:r>
          </a:p>
          <a:p>
            <a:pPr marL="0" lvl="0" indent="0" algn="l" rtl="0">
              <a:spcBef>
                <a:spcPts val="0"/>
              </a:spcBef>
              <a:spcAft>
                <a:spcPts val="0"/>
              </a:spcAft>
              <a:buNone/>
            </a:pPr>
            <a:endParaRPr lang="ca-ES" sz="900" noProof="0" dirty="0"/>
          </a:p>
          <a:p>
            <a:pPr marL="0" lvl="0" indent="0" algn="l" rtl="0">
              <a:spcBef>
                <a:spcPts val="0"/>
              </a:spcBef>
              <a:spcAft>
                <a:spcPts val="0"/>
              </a:spcAft>
              <a:buNone/>
            </a:pPr>
            <a:endParaRPr lang="ca-ES" sz="900" noProof="0" dirty="0"/>
          </a:p>
          <a:p>
            <a:pPr marL="0" lvl="0" indent="0" algn="l" rtl="0">
              <a:spcBef>
                <a:spcPts val="0"/>
              </a:spcBef>
              <a:spcAft>
                <a:spcPts val="0"/>
              </a:spcAft>
              <a:buNone/>
            </a:pPr>
            <a:r>
              <a:rPr lang="ca-ES" sz="900" noProof="0" dirty="0"/>
              <a:t>Autoreflexió:</a:t>
            </a:r>
          </a:p>
          <a:p>
            <a:pPr marL="0" lvl="0" indent="0" algn="l" rtl="0">
              <a:spcBef>
                <a:spcPts val="0"/>
              </a:spcBef>
              <a:spcAft>
                <a:spcPts val="0"/>
              </a:spcAft>
              <a:buNone/>
            </a:pPr>
            <a:r>
              <a:rPr lang="ca-ES" sz="900" b="1" noProof="0" dirty="0"/>
              <a:t>Temari Opcional.</a:t>
            </a:r>
            <a:endParaRPr lang="ca-ES" sz="900" noProof="0" dirty="0"/>
          </a:p>
          <a:p>
            <a:pPr marL="0" lvl="0" indent="0" algn="l" rtl="0">
              <a:spcBef>
                <a:spcPts val="0"/>
              </a:spcBef>
              <a:spcAft>
                <a:spcPts val="0"/>
              </a:spcAft>
              <a:buNone/>
            </a:pPr>
            <a:r>
              <a:rPr lang="ca-ES" sz="900" b="1" noProof="0" dirty="0"/>
              <a:t>Exposar-ho en cas que no s’hagi impartit l’altre mòdul del temari.</a:t>
            </a:r>
            <a:endParaRPr lang="ca-ES" sz="900" noProof="0" dirty="0"/>
          </a:p>
          <a:p>
            <a:pPr marL="0" lvl="0" indent="0" algn="l" rtl="0">
              <a:spcBef>
                <a:spcPts val="0"/>
              </a:spcBef>
              <a:spcAft>
                <a:spcPts val="0"/>
              </a:spcAft>
              <a:buNone/>
            </a:pPr>
            <a:endParaRPr sz="900" dirty="0"/>
          </a:p>
        </p:txBody>
      </p:sp>
      <p:sp>
        <p:nvSpPr>
          <p:cNvPr id="379" name="Google Shape;3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1200" b="1" i="0" u="none" strike="noStrike" cap="none" noProof="0" dirty="0">
                <a:solidFill>
                  <a:schemeClr val="dk1"/>
                </a:solidFill>
                <a:latin typeface="Calibri"/>
                <a:ea typeface="Calibri"/>
                <a:cs typeface="Calibri"/>
                <a:sym typeface="Calibri"/>
              </a:rPr>
              <a:t> Com pot ajudar la IA en la preparació d’una entrevista?</a:t>
            </a: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1200" b="1" i="0" u="none" strike="noStrike" cap="none" noProof="0" dirty="0">
                <a:solidFill>
                  <a:schemeClr val="dk1"/>
                </a:solidFill>
                <a:latin typeface="Calibri"/>
                <a:ea typeface="Calibri"/>
                <a:cs typeface="Calibri"/>
                <a:sym typeface="Calibri"/>
              </a:rPr>
              <a:t>La IA pot ajudar a:</a:t>
            </a: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Simular entrevistes amb preguntes personalitzades.</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Avaluar el llenguatge corporal (en entrevistes por vídeo).</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Corregir la forma d’expressar-se (crosses verbals, claredat i confiança).</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Redactar el CV i carta de presentació segons l’oferta laboral.</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Analitzar les respostes i suggerir millores. </a:t>
            </a:r>
            <a:endParaRPr lang="ca-ES" noProof="0" dirty="0"/>
          </a:p>
          <a:p>
            <a:pPr marL="0" lvl="0" indent="0" algn="l" rtl="0">
              <a:spcBef>
                <a:spcPts val="0"/>
              </a:spcBef>
              <a:spcAft>
                <a:spcPts val="0"/>
              </a:spcAft>
              <a:buNone/>
            </a:pP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1200" b="1" i="0" u="none" strike="noStrike" cap="none" noProof="0" dirty="0">
                <a:solidFill>
                  <a:schemeClr val="dk1"/>
                </a:solidFill>
                <a:latin typeface="Calibri"/>
                <a:ea typeface="Calibri"/>
                <a:cs typeface="Calibri"/>
                <a:sym typeface="Calibri"/>
              </a:rPr>
              <a:t>Visuals:</a:t>
            </a:r>
            <a:r>
              <a:rPr lang="ca-ES" sz="1200" b="0" i="0" u="none" strike="noStrike" cap="none" noProof="0" dirty="0">
                <a:solidFill>
                  <a:schemeClr val="dk1"/>
                </a:solidFill>
                <a:latin typeface="Calibri"/>
                <a:ea typeface="Calibri"/>
                <a:cs typeface="Calibri"/>
                <a:sym typeface="Calibri"/>
              </a:rPr>
              <a:t> Captures d’eines com </a:t>
            </a:r>
            <a:r>
              <a:rPr lang="ca-ES" sz="1200" b="0" i="0" u="none" strike="noStrike" cap="none" noProof="0" dirty="0" err="1">
                <a:solidFill>
                  <a:schemeClr val="dk1"/>
                </a:solidFill>
                <a:latin typeface="Calibri"/>
                <a:ea typeface="Calibri"/>
                <a:cs typeface="Calibri"/>
                <a:sym typeface="Calibri"/>
              </a:rPr>
              <a:t>ChatGPT</a:t>
            </a:r>
            <a:r>
              <a:rPr lang="ca-ES" sz="1200" b="0" i="0" u="none" strike="noStrike" cap="none" noProof="0" dirty="0">
                <a:solidFill>
                  <a:schemeClr val="dk1"/>
                </a:solidFill>
                <a:latin typeface="Calibri"/>
                <a:ea typeface="Calibri"/>
                <a:cs typeface="Calibri"/>
                <a:sym typeface="Calibri"/>
              </a:rPr>
              <a:t>, </a:t>
            </a:r>
            <a:r>
              <a:rPr lang="ca-ES" sz="1200" b="0" i="0" u="none" strike="noStrike" cap="none" noProof="0" dirty="0" err="1">
                <a:solidFill>
                  <a:schemeClr val="dk1"/>
                </a:solidFill>
                <a:latin typeface="Calibri"/>
                <a:ea typeface="Calibri"/>
                <a:cs typeface="Calibri"/>
                <a:sym typeface="Calibri"/>
              </a:rPr>
              <a:t>Interview</a:t>
            </a:r>
            <a:r>
              <a:rPr lang="ca-ES" sz="1200" b="0" i="0" u="none" strike="noStrike" cap="none" noProof="0" dirty="0">
                <a:solidFill>
                  <a:schemeClr val="dk1"/>
                </a:solidFill>
                <a:latin typeface="Calibri"/>
                <a:ea typeface="Calibri"/>
                <a:cs typeface="Calibri"/>
                <a:sym typeface="Calibri"/>
              </a:rPr>
              <a:t> </a:t>
            </a:r>
            <a:r>
              <a:rPr lang="ca-ES" sz="1200" b="0" i="0" u="none" strike="noStrike" cap="none" noProof="0" dirty="0" err="1">
                <a:solidFill>
                  <a:schemeClr val="dk1"/>
                </a:solidFill>
                <a:latin typeface="Calibri"/>
                <a:ea typeface="Calibri"/>
                <a:cs typeface="Calibri"/>
                <a:sym typeface="Calibri"/>
              </a:rPr>
              <a:t>Warmup</a:t>
            </a:r>
            <a:r>
              <a:rPr lang="ca-ES" sz="1200" b="0" i="0" u="none" strike="noStrike" cap="none" noProof="0" dirty="0">
                <a:solidFill>
                  <a:schemeClr val="dk1"/>
                </a:solidFill>
                <a:latin typeface="Calibri"/>
                <a:ea typeface="Calibri"/>
                <a:cs typeface="Calibri"/>
                <a:sym typeface="Calibri"/>
              </a:rPr>
              <a:t> (de </a:t>
            </a:r>
            <a:r>
              <a:rPr lang="ca-ES" sz="1200" b="0" i="0" u="none" strike="noStrike" cap="none" noProof="0" dirty="0" err="1">
                <a:solidFill>
                  <a:schemeClr val="dk1"/>
                </a:solidFill>
                <a:latin typeface="Calibri"/>
                <a:ea typeface="Calibri"/>
                <a:cs typeface="Calibri"/>
                <a:sym typeface="Calibri"/>
              </a:rPr>
              <a:t>Google</a:t>
            </a:r>
            <a:r>
              <a:rPr lang="ca-ES" sz="1200" b="0" i="0" u="none" strike="noStrike" cap="none" noProof="0" dirty="0">
                <a:solidFill>
                  <a:schemeClr val="dk1"/>
                </a:solidFill>
                <a:latin typeface="Calibri"/>
                <a:ea typeface="Calibri"/>
                <a:cs typeface="Calibri"/>
                <a:sym typeface="Calibri"/>
              </a:rPr>
              <a:t>), </a:t>
            </a:r>
            <a:r>
              <a:rPr lang="ca-ES" sz="1200" b="0" i="0" u="none" strike="noStrike" cap="none" noProof="0" dirty="0" err="1">
                <a:solidFill>
                  <a:schemeClr val="dk1"/>
                </a:solidFill>
                <a:latin typeface="Calibri"/>
                <a:ea typeface="Calibri"/>
                <a:cs typeface="Calibri"/>
                <a:sym typeface="Calibri"/>
              </a:rPr>
              <a:t>Yoodli</a:t>
            </a:r>
            <a:r>
              <a:rPr lang="ca-ES" sz="1200" b="0" i="0" u="none" strike="noStrike" cap="none" noProof="0" dirty="0">
                <a:solidFill>
                  <a:schemeClr val="dk1"/>
                </a:solidFill>
                <a:latin typeface="Calibri"/>
                <a:ea typeface="Calibri"/>
                <a:cs typeface="Calibri"/>
                <a:sym typeface="Calibri"/>
              </a:rPr>
              <a:t>, etc.</a:t>
            </a:r>
          </a:p>
          <a:p>
            <a:pPr marL="0" lvl="0" indent="0" algn="l" rtl="0">
              <a:spcBef>
                <a:spcPts val="0"/>
              </a:spcBef>
              <a:spcAft>
                <a:spcPts val="0"/>
              </a:spcAft>
              <a:buNone/>
            </a:pP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900" b="1" i="0" u="none" strike="noStrike" cap="none" noProof="0" dirty="0">
                <a:solidFill>
                  <a:schemeClr val="dk1"/>
                </a:solidFill>
                <a:latin typeface="Calibri"/>
                <a:ea typeface="Calibri"/>
                <a:cs typeface="Calibri"/>
                <a:sym typeface="Calibri"/>
              </a:rPr>
              <a:t>Conclusió</a:t>
            </a:r>
            <a:endParaRPr lang="ca-ES" sz="9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900" b="0" i="0" u="none" strike="noStrike" cap="none" noProof="0" dirty="0">
                <a:solidFill>
                  <a:schemeClr val="dk1"/>
                </a:solidFill>
                <a:latin typeface="Calibri"/>
                <a:ea typeface="Calibri"/>
                <a:cs typeface="Calibri"/>
                <a:sym typeface="Calibri"/>
              </a:rPr>
              <a:t>La IA no reemplaça la preparació personal, però si que la potencia.</a:t>
            </a:r>
          </a:p>
          <a:p>
            <a:pPr marL="0" lvl="0" indent="0" algn="l" rtl="0">
              <a:spcBef>
                <a:spcPts val="0"/>
              </a:spcBef>
              <a:spcAft>
                <a:spcPts val="0"/>
              </a:spcAft>
              <a:buNone/>
            </a:pPr>
            <a:r>
              <a:rPr lang="ca-ES" sz="900" noProof="0" dirty="0"/>
              <a:t>Cal aprofitar les eines </a:t>
            </a:r>
            <a:r>
              <a:rPr lang="ca-ES" sz="900" b="0" i="0" u="none" strike="noStrike" cap="none" noProof="0" dirty="0">
                <a:solidFill>
                  <a:schemeClr val="dk1"/>
                </a:solidFill>
                <a:latin typeface="Calibri"/>
                <a:ea typeface="Calibri"/>
                <a:cs typeface="Calibri"/>
                <a:sym typeface="Calibri"/>
              </a:rPr>
              <a:t>disponibles per presentar-se amb la millor versió d’un mateix.</a:t>
            </a:r>
          </a:p>
          <a:p>
            <a:pPr marL="0" lvl="0" indent="0" algn="l" rtl="0">
              <a:spcBef>
                <a:spcPts val="0"/>
              </a:spcBef>
              <a:spcAft>
                <a:spcPts val="0"/>
              </a:spcAft>
              <a:buNone/>
            </a:pPr>
            <a:r>
              <a:rPr lang="ca-ES" sz="900" b="0" i="0" u="none" strike="noStrike" cap="none" noProof="0" dirty="0">
                <a:solidFill>
                  <a:schemeClr val="dk1"/>
                </a:solidFill>
                <a:latin typeface="Calibri"/>
                <a:ea typeface="Calibri"/>
                <a:cs typeface="Calibri"/>
                <a:sym typeface="Calibri"/>
              </a:rPr>
              <a:t>Quan més es practiqui i entreni, més natural i segur/a et podràs sentir.</a:t>
            </a:r>
            <a:endParaRPr lang="ca-ES" sz="900" noProof="0" dirty="0"/>
          </a:p>
          <a:p>
            <a:pPr marL="0" lvl="0" indent="0" algn="l" rtl="0">
              <a:spcBef>
                <a:spcPts val="0"/>
              </a:spcBef>
              <a:spcAft>
                <a:spcPts val="0"/>
              </a:spcAft>
              <a:buNone/>
            </a:pPr>
            <a:endParaRPr lang="ca-ES" sz="9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900" b="1" i="0" u="none" strike="noStrike" cap="none" noProof="0" dirty="0">
                <a:solidFill>
                  <a:schemeClr val="dk1"/>
                </a:solidFill>
                <a:latin typeface="Calibri"/>
                <a:ea typeface="Calibri"/>
                <a:cs typeface="Calibri"/>
                <a:sym typeface="Calibri"/>
              </a:rPr>
              <a:t>Frase final motivadora:</a:t>
            </a:r>
            <a:endParaRPr lang="ca-ES" sz="9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br>
              <a:rPr lang="ca-ES" sz="900" b="1" i="0" u="none" strike="noStrike" cap="none" noProof="0" dirty="0">
                <a:solidFill>
                  <a:schemeClr val="dk1"/>
                </a:solidFill>
                <a:latin typeface="Calibri"/>
                <a:ea typeface="Calibri"/>
                <a:cs typeface="Calibri"/>
                <a:sym typeface="Calibri"/>
              </a:rPr>
            </a:br>
            <a:r>
              <a:rPr lang="ca-ES" sz="900" b="0" i="1" u="none" strike="noStrike" cap="none" noProof="0" dirty="0">
                <a:solidFill>
                  <a:schemeClr val="dk1"/>
                </a:solidFill>
                <a:latin typeface="Calibri"/>
                <a:ea typeface="Calibri"/>
                <a:cs typeface="Calibri"/>
                <a:sym typeface="Calibri"/>
              </a:rPr>
              <a:t>"No es tracta de tenir totes les respostes, sinó de preparar-se per donar </a:t>
            </a:r>
            <a:r>
              <a:rPr lang="ca-ES" sz="900" b="0" i="1" u="none" strike="noStrike" cap="none" noProof="0">
                <a:solidFill>
                  <a:schemeClr val="dk1"/>
                </a:solidFill>
                <a:latin typeface="Calibri"/>
                <a:ea typeface="Calibri"/>
                <a:cs typeface="Calibri"/>
                <a:sym typeface="Calibri"/>
              </a:rPr>
              <a:t>les millors"</a:t>
            </a:r>
            <a:endParaRPr lang="ca-ES" sz="900" b="0" i="0" u="none" strike="noStrike" cap="none" noProof="0" dirty="0">
              <a:solidFill>
                <a:schemeClr val="dk1"/>
              </a:solidFill>
              <a:latin typeface="Calibri"/>
              <a:ea typeface="Calibri"/>
              <a:cs typeface="Calibri"/>
              <a:sym typeface="Calibri"/>
            </a:endParaRPr>
          </a:p>
          <a:p>
            <a:pPr marL="285750" lvl="0" indent="-228600" algn="l" rtl="0">
              <a:spcBef>
                <a:spcPts val="0"/>
              </a:spcBef>
              <a:spcAft>
                <a:spcPts val="0"/>
              </a:spcAft>
              <a:buClr>
                <a:schemeClr val="dk1"/>
              </a:buClr>
              <a:buSzPts val="900"/>
              <a:buFont typeface="Noto Sans Symbols"/>
              <a:buNone/>
            </a:pPr>
            <a:endParaRPr lang="ca-ES" sz="900" noProof="0" dirty="0">
              <a:latin typeface="Calibri"/>
              <a:ea typeface="Calibri"/>
              <a:cs typeface="Calibri"/>
              <a:sym typeface="Calibri"/>
            </a:endParaRPr>
          </a:p>
          <a:p>
            <a:pPr marL="285750" lvl="0" indent="-228600" algn="l" rtl="0">
              <a:spcBef>
                <a:spcPts val="0"/>
              </a:spcBef>
              <a:spcAft>
                <a:spcPts val="0"/>
              </a:spcAft>
              <a:buClr>
                <a:schemeClr val="dk1"/>
              </a:buClr>
              <a:buSzPts val="900"/>
              <a:buFont typeface="Noto Sans Symbols"/>
              <a:buNone/>
            </a:pPr>
            <a:endParaRPr sz="900" dirty="0">
              <a:latin typeface="Calibri"/>
              <a:ea typeface="Calibri"/>
              <a:cs typeface="Calibri"/>
              <a:sym typeface="Calibri"/>
            </a:endParaRPr>
          </a:p>
        </p:txBody>
      </p:sp>
      <p:sp>
        <p:nvSpPr>
          <p:cNvPr id="628" name="Google Shape;6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300"/>
              <a:buFont typeface="Quattrocento Sans"/>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dirty="0">
                <a:latin typeface="Quattrocento Sans"/>
                <a:ea typeface="Quattrocento Sans"/>
                <a:cs typeface="Quattrocento Sans"/>
                <a:sym typeface="Quattrocento Sans"/>
              </a:rPr>
              <a:t>Simulació de entrevistes de Trabajo.  </a:t>
            </a:r>
            <a:endParaRPr dirty="0"/>
          </a:p>
          <a:p>
            <a:pPr marL="0" lvl="0" indent="0" algn="l" rtl="0">
              <a:spcBef>
                <a:spcPts val="0"/>
              </a:spcBef>
              <a:spcAft>
                <a:spcPts val="0"/>
              </a:spcAft>
              <a:buNone/>
            </a:pPr>
            <a:r>
              <a:rPr lang="ca-ES" sz="900" dirty="0">
                <a:latin typeface="Quattrocento Sans"/>
                <a:ea typeface="Quattrocento Sans"/>
                <a:cs typeface="Quattrocento Sans"/>
                <a:sym typeface="Quattrocento Sans"/>
              </a:rPr>
              <a:t>A poder ser amb un o dos entrevistadors i un observador (que pren notes) per poder valorar l</a:t>
            </a:r>
            <a:r>
              <a:rPr lang="ca-ES" sz="900" dirty="0"/>
              <a:t>’entrevista.</a:t>
            </a:r>
            <a:endParaRPr dirty="0"/>
          </a:p>
          <a:p>
            <a:pPr marL="0" lvl="0" indent="0" algn="l" rtl="0">
              <a:spcBef>
                <a:spcPts val="0"/>
              </a:spcBef>
              <a:spcAft>
                <a:spcPts val="0"/>
              </a:spcAft>
              <a:buNone/>
            </a:pPr>
            <a:r>
              <a:rPr lang="ca-ES" sz="900" dirty="0"/>
              <a:t>É</a:t>
            </a:r>
            <a:r>
              <a:rPr lang="ca-ES" sz="900" dirty="0">
                <a:latin typeface="Quattrocento Sans"/>
                <a:ea typeface="Quattrocento Sans"/>
                <a:cs typeface="Quattrocento Sans"/>
                <a:sym typeface="Quattrocento Sans"/>
              </a:rPr>
              <a:t>s important</a:t>
            </a:r>
            <a:r>
              <a:rPr lang="ca-ES" sz="900" dirty="0"/>
              <a:t> per a l’entrevistat, la valoració rebuda tant dels entrevistadors com de l’observador.</a:t>
            </a:r>
            <a:endParaRPr dirty="0"/>
          </a:p>
          <a:p>
            <a:pPr marL="0" lvl="0" indent="0" algn="l" rtl="0">
              <a:spcBef>
                <a:spcPts val="0"/>
              </a:spcBef>
              <a:spcAft>
                <a:spcPts val="0"/>
              </a:spcAft>
              <a:buNone/>
            </a:pPr>
            <a:endParaRPr sz="900" dirty="0">
              <a:latin typeface="Quattrocento Sans"/>
              <a:ea typeface="Quattrocento Sans"/>
              <a:cs typeface="Quattrocento Sans"/>
              <a:sym typeface="Quattrocento Sans"/>
            </a:endParaRPr>
          </a:p>
          <a:p>
            <a:pPr marL="0" lvl="0" indent="0" algn="l" rtl="0">
              <a:spcBef>
                <a:spcPts val="0"/>
              </a:spcBef>
              <a:spcAft>
                <a:spcPts val="0"/>
              </a:spcAft>
              <a:buNone/>
            </a:pPr>
            <a:r>
              <a:rPr lang="ca-ES" sz="900" b="1" u="sng" dirty="0" err="1">
                <a:latin typeface="Quattrocento Sans"/>
                <a:ea typeface="Quattrocento Sans"/>
                <a:cs typeface="Quattrocento Sans"/>
                <a:sym typeface="Quattrocento Sans"/>
              </a:rPr>
              <a:t>Anexem</a:t>
            </a:r>
            <a:r>
              <a:rPr lang="ca-ES" sz="900" b="1" u="sng" dirty="0">
                <a:latin typeface="Quattrocento Sans"/>
                <a:ea typeface="Quattrocento Sans"/>
                <a:cs typeface="Quattrocento Sans"/>
                <a:sym typeface="Quattrocento Sans"/>
              </a:rPr>
              <a:t> guió / bater</a:t>
            </a:r>
            <a:r>
              <a:rPr lang="ca-ES" sz="900" b="1" u="sng" dirty="0"/>
              <a:t>i</a:t>
            </a:r>
            <a:r>
              <a:rPr lang="ca-ES" sz="900" b="1" u="sng" dirty="0">
                <a:latin typeface="Quattrocento Sans"/>
                <a:ea typeface="Quattrocento Sans"/>
                <a:cs typeface="Quattrocento Sans"/>
                <a:sym typeface="Quattrocento Sans"/>
              </a:rPr>
              <a:t>a de pregunt</a:t>
            </a:r>
            <a:r>
              <a:rPr lang="ca-ES" sz="900" b="1" u="sng" dirty="0"/>
              <a:t>e</a:t>
            </a:r>
            <a:r>
              <a:rPr lang="ca-ES" sz="900" b="1" u="sng" dirty="0">
                <a:latin typeface="Quattrocento Sans"/>
                <a:ea typeface="Quattrocento Sans"/>
                <a:cs typeface="Quattrocento Sans"/>
                <a:sym typeface="Quattrocento Sans"/>
              </a:rPr>
              <a:t>s </a:t>
            </a:r>
            <a:r>
              <a:rPr lang="ca-ES" sz="900" b="1" u="sng" dirty="0" err="1"/>
              <a:t>er</a:t>
            </a:r>
            <a:r>
              <a:rPr lang="ca-ES" sz="900" b="1" u="sng" dirty="0"/>
              <a:t> a f</a:t>
            </a:r>
            <a:r>
              <a:rPr lang="ca-ES" sz="900" b="1" u="sng" dirty="0">
                <a:latin typeface="Quattrocento Sans"/>
                <a:ea typeface="Quattrocento Sans"/>
                <a:cs typeface="Quattrocento Sans"/>
                <a:sym typeface="Quattrocento Sans"/>
              </a:rPr>
              <a:t>acilitar l</a:t>
            </a:r>
            <a:r>
              <a:rPr lang="ca-ES" sz="900" b="1" u="sng" dirty="0"/>
              <a:t>’</a:t>
            </a:r>
            <a:r>
              <a:rPr lang="ca-ES" sz="900" b="1" u="sng" dirty="0">
                <a:latin typeface="Quattrocento Sans"/>
                <a:ea typeface="Quattrocento Sans"/>
                <a:cs typeface="Quattrocento Sans"/>
                <a:sym typeface="Quattrocento Sans"/>
              </a:rPr>
              <a:t>entrevista.</a:t>
            </a:r>
            <a:endParaRPr sz="900" b="1" u="sng" dirty="0">
              <a:latin typeface="Quattrocento Sans"/>
              <a:ea typeface="Quattrocento Sans"/>
              <a:cs typeface="Quattrocento Sans"/>
              <a:sym typeface="Quattrocento Sans"/>
            </a:endParaRPr>
          </a:p>
          <a:p>
            <a:pPr marL="0" lvl="0" indent="0" algn="l" rtl="0">
              <a:spcBef>
                <a:spcPts val="0"/>
              </a:spcBef>
              <a:spcAft>
                <a:spcPts val="0"/>
              </a:spcAft>
              <a:buNone/>
            </a:pPr>
            <a:endParaRPr sz="900" b="1" u="sng" dirty="0"/>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GUIÓ TALLER ENTREVISTES DE TREBALL</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Sobre la personalitat</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•Parla’m de tu mateix / 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•Explica'm alguna anècdota de la teva vida en què vas resoldre amb èxit una situació problemàtica.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guanya l'empresa si et contracta a tu? Quin element diferencial aportes?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•T'agrada treballar amb gent o prefereixes treballar de manera solitària?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•Quina va ser la decisió més important que vas adoptar en el passat?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•Defineix-te a tu mateix / a amb cinc adjectius qualificatius. Justifica’ls.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has après dels teus errors?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•Si tots els treballs tinguessin la mateixa remuneració i la mateixa consideració social, què és el que realment t'agradaria fer?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la teva escala de valors.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•Com intentes integrar-te en un equip de treball?</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Sobre treballs anteriors</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•Parla’m de les teves activitats al marge dels teus estudis.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has après en treballs anteriors? Quines funcions exercies?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•Havies de supervisar el treball d'algú?</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dels teus treballs previs t'ha agradat més / menys? Per què?</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és el teu projecte o aportació més creativa?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•Com et portaves amb la resta de companys/es, amb els teus superiors, amb els teus subordinat/da?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•Quina va ser la situació més desagradable que vas haver de resoldre? Com li vas fer front?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el millor superior que hagis tingut. I el pitjor?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un dia típic en la teva feina anterior.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Sobre l'ocupació sol·licitada</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saps de l’empresa? Què t’atrau d'ella? Aquesta és una pregunta clau en moltes entrevistes de treball, s’ha de de preparar sempre que tinguin una entrevista de treball real i adaptar el seu CV al lloc per al qual presenten la candidatura.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ambient de treball prefereixes?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•Prefereixes una feina previsible o un treball canviant?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•Quines relacions penses que hi ha d'haver entre un cap i el seu col·laborador/a més immediat?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•Com et descriuria el teu últim cap o superior?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•Quins són els teus punts forts i els teus punts febles per a aquest lloc?</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et veus fent d'aquí a cinc o deu anys?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•Quins són els teus objectius a llarg termini? Com creus que podràs aconseguir-los?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•Per què penses que podràs tenir èxit en aquest treball?</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•Quines persones de les empreses en què has treballat anteriorment poden donar-nos referències de tu?</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mesures antiCovid19 que utilitzaries en cas que siguis seleccionat o seleccionada.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•Estàs en altres processos de selecció?</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seria el teu salari desitjat?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•Per què vols treballar en aquesta empresa?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•Per què hauríem de contractar-te?</a:t>
            </a:r>
            <a:endParaRPr sz="900" dirty="0">
              <a:latin typeface="Arial"/>
              <a:ea typeface="Arial"/>
              <a:cs typeface="Arial"/>
              <a:sym typeface="Arial"/>
            </a:endParaRPr>
          </a:p>
          <a:p>
            <a:pPr marL="0" lvl="0" indent="0" algn="l" rtl="0">
              <a:spcBef>
                <a:spcPts val="0"/>
              </a:spcBef>
              <a:spcAft>
                <a:spcPts val="0"/>
              </a:spcAft>
              <a:buNone/>
            </a:pPr>
            <a:r>
              <a:rPr lang="ca-ES" sz="900" dirty="0">
                <a:latin typeface="Arial"/>
                <a:ea typeface="Arial"/>
                <a:cs typeface="Arial"/>
                <a:sym typeface="Arial"/>
              </a:rPr>
              <a:t>Tens alguna pregunta?</a:t>
            </a:r>
            <a:endParaRPr sz="600" b="1" u="sng" dirty="0"/>
          </a:p>
        </p:txBody>
      </p:sp>
      <p:sp>
        <p:nvSpPr>
          <p:cNvPr id="1007" name="Google Shape;10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Font typeface="Arial"/>
              <a:buNone/>
            </a:pPr>
            <a:r>
              <a:rPr lang="ca-ES" sz="900" dirty="0"/>
              <a:t>A més de coneixements tècnics cal descobrir què podem oferir com a professionals.</a:t>
            </a:r>
            <a:endParaRPr dirty="0"/>
          </a:p>
          <a:p>
            <a:pPr marL="0" lvl="0" indent="0" algn="l" rtl="0">
              <a:spcBef>
                <a:spcPts val="0"/>
              </a:spcBef>
              <a:spcAft>
                <a:spcPts val="0"/>
              </a:spcAft>
              <a:buClr>
                <a:schemeClr val="dk1"/>
              </a:buClr>
              <a:buSzPts val="900"/>
              <a:buFont typeface="Arial"/>
              <a:buNone/>
            </a:pPr>
            <a:r>
              <a:rPr lang="ca-ES" sz="900" dirty="0"/>
              <a:t>Passos per poder-se RECONÈIXER:</a:t>
            </a:r>
            <a:endParaRPr dirty="0"/>
          </a:p>
          <a:p>
            <a:pPr marL="0" lvl="0" indent="0" algn="l" rtl="0">
              <a:spcBef>
                <a:spcPts val="0"/>
              </a:spcBef>
              <a:spcAft>
                <a:spcPts val="0"/>
              </a:spcAft>
              <a:buClr>
                <a:schemeClr val="dk1"/>
              </a:buClr>
              <a:buSzPts val="900"/>
              <a:buFont typeface="Arial"/>
              <a:buNone/>
            </a:pPr>
            <a:r>
              <a:rPr lang="ca-ES" sz="900" dirty="0"/>
              <a:t>-  VOLER -</a:t>
            </a:r>
            <a:r>
              <a:rPr lang="ca-ES" sz="900" dirty="0" err="1"/>
              <a:t>Automotivació</a:t>
            </a:r>
            <a:endParaRPr sz="900" dirty="0"/>
          </a:p>
          <a:p>
            <a:pPr marL="457200" lvl="1" indent="0" algn="l" rtl="0">
              <a:spcBef>
                <a:spcPts val="0"/>
              </a:spcBef>
              <a:spcAft>
                <a:spcPts val="0"/>
              </a:spcAft>
              <a:buSzPts val="900"/>
              <a:buFont typeface="Arial"/>
              <a:buNone/>
            </a:pPr>
            <a:r>
              <a:rPr lang="ca-ES" sz="900" dirty="0"/>
              <a:t>-   Actitud positiva.</a:t>
            </a:r>
            <a:endParaRPr dirty="0"/>
          </a:p>
          <a:p>
            <a:pPr marL="628650" lvl="1" indent="-171450" algn="l" rtl="0">
              <a:spcBef>
                <a:spcPts val="0"/>
              </a:spcBef>
              <a:spcAft>
                <a:spcPts val="0"/>
              </a:spcAft>
              <a:buSzPts val="900"/>
              <a:buChar char="-"/>
            </a:pPr>
            <a:r>
              <a:rPr lang="ca-ES" sz="900" dirty="0"/>
              <a:t>Canviar per aconseguir resultats diferents.</a:t>
            </a:r>
            <a:endParaRPr dirty="0"/>
          </a:p>
          <a:p>
            <a:pPr marL="628650" lvl="1" indent="-171450" algn="l" rtl="0">
              <a:spcBef>
                <a:spcPts val="0"/>
              </a:spcBef>
              <a:spcAft>
                <a:spcPts val="0"/>
              </a:spcAft>
              <a:buSzPts val="900"/>
              <a:buChar char="-"/>
            </a:pPr>
            <a:r>
              <a:rPr lang="ca-ES" sz="900" dirty="0"/>
              <a:t>Preguntes que ens podem fer...</a:t>
            </a:r>
            <a:endParaRPr dirty="0"/>
          </a:p>
          <a:p>
            <a:pPr marL="1085850" lvl="2" indent="-171450" algn="l" rtl="0">
              <a:spcBef>
                <a:spcPts val="0"/>
              </a:spcBef>
              <a:spcAft>
                <a:spcPts val="0"/>
              </a:spcAft>
              <a:buSzPts val="900"/>
              <a:buChar char="-"/>
            </a:pPr>
            <a:r>
              <a:rPr lang="ca-ES" sz="900" dirty="0"/>
              <a:t>Què em motiva?</a:t>
            </a:r>
            <a:endParaRPr dirty="0"/>
          </a:p>
          <a:p>
            <a:pPr marL="171450" lvl="0" indent="-114300" algn="l" rtl="0">
              <a:spcBef>
                <a:spcPts val="0"/>
              </a:spcBef>
              <a:spcAft>
                <a:spcPts val="0"/>
              </a:spcAft>
              <a:buClr>
                <a:schemeClr val="dk1"/>
              </a:buClr>
              <a:buSzPts val="900"/>
              <a:buFont typeface="Arial"/>
              <a:buNone/>
            </a:pPr>
            <a:endParaRPr sz="900" dirty="0"/>
          </a:p>
          <a:p>
            <a:pPr marL="0" lvl="0" indent="0" algn="l" rtl="0">
              <a:spcBef>
                <a:spcPts val="0"/>
              </a:spcBef>
              <a:spcAft>
                <a:spcPts val="0"/>
              </a:spcAft>
              <a:buClr>
                <a:schemeClr val="dk1"/>
              </a:buClr>
              <a:buSzPts val="900"/>
              <a:buFont typeface="Arial"/>
              <a:buNone/>
            </a:pPr>
            <a:r>
              <a:rPr lang="ca-ES" sz="900" dirty="0"/>
              <a:t>- SABER SER - Autoconeixement i Conducta</a:t>
            </a:r>
            <a:endParaRPr dirty="0"/>
          </a:p>
          <a:p>
            <a:pPr marL="628650" lvl="1" indent="-171450" algn="l" rtl="0">
              <a:spcBef>
                <a:spcPts val="0"/>
              </a:spcBef>
              <a:spcAft>
                <a:spcPts val="0"/>
              </a:spcAft>
              <a:buSzPts val="900"/>
              <a:buChar char="-"/>
            </a:pPr>
            <a:r>
              <a:rPr lang="ca-ES" sz="900" dirty="0"/>
              <a:t>Gestiona les teves emocions eficaçment.</a:t>
            </a:r>
            <a:endParaRPr dirty="0"/>
          </a:p>
          <a:p>
            <a:pPr marL="628650" lvl="1" indent="-171450" algn="l" rtl="0">
              <a:spcBef>
                <a:spcPts val="0"/>
              </a:spcBef>
              <a:spcAft>
                <a:spcPts val="0"/>
              </a:spcAft>
              <a:buSzPts val="900"/>
              <a:buChar char="-"/>
            </a:pPr>
            <a:r>
              <a:rPr lang="ca-ES" sz="900" dirty="0"/>
              <a:t>Preguntes que ens podem fer:</a:t>
            </a:r>
            <a:endParaRPr dirty="0"/>
          </a:p>
          <a:p>
            <a:pPr marL="1085850" lvl="2" indent="-171450" algn="l" rtl="0">
              <a:spcBef>
                <a:spcPts val="0"/>
              </a:spcBef>
              <a:spcAft>
                <a:spcPts val="0"/>
              </a:spcAft>
              <a:buSzPts val="900"/>
              <a:buChar char="-"/>
            </a:pPr>
            <a:r>
              <a:rPr lang="ca-ES" sz="900" dirty="0"/>
              <a:t>Com soc?</a:t>
            </a:r>
            <a:endParaRPr dirty="0"/>
          </a:p>
          <a:p>
            <a:pPr marL="1085850" lvl="2" indent="-171450" algn="l" rtl="0">
              <a:spcBef>
                <a:spcPts val="0"/>
              </a:spcBef>
              <a:spcAft>
                <a:spcPts val="0"/>
              </a:spcAft>
              <a:buSzPts val="900"/>
              <a:buChar char="-"/>
            </a:pPr>
            <a:r>
              <a:rPr lang="ca-ES" sz="900" dirty="0"/>
              <a:t>Com no soc?</a:t>
            </a:r>
            <a:endParaRPr dirty="0"/>
          </a:p>
          <a:p>
            <a:pPr marL="1085850" lvl="2" indent="-171450" algn="l" rtl="0">
              <a:spcBef>
                <a:spcPts val="0"/>
              </a:spcBef>
              <a:spcAft>
                <a:spcPts val="0"/>
              </a:spcAft>
              <a:buSzPts val="900"/>
              <a:buChar char="-"/>
            </a:pPr>
            <a:r>
              <a:rPr lang="ca-ES" sz="900" dirty="0"/>
              <a:t>Com m'agradaria ser?</a:t>
            </a:r>
            <a:endParaRPr dirty="0"/>
          </a:p>
          <a:p>
            <a:pPr marL="0" lvl="0" indent="0" algn="l" rtl="0">
              <a:spcBef>
                <a:spcPts val="0"/>
              </a:spcBef>
              <a:spcAft>
                <a:spcPts val="0"/>
              </a:spcAft>
              <a:buClr>
                <a:schemeClr val="dk1"/>
              </a:buClr>
              <a:buSzPts val="900"/>
              <a:buFont typeface="Arial"/>
              <a:buNone/>
            </a:pPr>
            <a:endParaRPr sz="900" dirty="0"/>
          </a:p>
          <a:p>
            <a:pPr marL="0" lvl="0" indent="0" algn="l" rtl="0">
              <a:spcBef>
                <a:spcPts val="0"/>
              </a:spcBef>
              <a:spcAft>
                <a:spcPts val="0"/>
              </a:spcAft>
              <a:buClr>
                <a:schemeClr val="dk1"/>
              </a:buClr>
              <a:buSzPts val="900"/>
              <a:buFont typeface="Arial"/>
              <a:buNone/>
            </a:pPr>
            <a:r>
              <a:rPr lang="ca-ES" sz="900" dirty="0"/>
              <a:t>- SABER - Coneixements</a:t>
            </a:r>
            <a:endParaRPr dirty="0"/>
          </a:p>
          <a:p>
            <a:pPr marL="628650" lvl="1" indent="-171450" algn="l" rtl="0">
              <a:spcBef>
                <a:spcPts val="0"/>
              </a:spcBef>
              <a:spcAft>
                <a:spcPts val="0"/>
              </a:spcAft>
              <a:buSzPts val="900"/>
              <a:buChar char="-"/>
            </a:pPr>
            <a:r>
              <a:rPr lang="ca-ES" sz="900" dirty="0"/>
              <a:t>Analitza la teva formació per al lloc de treball.</a:t>
            </a:r>
            <a:endParaRPr dirty="0"/>
          </a:p>
          <a:p>
            <a:pPr marL="628650" lvl="1" indent="-171450" algn="l" rtl="0">
              <a:spcBef>
                <a:spcPts val="0"/>
              </a:spcBef>
              <a:spcAft>
                <a:spcPts val="0"/>
              </a:spcAft>
              <a:buSzPts val="900"/>
              <a:buChar char="-"/>
            </a:pPr>
            <a:r>
              <a:rPr lang="ca-ES" sz="900" dirty="0"/>
              <a:t>Preguntes que ens podem fer.</a:t>
            </a:r>
            <a:endParaRPr dirty="0"/>
          </a:p>
          <a:p>
            <a:pPr marL="1085850" lvl="2" indent="-171450" algn="l" rtl="0">
              <a:spcBef>
                <a:spcPts val="0"/>
              </a:spcBef>
              <a:spcAft>
                <a:spcPts val="0"/>
              </a:spcAft>
              <a:buSzPts val="900"/>
              <a:buChar char="-"/>
            </a:pPr>
            <a:r>
              <a:rPr lang="ca-ES" sz="900" dirty="0"/>
              <a:t>Formació acadèmica que tinc?</a:t>
            </a:r>
            <a:endParaRPr dirty="0"/>
          </a:p>
          <a:p>
            <a:pPr marL="1085850" lvl="2" indent="-171450" algn="l" rtl="0">
              <a:spcBef>
                <a:spcPts val="0"/>
              </a:spcBef>
              <a:spcAft>
                <a:spcPts val="0"/>
              </a:spcAft>
              <a:buSzPts val="900"/>
              <a:buChar char="-"/>
            </a:pPr>
            <a:r>
              <a:rPr lang="ca-ES" sz="900" dirty="0"/>
              <a:t>Cursos realitzats?</a:t>
            </a:r>
            <a:endParaRPr dirty="0"/>
          </a:p>
          <a:p>
            <a:pPr marL="1085850" lvl="2" indent="-171450" algn="l" rtl="0">
              <a:spcBef>
                <a:spcPts val="0"/>
              </a:spcBef>
              <a:spcAft>
                <a:spcPts val="0"/>
              </a:spcAft>
              <a:buSzPts val="900"/>
              <a:buChar char="-"/>
            </a:pPr>
            <a:r>
              <a:rPr lang="ca-ES" sz="900" dirty="0"/>
              <a:t>Coneixements per experiència?</a:t>
            </a:r>
            <a:endParaRPr dirty="0"/>
          </a:p>
          <a:p>
            <a:pPr marL="1085850" lvl="2" indent="-171450" algn="l" rtl="0">
              <a:spcBef>
                <a:spcPts val="0"/>
              </a:spcBef>
              <a:spcAft>
                <a:spcPts val="0"/>
              </a:spcAft>
              <a:buSzPts val="900"/>
              <a:buChar char="-"/>
            </a:pPr>
            <a:r>
              <a:rPr lang="ca-ES" sz="900" dirty="0"/>
              <a:t>Coneixements a través de hobbies?</a:t>
            </a:r>
            <a:endParaRPr dirty="0"/>
          </a:p>
          <a:p>
            <a:pPr marL="171450" lvl="0" indent="-114300" algn="l" rtl="0">
              <a:spcBef>
                <a:spcPts val="0"/>
              </a:spcBef>
              <a:spcAft>
                <a:spcPts val="0"/>
              </a:spcAft>
              <a:buClr>
                <a:schemeClr val="dk1"/>
              </a:buClr>
              <a:buSzPts val="900"/>
              <a:buFont typeface="Arial"/>
              <a:buNone/>
            </a:pPr>
            <a:endParaRPr sz="900" dirty="0"/>
          </a:p>
          <a:p>
            <a:pPr marL="171450" lvl="0" indent="-171450" algn="l" rtl="0">
              <a:spcBef>
                <a:spcPts val="0"/>
              </a:spcBef>
              <a:spcAft>
                <a:spcPts val="0"/>
              </a:spcAft>
              <a:buClr>
                <a:schemeClr val="dk1"/>
              </a:buClr>
              <a:buSzPts val="900"/>
              <a:buFont typeface="Quattrocento Sans"/>
              <a:buChar char="-"/>
            </a:pPr>
            <a:r>
              <a:rPr lang="ca-ES" sz="900" dirty="0"/>
              <a:t>SABER FER – Habilitats</a:t>
            </a:r>
            <a:endParaRPr dirty="0"/>
          </a:p>
          <a:p>
            <a:pPr marL="0" lvl="0" indent="0" algn="l" rtl="0">
              <a:spcBef>
                <a:spcPts val="0"/>
              </a:spcBef>
              <a:spcAft>
                <a:spcPts val="0"/>
              </a:spcAft>
              <a:buClr>
                <a:schemeClr val="dk1"/>
              </a:buClr>
              <a:buSzPts val="900"/>
              <a:buFont typeface="Quattrocento Sans"/>
              <a:buNone/>
            </a:pPr>
            <a:r>
              <a:rPr lang="ca-ES" sz="900" dirty="0"/>
              <a:t>            - Analitza les teves habilitats i competències professionals</a:t>
            </a:r>
            <a:endParaRPr dirty="0"/>
          </a:p>
          <a:p>
            <a:pPr marL="0" lvl="0" indent="0" algn="l" rtl="0">
              <a:spcBef>
                <a:spcPts val="0"/>
              </a:spcBef>
              <a:spcAft>
                <a:spcPts val="0"/>
              </a:spcAft>
              <a:buClr>
                <a:schemeClr val="dk1"/>
              </a:buClr>
              <a:buSzPts val="900"/>
              <a:buFont typeface="Quattrocento Sans"/>
              <a:buNone/>
            </a:pPr>
            <a:r>
              <a:rPr lang="ca-ES" sz="900" dirty="0"/>
              <a:t>            - Preguntes que ens podem fer :</a:t>
            </a:r>
            <a:endParaRPr dirty="0"/>
          </a:p>
          <a:p>
            <a:pPr marL="0" lvl="0" indent="0" algn="l" rtl="0">
              <a:spcBef>
                <a:spcPts val="0"/>
              </a:spcBef>
              <a:spcAft>
                <a:spcPts val="0"/>
              </a:spcAft>
              <a:buClr>
                <a:schemeClr val="dk1"/>
              </a:buClr>
              <a:buSzPts val="900"/>
              <a:buFont typeface="Quattrocento Sans"/>
              <a:buNone/>
            </a:pPr>
            <a:r>
              <a:rPr lang="ca-ES" sz="900" dirty="0"/>
              <a:t>	- Les teves habilitats s'ajusten a el lloc de treball ofert?</a:t>
            </a:r>
            <a:endParaRPr dirty="0"/>
          </a:p>
          <a:p>
            <a:pPr marL="0" lvl="0" indent="0" algn="l" rtl="0">
              <a:spcBef>
                <a:spcPts val="0"/>
              </a:spcBef>
              <a:spcAft>
                <a:spcPts val="0"/>
              </a:spcAft>
              <a:buClr>
                <a:schemeClr val="dk1"/>
              </a:buClr>
              <a:buSzPts val="900"/>
              <a:buFont typeface="Arial"/>
              <a:buNone/>
            </a:pPr>
            <a:r>
              <a:rPr lang="ca-ES" sz="900" dirty="0"/>
              <a:t>            	- Quines fortaleses tinc?</a:t>
            </a:r>
            <a:endParaRPr dirty="0"/>
          </a:p>
          <a:p>
            <a:pPr marL="0" lvl="0" indent="0" algn="l" rtl="0">
              <a:spcBef>
                <a:spcPts val="0"/>
              </a:spcBef>
              <a:spcAft>
                <a:spcPts val="0"/>
              </a:spcAft>
              <a:buClr>
                <a:schemeClr val="dk1"/>
              </a:buClr>
              <a:buSzPts val="900"/>
              <a:buFont typeface="Arial"/>
              <a:buNone/>
            </a:pPr>
            <a:r>
              <a:rPr lang="ca-ES" sz="900" dirty="0"/>
              <a:t>            	- Quines debilitats tinc?</a:t>
            </a:r>
            <a:endParaRPr dirty="0"/>
          </a:p>
          <a:p>
            <a:pPr marL="0" lvl="0" indent="0" algn="l" rtl="0">
              <a:spcBef>
                <a:spcPts val="0"/>
              </a:spcBef>
              <a:spcAft>
                <a:spcPts val="0"/>
              </a:spcAft>
              <a:buClr>
                <a:schemeClr val="dk1"/>
              </a:buClr>
              <a:buSzPts val="900"/>
              <a:buFont typeface="Arial"/>
              <a:buNone/>
            </a:pPr>
            <a:r>
              <a:rPr lang="ca-ES" sz="900" dirty="0"/>
              <a:t>            	- Habilitats enfront d'altres candidats?</a:t>
            </a:r>
            <a:endParaRPr dirty="0"/>
          </a:p>
          <a:p>
            <a:pPr marL="0" lvl="0" indent="0" algn="l" rtl="0">
              <a:spcBef>
                <a:spcPts val="0"/>
              </a:spcBef>
              <a:spcAft>
                <a:spcPts val="0"/>
              </a:spcAft>
              <a:buClr>
                <a:schemeClr val="dk1"/>
              </a:buClr>
              <a:buSzPts val="900"/>
              <a:buFont typeface="Arial"/>
              <a:buNone/>
            </a:pPr>
            <a:r>
              <a:rPr lang="ca-ES" sz="900" dirty="0"/>
              <a:t>            	- Fortaleses en la meva vida personal?</a:t>
            </a:r>
            <a:endParaRPr dirty="0"/>
          </a:p>
          <a:p>
            <a:pPr marL="171450" lvl="0" indent="-114300" algn="l" rtl="0">
              <a:spcBef>
                <a:spcPts val="0"/>
              </a:spcBef>
              <a:spcAft>
                <a:spcPts val="0"/>
              </a:spcAft>
              <a:buClr>
                <a:schemeClr val="dk1"/>
              </a:buClr>
              <a:buSzPts val="900"/>
              <a:buFont typeface="Arial"/>
              <a:buNone/>
            </a:pPr>
            <a:endParaRPr sz="900" dirty="0"/>
          </a:p>
          <a:p>
            <a:pPr marL="0" lvl="0" indent="0" algn="l" rtl="0">
              <a:spcBef>
                <a:spcPts val="0"/>
              </a:spcBef>
              <a:spcAft>
                <a:spcPts val="0"/>
              </a:spcAft>
              <a:buClr>
                <a:schemeClr val="dk1"/>
              </a:buClr>
              <a:buSzPts val="900"/>
              <a:buFont typeface="Arial"/>
              <a:buNone/>
            </a:pPr>
            <a:r>
              <a:rPr lang="ca-ES" sz="900" b="1" dirty="0"/>
              <a:t>EXPLICAR FÒRMULA</a:t>
            </a:r>
            <a:endParaRPr dirty="0"/>
          </a:p>
          <a:p>
            <a:pPr marL="0" lvl="0" indent="0" algn="l" rtl="0">
              <a:spcBef>
                <a:spcPts val="0"/>
              </a:spcBef>
              <a:spcAft>
                <a:spcPts val="0"/>
              </a:spcAft>
              <a:buClr>
                <a:schemeClr val="dk1"/>
              </a:buClr>
              <a:buSzPts val="900"/>
              <a:buFont typeface="Arial"/>
              <a:buNone/>
            </a:pPr>
            <a:r>
              <a:rPr lang="ca-ES" sz="900" b="1" dirty="0"/>
              <a:t>LES ACTITUDS MULTIPLIQUEN ELS CONEIXEMENTS I LES HABILITATS.</a:t>
            </a:r>
            <a:endParaRPr dirty="0"/>
          </a:p>
          <a:p>
            <a:pPr marL="0" lvl="0" indent="0" algn="l" rtl="0">
              <a:spcBef>
                <a:spcPts val="0"/>
              </a:spcBef>
              <a:spcAft>
                <a:spcPts val="0"/>
              </a:spcAft>
              <a:buNone/>
            </a:pPr>
            <a:endParaRPr sz="900" dirty="0"/>
          </a:p>
        </p:txBody>
      </p:sp>
      <p:sp>
        <p:nvSpPr>
          <p:cNvPr id="487" name="Google Shape;4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ca-ES" sz="1200" b="0" i="0" u="none" strike="noStrike" cap="none">
                <a:solidFill>
                  <a:srgbClr val="000000"/>
                </a:solidFill>
                <a:latin typeface="Quattrocento Sans"/>
                <a:ea typeface="Quattrocento Sans"/>
                <a:cs typeface="Quattrocento Sans"/>
                <a:sym typeface="Quattrocento Sans"/>
              </a:rPr>
              <a:t>15</a:t>
            </a:fld>
            <a:endParaRPr sz="12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Vídeo</a:t>
            </a:r>
          </a:p>
          <a:p>
            <a:r>
              <a:rPr lang="ca-ES" dirty="0"/>
              <a:t>https://youtu.be/5uD1KewiQpM</a:t>
            </a:r>
          </a:p>
          <a:p>
            <a:endParaRPr lang="ca-ES" dirty="0"/>
          </a:p>
          <a:p>
            <a:r>
              <a:rPr lang="ca-ES" dirty="0"/>
              <a:t>Sobre la </a:t>
            </a:r>
            <a:r>
              <a:rPr lang="ca-ES" dirty="0" err="1"/>
              <a:t>actitut</a:t>
            </a:r>
            <a:r>
              <a:rPr lang="ca-ES" dirty="0"/>
              <a:t>.</a:t>
            </a:r>
          </a:p>
          <a:p>
            <a:endParaRPr lang="ca-ES" dirty="0"/>
          </a:p>
        </p:txBody>
      </p:sp>
      <p:sp>
        <p:nvSpPr>
          <p:cNvPr id="4" name="Marcador de número de diapositiva 3"/>
          <p:cNvSpPr>
            <a:spLocks noGrp="1"/>
          </p:cNvSpPr>
          <p:nvPr>
            <p:ph type="sldNum" sz="quarter" idx="5"/>
          </p:nvPr>
        </p:nvSpPr>
        <p:spPr/>
        <p:txBody>
          <a:bodyPr/>
          <a:lstStyle/>
          <a:p>
            <a:fld id="{13E8ED0C-FD4D-45C6-802C-8C180C7AD6D4}" type="slidenum">
              <a:rPr lang="es-ES" smtClean="0"/>
              <a:pPr/>
              <a:t>16</a:t>
            </a:fld>
            <a:endParaRPr lang="es-ES" dirty="0"/>
          </a:p>
        </p:txBody>
      </p:sp>
    </p:spTree>
    <p:extLst>
      <p:ext uri="{BB962C8B-B14F-4D97-AF65-F5344CB8AC3E}">
        <p14:creationId xmlns:p14="http://schemas.microsoft.com/office/powerpoint/2010/main" val="20754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15000"/>
              </a:lnSpc>
              <a:spcBef>
                <a:spcPts val="4500"/>
              </a:spcBef>
              <a:spcAft>
                <a:spcPts val="2625"/>
              </a:spcAft>
            </a:pPr>
            <a:r>
              <a:rPr lang="ca-ES" sz="900" b="1" spc="75" dirty="0">
                <a:solidFill>
                  <a:srgbClr val="FF7453"/>
                </a:solidFill>
                <a:effectLst/>
                <a:latin typeface="Segoe UI" panose="020B0502040204020203" pitchFamily="34" charset="0"/>
                <a:ea typeface="Open Sans Light" panose="020B0306030504020204" pitchFamily="34" charset="0"/>
                <a:cs typeface="Segoe UI" panose="020B0502040204020203" pitchFamily="34" charset="0"/>
              </a:rPr>
              <a:t>LLISTAT DE FORTALESES</a:t>
            </a:r>
          </a:p>
          <a:p>
            <a:pPr algn="just">
              <a:lnSpc>
                <a:spcPct val="115000"/>
              </a:lnSpc>
              <a:spcBef>
                <a:spcPts val="4500"/>
              </a:spcBef>
              <a:spcAft>
                <a:spcPts val="2625"/>
              </a:spcAft>
            </a:pPr>
            <a:r>
              <a:rPr lang="ca-ES" sz="900" b="1" dirty="0">
                <a:effectLst/>
                <a:latin typeface="Segoe UI" panose="020B0502040204020203" pitchFamily="34" charset="0"/>
                <a:ea typeface="Open Sans Light" panose="020B0306030504020204" pitchFamily="34" charset="0"/>
                <a:cs typeface="Segoe UI" panose="020B0502040204020203" pitchFamily="34" charset="0"/>
              </a:rPr>
              <a:t>En aquesta dia</a:t>
            </a:r>
            <a:r>
              <a:rPr lang="ca-ES" sz="900" b="1" noProof="0" dirty="0">
                <a:effectLst/>
                <a:latin typeface="Segoe UI" panose="020B0502040204020203" pitchFamily="34" charset="0"/>
                <a:ea typeface="Open Sans Light" panose="020B0306030504020204" pitchFamily="34" charset="0"/>
                <a:cs typeface="Segoe UI" panose="020B0502040204020203" pitchFamily="34" charset="0"/>
              </a:rPr>
              <a:t>positiva se enumeren </a:t>
            </a:r>
            <a:r>
              <a:rPr lang="ca-ES" sz="900" b="1" dirty="0">
                <a:effectLst/>
                <a:latin typeface="Segoe UI" panose="020B0502040204020203" pitchFamily="34" charset="0"/>
                <a:ea typeface="Open Sans Light" panose="020B0306030504020204" pitchFamily="34" charset="0"/>
                <a:cs typeface="Segoe UI" panose="020B0502040204020203" pitchFamily="34" charset="0"/>
              </a:rPr>
              <a:t>27 </a:t>
            </a:r>
            <a:r>
              <a:rPr lang="ca-ES" sz="900" b="1" noProof="0" dirty="0">
                <a:effectLst/>
                <a:latin typeface="Segoe UI" panose="020B0502040204020203" pitchFamily="34" charset="0"/>
                <a:ea typeface="Open Sans Light" panose="020B0306030504020204" pitchFamily="34" charset="0"/>
                <a:cs typeface="Segoe UI" panose="020B0502040204020203" pitchFamily="34" charset="0"/>
              </a:rPr>
              <a:t>fortaleses</a:t>
            </a:r>
            <a:r>
              <a:rPr lang="ca-ES" sz="900" b="1" dirty="0">
                <a:effectLst/>
                <a:latin typeface="Segoe UI" panose="020B0502040204020203" pitchFamily="34" charset="0"/>
                <a:ea typeface="Open Sans Light" panose="020B0306030504020204" pitchFamily="34" charset="0"/>
                <a:cs typeface="Segoe UI" panose="020B0502040204020203" pitchFamily="34" charset="0"/>
              </a:rPr>
              <a:t>. Estan agrupades en 2 grups (per colors en funció de si són comunes a tots els treballs (en negre) o són </a:t>
            </a:r>
            <a:r>
              <a:rPr lang="ca-ES" sz="900" b="1" noProof="0" dirty="0">
                <a:effectLst/>
                <a:latin typeface="Segoe UI" panose="020B0502040204020203" pitchFamily="34" charset="0"/>
                <a:ea typeface="Open Sans Light" panose="020B0306030504020204" pitchFamily="34" charset="0"/>
                <a:cs typeface="Segoe UI" panose="020B0502040204020203" pitchFamily="34" charset="0"/>
              </a:rPr>
              <a:t>específiques per treballs determinats (en blau)</a:t>
            </a:r>
            <a:endParaRPr lang="ca-ES" sz="900" b="1" dirty="0">
              <a:effectLst/>
              <a:latin typeface="Segoe UI" panose="020B0502040204020203" pitchFamily="34" charset="0"/>
              <a:ea typeface="Open Sans Light" panose="020B0306030504020204" pitchFamily="34" charset="0"/>
              <a:cs typeface="Segoe UI" panose="020B0502040204020203" pitchFamily="34" charset="0"/>
            </a:endParaRPr>
          </a:p>
          <a:p>
            <a:pPr algn="just">
              <a:lnSpc>
                <a:spcPct val="115000"/>
              </a:lnSpc>
              <a:spcBef>
                <a:spcPts val="4500"/>
              </a:spcBef>
              <a:spcAft>
                <a:spcPts val="2625"/>
              </a:spcAft>
            </a:pPr>
            <a:endPar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
                <a:srgbClr val="000000"/>
              </a:buClr>
              <a:buSzPts val="1400"/>
              <a:buFont typeface="Arial" panose="020B0604020202020204" pitchFamily="34" charset="0"/>
              <a:buNone/>
              <a:tabLst/>
              <a:defRPr/>
            </a:pPr>
            <a:r>
              <a:rPr lang="ca-ES" sz="8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Acceptació - </a:t>
            </a:r>
            <a:r>
              <a:rPr lang="ca-ES" sz="8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800" b="0" dirty="0"/>
              <a:t>rocés psicològic per </a:t>
            </a:r>
            <a:r>
              <a:rPr lang="ca-ES" sz="800" b="0" dirty="0">
                <a:effectLst/>
              </a:rPr>
              <a:t>reconèixer i assumir la realitat laboral sense negar-la, encara que no l’aprovis. </a:t>
            </a:r>
            <a:r>
              <a:rPr lang="ca-ES" sz="900" b="0" i="0" u="none" strike="noStrike" kern="1200" cap="none" dirty="0">
                <a:solidFill>
                  <a:schemeClr val="tx1"/>
                </a:solidFill>
                <a:effectLst/>
                <a:latin typeface="Segoe UI" panose="020B0502040204020203" pitchFamily="34" charset="0"/>
                <a:ea typeface="Quattrocento Sans"/>
                <a:cs typeface="Quattrocento Sans"/>
                <a:sym typeface="Quattrocento Sans"/>
              </a:rPr>
              <a:t>No implica resignació ni passivitat, sinó una actitud d’apertura per a gestionar emocions i desafiaments, permeten a la persona actuar més eficaçment en allò que pot canviar. </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Anàlisis - </a:t>
            </a:r>
            <a:r>
              <a:rPr lang="ca-ES" sz="1200" b="0" i="0" kern="1200" dirty="0">
                <a:solidFill>
                  <a:schemeClr val="tx1"/>
                </a:solidFill>
                <a:effectLst/>
                <a:latin typeface="Segoe UI" panose="020B0502040204020203" pitchFamily="34" charset="0"/>
                <a:ea typeface="+mn-ea"/>
                <a:cs typeface="+mn-cs"/>
              </a:rPr>
              <a:t>L’anàlisi en la feina és l’estudi sistemàtic d’un lloc de treball p</a:t>
            </a:r>
            <a:r>
              <a:rPr lang="ca-ES" sz="900" dirty="0"/>
              <a:t>er identificar les tasques, responsabilitats, habilitats, coneixements i requisits necessaris per dur a terme amb èxit la tasca.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Qualitat - </a:t>
            </a:r>
            <a:r>
              <a:rPr lang="ca-ES" sz="90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Realitzar, cercar i gaudir amb la feina ben feta. Posar interès per obtenir i assolir un bon resultat. </a:t>
            </a:r>
            <a:endParaRPr lang="ca-ES" sz="900" dirty="0">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8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Carisma - </a:t>
            </a:r>
            <a:r>
              <a:rPr lang="ca-ES" sz="8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t>
            </a:r>
            <a:r>
              <a:rPr lang="ca-ES" sz="900" b="0" i="0" kern="1200" dirty="0">
                <a:solidFill>
                  <a:schemeClr val="tx1"/>
                </a:solidFill>
                <a:effectLst/>
                <a:latin typeface="Segoe UI" panose="020B0502040204020203" pitchFamily="34" charset="0"/>
                <a:ea typeface="+mn-ea"/>
                <a:cs typeface="+mn-cs"/>
              </a:rPr>
              <a:t>apacitat d’atraure, inspirar i motivar als altres perquè col·laborin en l’assoliment d’objectius, a partir de la combinació de presència, poder i calidesa.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Compromís - </a:t>
            </a:r>
            <a:r>
              <a:rPr lang="ca-ES" sz="90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Compleixes amb el que promets, dones valor a allò que t’has compromès i fas tot el possible per complir-ho.</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Cooperació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Col·labores amb l’equip sumant esforços per assolir un objectiu comú.</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Creativitat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 </a:t>
            </a:r>
            <a:r>
              <a:rPr lang="ca-ES" sz="1200" b="0" i="0" kern="1200" spc="75" dirty="0">
                <a:solidFill>
                  <a:schemeClr val="tx1"/>
                </a:solidFill>
                <a:effectLst/>
                <a:latin typeface="Segoe UI" panose="020B0502040204020203" pitchFamily="34" charset="0"/>
                <a:ea typeface="+mn-ea"/>
                <a:cs typeface="+mn-cs"/>
              </a:rPr>
              <a:t>C</a:t>
            </a:r>
            <a:r>
              <a:rPr lang="ca-ES" sz="1200" b="0" i="0" kern="1200" dirty="0">
                <a:solidFill>
                  <a:schemeClr val="tx1"/>
                </a:solidFill>
                <a:effectLst/>
                <a:latin typeface="Segoe UI" panose="020B0502040204020203" pitchFamily="34" charset="0"/>
                <a:ea typeface="+mn-ea"/>
                <a:cs typeface="+mn-cs"/>
              </a:rPr>
              <a:t>apacitat per generar idees i solucions originals, noves i útils per una empresa.</a:t>
            </a:r>
          </a:p>
          <a:p>
            <a:pPr marL="0" lvl="0" indent="0" algn="just">
              <a:lnSpc>
                <a:spcPct val="115000"/>
              </a:lnSpc>
              <a:spcAft>
                <a:spcPts val="1000"/>
              </a:spcAft>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Creixement - </a:t>
            </a:r>
            <a:r>
              <a:rPr lang="ca-ES" sz="900" b="0" i="0" kern="1200" spc="75" dirty="0">
                <a:solidFill>
                  <a:schemeClr val="tx1"/>
                </a:solidFill>
                <a:effectLst/>
                <a:latin typeface="Segoe UI" panose="020B0502040204020203" pitchFamily="34" charset="0"/>
                <a:ea typeface="+mn-ea"/>
                <a:cs typeface="+mn-cs"/>
              </a:rPr>
              <a:t>D</a:t>
            </a:r>
            <a:r>
              <a:rPr lang="ca-ES" sz="900" dirty="0"/>
              <a:t>esenvolupament professional a través de l’adquisició de noves habilitats, coneixements i competències</a:t>
            </a:r>
            <a:r>
              <a:rPr lang="ca-ES" sz="1200" b="0" i="0" kern="1200" dirty="0">
                <a:solidFill>
                  <a:schemeClr val="tx1"/>
                </a:solidFill>
                <a:effectLst/>
                <a:latin typeface="Segoe UI" panose="020B0502040204020203" pitchFamily="34" charset="0"/>
                <a:ea typeface="+mn-ea"/>
                <a:cs typeface="+mn-cs"/>
              </a:rPr>
              <a:t>.</a:t>
            </a:r>
            <a:endPar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Curiositat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I</a:t>
            </a:r>
            <a:r>
              <a:rPr lang="ca-ES" sz="900" b="0" dirty="0">
                <a:effectLst/>
              </a:rPr>
              <a:t>nquietud per aprendre, explorar i qüestionar per trobar noves formes de fer les coses, solucionar problemes i millorar</a:t>
            </a:r>
            <a:r>
              <a:rPr lang="ca-ES" sz="1200" b="0" i="0" kern="1200" dirty="0">
                <a:solidFill>
                  <a:schemeClr val="tx1"/>
                </a:solidFill>
                <a:effectLst/>
                <a:latin typeface="Segoe UI" panose="020B0502040204020203" pitchFamily="34" charset="0"/>
                <a:ea typeface="+mn-ea"/>
                <a:cs typeface="+mn-cs"/>
              </a:rPr>
              <a:t>.</a:t>
            </a:r>
          </a:p>
          <a:p>
            <a:pPr marL="0" lvl="0" indent="0" algn="just">
              <a:lnSpc>
                <a:spcPct val="115000"/>
              </a:lnSpc>
              <a:spcAft>
                <a:spcPts val="1000"/>
              </a:spcAft>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Directivitat - </a:t>
            </a:r>
            <a:r>
              <a:rPr lang="ca-ES" sz="1200" b="0" i="0" kern="1200" spc="75" dirty="0">
                <a:solidFill>
                  <a:schemeClr val="tx1"/>
                </a:solidFill>
                <a:effectLst/>
                <a:latin typeface="Segoe UI" panose="020B0502040204020203" pitchFamily="34" charset="0"/>
                <a:ea typeface="+mn-ea"/>
                <a:cs typeface="+mn-cs"/>
              </a:rPr>
              <a:t>C</a:t>
            </a:r>
            <a:r>
              <a:rPr lang="ca-ES" sz="1200" b="0" i="0" kern="1200" dirty="0">
                <a:solidFill>
                  <a:schemeClr val="tx1"/>
                </a:solidFill>
                <a:effectLst/>
                <a:latin typeface="Segoe UI" panose="020B0502040204020203" pitchFamily="34" charset="0"/>
                <a:ea typeface="+mn-ea"/>
                <a:cs typeface="+mn-cs"/>
              </a:rPr>
              <a:t>apacitat i funció per dirigir, coordinar i prendre decisions estratègiques en una organització.</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Empatia - </a:t>
            </a:r>
            <a:r>
              <a:rPr lang="ca-ES" sz="900" b="0" i="0" kern="1200" spc="75" dirty="0">
                <a:solidFill>
                  <a:schemeClr val="tx1"/>
                </a:solidFill>
                <a:effectLst/>
                <a:latin typeface="Segoe UI" panose="020B0502040204020203" pitchFamily="34" charset="0"/>
                <a:ea typeface="+mn-ea"/>
                <a:cs typeface="+mn-cs"/>
              </a:rPr>
              <a:t>Capacitat per posar-se en el lloc de l’altre. Poder </a:t>
            </a:r>
            <a:r>
              <a:rPr lang="ca-ES" sz="900" dirty="0"/>
              <a:t>comprendre i compartir sentiments, pensaments i necessitats dels altres.</a:t>
            </a:r>
          </a:p>
          <a:p>
            <a:pPr marL="0" lvl="0" indent="0" algn="just">
              <a:lnSpc>
                <a:spcPct val="115000"/>
              </a:lnSpc>
              <a:spcAft>
                <a:spcPts val="1000"/>
              </a:spcAft>
              <a:buFont typeface="Arial" panose="020B0604020202020204" pitchFamily="34" charset="0"/>
              <a:buNone/>
            </a:pPr>
            <a:r>
              <a:rPr lang="ca-ES" sz="900" b="1" spc="75" dirty="0" err="1">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Empoderament</a:t>
            </a: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 - </a:t>
            </a:r>
            <a:r>
              <a:rPr lang="ca-ES" sz="900" b="0" dirty="0"/>
              <a:t>És la capacitat d’atorgar als empleats l’aut</a:t>
            </a:r>
            <a:r>
              <a:rPr lang="ca-ES" sz="900" b="0" dirty="0">
                <a:effectLst/>
              </a:rPr>
              <a:t>oritat, autonomia i responsabilitat</a:t>
            </a:r>
            <a:r>
              <a:rPr lang="ca-ES" sz="900" b="0" dirty="0"/>
              <a:t> per prendre decisions i gestionar la seva feina de manera independent.</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Equitat - </a:t>
            </a:r>
            <a:r>
              <a:rPr lang="ca-ES" sz="1200" dirty="0"/>
              <a:t>Principi de justícia i imparcialitat, garantint la igualtat d’oportunitats.</a:t>
            </a:r>
          </a:p>
          <a:p>
            <a:pPr marL="0" lvl="0" indent="0" algn="just">
              <a:lnSpc>
                <a:spcPct val="115000"/>
              </a:lnSpc>
              <a:spcAft>
                <a:spcPts val="1000"/>
              </a:spcAft>
              <a:buFont typeface="Arial" panose="020B0604020202020204" pitchFamily="34" charset="0"/>
              <a:buNone/>
            </a:pPr>
            <a:r>
              <a:rPr lang="ca-ES" sz="1200" b="1" i="0" kern="1200" dirty="0">
                <a:solidFill>
                  <a:schemeClr val="tx1"/>
                </a:solidFill>
                <a:effectLst/>
                <a:latin typeface="Segoe UI" panose="020B0502040204020203" pitchFamily="34" charset="0"/>
                <a:ea typeface="+mn-ea"/>
                <a:cs typeface="+mn-cs"/>
              </a:rPr>
              <a:t>Estètica - </a:t>
            </a:r>
            <a:r>
              <a:rPr lang="ca-ES" sz="900" b="0" dirty="0"/>
              <a:t>D</a:t>
            </a:r>
            <a:r>
              <a:rPr lang="ca-ES" sz="900" b="0" dirty="0">
                <a:effectLst/>
              </a:rPr>
              <a:t>isseny visual </a:t>
            </a:r>
            <a:r>
              <a:rPr lang="ca-ES" sz="900" b="0" dirty="0"/>
              <a:t>incloent la il·luminació, els colors, el mobiliari, la distribució i la decoració</a:t>
            </a:r>
            <a:r>
              <a:rPr lang="ca-ES" sz="1200" b="0" i="0" kern="1200" dirty="0">
                <a:solidFill>
                  <a:schemeClr val="tx1"/>
                </a:solidFill>
                <a:effectLst/>
                <a:latin typeface="Segoe UI" panose="020B0502040204020203" pitchFamily="34" charset="0"/>
                <a:ea typeface="+mn-ea"/>
                <a:cs typeface="+mn-cs"/>
              </a:rPr>
              <a:t>.</a:t>
            </a:r>
          </a:p>
          <a:p>
            <a:pPr marL="0" lvl="0" indent="0" algn="just">
              <a:lnSpc>
                <a:spcPct val="115000"/>
              </a:lnSpc>
              <a:spcAft>
                <a:spcPts val="1000"/>
              </a:spcAft>
              <a:buFont typeface="Arial" panose="020B0604020202020204" pitchFamily="34" charset="0"/>
              <a:buNone/>
            </a:pPr>
            <a:r>
              <a:rPr lang="ca-ES" sz="1200" b="1" i="0" kern="1200" dirty="0">
                <a:solidFill>
                  <a:schemeClr val="tx1"/>
                </a:solidFill>
                <a:effectLst/>
                <a:latin typeface="Segoe UI" panose="020B0502040204020203" pitchFamily="34" charset="0"/>
                <a:ea typeface="+mn-ea"/>
                <a:cs typeface="+mn-cs"/>
              </a:rPr>
              <a:t>Gestió de l’estrès - </a:t>
            </a:r>
            <a:r>
              <a:rPr lang="ca-ES" sz="1200" b="0" i="0" kern="1200" dirty="0">
                <a:solidFill>
                  <a:schemeClr val="tx1"/>
                </a:solidFill>
                <a:effectLst/>
                <a:latin typeface="Segoe UI" panose="020B0502040204020203" pitchFamily="34" charset="0"/>
                <a:ea typeface="+mn-ea"/>
                <a:cs typeface="+mn-cs"/>
              </a:rPr>
              <a:t>C</a:t>
            </a:r>
            <a:r>
              <a:rPr lang="ca-ES" sz="900" dirty="0"/>
              <a:t>apacitat davant la pressió del treball per mantenir l’equilibri i el rendiment.</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Gratitud - </a:t>
            </a:r>
            <a:r>
              <a:rPr lang="ca-ES" sz="1200" b="0" i="0" kern="1200" spc="75" dirty="0">
                <a:solidFill>
                  <a:schemeClr val="tx1"/>
                </a:solidFill>
                <a:effectLst/>
                <a:latin typeface="Segoe UI" panose="020B0502040204020203" pitchFamily="34" charset="0"/>
                <a:ea typeface="+mn-ea"/>
                <a:cs typeface="+mn-cs"/>
              </a:rPr>
              <a:t>A</a:t>
            </a:r>
            <a:r>
              <a:rPr lang="ca-ES" sz="1200" b="0" i="0" kern="1200" dirty="0">
                <a:solidFill>
                  <a:schemeClr val="tx1"/>
                </a:solidFill>
                <a:effectLst/>
                <a:latin typeface="Segoe UI" panose="020B0502040204020203" pitchFamily="34" charset="0"/>
                <a:ea typeface="+mn-ea"/>
                <a:cs typeface="+mn-cs"/>
              </a:rPr>
              <a:t>ctitud de reconèixer i valorar l’esforç fet pels altres.</a:t>
            </a:r>
          </a:p>
          <a:p>
            <a:pPr marL="0" lvl="0" indent="0" algn="just">
              <a:lnSpc>
                <a:spcPct val="115000"/>
              </a:lnSpc>
              <a:spcAft>
                <a:spcPts val="1000"/>
              </a:spcAft>
              <a:buFont typeface="Arial" panose="020B0604020202020204" pitchFamily="34" charset="0"/>
              <a:buNone/>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Honestedat - </a:t>
            </a:r>
            <a:r>
              <a:rPr lang="ca-ES" sz="900" dirty="0"/>
              <a:t>Saber mantenir una conducta recta, sincera i coherent entre el que es pensa, es diu i es fa, sempre amb respectant les normes ètiques i legals.</a:t>
            </a:r>
          </a:p>
          <a:p>
            <a:pPr marL="0" lvl="0" indent="0" algn="just">
              <a:lnSpc>
                <a:spcPct val="115000"/>
              </a:lnSpc>
              <a:spcAft>
                <a:spcPts val="1000"/>
              </a:spcAft>
              <a:buFont typeface="Arial" panose="020B0604020202020204" pitchFamily="34" charset="0"/>
              <a:buNone/>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Innovació - </a:t>
            </a:r>
            <a:r>
              <a:rPr lang="ca-ES" sz="900" dirty="0"/>
              <a:t>Capacitat per incorporar noves idees, productes, processos o mètodes organitzatius per millorar el desenvolupament, la competitivitat i la productivitat</a:t>
            </a:r>
            <a:r>
              <a:rPr lang="ca-ES" sz="1200" b="0" i="0" kern="1200" dirty="0">
                <a:solidFill>
                  <a:schemeClr val="tx1"/>
                </a:solidFill>
                <a:effectLst/>
                <a:latin typeface="Segoe UI" panose="020B0502040204020203" pitchFamily="34" charset="0"/>
                <a:ea typeface="+mn-ea"/>
                <a:cs typeface="+mn-cs"/>
              </a:rPr>
              <a:t>.</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Gestió emocional - </a:t>
            </a:r>
            <a:r>
              <a:rPr lang="ca-ES" sz="1200" b="0" dirty="0">
                <a:effectLst/>
              </a:rPr>
              <a:t>Capacitat per de reconèixer, comprendre i gestionar les pròpies emocions i les dels altres a l’àmbit laboral.</a:t>
            </a:r>
          </a:p>
          <a:p>
            <a:pPr marL="0" lvl="0" indent="0" algn="just">
              <a:lnSpc>
                <a:spcPct val="115000"/>
              </a:lnSpc>
              <a:spcAft>
                <a:spcPts val="1000"/>
              </a:spcAft>
              <a:buFont typeface="Arial" panose="020B0604020202020204" pitchFamily="34" charset="0"/>
              <a:buNone/>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Motivació - </a:t>
            </a:r>
            <a:r>
              <a:rPr lang="ca-ES" sz="900" dirty="0"/>
              <a:t>Força interna que impulsa a esforçar-se amb entusiasme i perseverança.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Organització - </a:t>
            </a:r>
            <a:r>
              <a:rPr lang="ca-ES" sz="12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1200" b="0" dirty="0">
                <a:effectLst/>
              </a:rPr>
              <a:t>rocediments per estructurar i coordinar tasques, recursos i persones per assolir objectius específics de manera eficient i efectiva</a:t>
            </a:r>
            <a:r>
              <a:rPr lang="ca-ES" sz="2000" b="0" i="0" kern="1200" dirty="0">
                <a:solidFill>
                  <a:schemeClr val="tx1"/>
                </a:solidFill>
                <a:effectLst/>
                <a:latin typeface="Segoe UI" panose="020B0502040204020203" pitchFamily="34" charset="0"/>
                <a:ea typeface="+mn-ea"/>
                <a:cs typeface="+mn-cs"/>
              </a:rPr>
              <a:t>.</a:t>
            </a:r>
            <a:endParaRPr lang="ca-ES" sz="12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Persistència  - </a:t>
            </a:r>
            <a:r>
              <a:rPr lang="ca-ES" sz="12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t>
            </a:r>
            <a:r>
              <a:rPr lang="ca-ES" sz="1200" b="0" dirty="0"/>
              <a:t>onstà</a:t>
            </a:r>
            <a:r>
              <a:rPr lang="ca-ES" sz="1200" dirty="0"/>
              <a:t>ncia i determinació per seguir esforçar-se i assolir objectius, superant obstacles i dificultats. No confondre amb insistència.</a:t>
            </a:r>
          </a:p>
          <a:p>
            <a:pPr marL="0" lvl="0" indent="0" algn="just">
              <a:lnSpc>
                <a:spcPct val="115000"/>
              </a:lnSpc>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Positivitat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a:t>
            </a:r>
            <a:r>
              <a:rPr lang="ca-ES" sz="1200" b="0" i="0" kern="1200" dirty="0">
                <a:solidFill>
                  <a:schemeClr val="tx1"/>
                </a:solidFill>
                <a:effectLst/>
                <a:latin typeface="Segoe UI" panose="020B0502040204020203" pitchFamily="34" charset="0"/>
                <a:ea typeface="+mn-ea"/>
                <a:cs typeface="+mn-cs"/>
              </a:rPr>
              <a:t>ctitud optimista i proactiva envers la tasca professional, amb alegria, optimisme, humor. Creant un bon clima de treball.</a:t>
            </a:r>
          </a:p>
          <a:p>
            <a:pPr marL="0" lvl="0" indent="0" algn="just">
              <a:lnSpc>
                <a:spcPct val="115000"/>
              </a:lnSpc>
              <a:buFont typeface="Arial" panose="020B0604020202020204" pitchFamily="34" charset="0"/>
              <a:buNone/>
            </a:pPr>
            <a:r>
              <a:rPr lang="ca-ES" sz="1200" b="1" i="0" kern="1200" dirty="0">
                <a:solidFill>
                  <a:schemeClr val="tx1"/>
                </a:solidFill>
                <a:effectLst/>
                <a:latin typeface="Segoe UI" panose="020B0502040204020203" pitchFamily="34" charset="0"/>
                <a:ea typeface="+mn-ea"/>
                <a:cs typeface="+mn-cs"/>
              </a:rPr>
              <a:t>Resiliència - </a:t>
            </a:r>
            <a:r>
              <a:rPr lang="ca-ES" sz="1200" b="0" i="0" kern="1200" dirty="0">
                <a:solidFill>
                  <a:schemeClr val="tx1"/>
                </a:solidFill>
                <a:effectLst/>
                <a:latin typeface="Segoe UI" panose="020B0502040204020203" pitchFamily="34" charset="0"/>
                <a:ea typeface="+mn-ea"/>
                <a:cs typeface="+mn-cs"/>
              </a:rPr>
              <a:t>Capacitat dels individus i les organitzacions per adaptar-se, recuperar-se i prosperar davant l’adversitat, l'estrès i els canvis.</a:t>
            </a:r>
          </a:p>
          <a:p>
            <a:pPr marL="0" lvl="0" indent="0" algn="just">
              <a:lnSpc>
                <a:spcPct val="115000"/>
              </a:lnSpc>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Resolució de problemes -</a:t>
            </a:r>
            <a:r>
              <a:rPr lang="ca-ES" sz="1200" b="0" i="0" kern="1200" spc="75" dirty="0">
                <a:solidFill>
                  <a:schemeClr val="tx1"/>
                </a:solidFill>
                <a:effectLst/>
                <a:latin typeface="Segoe UI" panose="020B0502040204020203" pitchFamily="34" charset="0"/>
                <a:ea typeface="+mn-ea"/>
                <a:cs typeface="+mn-cs"/>
              </a:rPr>
              <a:t> Procés per identificar un </a:t>
            </a:r>
            <a:r>
              <a:rPr lang="ca-ES" sz="900" dirty="0"/>
              <a:t>obstacle, analitzar les causes i aplicar solucions efectives per superar-lo.</a:t>
            </a:r>
          </a:p>
          <a:p>
            <a:pPr marL="0" lvl="0" indent="0" algn="just">
              <a:lnSpc>
                <a:spcPct val="115000"/>
              </a:lnSpc>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Responsabilitat - </a:t>
            </a:r>
            <a:r>
              <a:rPr lang="ca-ES" sz="1200" b="0" i="0" kern="1200" spc="75" dirty="0">
                <a:solidFill>
                  <a:schemeClr val="tx1"/>
                </a:solidFill>
                <a:effectLst/>
                <a:latin typeface="Segoe UI" panose="020B0502040204020203" pitchFamily="34" charset="0"/>
                <a:ea typeface="+mn-ea"/>
                <a:cs typeface="+mn-cs"/>
              </a:rPr>
              <a:t>D</a:t>
            </a:r>
            <a:r>
              <a:rPr lang="ca-ES" sz="1200" b="0" i="0" kern="1200" dirty="0">
                <a:solidFill>
                  <a:schemeClr val="tx1"/>
                </a:solidFill>
                <a:effectLst/>
                <a:latin typeface="Segoe UI" panose="020B0502040204020203" pitchFamily="34" charset="0"/>
                <a:ea typeface="+mn-ea"/>
                <a:cs typeface="+mn-cs"/>
              </a:rPr>
              <a:t>isposició per complir les obligacions i les tasques assignades, saber assumir les conseqüències de les pròpies accions.</a:t>
            </a:r>
          </a:p>
          <a:p>
            <a:pPr marL="0" lvl="0" indent="0" algn="just">
              <a:lnSpc>
                <a:spcPct val="115000"/>
              </a:lnSpc>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Solidaritat - </a:t>
            </a:r>
            <a:r>
              <a:rPr lang="ca-ES" sz="1200" b="0" i="0" kern="1200" spc="75" dirty="0">
                <a:solidFill>
                  <a:schemeClr val="tx1"/>
                </a:solidFill>
                <a:effectLst/>
                <a:latin typeface="Segoe UI" panose="020B0502040204020203" pitchFamily="34" charset="0"/>
                <a:ea typeface="+mn-ea"/>
                <a:cs typeface="+mn-cs"/>
              </a:rPr>
              <a:t>Ajuda </a:t>
            </a:r>
            <a:r>
              <a:rPr lang="ca-ES" sz="1200" b="0" i="0" kern="1200" dirty="0">
                <a:solidFill>
                  <a:schemeClr val="tx1"/>
                </a:solidFill>
                <a:effectLst/>
                <a:latin typeface="Segoe UI" panose="020B0502040204020203" pitchFamily="34" charset="0"/>
                <a:ea typeface="+mn-ea"/>
                <a:cs typeface="+mn-cs"/>
              </a:rPr>
              <a:t>mútua i col·laboració entre companys i equips per assolir objectius comuns.</a:t>
            </a:r>
            <a:endParaRPr sz="900" dirty="0"/>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17</a:t>
            </a:fld>
            <a:endParaRPr/>
          </a:p>
        </p:txBody>
      </p:sp>
    </p:spTree>
    <p:extLst>
      <p:ext uri="{BB962C8B-B14F-4D97-AF65-F5344CB8AC3E}">
        <p14:creationId xmlns:p14="http://schemas.microsoft.com/office/powerpoint/2010/main" val="3335260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Es proposa aquest exercici per reflexionar sobre:</a:t>
            </a:r>
          </a:p>
          <a:p>
            <a:pPr marL="171450" marR="0" lvl="0" indent="-171450" algn="just" defTabSz="914400" rtl="0" eaLnBrk="1" fontAlgn="auto" latinLnBrk="0" hangingPunct="1">
              <a:lnSpc>
                <a:spcPct val="115000"/>
              </a:lnSpc>
              <a:spcBef>
                <a:spcPts val="0"/>
              </a:spcBef>
              <a:spcAft>
                <a:spcPts val="0"/>
              </a:spcAft>
              <a:buClrTx/>
              <a:buSzTx/>
              <a:buFontTx/>
              <a:buChar char="-"/>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Marc mental d’una puntuació del 0 al 10. Reflexionar com és de difícil puntuar-se.</a:t>
            </a: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  Falsa modèstia.</a:t>
            </a:r>
          </a:p>
          <a:p>
            <a:pPr marL="171450" marR="0" lvl="0" indent="-171450" algn="just" defTabSz="914400" rtl="0" eaLnBrk="1" fontAlgn="auto" latinLnBrk="0" hangingPunct="1">
              <a:lnSpc>
                <a:spcPct val="115000"/>
              </a:lnSpc>
              <a:spcBef>
                <a:spcPts val="0"/>
              </a:spcBef>
              <a:spcAft>
                <a:spcPts val="0"/>
              </a:spcAft>
              <a:buClrTx/>
              <a:buSzTx/>
              <a:buFontTx/>
              <a:buChar char="-"/>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Hi ha fortaleses que no admeten valoració. Como compromís, honestedat, motivació……</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ca-ES" sz="900" b="0" spc="75" noProof="0" dirty="0">
              <a:solidFill>
                <a:srgbClr val="606060"/>
              </a:solidFill>
              <a:effectLst/>
              <a:latin typeface="Segoe UI "/>
              <a:ea typeface="Open Sans Light" panose="020B0306030504020204" pitchFamily="34" charset="0"/>
              <a:cs typeface="Open Sans Light" panose="020B0306030504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Recordar que en una entrevista no demanaran que ens puntuem, però és molt senzill tendir a valorar-se per sota dels nostres coneixements, habilitats i actituds.</a:t>
            </a: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ca-ES" sz="900" b="0" spc="75" noProof="0" dirty="0">
              <a:solidFill>
                <a:srgbClr val="606060"/>
              </a:solidFill>
              <a:effectLst/>
              <a:latin typeface="Segoe UI "/>
              <a:ea typeface="Open Sans Light" panose="020B0306030504020204" pitchFamily="34" charset="0"/>
              <a:cs typeface="Open Sans Light" panose="020B0306030504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Definicions:</a:t>
            </a:r>
          </a:p>
          <a:p>
            <a:pPr marL="0" lvl="0" indent="0" algn="l" rtl="0">
              <a:spcBef>
                <a:spcPts val="0"/>
              </a:spcBef>
              <a:spcAft>
                <a:spcPts val="0"/>
              </a:spcAft>
              <a:buNone/>
            </a:pPr>
            <a:endParaRPr lang="ca-ES" sz="900" noProof="0" dirty="0"/>
          </a:p>
          <a:p>
            <a:pPr marL="0" marR="0" lvl="0" indent="0" algn="just" defTabSz="914400" rtl="0" eaLnBrk="1" fontAlgn="auto" latinLnBrk="0" hangingPunct="1">
              <a:lnSpc>
                <a:spcPct val="115000"/>
              </a:lnSpc>
              <a:spcBef>
                <a:spcPts val="0"/>
              </a:spcBef>
              <a:spcAft>
                <a:spcPts val="1000"/>
              </a:spcAft>
              <a:buClr>
                <a:srgbClr val="000000"/>
              </a:buClr>
              <a:buSzPts val="1400"/>
              <a:buFont typeface="Arial" panose="020B0604020202020204" pitchFamily="34" charset="0"/>
              <a:buNone/>
              <a:tabLst/>
              <a:defRPr/>
            </a:pPr>
            <a:r>
              <a:rPr lang="ca-ES" sz="8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Acceptació - </a:t>
            </a:r>
            <a:r>
              <a:rPr lang="ca-ES" sz="8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800" b="0" dirty="0"/>
              <a:t>rocés psicològic per </a:t>
            </a:r>
            <a:r>
              <a:rPr lang="ca-ES" sz="800" b="0" dirty="0">
                <a:effectLst/>
              </a:rPr>
              <a:t>reconèixer i assumir la realitat laboral sense negar-la, encara que no l’aprovis. </a:t>
            </a:r>
            <a:r>
              <a:rPr lang="ca-ES" sz="900" b="0" i="0" u="none" strike="noStrike" kern="1200" cap="none" dirty="0">
                <a:solidFill>
                  <a:schemeClr val="tx1"/>
                </a:solidFill>
                <a:effectLst/>
                <a:latin typeface="Segoe UI" panose="020B0502040204020203" pitchFamily="34" charset="0"/>
                <a:ea typeface="Quattrocento Sans"/>
                <a:cs typeface="Quattrocento Sans"/>
                <a:sym typeface="Quattrocento Sans"/>
              </a:rPr>
              <a:t>No implica resignació ni passivitat, sinó una actitud d’apertura per a gestionar emocions i desafiaments, permeten a la persona actuar més eficaçment en allò que pot canviar. </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Anàlisis - </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L’anàlisi en la feina és l’estudi sistemàtic d’un lloc de treball p</a:t>
            </a:r>
            <a:r>
              <a:rPr lang="ca-ES" sz="900" dirty="0"/>
              <a:t>er identificar les tasques, responsabilitats, habilitats, coneixements i requisits necessaris per dur a terme amb èxit la tasca.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Compromís - </a:t>
            </a:r>
            <a:r>
              <a:rPr lang="ca-ES" sz="90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Compleixes amb el que promets, dones valor a allò que t’has compromès i fas tot el possible per complir-ho.</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Cooperació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Col·labores amb l’equip sumant esforços per assolir un objectiu comú.</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Creativitat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 </a:t>
            </a:r>
            <a:r>
              <a:rPr lang="ca-ES" sz="1200" b="0" i="0" u="none" strike="noStrike" kern="1200" cap="none" spc="75" dirty="0">
                <a:solidFill>
                  <a:schemeClr val="tx1"/>
                </a:solidFill>
                <a:effectLst/>
                <a:latin typeface="Segoe UI" panose="020B0502040204020203" pitchFamily="34" charset="0"/>
                <a:ea typeface="Quattrocento Sans"/>
                <a:cs typeface="Quattrocento Sans"/>
                <a:sym typeface="Quattrocento Sans"/>
              </a:rPr>
              <a:t>C</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apacitat per generar idees i solucions originals, noves i útils per una empresa.</a:t>
            </a:r>
          </a:p>
          <a:p>
            <a:pPr marL="0" lvl="0" indent="0" algn="just">
              <a:lnSpc>
                <a:spcPct val="115000"/>
              </a:lnSpc>
              <a:spcAft>
                <a:spcPts val="1000"/>
              </a:spcAft>
              <a:buFont typeface="Arial" panose="020B0604020202020204" pitchFamily="34" charset="0"/>
              <a:buNone/>
            </a:pPr>
            <a:r>
              <a:rPr lang="ca-ES" sz="1200" b="1" i="0" u="none" strike="noStrike" kern="1200" cap="none" spc="75" dirty="0">
                <a:solidFill>
                  <a:schemeClr val="tx1"/>
                </a:solidFill>
                <a:effectLst/>
                <a:latin typeface="Segoe UI" panose="020B0502040204020203" pitchFamily="34" charset="0"/>
                <a:ea typeface="Quattrocento Sans"/>
                <a:cs typeface="Quattrocento Sans"/>
                <a:sym typeface="Quattrocento Sans"/>
              </a:rPr>
              <a:t>Creixement - </a:t>
            </a:r>
            <a:r>
              <a:rPr lang="ca-ES" sz="900" b="0" i="0" u="none" strike="noStrike" kern="1200" cap="none" spc="75" dirty="0">
                <a:solidFill>
                  <a:schemeClr val="tx1"/>
                </a:solidFill>
                <a:effectLst/>
                <a:latin typeface="Segoe UI" panose="020B0502040204020203" pitchFamily="34" charset="0"/>
                <a:ea typeface="Quattrocento Sans"/>
                <a:cs typeface="Quattrocento Sans"/>
                <a:sym typeface="Quattrocento Sans"/>
              </a:rPr>
              <a:t>D</a:t>
            </a:r>
            <a:r>
              <a:rPr lang="ca-ES" sz="900" dirty="0"/>
              <a:t>esenvolupament professional a través de l’adquisició de noves habilitats, coneixements i competències</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a:t>
            </a:r>
            <a:endPar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Honestedat - </a:t>
            </a:r>
            <a:r>
              <a:rPr lang="ca-ES" sz="900" dirty="0"/>
              <a:t>Saber mantenir una conducta recta, sincera i coherent entre el que es pensa, es diu i es fa, sempre amb respectant les normes ètiques i legals.</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Motivació - </a:t>
            </a:r>
            <a:r>
              <a:rPr lang="ca-ES" sz="800" dirty="0"/>
              <a:t>Força interna que impulsa a esforçar-se amb entusiasme i perseverança.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Organització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900" b="0" dirty="0">
                <a:effectLst/>
              </a:rPr>
              <a:t>rocediments per estructurar i coordinar tasques, recursos i persones per assolir objectius específics de manera eficient i efectiva</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a:t>
            </a:r>
            <a:endPar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Persistència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t>
            </a:r>
            <a:r>
              <a:rPr lang="ca-ES" sz="900" b="0" dirty="0"/>
              <a:t>onstà</a:t>
            </a:r>
            <a:r>
              <a:rPr lang="ca-ES" sz="900" dirty="0"/>
              <a:t>ncia i determinació per seguir esforçar-se i assolir objectius, superant obstacles i dificultats. No confondre amb insistència.</a:t>
            </a:r>
          </a:p>
          <a:p>
            <a:pPr marL="0" lvl="0" indent="0" algn="l" rtl="0">
              <a:spcBef>
                <a:spcPts val="0"/>
              </a:spcBef>
              <a:spcAft>
                <a:spcPts val="0"/>
              </a:spcAft>
              <a:buNone/>
            </a:pPr>
            <a:endParaRPr lang="ca-ES" sz="900" noProof="0" dirty="0"/>
          </a:p>
        </p:txBody>
      </p:sp>
      <p:sp>
        <p:nvSpPr>
          <p:cNvPr id="177" name="Google Shape;17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b="1" dirty="0"/>
              <a:t>QUÈ DEMANEN I QUÈ OFEREIXO</a:t>
            </a:r>
            <a:endParaRPr lang="ca-ES" sz="900" dirty="0"/>
          </a:p>
          <a:p>
            <a:pPr marL="0" lvl="0" indent="0" algn="l" rtl="0">
              <a:spcBef>
                <a:spcPts val="0"/>
              </a:spcBef>
              <a:spcAft>
                <a:spcPts val="0"/>
              </a:spcAft>
              <a:buNone/>
            </a:pPr>
            <a:r>
              <a:rPr lang="ca-ES" sz="900" dirty="0"/>
              <a:t>Quines són les competències que busquen les organitzacions?</a:t>
            </a:r>
          </a:p>
          <a:p>
            <a:pPr marL="0" lvl="0" indent="0" algn="l" rtl="0">
              <a:spcBef>
                <a:spcPts val="0"/>
              </a:spcBef>
              <a:spcAft>
                <a:spcPts val="0"/>
              </a:spcAft>
              <a:buNone/>
            </a:pPr>
            <a:r>
              <a:rPr lang="ca-ES" sz="900" dirty="0"/>
              <a:t>- Competències socials?</a:t>
            </a:r>
          </a:p>
          <a:p>
            <a:pPr marL="0" lvl="0" indent="0" algn="l" rtl="0">
              <a:spcBef>
                <a:spcPts val="0"/>
              </a:spcBef>
              <a:spcAft>
                <a:spcPts val="0"/>
              </a:spcAft>
              <a:buNone/>
            </a:pPr>
            <a:r>
              <a:rPr lang="ca-ES" sz="900" dirty="0"/>
              <a:t>- Competències emocionals?</a:t>
            </a:r>
          </a:p>
          <a:p>
            <a:pPr marL="0" lvl="0" indent="0" algn="l" rtl="0">
              <a:spcBef>
                <a:spcPts val="0"/>
              </a:spcBef>
              <a:spcAft>
                <a:spcPts val="0"/>
              </a:spcAft>
              <a:buNone/>
            </a:pPr>
            <a:r>
              <a:rPr lang="ca-ES" sz="900" dirty="0"/>
              <a:t>&lt;&lt;&lt;&lt; Les competències socials i emocionals estan relacionades amb l'èxit en la vida, sobretot a la vida professional.</a:t>
            </a:r>
          </a:p>
          <a:p>
            <a:pPr marL="0" lvl="0" indent="0" algn="l" rtl="0">
              <a:spcBef>
                <a:spcPts val="0"/>
              </a:spcBef>
              <a:spcAft>
                <a:spcPts val="0"/>
              </a:spcAft>
              <a:buNone/>
            </a:pPr>
            <a:r>
              <a:rPr lang="ca-ES" sz="900" dirty="0"/>
              <a:t>Un nivell elevat d'intel·ligència emocional distingeix treballadors excel·lents en les organitzacions.</a:t>
            </a:r>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b="1" dirty="0"/>
              <a:t>Els conceptes analitzats a l’apartat “Què demanen?”  NO  són els mateixos que els de les fortaleses. </a:t>
            </a:r>
            <a:endParaRPr lang="ca-ES" sz="900" dirty="0"/>
          </a:p>
          <a:p>
            <a:pPr marL="0" lvl="0" indent="0" algn="l" rtl="0">
              <a:spcBef>
                <a:spcPts val="0"/>
              </a:spcBef>
              <a:spcAft>
                <a:spcPts val="0"/>
              </a:spcAft>
              <a:buNone/>
            </a:pPr>
            <a:r>
              <a:rPr lang="ca-ES" sz="900" b="1" dirty="0"/>
              <a:t>Generar interacció amb els usuaris comentant diversos conceptes importants quan es cerca feina.</a:t>
            </a:r>
            <a:endParaRPr lang="ca-ES" sz="900"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dirty="0"/>
              <a:t>Analitzem ara les més sol·licitades per les organitzacions:</a:t>
            </a:r>
          </a:p>
          <a:p>
            <a:pPr marL="0" lvl="0" indent="0" algn="l" rtl="0">
              <a:spcBef>
                <a:spcPts val="0"/>
              </a:spcBef>
              <a:spcAft>
                <a:spcPts val="0"/>
              </a:spcAft>
              <a:buNone/>
            </a:pPr>
            <a:r>
              <a:rPr lang="ca-ES" sz="900" b="1" dirty="0"/>
              <a:t>És important adaptar-se als requisits de l’oferta de treball.</a:t>
            </a:r>
            <a:endParaRPr lang="ca-ES" sz="900"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b="1" dirty="0"/>
              <a:t>FLEXIBILITAT</a:t>
            </a:r>
            <a:endParaRPr lang="ca-ES" sz="900" dirty="0"/>
          </a:p>
          <a:p>
            <a:pPr marL="0" lvl="0" indent="0" algn="l" rtl="0">
              <a:spcBef>
                <a:spcPts val="0"/>
              </a:spcBef>
              <a:spcAft>
                <a:spcPts val="0"/>
              </a:spcAft>
              <a:buNone/>
            </a:pPr>
            <a:r>
              <a:rPr lang="ca-ES" sz="900" dirty="0"/>
              <a:t>Saber adaptar-se als canvis en diferents situacions, a noves activitats i projectes.</a:t>
            </a:r>
          </a:p>
          <a:p>
            <a:pPr marL="0" lvl="0" indent="0" algn="l" rtl="0">
              <a:spcBef>
                <a:spcPts val="0"/>
              </a:spcBef>
              <a:spcAft>
                <a:spcPts val="0"/>
              </a:spcAft>
              <a:buNone/>
            </a:pPr>
            <a:r>
              <a:rPr lang="ca-ES" sz="900" dirty="0"/>
              <a:t>Les empreses estan en constant canvi.</a:t>
            </a:r>
          </a:p>
          <a:p>
            <a:pPr marL="0" lvl="0" indent="0" algn="l" rtl="0">
              <a:spcBef>
                <a:spcPts val="0"/>
              </a:spcBef>
              <a:spcAft>
                <a:spcPts val="0"/>
              </a:spcAft>
              <a:buNone/>
            </a:pPr>
            <a:r>
              <a:rPr lang="ca-ES" sz="900" dirty="0"/>
              <a:t>Professionals amb un alt nivell de flexibilitat.</a:t>
            </a:r>
          </a:p>
          <a:p>
            <a:pPr marL="0" lvl="0" indent="0" algn="l" rtl="0">
              <a:spcBef>
                <a:spcPts val="0"/>
              </a:spcBef>
              <a:spcAft>
                <a:spcPts val="0"/>
              </a:spcAft>
              <a:buNone/>
            </a:pPr>
            <a:r>
              <a:rPr lang="ca-ES" sz="900" dirty="0"/>
              <a:t>Acceptar noves idees.</a:t>
            </a:r>
          </a:p>
          <a:p>
            <a:pPr marL="0" lvl="0" indent="0" algn="l" rtl="0">
              <a:spcBef>
                <a:spcPts val="0"/>
              </a:spcBef>
              <a:spcAft>
                <a:spcPts val="0"/>
              </a:spcAft>
              <a:buNone/>
            </a:pPr>
            <a:r>
              <a:rPr lang="ca-ES" sz="900" dirty="0"/>
              <a:t>Saber reconèixer quines són les fortaleses pròpies i utilitzar-les de la millor manera possible.</a:t>
            </a:r>
          </a:p>
          <a:p>
            <a:pPr marL="0" lvl="0" indent="0" algn="l" rtl="0">
              <a:spcBef>
                <a:spcPts val="0"/>
              </a:spcBef>
              <a:spcAft>
                <a:spcPts val="0"/>
              </a:spcAft>
              <a:buNone/>
            </a:pPr>
            <a:r>
              <a:rPr lang="ca-ES" sz="900" b="1" dirty="0"/>
              <a:t>CREATIVITAT</a:t>
            </a:r>
            <a:endParaRPr lang="ca-ES" sz="900" dirty="0"/>
          </a:p>
          <a:p>
            <a:pPr marL="0" lvl="0" indent="0" algn="l" rtl="0">
              <a:spcBef>
                <a:spcPts val="0"/>
              </a:spcBef>
              <a:spcAft>
                <a:spcPts val="0"/>
              </a:spcAft>
              <a:buNone/>
            </a:pPr>
            <a:r>
              <a:rPr lang="ca-ES" sz="900" dirty="0"/>
              <a:t>Procés per generar idees i poder-les dur a terme.</a:t>
            </a:r>
          </a:p>
          <a:p>
            <a:pPr marL="0" lvl="0" indent="0" algn="l" rtl="0">
              <a:spcBef>
                <a:spcPts val="0"/>
              </a:spcBef>
              <a:spcAft>
                <a:spcPts val="0"/>
              </a:spcAft>
              <a:buNone/>
            </a:pPr>
            <a:r>
              <a:rPr lang="ca-ES" sz="900" dirty="0"/>
              <a:t>Innovar és crear.</a:t>
            </a:r>
          </a:p>
          <a:p>
            <a:pPr marL="0" lvl="0" indent="0" algn="l" rtl="0">
              <a:spcBef>
                <a:spcPts val="0"/>
              </a:spcBef>
              <a:spcAft>
                <a:spcPts val="0"/>
              </a:spcAft>
              <a:buNone/>
            </a:pPr>
            <a:r>
              <a:rPr lang="ca-ES" sz="900" dirty="0"/>
              <a:t>La creativitat resol situacions inesperades.</a:t>
            </a:r>
          </a:p>
          <a:p>
            <a:pPr marL="0" lvl="0" indent="0" algn="l" rtl="0">
              <a:spcBef>
                <a:spcPts val="0"/>
              </a:spcBef>
              <a:spcAft>
                <a:spcPts val="0"/>
              </a:spcAft>
              <a:buNone/>
            </a:pPr>
            <a:r>
              <a:rPr lang="ca-ES" sz="900" dirty="0"/>
              <a:t>La creativitat aporta una nova visió als problemes.</a:t>
            </a:r>
          </a:p>
          <a:p>
            <a:pPr marL="0" lvl="0" indent="0" algn="l" rtl="0">
              <a:spcBef>
                <a:spcPts val="0"/>
              </a:spcBef>
              <a:spcAft>
                <a:spcPts val="0"/>
              </a:spcAft>
              <a:buNone/>
            </a:pPr>
            <a:r>
              <a:rPr lang="ca-ES" sz="900" dirty="0"/>
              <a:t>Crear és innovar.</a:t>
            </a:r>
          </a:p>
          <a:p>
            <a:pPr marL="0" lvl="0" indent="0" algn="l" rtl="0">
              <a:spcBef>
                <a:spcPts val="0"/>
              </a:spcBef>
              <a:spcAft>
                <a:spcPts val="0"/>
              </a:spcAft>
              <a:buNone/>
            </a:pPr>
            <a:r>
              <a:rPr lang="ca-ES" sz="900" dirty="0"/>
              <a:t>Les organitzacions busquen professionals que tinguin idees noves i originals.</a:t>
            </a:r>
          </a:p>
          <a:p>
            <a:pPr marL="0" lvl="0" indent="0" algn="l" rtl="0">
              <a:spcBef>
                <a:spcPts val="0"/>
              </a:spcBef>
              <a:spcAft>
                <a:spcPts val="0"/>
              </a:spcAft>
              <a:buNone/>
            </a:pPr>
            <a:r>
              <a:rPr lang="ca-ES" sz="900" dirty="0"/>
              <a:t>Per ser creatiu cal exposar-se, presentar idees i opinions: Arriscar, sense por d'errar.</a:t>
            </a:r>
          </a:p>
          <a:p>
            <a:pPr marL="0" lvl="0" indent="0" algn="l" rtl="0">
              <a:spcBef>
                <a:spcPts val="0"/>
              </a:spcBef>
              <a:spcAft>
                <a:spcPts val="0"/>
              </a:spcAft>
              <a:buNone/>
            </a:pPr>
            <a:r>
              <a:rPr lang="ca-ES" sz="900" dirty="0"/>
              <a:t>La passivitat no és creativa.</a:t>
            </a:r>
          </a:p>
          <a:p>
            <a:pPr marL="0" lvl="0" indent="0" algn="l" rtl="0">
              <a:spcBef>
                <a:spcPts val="0"/>
              </a:spcBef>
              <a:spcAft>
                <a:spcPts val="0"/>
              </a:spcAft>
              <a:buNone/>
            </a:pPr>
            <a:r>
              <a:rPr lang="ca-ES" sz="900" b="1" dirty="0"/>
              <a:t>INICIATIVA</a:t>
            </a:r>
            <a:endParaRPr lang="ca-ES" sz="900" dirty="0"/>
          </a:p>
          <a:p>
            <a:pPr marL="0" lvl="0" indent="0" algn="l" rtl="0">
              <a:spcBef>
                <a:spcPts val="0"/>
              </a:spcBef>
              <a:spcAft>
                <a:spcPts val="0"/>
              </a:spcAft>
              <a:buNone/>
            </a:pPr>
            <a:r>
              <a:rPr lang="ca-ES" sz="900" dirty="0"/>
              <a:t>És anticipar-se.</a:t>
            </a:r>
          </a:p>
          <a:p>
            <a:pPr marL="0" lvl="0" indent="0" algn="l" rtl="0">
              <a:spcBef>
                <a:spcPts val="0"/>
              </a:spcBef>
              <a:spcAft>
                <a:spcPts val="0"/>
              </a:spcAft>
              <a:buNone/>
            </a:pPr>
            <a:r>
              <a:rPr lang="ca-ES" sz="900" dirty="0"/>
              <a:t>Proposar accions noves, sovint sense tenir pautes o referències per actuar.</a:t>
            </a:r>
          </a:p>
          <a:p>
            <a:pPr marL="0" lvl="0" indent="0" algn="l" rtl="0">
              <a:spcBef>
                <a:spcPts val="0"/>
              </a:spcBef>
              <a:spcAft>
                <a:spcPts val="0"/>
              </a:spcAft>
              <a:buNone/>
            </a:pPr>
            <a:r>
              <a:rPr lang="ca-ES" sz="900" dirty="0"/>
              <a:t>Prendre la iniciativa en la resolució de problemes.</a:t>
            </a:r>
          </a:p>
          <a:p>
            <a:pPr marL="0" lvl="0" indent="0" algn="l" rtl="0">
              <a:spcBef>
                <a:spcPts val="0"/>
              </a:spcBef>
              <a:spcAft>
                <a:spcPts val="0"/>
              </a:spcAft>
              <a:buNone/>
            </a:pPr>
            <a:r>
              <a:rPr lang="ca-ES" sz="900" dirty="0"/>
              <a:t>No és només tenir la idea o la solució, sinó, sobretot, saber passar a l'acció.</a:t>
            </a:r>
          </a:p>
          <a:p>
            <a:pPr marL="0" lvl="0" indent="0" algn="l" rtl="0">
              <a:spcBef>
                <a:spcPts val="0"/>
              </a:spcBef>
              <a:spcAft>
                <a:spcPts val="0"/>
              </a:spcAft>
              <a:buNone/>
            </a:pPr>
            <a:r>
              <a:rPr lang="ca-ES" sz="900" dirty="0"/>
              <a:t>Les organitzacions busquen professionals que responguin de forma àgil i ràpida a les demandes diàries.</a:t>
            </a:r>
          </a:p>
          <a:p>
            <a:pPr marL="0" lvl="0" indent="0" algn="l" rtl="0">
              <a:spcBef>
                <a:spcPts val="0"/>
              </a:spcBef>
              <a:spcAft>
                <a:spcPts val="0"/>
              </a:spcAft>
              <a:buNone/>
            </a:pPr>
            <a:r>
              <a:rPr lang="ca-ES" sz="900" dirty="0"/>
              <a:t>Cal córrer riscos, no tenir por a les dificultats,</a:t>
            </a:r>
          </a:p>
          <a:p>
            <a:pPr marL="0" lvl="0" indent="0" algn="l" rtl="0">
              <a:spcBef>
                <a:spcPts val="0"/>
              </a:spcBef>
              <a:spcAft>
                <a:spcPts val="0"/>
              </a:spcAft>
              <a:buNone/>
            </a:pPr>
            <a:r>
              <a:rPr lang="ca-ES" sz="900" b="1" dirty="0"/>
              <a:t>COMUNICACIÓ</a:t>
            </a:r>
            <a:endParaRPr lang="ca-ES" sz="900" dirty="0"/>
          </a:p>
          <a:p>
            <a:pPr marL="0" lvl="0" indent="0" algn="l" rtl="0">
              <a:spcBef>
                <a:spcPts val="0"/>
              </a:spcBef>
              <a:spcAft>
                <a:spcPts val="0"/>
              </a:spcAft>
              <a:buNone/>
            </a:pPr>
            <a:r>
              <a:rPr lang="ca-ES" sz="900" dirty="0"/>
              <a:t>Transmetre eficaçment una idea o informació a una audiència.</a:t>
            </a:r>
          </a:p>
          <a:p>
            <a:pPr marL="0" lvl="0" indent="0" algn="l" rtl="0">
              <a:spcBef>
                <a:spcPts val="0"/>
              </a:spcBef>
              <a:spcAft>
                <a:spcPts val="0"/>
              </a:spcAft>
              <a:buNone/>
            </a:pPr>
            <a:r>
              <a:rPr lang="ca-ES" sz="900" dirty="0"/>
              <a:t>Cal saber exposar de forma clara les idees i opinions.</a:t>
            </a:r>
          </a:p>
          <a:p>
            <a:pPr marL="0" lvl="0" indent="0" algn="l" rtl="0">
              <a:spcBef>
                <a:spcPts val="0"/>
              </a:spcBef>
              <a:spcAft>
                <a:spcPts val="0"/>
              </a:spcAft>
              <a:buNone/>
            </a:pPr>
            <a:r>
              <a:rPr lang="ca-ES" sz="900" dirty="0"/>
              <a:t>Per comunicar amb efectivitat cal ser capaç d'observar i analitzar els fets i situacions, saber escoltar els altres.</a:t>
            </a:r>
          </a:p>
          <a:p>
            <a:pPr marL="0" lvl="0" indent="0" algn="l" rtl="0">
              <a:spcBef>
                <a:spcPts val="0"/>
              </a:spcBef>
              <a:spcAft>
                <a:spcPts val="0"/>
              </a:spcAft>
              <a:buNone/>
            </a:pPr>
            <a:r>
              <a:rPr lang="ca-ES" sz="900" dirty="0"/>
              <a:t>La por a equivocar-se, de córrer riscos, de ser criticat, la inhibició i la timidesa comprometen la nostra capacitat de comunicació.</a:t>
            </a:r>
          </a:p>
          <a:p>
            <a:pPr marL="0" lvl="0" indent="0" algn="l" rtl="0">
              <a:spcBef>
                <a:spcPts val="0"/>
              </a:spcBef>
              <a:spcAft>
                <a:spcPts val="0"/>
              </a:spcAft>
              <a:buNone/>
            </a:pPr>
            <a:r>
              <a:rPr lang="ca-ES" sz="900" b="1" dirty="0"/>
              <a:t>EMPATIA.</a:t>
            </a:r>
          </a:p>
          <a:p>
            <a:pPr marL="0" lvl="0" indent="0" algn="l" rtl="0">
              <a:spcBef>
                <a:spcPts val="0"/>
              </a:spcBef>
              <a:spcAft>
                <a:spcPts val="0"/>
              </a:spcAft>
              <a:buNone/>
            </a:pPr>
            <a:r>
              <a:rPr lang="ca-ES" sz="900" b="0" dirty="0"/>
              <a:t>Posar-se al lloc de l’altre.</a:t>
            </a:r>
          </a:p>
          <a:p>
            <a:pPr marL="0" lvl="0" indent="0" algn="l" rtl="0">
              <a:spcBef>
                <a:spcPts val="0"/>
              </a:spcBef>
              <a:spcAft>
                <a:spcPts val="0"/>
              </a:spcAft>
              <a:buNone/>
            </a:pPr>
            <a:r>
              <a:rPr lang="ca-ES" sz="900" dirty="0"/>
              <a:t>Interessar-se i comprendre com se senten les altres persones establint una connexió emocional amb elles.</a:t>
            </a:r>
          </a:p>
          <a:p>
            <a:pPr marL="0" lvl="0" indent="0" algn="l" rtl="0">
              <a:spcBef>
                <a:spcPts val="0"/>
              </a:spcBef>
              <a:spcAft>
                <a:spcPts val="0"/>
              </a:spcAft>
              <a:buNone/>
            </a:pPr>
            <a:r>
              <a:rPr lang="ca-ES" sz="900" dirty="0"/>
              <a:t>Ser empàtic és acceptar-se a si mateix i als altres amb les qualitats i defectes de cadascú, estar disponible per a l'altre.</a:t>
            </a:r>
          </a:p>
          <a:p>
            <a:pPr marL="0" lvl="0" indent="0" algn="l" rtl="0">
              <a:spcBef>
                <a:spcPts val="0"/>
              </a:spcBef>
              <a:spcAft>
                <a:spcPts val="0"/>
              </a:spcAft>
              <a:buNone/>
            </a:pPr>
            <a:r>
              <a:rPr lang="ca-ES" sz="900" b="1" dirty="0"/>
              <a:t>RESOLUCIÓ DE PROBLEMES</a:t>
            </a:r>
            <a:endParaRPr lang="ca-ES" sz="900" dirty="0"/>
          </a:p>
          <a:p>
            <a:pPr marL="0" lvl="0" indent="0" algn="l" rtl="0">
              <a:spcBef>
                <a:spcPts val="0"/>
              </a:spcBef>
              <a:spcAft>
                <a:spcPts val="0"/>
              </a:spcAft>
              <a:buNone/>
            </a:pPr>
            <a:r>
              <a:rPr lang="ca-ES" sz="900" dirty="0"/>
              <a:t>Ser resolutiu en la solució de conflictes o dificultats sense deixar de considerar les diferents alternatives possibles.</a:t>
            </a:r>
          </a:p>
          <a:p>
            <a:pPr marL="0" lvl="0" indent="0" algn="l" rtl="0">
              <a:spcBef>
                <a:spcPts val="0"/>
              </a:spcBef>
              <a:spcAft>
                <a:spcPts val="0"/>
              </a:spcAft>
              <a:buNone/>
            </a:pPr>
            <a:r>
              <a:rPr lang="ca-ES" sz="900" dirty="0"/>
              <a:t>La resolució de problemes forma part de la rutina diària de treball en les organitzacions.</a:t>
            </a:r>
          </a:p>
          <a:p>
            <a:pPr marL="0" lvl="0" indent="0" algn="l" rtl="0">
              <a:spcBef>
                <a:spcPts val="0"/>
              </a:spcBef>
              <a:spcAft>
                <a:spcPts val="0"/>
              </a:spcAft>
              <a:buNone/>
            </a:pPr>
            <a:r>
              <a:rPr lang="ca-ES" sz="900" dirty="0"/>
              <a:t>Per solucionar un problema cal analitzar-lo des de diferents angles, investigar possibles formes de resoldre-ho, avaluar alternatives preveient les conseqüències i prendre una decisió assumint els riscos.</a:t>
            </a:r>
          </a:p>
          <a:p>
            <a:pPr marL="0" lvl="0" indent="0" algn="l" rtl="0">
              <a:spcBef>
                <a:spcPts val="0"/>
              </a:spcBef>
              <a:spcAft>
                <a:spcPts val="0"/>
              </a:spcAft>
              <a:buNone/>
            </a:pPr>
            <a:r>
              <a:rPr lang="ca-ES" sz="900" b="1" dirty="0"/>
              <a:t>TREBALLAR EN EQUIP</a:t>
            </a:r>
            <a:endParaRPr lang="ca-ES" sz="900" dirty="0"/>
          </a:p>
          <a:p>
            <a:pPr marL="0" lvl="0" indent="0" algn="l" rtl="0">
              <a:spcBef>
                <a:spcPts val="0"/>
              </a:spcBef>
              <a:spcAft>
                <a:spcPts val="0"/>
              </a:spcAft>
              <a:buNone/>
            </a:pPr>
            <a:r>
              <a:rPr lang="ca-ES" sz="900" dirty="0"/>
              <a:t>Sentir-se còmode treballant amb altres, encara que siguin molt diferents. Posar els interessos del grup davant dels propis.</a:t>
            </a:r>
          </a:p>
          <a:p>
            <a:pPr marL="0" lvl="0" indent="0" algn="l" rtl="0">
              <a:spcBef>
                <a:spcPts val="0"/>
              </a:spcBef>
              <a:spcAft>
                <a:spcPts val="0"/>
              </a:spcAft>
              <a:buNone/>
            </a:pPr>
            <a:r>
              <a:rPr lang="ca-ES" sz="900" dirty="0"/>
              <a:t>No podem treballar sols.</a:t>
            </a:r>
          </a:p>
          <a:p>
            <a:pPr marL="0" lvl="0" indent="0" algn="l" rtl="0">
              <a:spcBef>
                <a:spcPts val="0"/>
              </a:spcBef>
              <a:spcAft>
                <a:spcPts val="0"/>
              </a:spcAft>
              <a:buNone/>
            </a:pPr>
            <a:r>
              <a:rPr lang="ca-ES" sz="900" dirty="0"/>
              <a:t>No és fàcil treballar en conjunt, ja que es requereix exposar idees, saber escoltar els altres acceptar suggeriments, respectar les diferents opinions, col·laborar, construir junts, acceptar els límits propis i dels altres membres de l'equip estar disponible per l'altre.</a:t>
            </a:r>
          </a:p>
          <a:p>
            <a:pPr marL="0" lvl="0" indent="0" algn="l" rtl="0">
              <a:spcBef>
                <a:spcPts val="0"/>
              </a:spcBef>
              <a:spcAft>
                <a:spcPts val="0"/>
              </a:spcAft>
              <a:buNone/>
            </a:pPr>
            <a:r>
              <a:rPr lang="ca-ES" sz="900" b="1" dirty="0"/>
              <a:t>LIDERATGE</a:t>
            </a:r>
            <a:endParaRPr lang="ca-ES" sz="900" dirty="0"/>
          </a:p>
          <a:p>
            <a:pPr marL="0" lvl="0" indent="0" algn="l" rtl="0">
              <a:spcBef>
                <a:spcPts val="0"/>
              </a:spcBef>
              <a:spcAft>
                <a:spcPts val="0"/>
              </a:spcAft>
              <a:buNone/>
            </a:pPr>
            <a:r>
              <a:rPr lang="ca-ES" sz="900" dirty="0"/>
              <a:t>Involucrar els altres en un projecte comú assumint la responsabilitat de posar-se a al front.</a:t>
            </a:r>
          </a:p>
          <a:p>
            <a:pPr marL="0" lvl="0" indent="0" algn="l" rtl="0">
              <a:spcBef>
                <a:spcPts val="0"/>
              </a:spcBef>
              <a:spcAft>
                <a:spcPts val="0"/>
              </a:spcAft>
              <a:buNone/>
            </a:pPr>
            <a:r>
              <a:rPr lang="ca-ES" sz="900" dirty="0"/>
              <a:t>Un bon líder escolta les idees dels altres, inspira confiança en l’equip, respecta als altres, és prou segur per defensar les seves idees i les dels seus subordinats.</a:t>
            </a:r>
          </a:p>
          <a:p>
            <a:pPr marL="0" lvl="0" indent="0" algn="l" rtl="0">
              <a:spcBef>
                <a:spcPts val="0"/>
              </a:spcBef>
              <a:spcAft>
                <a:spcPts val="0"/>
              </a:spcAft>
              <a:buNone/>
            </a:pPr>
            <a:r>
              <a:rPr lang="ca-ES" sz="900" dirty="0"/>
              <a:t>És capaç d'atreure voluntaris per les seves iniciatives i projectes, exerceix influència sobre els altres i captiva l'atenció d'ells, coordina i organitza projectes.</a:t>
            </a:r>
          </a:p>
          <a:p>
            <a:pPr marL="0" lvl="0" indent="0" algn="l" rtl="0">
              <a:spcBef>
                <a:spcPts val="0"/>
              </a:spcBef>
              <a:spcAft>
                <a:spcPts val="0"/>
              </a:spcAft>
              <a:buNone/>
            </a:pPr>
            <a:r>
              <a:rPr lang="ca-ES" sz="900" dirty="0"/>
              <a:t>No importa la mida de l'equip de treball, aquest sempre necessitarà d'un líder.</a:t>
            </a:r>
          </a:p>
          <a:p>
            <a:pPr marL="0" lvl="0" indent="0" algn="l" rtl="0">
              <a:spcBef>
                <a:spcPts val="0"/>
              </a:spcBef>
              <a:spcAft>
                <a:spcPts val="0"/>
              </a:spcAft>
              <a:buNone/>
            </a:pPr>
            <a:r>
              <a:rPr lang="ca-ES" sz="900" dirty="0"/>
              <a:t>En funció de la situació, el líder pot canviar, el que coneixem com lideratge </a:t>
            </a:r>
            <a:r>
              <a:rPr lang="ca-ES" sz="900" dirty="0" err="1"/>
              <a:t>situacional</a:t>
            </a:r>
            <a:r>
              <a:rPr lang="ca-ES" sz="900" dirty="0"/>
              <a:t>.</a:t>
            </a:r>
          </a:p>
          <a:p>
            <a:pPr marL="0" lvl="0" indent="0" algn="l" rtl="0">
              <a:spcBef>
                <a:spcPts val="0"/>
              </a:spcBef>
              <a:spcAft>
                <a:spcPts val="0"/>
              </a:spcAft>
              <a:buNone/>
            </a:pPr>
            <a:r>
              <a:rPr lang="ca-ES" sz="900" dirty="0"/>
              <a:t>El mercat de treball busca persones que puguin, en algun moment o activitat professional, assumir el paper de líder i conquerir així seguidors.</a:t>
            </a:r>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b="1" dirty="0"/>
              <a:t>Quantes competències i quines tens?</a:t>
            </a:r>
            <a:endParaRPr lang="ca-ES" sz="900" dirty="0"/>
          </a:p>
          <a:p>
            <a:pPr marL="0" lvl="0" indent="0" algn="l" rtl="0">
              <a:spcBef>
                <a:spcPts val="0"/>
              </a:spcBef>
              <a:spcAft>
                <a:spcPts val="0"/>
              </a:spcAft>
              <a:buNone/>
            </a:pPr>
            <a:r>
              <a:rPr lang="ca-ES" sz="900" dirty="0"/>
              <a:t>No cal tenir totes aquestes competències per tenir èxit en la teva professió.</a:t>
            </a:r>
          </a:p>
          <a:p>
            <a:pPr marL="0" lvl="0" indent="0" algn="l" rtl="0">
              <a:spcBef>
                <a:spcPts val="0"/>
              </a:spcBef>
              <a:spcAft>
                <a:spcPts val="0"/>
              </a:spcAft>
              <a:buNone/>
            </a:pPr>
            <a:r>
              <a:rPr lang="ca-ES" sz="900" dirty="0"/>
              <a:t>Per a cada perfil professional serà necessari un perfil de competències tenint en compte les funcions a realitzar.</a:t>
            </a:r>
          </a:p>
          <a:p>
            <a:pPr marL="0" lvl="0" indent="0" algn="l" rtl="0">
              <a:spcBef>
                <a:spcPts val="0"/>
              </a:spcBef>
              <a:spcAft>
                <a:spcPts val="0"/>
              </a:spcAft>
              <a:buNone/>
            </a:pPr>
            <a:r>
              <a:rPr lang="ca-ES" sz="900" dirty="0"/>
              <a:t>Les competències poden ser apreses i desenvolupades en els diversos contextos i moments de la vida.</a:t>
            </a:r>
          </a:p>
          <a:p>
            <a:pPr marL="0" lvl="0" indent="0" algn="l" rtl="0">
              <a:spcBef>
                <a:spcPts val="0"/>
              </a:spcBef>
              <a:spcAft>
                <a:spcPts val="0"/>
              </a:spcAft>
              <a:buNone/>
            </a:pPr>
            <a:r>
              <a:rPr lang="ca-ES" sz="900" dirty="0"/>
              <a:t>Cal tenir predisposició personal i condicions favorables per desenvolupar-les.</a:t>
            </a:r>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dirty="0"/>
              <a:t>Alguns consells per desenvolupar competències...</a:t>
            </a:r>
          </a:p>
          <a:p>
            <a:pPr marL="0" lvl="0" indent="0" algn="l" rtl="0">
              <a:spcBef>
                <a:spcPts val="0"/>
              </a:spcBef>
              <a:spcAft>
                <a:spcPts val="0"/>
              </a:spcAft>
              <a:buNone/>
            </a:pPr>
            <a:r>
              <a:rPr lang="ca-ES" sz="900" dirty="0"/>
              <a:t>• </a:t>
            </a:r>
            <a:r>
              <a:rPr lang="ca-ES" sz="900" b="1" dirty="0"/>
              <a:t>CREATIVITAT</a:t>
            </a:r>
            <a:endParaRPr lang="ca-ES" sz="900" dirty="0"/>
          </a:p>
          <a:p>
            <a:pPr marL="0" lvl="0" indent="0" algn="l" rtl="0">
              <a:spcBef>
                <a:spcPts val="0"/>
              </a:spcBef>
              <a:spcAft>
                <a:spcPts val="0"/>
              </a:spcAft>
              <a:buNone/>
            </a:pPr>
            <a:r>
              <a:rPr lang="ca-ES" sz="900" dirty="0"/>
              <a:t>Què tal proposar una solució nova per a un problema quotidià?</a:t>
            </a:r>
          </a:p>
          <a:p>
            <a:pPr marL="0" lvl="0" indent="0" algn="l" rtl="0">
              <a:spcBef>
                <a:spcPts val="0"/>
              </a:spcBef>
              <a:spcAft>
                <a:spcPts val="0"/>
              </a:spcAft>
              <a:buNone/>
            </a:pPr>
            <a:r>
              <a:rPr lang="ca-ES" sz="900" dirty="0"/>
              <a:t>• </a:t>
            </a:r>
            <a:r>
              <a:rPr lang="ca-ES" sz="900" b="1" dirty="0"/>
              <a:t>NETWORKING</a:t>
            </a:r>
            <a:endParaRPr lang="ca-ES" sz="900" dirty="0"/>
          </a:p>
          <a:p>
            <a:pPr marL="0" lvl="0" indent="0" algn="l" rtl="0">
              <a:spcBef>
                <a:spcPts val="0"/>
              </a:spcBef>
              <a:spcAft>
                <a:spcPts val="0"/>
              </a:spcAft>
              <a:buNone/>
            </a:pPr>
            <a:r>
              <a:rPr lang="ca-ES" sz="900" dirty="0"/>
              <a:t>Per què no acceptar una invitació a una festa encara que no es conegui a gairebé ningú?</a:t>
            </a:r>
          </a:p>
          <a:p>
            <a:pPr marL="0" lvl="0" indent="0" algn="l" rtl="0">
              <a:spcBef>
                <a:spcPts val="0"/>
              </a:spcBef>
              <a:spcAft>
                <a:spcPts val="0"/>
              </a:spcAft>
              <a:buNone/>
            </a:pPr>
            <a:r>
              <a:rPr lang="ca-ES" sz="900" dirty="0"/>
              <a:t>Són situacions com aquestes les que permeten un nou contacte professional interessant.</a:t>
            </a:r>
          </a:p>
          <a:p>
            <a:pPr marL="0" lvl="0" indent="0" algn="l" rtl="0">
              <a:spcBef>
                <a:spcPts val="0"/>
              </a:spcBef>
              <a:spcAft>
                <a:spcPts val="0"/>
              </a:spcAft>
              <a:buNone/>
            </a:pPr>
            <a:r>
              <a:rPr lang="ca-ES" sz="900" dirty="0"/>
              <a:t>• </a:t>
            </a:r>
            <a:r>
              <a:rPr lang="ca-ES" sz="900" b="1" dirty="0"/>
              <a:t>FLEXIBILITAT</a:t>
            </a:r>
            <a:endParaRPr lang="ca-ES" sz="900" dirty="0"/>
          </a:p>
          <a:p>
            <a:pPr marL="0" lvl="0" indent="0" algn="l" rtl="0">
              <a:spcBef>
                <a:spcPts val="0"/>
              </a:spcBef>
              <a:spcAft>
                <a:spcPts val="0"/>
              </a:spcAft>
              <a:buNone/>
            </a:pPr>
            <a:r>
              <a:rPr lang="ca-ES" sz="900" dirty="0"/>
              <a:t>Canviar les rutines.</a:t>
            </a:r>
          </a:p>
          <a:p>
            <a:pPr marL="0" lvl="0" indent="0" algn="l" rtl="0">
              <a:spcBef>
                <a:spcPts val="0"/>
              </a:spcBef>
              <a:spcAft>
                <a:spcPts val="0"/>
              </a:spcAft>
              <a:buNone/>
            </a:pPr>
            <a:r>
              <a:rPr lang="ca-ES" sz="900" dirty="0"/>
              <a:t>Si no aconsegueixes fer aviat un determinat treball, canvia les manera de fer-ho; la mirada, l'enfocament ...</a:t>
            </a:r>
          </a:p>
          <a:p>
            <a:pPr marL="0" lvl="0" indent="0" algn="l" rtl="0">
              <a:spcBef>
                <a:spcPts val="0"/>
              </a:spcBef>
              <a:spcAft>
                <a:spcPts val="0"/>
              </a:spcAft>
              <a:buNone/>
            </a:pPr>
            <a:endParaRPr sz="900" dirty="0"/>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19</a:t>
            </a:fld>
            <a:endParaRPr/>
          </a:p>
        </p:txBody>
      </p:sp>
    </p:spTree>
    <p:extLst>
      <p:ext uri="{BB962C8B-B14F-4D97-AF65-F5344CB8AC3E}">
        <p14:creationId xmlns:p14="http://schemas.microsoft.com/office/powerpoint/2010/main" val="6483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a-ES" noProof="0" dirty="0"/>
              <a:t>S’ha d’aconseguir que l’entrevistador no es distregui.</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Telèfon mòbil. Desconnectat, no en silenci (si està actiu s’encén la pantalla i l’entrevistador es pot es distreure. En cas que l’entrevistador rebi una trucada cal assegurar-se que reprèn el fil de l’entrevista. Com? “tal com li estava explicant…” “m’estava preguntant..?</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Tenir cura de la imatge. Evitar que l’estètica pugui distreure a  l’entrevistador. Cal tenir en compte que hi ha alguns treballs en els quals no els agrada que es vegin tatuatges, pírcings…..</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Obtenir informació de l’empresa per tal de mostrar interès en el lloc de treball. És convenient mirar la web de l’empresa per saber si té codi ètic, fundació…. Quins tipus de producte comercialitzen o servei ofereix pot ser-nos útils.</a:t>
            </a:r>
          </a:p>
          <a:p>
            <a:pPr marL="0" lvl="0" indent="0" algn="l" rtl="0">
              <a:spcBef>
                <a:spcPts val="0"/>
              </a:spcBef>
              <a:spcAft>
                <a:spcPts val="0"/>
              </a:spcAft>
              <a:buNone/>
            </a:pPr>
            <a:endParaRPr dirty="0"/>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a-ES" noProof="0" dirty="0"/>
              <a:t>Estudiar bé el currículum, moltes vegades ens ajuda a fer-ho, no hi pot haver incongruències entre el que es diu a l’entrevista i el que posa el currículum.</a:t>
            </a:r>
          </a:p>
          <a:p>
            <a:pPr marL="0" lvl="0" indent="0" algn="l" rtl="0">
              <a:spcBef>
                <a:spcPts val="0"/>
              </a:spcBef>
              <a:spcAft>
                <a:spcPts val="0"/>
              </a:spcAft>
              <a:buNone/>
            </a:pPr>
            <a:r>
              <a:rPr lang="ca-ES" noProof="0" dirty="0"/>
              <a:t>Preparar preguntes difícils:</a:t>
            </a:r>
          </a:p>
          <a:p>
            <a:pPr marL="0" lvl="0" indent="0" algn="l" rtl="0">
              <a:spcBef>
                <a:spcPts val="0"/>
              </a:spcBef>
              <a:spcAft>
                <a:spcPts val="0"/>
              </a:spcAft>
              <a:buNone/>
            </a:pPr>
            <a:r>
              <a:rPr lang="ca-ES" noProof="0" dirty="0"/>
              <a:t>Què és una pregunta difícil?.............. la que costa de respondre.</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Tipus de preguntes difícils:</a:t>
            </a:r>
          </a:p>
          <a:p>
            <a:pPr marL="171450" lvl="0" indent="-171450" algn="l" rtl="0">
              <a:spcBef>
                <a:spcPts val="0"/>
              </a:spcBef>
              <a:spcAft>
                <a:spcPts val="0"/>
              </a:spcAft>
              <a:buFontTx/>
              <a:buChar char="-"/>
            </a:pPr>
            <a:r>
              <a:rPr lang="ca-ES" noProof="0" dirty="0"/>
              <a:t>Les preguntes obertes. Per què l’he de contractar?, Què pot aportar a l’empresa?... Cal preparar aquestes preguntes, són les millors que ens poden fer perquè donen l’oportunitat a explicar com som, què podem aportar, l’experiència professional i la formació, quina és l’actitud que es vol transmetre... </a:t>
            </a:r>
            <a:r>
              <a:rPr lang="ca-ES" b="1" noProof="0" dirty="0"/>
              <a:t>Diapositiva especial que amplia el concepte 7</a:t>
            </a:r>
            <a:endParaRPr lang="ca-ES" noProof="0" dirty="0"/>
          </a:p>
          <a:p>
            <a:pPr marL="171450" lvl="0" indent="-171450" algn="l" rtl="0">
              <a:spcBef>
                <a:spcPts val="0"/>
              </a:spcBef>
              <a:spcAft>
                <a:spcPts val="0"/>
              </a:spcAft>
              <a:buFontTx/>
              <a:buChar char="-"/>
            </a:pPr>
            <a:endParaRPr lang="ca-ES" noProof="0" dirty="0"/>
          </a:p>
          <a:p>
            <a:pPr marL="171450" lvl="0" indent="-171450" algn="l" rtl="0">
              <a:spcBef>
                <a:spcPts val="0"/>
              </a:spcBef>
              <a:spcAft>
                <a:spcPts val="0"/>
              </a:spcAft>
              <a:buFontTx/>
              <a:buChar char="-"/>
            </a:pPr>
            <a:r>
              <a:rPr lang="ca-ES" noProof="0" dirty="0"/>
              <a:t>Preguntes sobre els nostres punts dèbils o a millorar. Sempre costa parlar de les debilitats a títol personal. Intenta buscar un punt neutre a millorar (exemple: millorar en l’idioma). Evitar els temes personals i/o conflictes en anteriors llocs de treball. Sempre que es parli d’un punt a millorar cal explicar què s’està fent per superar-lo, fugir d’expressions... Faré, estudiaré, em formaré... Utilitzar expressions com m’estic formant, estic fent... (exemple: estic millorant l’idioma amb </a:t>
            </a:r>
            <a:r>
              <a:rPr lang="ca-ES" noProof="0" dirty="0" err="1"/>
              <a:t>Duolingo</a:t>
            </a:r>
            <a:r>
              <a:rPr lang="ca-ES" noProof="0" dirty="0"/>
              <a:t>).</a:t>
            </a:r>
          </a:p>
          <a:p>
            <a:pPr marL="171450" lvl="0" indent="-171450" algn="l" rtl="0">
              <a:spcBef>
                <a:spcPts val="0"/>
              </a:spcBef>
              <a:spcAft>
                <a:spcPts val="0"/>
              </a:spcAft>
              <a:buFontTx/>
              <a:buChar char="-"/>
            </a:pPr>
            <a:endParaRPr lang="ca-ES" noProof="0" dirty="0"/>
          </a:p>
          <a:p>
            <a:pPr marL="171450" lvl="0" indent="-171450" algn="l" rtl="0">
              <a:spcBef>
                <a:spcPts val="0"/>
              </a:spcBef>
              <a:spcAft>
                <a:spcPts val="0"/>
              </a:spcAft>
              <a:buFontTx/>
              <a:buChar char="-"/>
            </a:pPr>
            <a:r>
              <a:rPr lang="ca-ES" noProof="0" dirty="0"/>
              <a:t>Les preguntes que fan referència a la vida personal com ara religió, aspectes de la vida privada, sobre relacions personals... Són preguntes que intimiden, molts cops semblen impertinents, però poden ser importants per l’entrevistador. En cas de no voler respondre es pot preguntar </a:t>
            </a:r>
            <a:r>
              <a:rPr lang="ca-ES" b="1" noProof="0" dirty="0"/>
              <a:t>“Disculpi, quina relació té aquesta pregunta amb el lloc de treball pel que opto? Si és important t’ho explicaran. El límit el poses tu.</a:t>
            </a:r>
          </a:p>
          <a:p>
            <a:pPr marL="171450" lvl="0" indent="-171450" algn="l" rtl="0">
              <a:spcBef>
                <a:spcPts val="0"/>
              </a:spcBef>
              <a:spcAft>
                <a:spcPts val="0"/>
              </a:spcAft>
              <a:buFontTx/>
              <a:buChar char="-"/>
            </a:pPr>
            <a:endParaRPr lang="ca-ES" noProof="0" dirty="0"/>
          </a:p>
          <a:p>
            <a:pPr marL="171450" lvl="0" indent="-171450" algn="l" rtl="0">
              <a:spcBef>
                <a:spcPts val="0"/>
              </a:spcBef>
              <a:spcAft>
                <a:spcPts val="0"/>
              </a:spcAft>
              <a:buFontTx/>
              <a:buChar char="-"/>
            </a:pPr>
            <a:r>
              <a:rPr lang="ca-ES" b="1" noProof="0" dirty="0"/>
              <a:t>Tema sou</a:t>
            </a:r>
          </a:p>
          <a:p>
            <a:pPr marL="171450" lvl="0" indent="-171450" algn="l" rtl="0">
              <a:spcBef>
                <a:spcPts val="0"/>
              </a:spcBef>
              <a:spcAft>
                <a:spcPts val="0"/>
              </a:spcAft>
              <a:buFontTx/>
              <a:buChar char="-"/>
            </a:pPr>
            <a:r>
              <a:rPr lang="ca-ES" b="1" noProof="0" dirty="0"/>
              <a:t>Tema conflictes amb companys/es</a:t>
            </a:r>
          </a:p>
          <a:p>
            <a:pPr marL="171450" lvl="0" indent="-171450" algn="l" rtl="0">
              <a:spcBef>
                <a:spcPts val="0"/>
              </a:spcBef>
              <a:spcAft>
                <a:spcPts val="0"/>
              </a:spcAft>
              <a:buFontTx/>
              <a:buChar char="-"/>
            </a:pPr>
            <a:r>
              <a:rPr lang="ca-ES" b="1" noProof="0" dirty="0"/>
              <a:t>Tema caps / superiors anteriors</a:t>
            </a:r>
          </a:p>
          <a:p>
            <a:pPr marL="171450" lvl="0" indent="-171450" algn="l" rtl="0">
              <a:spcBef>
                <a:spcPts val="0"/>
              </a:spcBef>
              <a:spcAft>
                <a:spcPts val="0"/>
              </a:spcAft>
              <a:buFontTx/>
              <a:buChar char="-"/>
            </a:pPr>
            <a:endParaRPr lang="es-ES" b="1" noProof="0" dirty="0"/>
          </a:p>
          <a:p>
            <a:pPr marL="0" lvl="0" indent="0" algn="l" rtl="0">
              <a:spcBef>
                <a:spcPts val="0"/>
              </a:spcBef>
              <a:spcAft>
                <a:spcPts val="0"/>
              </a:spcAft>
              <a:buNone/>
            </a:pPr>
            <a:endParaRPr dirty="0"/>
          </a:p>
        </p:txBody>
      </p:sp>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b="1" dirty="0"/>
              <a:t>Per què es fan preguntes obertes?</a:t>
            </a:r>
            <a:endParaRPr lang="ca-ES"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dirty="0"/>
              <a:t>Perquè a l’entrevistador li permet:</a:t>
            </a:r>
            <a:endParaRPr lang="ca-ES" dirty="0"/>
          </a:p>
          <a:p>
            <a:pPr marL="0" lvl="0" indent="0" algn="l" rtl="0">
              <a:spcBef>
                <a:spcPts val="0"/>
              </a:spcBef>
              <a:spcAft>
                <a:spcPts val="0"/>
              </a:spcAft>
              <a:buNone/>
            </a:pPr>
            <a:endParaRPr lang="ca-ES" sz="900" dirty="0"/>
          </a:p>
          <a:p>
            <a:pPr marL="0" lvl="0" indent="0" algn="l" rtl="0">
              <a:spcBef>
                <a:spcPts val="0"/>
              </a:spcBef>
              <a:spcAft>
                <a:spcPts val="0"/>
              </a:spcAft>
              <a:buFont typeface="Arial" panose="020B0604020202020204" pitchFamily="34" charset="0"/>
              <a:buNone/>
            </a:pPr>
            <a:r>
              <a:rPr lang="ca-ES" sz="900" b="1" dirty="0"/>
              <a:t>- Conèixer millor al candidat</a:t>
            </a:r>
            <a:endParaRPr lang="ca-ES" dirty="0"/>
          </a:p>
          <a:p>
            <a:pPr marL="0" lvl="0" indent="0" algn="l" rtl="0">
              <a:spcBef>
                <a:spcPts val="0"/>
              </a:spcBef>
              <a:spcAft>
                <a:spcPts val="0"/>
              </a:spcAft>
              <a:buFont typeface="Arial" panose="020B0604020202020204" pitchFamily="34" charset="0"/>
              <a:buNone/>
            </a:pPr>
            <a:r>
              <a:rPr lang="ca-ES" sz="900" dirty="0"/>
              <a:t>Una pregunta oberta obliga a parlar, explicar, comentar experiències.</a:t>
            </a:r>
            <a:endParaRPr lang="ca-ES" dirty="0"/>
          </a:p>
          <a:p>
            <a:pPr marL="0" lvl="0" indent="0" algn="l" rtl="0">
              <a:spcBef>
                <a:spcPts val="0"/>
              </a:spcBef>
              <a:spcAft>
                <a:spcPts val="0"/>
              </a:spcAft>
              <a:buFont typeface="Arial" panose="020B0604020202020204" pitchFamily="34" charset="0"/>
              <a:buNone/>
            </a:pPr>
            <a:r>
              <a:rPr lang="ca-ES" sz="900" dirty="0"/>
              <a:t>Ex: “Pots comentar aquella situació en la qual...”</a:t>
            </a:r>
            <a:br>
              <a:rPr lang="ca-ES" sz="900" dirty="0"/>
            </a:br>
            <a:r>
              <a:rPr lang="ca-ES" sz="900" dirty="0"/>
              <a:t>Això mostra la forma de pensar, la personalitat i l’experiència real.</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Avaluar la comunicació</a:t>
            </a:r>
            <a:endParaRPr lang="ca-ES" dirty="0"/>
          </a:p>
          <a:p>
            <a:pPr marL="0" lvl="0" indent="0" algn="l" rtl="0">
              <a:spcBef>
                <a:spcPts val="0"/>
              </a:spcBef>
              <a:spcAft>
                <a:spcPts val="0"/>
              </a:spcAft>
              <a:buFont typeface="Arial" panose="020B0604020202020204" pitchFamily="34" charset="0"/>
              <a:buNone/>
            </a:pPr>
            <a:r>
              <a:rPr lang="ca-ES" sz="900" dirty="0"/>
              <a:t>Es vol valorar </a:t>
            </a:r>
            <a:r>
              <a:rPr lang="ca-ES" sz="900" b="1" dirty="0"/>
              <a:t>l’expressió</a:t>
            </a:r>
            <a:r>
              <a:rPr lang="ca-ES" sz="900" dirty="0"/>
              <a:t>, si se sap ordenar idees, si hi ha un discurs, si es mostra empatia, quin és la professionalitat.</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Observar l’actitud</a:t>
            </a:r>
            <a:endParaRPr lang="ca-ES" dirty="0"/>
          </a:p>
          <a:p>
            <a:pPr marL="0" lvl="0" indent="0" algn="l" rtl="0">
              <a:spcBef>
                <a:spcPts val="0"/>
              </a:spcBef>
              <a:spcAft>
                <a:spcPts val="0"/>
              </a:spcAft>
              <a:buFont typeface="Arial" panose="020B0604020202020204" pitchFamily="34" charset="0"/>
              <a:buNone/>
            </a:pPr>
            <a:r>
              <a:rPr lang="ca-ES" sz="900" dirty="0"/>
              <a:t>El to, la seguretat que es manifesta, el llenguatges corporal... Tot es nota quan es parla lliurament.</a:t>
            </a:r>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Obtenir exemples reals del teu comportament</a:t>
            </a:r>
            <a:endParaRPr lang="ca-ES" dirty="0"/>
          </a:p>
          <a:p>
            <a:pPr marL="0" lvl="0" indent="0" algn="l" rtl="0">
              <a:spcBef>
                <a:spcPts val="0"/>
              </a:spcBef>
              <a:spcAft>
                <a:spcPts val="0"/>
              </a:spcAft>
              <a:buFont typeface="Arial" panose="020B0604020202020204" pitchFamily="34" charset="0"/>
              <a:buNone/>
            </a:pPr>
            <a:r>
              <a:rPr lang="ca-ES" sz="900" dirty="0"/>
              <a:t>No sols es fa evident el que es diu, sinó </a:t>
            </a:r>
            <a:r>
              <a:rPr lang="ca-ES" sz="900" b="1" dirty="0"/>
              <a:t>com s’actua a la pràctica</a:t>
            </a:r>
            <a:r>
              <a:rPr lang="ca-ES" sz="900" dirty="0"/>
              <a:t>.</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Veure si s’encaixa amb els valors de l’empresa</a:t>
            </a:r>
            <a:endParaRPr lang="ca-ES" dirty="0"/>
          </a:p>
          <a:p>
            <a:pPr marL="0" lvl="0" indent="0" algn="l" rtl="0">
              <a:spcBef>
                <a:spcPts val="0"/>
              </a:spcBef>
              <a:spcAft>
                <a:spcPts val="0"/>
              </a:spcAft>
              <a:buFont typeface="Arial" panose="020B0604020202020204" pitchFamily="34" charset="0"/>
              <a:buNone/>
            </a:pPr>
            <a:r>
              <a:rPr lang="ca-ES" sz="900" dirty="0"/>
              <a:t>A partir de les preguntes, es veu si hi ha coincidències amb la filosofia de l’empresa; tracte al client, treball en equip, responsabilitat...</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None/>
            </a:pPr>
            <a:r>
              <a:rPr lang="ca-ES" sz="900" b="1" dirty="0"/>
              <a:t>Quin és l’objectiu de les preguntes obertes?</a:t>
            </a:r>
            <a:endParaRPr lang="ca-ES"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dirty="0"/>
              <a:t>L’objectiu principal és </a:t>
            </a:r>
            <a:r>
              <a:rPr lang="ca-ES" sz="900" b="1" dirty="0"/>
              <a:t>avaluar competències i comportament</a:t>
            </a:r>
            <a:r>
              <a:rPr lang="ca-ES" sz="900" dirty="0"/>
              <a:t>.</a:t>
            </a:r>
            <a:br>
              <a:rPr lang="ca-ES" sz="900" dirty="0"/>
            </a:br>
            <a:r>
              <a:rPr lang="ca-ES" sz="900" dirty="0"/>
              <a:t>És a dir, no sols el que se sap, sinó com </a:t>
            </a:r>
            <a:r>
              <a:rPr lang="ca-ES" sz="900" b="1" dirty="0"/>
              <a:t>es pensa, com s’actua i com es reacciona en diferents situacions</a:t>
            </a:r>
            <a:r>
              <a:rPr lang="ca-ES" sz="900" dirty="0"/>
              <a:t>.</a:t>
            </a:r>
            <a:endParaRPr lang="ca-ES" dirty="0"/>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dirty="0"/>
              <a:t>A més també es busca:</a:t>
            </a:r>
            <a:br>
              <a:rPr lang="ca-ES" sz="900" dirty="0"/>
            </a:br>
            <a:r>
              <a:rPr lang="ca-ES" sz="900" dirty="0"/>
              <a:t>Aprofundir i anar més enllà d’un “si” o un “no”.</a:t>
            </a:r>
            <a:br>
              <a:rPr lang="ca-ES" sz="900" dirty="0"/>
            </a:br>
            <a:r>
              <a:rPr lang="ca-ES" sz="900" dirty="0"/>
              <a:t>Comparar candidats segons la manera de raonar de cadascú.</a:t>
            </a:r>
            <a:br>
              <a:rPr lang="ca-ES" sz="900" dirty="0"/>
            </a:br>
            <a:r>
              <a:rPr lang="ca-ES" sz="900" dirty="0"/>
              <a:t>Detectar habilitats clau com empatia, resolució de problemes, iniciativa...</a:t>
            </a:r>
          </a:p>
          <a:p>
            <a:pPr marL="0" lvl="0" indent="0" algn="l" rtl="0">
              <a:spcBef>
                <a:spcPts val="0"/>
              </a:spcBef>
              <a:spcAft>
                <a:spcPts val="0"/>
              </a:spcAft>
              <a:buNone/>
            </a:pPr>
            <a:r>
              <a:rPr lang="ca-ES" sz="900" dirty="0"/>
              <a:t>Saber si el candidat és sincer i autèntic.</a:t>
            </a:r>
            <a:endParaRPr lang="ca-ES" dirty="0"/>
          </a:p>
          <a:p>
            <a:pPr marL="0" lvl="0" indent="0" algn="l" rtl="0">
              <a:spcBef>
                <a:spcPts val="0"/>
              </a:spcBef>
              <a:spcAft>
                <a:spcPts val="0"/>
              </a:spcAft>
              <a:buNone/>
            </a:pPr>
            <a:endParaRPr lang="ca-ES" sz="900" noProof="0" dirty="0"/>
          </a:p>
          <a:p>
            <a:pPr marL="0" lvl="0" indent="0" algn="l" rtl="0">
              <a:spcBef>
                <a:spcPts val="0"/>
              </a:spcBef>
              <a:spcAft>
                <a:spcPts val="0"/>
              </a:spcAft>
              <a:buNone/>
            </a:pPr>
            <a:r>
              <a:rPr lang="ca-ES" sz="900" b="1" noProof="0" dirty="0"/>
              <a:t>Cal preparar les preguntes de l’entrevista i fer-les sortir encara que sigui a “té alguna pregunta?”</a:t>
            </a:r>
          </a:p>
          <a:p>
            <a:pPr marL="0" lvl="0" indent="0" algn="l" rtl="0">
              <a:spcBef>
                <a:spcPts val="0"/>
              </a:spcBef>
              <a:spcAft>
                <a:spcPts val="0"/>
              </a:spcAft>
              <a:buClr>
                <a:schemeClr val="dk1"/>
              </a:buClr>
              <a:buSzPts val="900"/>
              <a:buFont typeface="Quattrocento Sans"/>
              <a:buNone/>
            </a:pPr>
            <a:endParaRPr sz="900" dirty="0"/>
          </a:p>
        </p:txBody>
      </p:sp>
      <p:sp>
        <p:nvSpPr>
          <p:cNvPr id="299" name="Google Shape;2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300"/>
              <a:buFont typeface="Quattrocento Sans"/>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b="1" dirty="0"/>
              <a:t> </a:t>
            </a:r>
            <a:r>
              <a:rPr lang="ca-ES" b="1" noProof="0" dirty="0"/>
              <a:t>1. “Explica’m alguna cosa de tu”</a:t>
            </a:r>
            <a:endParaRPr lang="ca-ES" noProof="0" dirty="0"/>
          </a:p>
          <a:p>
            <a:pPr marL="0" lvl="0" indent="0" algn="l" rtl="0">
              <a:spcBef>
                <a:spcPts val="0"/>
              </a:spcBef>
              <a:spcAft>
                <a:spcPts val="0"/>
              </a:spcAft>
              <a:buNone/>
            </a:pPr>
            <a:r>
              <a:rPr lang="ca-ES" b="1" noProof="0" dirty="0"/>
              <a:t>Què busca l’empresa:</a:t>
            </a:r>
            <a:r>
              <a:rPr lang="ca-ES" noProof="0" dirty="0"/>
              <a:t> Conèixer el teu perfil, actitud i com et presentes.</a:t>
            </a:r>
          </a:p>
          <a:p>
            <a:pPr marL="0" lvl="0" indent="0" algn="l" rtl="0">
              <a:spcBef>
                <a:spcPts val="0"/>
              </a:spcBef>
              <a:spcAft>
                <a:spcPts val="0"/>
              </a:spcAft>
              <a:buNone/>
            </a:pPr>
            <a:r>
              <a:rPr lang="ca-ES" b="1" noProof="0" dirty="0"/>
              <a:t>Com respondre:</a:t>
            </a:r>
            <a:r>
              <a:rPr lang="ca-ES" noProof="0" dirty="0"/>
              <a:t> Breu resum de la teva experiència + habilitats + motivació.</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“Soc una persona organitzada i pacient, amb experiència en atenció al client. M’agrada el treball en equip i gaudeixo quan he d’ajudar a altres persones a assolir els seus objectius. Per això m’interessa aquest lloc de treball”</a:t>
            </a:r>
          </a:p>
          <a:p>
            <a:pPr marL="0" lvl="0" indent="0" algn="l" rtl="0">
              <a:spcBef>
                <a:spcPts val="0"/>
              </a:spcBef>
              <a:spcAft>
                <a:spcPts val="0"/>
              </a:spcAft>
              <a:buNone/>
            </a:pPr>
            <a:r>
              <a:rPr lang="ca-ES" b="1" noProof="0" dirty="0"/>
              <a:t> 2. “Per què t’interessa treballar aquí?”</a:t>
            </a:r>
            <a:endParaRPr lang="ca-ES" noProof="0" dirty="0"/>
          </a:p>
          <a:p>
            <a:pPr marL="0" lvl="0" indent="0" algn="l" rtl="0">
              <a:spcBef>
                <a:spcPts val="0"/>
              </a:spcBef>
              <a:spcAft>
                <a:spcPts val="0"/>
              </a:spcAft>
              <a:buNone/>
            </a:pPr>
            <a:r>
              <a:rPr lang="ca-ES" b="1" noProof="0" dirty="0"/>
              <a:t>Què busca:</a:t>
            </a:r>
            <a:r>
              <a:rPr lang="ca-ES" noProof="0" dirty="0"/>
              <a:t> Veure si has investigat a l’empresa i si encaixes amb els seus valors.</a:t>
            </a:r>
          </a:p>
          <a:p>
            <a:pPr marL="0" lvl="0" indent="0" algn="l" rtl="0">
              <a:spcBef>
                <a:spcPts val="0"/>
              </a:spcBef>
              <a:spcAft>
                <a:spcPts val="0"/>
              </a:spcAft>
              <a:buNone/>
            </a:pPr>
            <a:r>
              <a:rPr lang="ca-ES" b="1" noProof="0" dirty="0"/>
              <a:t>Resposta ideal:</a:t>
            </a:r>
            <a:r>
              <a:rPr lang="ca-ES" noProof="0" dirty="0"/>
              <a:t> Anomena alguna cosa específica de l’empresa + la teva motivació.</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“M’interessa aquesta empresa perquè valora el tracte proper amb els clients i promou un ambient saludable. M’agradaria aportar una experiència positiva als usuaris y créixer aquí professionalment.”</a:t>
            </a:r>
          </a:p>
          <a:p>
            <a:pPr marL="0" lvl="0" indent="0" algn="l" rtl="0">
              <a:spcBef>
                <a:spcPts val="0"/>
              </a:spcBef>
              <a:spcAft>
                <a:spcPts val="0"/>
              </a:spcAft>
              <a:buNone/>
            </a:pPr>
            <a:r>
              <a:rPr lang="ca-ES" b="1" noProof="0" dirty="0"/>
              <a:t> 3. “Descriu una situació difícil amb un client i com la vas resoldre.”</a:t>
            </a:r>
            <a:endParaRPr lang="ca-ES" noProof="0" dirty="0"/>
          </a:p>
          <a:p>
            <a:pPr marL="0" lvl="0" indent="0" algn="l" rtl="0">
              <a:spcBef>
                <a:spcPts val="0"/>
              </a:spcBef>
              <a:spcAft>
                <a:spcPts val="0"/>
              </a:spcAft>
              <a:buNone/>
            </a:pPr>
            <a:r>
              <a:rPr lang="ca-ES" b="1" noProof="0" dirty="0"/>
              <a:t>Què busca:</a:t>
            </a:r>
            <a:r>
              <a:rPr lang="ca-ES" noProof="0" dirty="0"/>
              <a:t> Habilitats de resolució de problemes, paciència i comunicació.</a:t>
            </a:r>
          </a:p>
          <a:p>
            <a:pPr marL="0" lvl="0" indent="0" algn="l" rtl="0">
              <a:spcBef>
                <a:spcPts val="0"/>
              </a:spcBef>
              <a:spcAft>
                <a:spcPts val="0"/>
              </a:spcAft>
              <a:buNone/>
            </a:pPr>
            <a:r>
              <a:rPr lang="ca-ES" b="1" noProof="0" dirty="0"/>
              <a:t>Resposta:</a:t>
            </a:r>
            <a:r>
              <a:rPr lang="ca-ES" noProof="0" dirty="0"/>
              <a:t> Explica situació + actuació + resultat (mètode STAR).</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“Un client arriba molest perquè la seva classe s’havia cancel·lat. El vaig escoltar amb calma i serenor i li vaig demanar disculpes i li vaig oferir programar de nou la seva classe o un passi extra. Es va sentir atès i va acceptar la solució”</a:t>
            </a:r>
          </a:p>
          <a:p>
            <a:pPr marL="0" lvl="0" indent="0" algn="l" rtl="0">
              <a:spcBef>
                <a:spcPts val="0"/>
              </a:spcBef>
              <a:spcAft>
                <a:spcPts val="0"/>
              </a:spcAft>
              <a:buNone/>
            </a:pPr>
            <a:r>
              <a:rPr lang="ca-ES" b="1" noProof="0" dirty="0"/>
              <a:t> 4. “Com gestiones l’estrès o diferents tasques al mateix temps?”</a:t>
            </a:r>
            <a:endParaRPr lang="ca-ES" noProof="0" dirty="0"/>
          </a:p>
          <a:p>
            <a:pPr marL="0" lvl="0" indent="0" algn="l" rtl="0">
              <a:spcBef>
                <a:spcPts val="0"/>
              </a:spcBef>
              <a:spcAft>
                <a:spcPts val="0"/>
              </a:spcAft>
              <a:buNone/>
            </a:pPr>
            <a:r>
              <a:rPr lang="ca-ES" b="1" noProof="0" dirty="0"/>
              <a:t>Què busca:</a:t>
            </a:r>
            <a:r>
              <a:rPr lang="ca-ES" noProof="0" dirty="0"/>
              <a:t> Organització i autocontrol.</a:t>
            </a:r>
          </a:p>
          <a:p>
            <a:pPr marL="0" lvl="0" indent="0" algn="l" rtl="0">
              <a:spcBef>
                <a:spcPts val="0"/>
              </a:spcBef>
              <a:spcAft>
                <a:spcPts val="0"/>
              </a:spcAft>
              <a:buNone/>
            </a:pPr>
            <a:r>
              <a:rPr lang="ca-ES" noProof="0" dirty="0"/>
              <a:t> </a:t>
            </a:r>
            <a:r>
              <a:rPr lang="ca-ES" b="1" noProof="0" dirty="0"/>
              <a:t>Resposta:</a:t>
            </a:r>
            <a:r>
              <a:rPr lang="ca-ES" noProof="0" dirty="0"/>
              <a:t> Explica el teu mètode.</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“Quan tinc diverses tasques, prioritzo el que és més urgent i després faig un llistat. Mantinc la calma. Comunicar-me amb els meus companys/es m’ajuda a complir i tenir les coses a temps”</a:t>
            </a:r>
          </a:p>
          <a:p>
            <a:pPr marL="0" lvl="0" indent="0" algn="l" rtl="0">
              <a:spcBef>
                <a:spcPts val="0"/>
              </a:spcBef>
              <a:spcAft>
                <a:spcPts val="0"/>
              </a:spcAft>
              <a:buNone/>
            </a:pPr>
            <a:r>
              <a:rPr lang="ca-ES" b="1" noProof="0" dirty="0"/>
              <a:t> 5. “Què significa per tu una bona atenció al client?”</a:t>
            </a:r>
            <a:endParaRPr lang="ca-ES" noProof="0" dirty="0"/>
          </a:p>
          <a:p>
            <a:pPr marL="0" lvl="0" indent="0" algn="l" rtl="0">
              <a:spcBef>
                <a:spcPts val="0"/>
              </a:spcBef>
              <a:spcAft>
                <a:spcPts val="0"/>
              </a:spcAft>
              <a:buNone/>
            </a:pPr>
            <a:r>
              <a:rPr lang="ca-ES" b="1" noProof="0" dirty="0"/>
              <a:t>Què busca:</a:t>
            </a:r>
            <a:r>
              <a:rPr lang="ca-ES" noProof="0" dirty="0"/>
              <a:t> La teva visió del servei.</a:t>
            </a:r>
          </a:p>
          <a:p>
            <a:pPr marL="0" lvl="0" indent="0" algn="l" rtl="0">
              <a:spcBef>
                <a:spcPts val="0"/>
              </a:spcBef>
              <a:spcAft>
                <a:spcPts val="0"/>
              </a:spcAft>
              <a:buNone/>
            </a:pPr>
            <a:r>
              <a:rPr lang="ca-ES" b="1" noProof="0" dirty="0"/>
              <a:t>Resposta:</a:t>
            </a:r>
            <a:r>
              <a:rPr lang="ca-ES" noProof="0" dirty="0"/>
              <a:t> Defineix el concepte + exemple de pràctica.</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“Donar una bona atenció al client és escoltar, ser amable i oferir solucions. Per exemple: saludar amb un somriure, explicar amb claredat i fer que el client se senti valorat”</a:t>
            </a:r>
          </a:p>
          <a:p>
            <a:pPr marL="0" lvl="0" indent="0" algn="l" rtl="0">
              <a:spcBef>
                <a:spcPts val="0"/>
              </a:spcBef>
              <a:spcAft>
                <a:spcPts val="0"/>
              </a:spcAft>
              <a:buNone/>
            </a:pPr>
            <a:r>
              <a:rPr lang="ca-ES" b="1" noProof="0" dirty="0"/>
              <a:t> 6. “Com et veus en el futur / quins són els teus objectius?”</a:t>
            </a:r>
            <a:endParaRPr lang="ca-ES" noProof="0" dirty="0"/>
          </a:p>
          <a:p>
            <a:pPr marL="0" lvl="0" indent="0" algn="l" rtl="0">
              <a:spcBef>
                <a:spcPts val="0"/>
              </a:spcBef>
              <a:spcAft>
                <a:spcPts val="0"/>
              </a:spcAft>
              <a:buNone/>
            </a:pPr>
            <a:r>
              <a:rPr lang="ca-ES" b="1" noProof="0" dirty="0"/>
              <a:t>Què busca:</a:t>
            </a:r>
            <a:r>
              <a:rPr lang="ca-ES" noProof="0" dirty="0"/>
              <a:t> Veure si hi ha projecció i compromís.</a:t>
            </a:r>
          </a:p>
          <a:p>
            <a:pPr marL="0" lvl="0" indent="0" algn="l" rtl="0">
              <a:spcBef>
                <a:spcPts val="0"/>
              </a:spcBef>
              <a:spcAft>
                <a:spcPts val="0"/>
              </a:spcAft>
              <a:buNone/>
            </a:pPr>
            <a:r>
              <a:rPr lang="ca-ES" b="1" noProof="0" dirty="0"/>
              <a:t>Resposta:</a:t>
            </a:r>
            <a:r>
              <a:rPr lang="ca-ES" noProof="0" dirty="0"/>
              <a:t> Objectiu realista + relacionat amb el lloc de treball.</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“M’agradaria seguir formar-me en l’atenció al client y a la vegada assumir tasques amb més responsabilitats com a coordinador o formador de nous companys/es”</a:t>
            </a:r>
          </a:p>
          <a:p>
            <a:pPr marL="0" lvl="0" indent="0" algn="l" rtl="0">
              <a:spcBef>
                <a:spcPts val="0"/>
              </a:spcBef>
              <a:spcAft>
                <a:spcPts val="0"/>
              </a:spcAft>
              <a:buNone/>
            </a:pPr>
            <a:r>
              <a:rPr lang="ca-ES" b="1" noProof="0" dirty="0"/>
              <a:t> 7. “Què pots aportar tu a diferència d’altres candidats?”</a:t>
            </a:r>
            <a:endParaRPr lang="ca-ES" noProof="0" dirty="0"/>
          </a:p>
          <a:p>
            <a:pPr marL="0" lvl="0" indent="0" algn="l" rtl="0">
              <a:spcBef>
                <a:spcPts val="0"/>
              </a:spcBef>
              <a:spcAft>
                <a:spcPts val="0"/>
              </a:spcAft>
              <a:buNone/>
            </a:pPr>
            <a:r>
              <a:rPr lang="ca-ES" b="1" noProof="0" dirty="0"/>
              <a:t>Què busca:</a:t>
            </a:r>
            <a:r>
              <a:rPr lang="ca-ES" noProof="0" dirty="0"/>
              <a:t> Diferenciació i autoconfiança.</a:t>
            </a:r>
          </a:p>
          <a:p>
            <a:pPr marL="0" lvl="0" indent="0" algn="l" rtl="0">
              <a:spcBef>
                <a:spcPts val="0"/>
              </a:spcBef>
              <a:spcAft>
                <a:spcPts val="0"/>
              </a:spcAft>
              <a:buNone/>
            </a:pPr>
            <a:r>
              <a:rPr lang="ca-ES" b="1" noProof="0" dirty="0"/>
              <a:t>Resposta:</a:t>
            </a:r>
            <a:r>
              <a:rPr lang="ca-ES" noProof="0" dirty="0"/>
              <a:t> Una fortalesa concreta + impacte positiu.</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“Tinc molta empatia i se adaptar-me a diferents tipus de persones. Això m’ha ajudat a fidelitzar clients i resoldre conflictes de manera positiva”</a:t>
            </a:r>
          </a:p>
          <a:p>
            <a:pPr marL="0" lvl="0" indent="0" algn="l" rtl="0">
              <a:spcBef>
                <a:spcPts val="0"/>
              </a:spcBef>
              <a:spcAft>
                <a:spcPts val="0"/>
              </a:spcAft>
              <a:buNone/>
            </a:pPr>
            <a:r>
              <a:rPr lang="ca-ES" b="1" noProof="0" dirty="0"/>
              <a:t>Recomanacions generals per respondre:</a:t>
            </a:r>
            <a:endParaRPr lang="ca-ES" noProof="0" dirty="0"/>
          </a:p>
          <a:p>
            <a:pPr marL="0" lvl="0" indent="0" algn="l" rtl="0">
              <a:spcBef>
                <a:spcPts val="0"/>
              </a:spcBef>
              <a:spcAft>
                <a:spcPts val="0"/>
              </a:spcAft>
              <a:buNone/>
            </a:pPr>
            <a:r>
              <a:rPr lang="ca-ES" noProof="0" dirty="0"/>
              <a:t>Sigues honest, però positiu.</a:t>
            </a:r>
            <a:br>
              <a:rPr lang="ca-ES" noProof="0" dirty="0"/>
            </a:br>
            <a:r>
              <a:rPr lang="ca-ES" noProof="0" dirty="0"/>
              <a:t>Utilitza exemples reals.</a:t>
            </a:r>
            <a:br>
              <a:rPr lang="ca-ES" noProof="0" dirty="0"/>
            </a:br>
            <a:r>
              <a:rPr lang="ca-ES" noProof="0" dirty="0"/>
              <a:t>Mostra’t proactiu i orientat al client.</a:t>
            </a:r>
            <a:br>
              <a:rPr lang="ca-ES" noProof="0" dirty="0"/>
            </a:br>
            <a:r>
              <a:rPr lang="ca-ES" noProof="0" dirty="0"/>
              <a:t>Destaca habilitats com: comunicació, empatia, organització, treball en equip, actitud positiva</a:t>
            </a:r>
          </a:p>
          <a:p>
            <a:pPr marL="0" lvl="0" indent="0" algn="l" rtl="0">
              <a:spcBef>
                <a:spcPts val="0"/>
              </a:spcBef>
              <a:spcAft>
                <a:spcPts val="0"/>
              </a:spcAft>
              <a:buClr>
                <a:schemeClr val="dk1"/>
              </a:buClr>
              <a:buSzPts val="1200"/>
              <a:buFont typeface="Quattrocento Sans"/>
              <a:buNone/>
            </a:pPr>
            <a:endParaRPr dirty="0"/>
          </a:p>
        </p:txBody>
      </p:sp>
      <p:sp>
        <p:nvSpPr>
          <p:cNvPr id="387" name="Google Shape;3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3_Titular">
  <p:cSld name="03_Titula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c1">
  <p:cSld name="blanc1">
    <p:spTree>
      <p:nvGrpSpPr>
        <p:cNvPr id="1"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Imagen con título">
  <p:cSld name="1_Imagen con título">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3_Titular">
  <p:cSld name="03_Titular">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2" name="Google Shape;12;p17"/>
          <p:cNvPicPr preferRelativeResize="0"/>
          <p:nvPr/>
        </p:nvPicPr>
        <p:blipFill rotWithShape="1">
          <a:blip r:embed="rId5">
            <a:alphaModFix/>
          </a:blip>
          <a:srcRect/>
          <a:stretch/>
        </p:blipFill>
        <p:spPr>
          <a:xfrm>
            <a:off x="10646978" y="445701"/>
            <a:ext cx="1114004" cy="246619"/>
          </a:xfrm>
          <a:prstGeom prst="rect">
            <a:avLst/>
          </a:prstGeom>
          <a:noFill/>
          <a:ln>
            <a:noFill/>
          </a:ln>
        </p:spPr>
      </p:pic>
      <p:sp>
        <p:nvSpPr>
          <p:cNvPr id="2" name="Marcador de pie de página 1">
            <a:extLst>
              <a:ext uri="{FF2B5EF4-FFF2-40B4-BE49-F238E27FC236}">
                <a16:creationId xmlns:a16="http://schemas.microsoft.com/office/drawing/2014/main" id="{55D43281-8657-E647-9F59-FAD88A0B4FFB}"/>
              </a:ext>
            </a:extLst>
          </p:cNvPr>
          <p:cNvSpPr>
            <a:spLocks noGrp="1"/>
          </p:cNvSpPr>
          <p:nvPr>
            <p:ph type="ftr" sz="quarter" idx="3"/>
          </p:nvPr>
        </p:nvSpPr>
        <p:spPr>
          <a:xfrm>
            <a:off x="4038600" y="572108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dirty="0"/>
          </a:p>
        </p:txBody>
      </p:sp>
      <p:sp>
        <p:nvSpPr>
          <p:cNvPr id="3" name="Google Shape;11;p7">
            <a:extLst>
              <a:ext uri="{FF2B5EF4-FFF2-40B4-BE49-F238E27FC236}">
                <a16:creationId xmlns:a16="http://schemas.microsoft.com/office/drawing/2014/main" id="{E0627FD6-88D9-9885-58A5-BCFA9B7D9EA1}"/>
              </a:ext>
            </a:extLst>
          </p:cNvPr>
          <p:cNvSpPr txBox="1"/>
          <p:nvPr userDrawn="1"/>
        </p:nvSpPr>
        <p:spPr>
          <a:xfrm>
            <a:off x="31186" y="6577283"/>
            <a:ext cx="11172794" cy="2807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700"/>
              <a:buFont typeface="Arial"/>
              <a:buNone/>
            </a:pP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 Associació de Voluntaris de CaixaBank.</a:t>
            </a:r>
            <a:b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b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Material exclusiu per a ús intern en activitats de voluntariat. Queda prohibida la seva reproducció, distribució o utilització fora de l’àmbit de l’Associació sense autorització expressa.</a:t>
            </a:r>
            <a:endParaRPr kumimoji="0"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orient="horz" pos="459">
          <p15:clr>
            <a:srgbClr val="F26B43"/>
          </p15:clr>
        </p15:guide>
        <p15:guide id="3" orient="horz" pos="731">
          <p15:clr>
            <a:srgbClr val="F26B43"/>
          </p15:clr>
        </p15:guide>
        <p15:guide id="4"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20"/>
          <p:cNvSpPr/>
          <p:nvPr/>
        </p:nvSpPr>
        <p:spPr>
          <a:xfrm>
            <a:off x="0" y="6448425"/>
            <a:ext cx="12192000" cy="4095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9" name="Google Shape;19;p20"/>
          <p:cNvPicPr preferRelativeResize="0"/>
          <p:nvPr/>
        </p:nvPicPr>
        <p:blipFill rotWithShape="1">
          <a:blip r:embed="rId3">
            <a:alphaModFix/>
          </a:blip>
          <a:srcRect/>
          <a:stretch/>
        </p:blipFill>
        <p:spPr>
          <a:xfrm>
            <a:off x="10646978" y="445701"/>
            <a:ext cx="1114004" cy="246619"/>
          </a:xfrm>
          <a:prstGeom prst="rect">
            <a:avLst/>
          </a:prstGeom>
          <a:noFill/>
          <a:ln>
            <a:noFill/>
          </a:ln>
        </p:spPr>
      </p:pic>
      <p:sp>
        <p:nvSpPr>
          <p:cNvPr id="2" name="Google Shape;11;p7">
            <a:extLst>
              <a:ext uri="{FF2B5EF4-FFF2-40B4-BE49-F238E27FC236}">
                <a16:creationId xmlns:a16="http://schemas.microsoft.com/office/drawing/2014/main" id="{35E4168A-DD0E-E39E-3A7D-530BFDC7A71A}"/>
              </a:ext>
            </a:extLst>
          </p:cNvPr>
          <p:cNvSpPr txBox="1"/>
          <p:nvPr userDrawn="1"/>
        </p:nvSpPr>
        <p:spPr>
          <a:xfrm>
            <a:off x="122736" y="6512853"/>
            <a:ext cx="11172794" cy="2807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700"/>
              <a:buFont typeface="Arial"/>
              <a:buNone/>
            </a:pP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 Associació de Voluntaris de CaixaBank.</a:t>
            </a:r>
            <a:b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b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Material exclusiu per a ús intern en activitats de voluntariat. Queda prohibida la seva reproducció, distribució o utilització fora de l’àmbit de l’Associació sense autorització expressa.</a:t>
            </a:r>
            <a:endParaRPr kumimoji="0"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orient="horz" pos="459">
          <p15:clr>
            <a:srgbClr val="F26B43"/>
          </p15:clr>
        </p15:guide>
        <p15:guide id="3" orient="horz" pos="720">
          <p15:clr>
            <a:srgbClr val="F26B43"/>
          </p15:clr>
        </p15:guide>
        <p15:guide id="4" orient="horz" pos="40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plataformapyme.es/" TargetMode="Externa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5uD1KewiQpM?feature=oembed"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descr="A person writing on a piece of paper&#10;&#10;Description automatically generated with low confidence"/>
          <p:cNvPicPr preferRelativeResize="0"/>
          <p:nvPr/>
        </p:nvPicPr>
        <p:blipFill rotWithShape="1">
          <a:blip r:embed="rId3">
            <a:alphaModFix/>
          </a:blip>
          <a:srcRect l="-62" b="15572"/>
          <a:stretch/>
        </p:blipFill>
        <p:spPr>
          <a:xfrm>
            <a:off x="-52252" y="0"/>
            <a:ext cx="12244251" cy="6454642"/>
          </a:xfrm>
          <a:prstGeom prst="rect">
            <a:avLst/>
          </a:prstGeom>
          <a:noFill/>
          <a:ln>
            <a:noFill/>
          </a:ln>
        </p:spPr>
      </p:pic>
      <p:sp>
        <p:nvSpPr>
          <p:cNvPr id="26" name="Google Shape;26;p1"/>
          <p:cNvSpPr txBox="1"/>
          <p:nvPr/>
        </p:nvSpPr>
        <p:spPr>
          <a:xfrm>
            <a:off x="0" y="1"/>
            <a:ext cx="12192002" cy="6454642"/>
          </a:xfrm>
          <a:prstGeom prst="rect">
            <a:avLst/>
          </a:prstGeom>
          <a:gradFill>
            <a:gsLst>
              <a:gs pos="0">
                <a:srgbClr val="009AD8">
                  <a:alpha val="7843"/>
                </a:srgbClr>
              </a:gs>
              <a:gs pos="9000">
                <a:srgbClr val="009AD8">
                  <a:alpha val="7843"/>
                </a:srgbClr>
              </a:gs>
              <a:gs pos="71000">
                <a:srgbClr val="4ABDF0">
                  <a:alpha val="17647"/>
                </a:srgbClr>
              </a:gs>
              <a:gs pos="87000">
                <a:srgbClr val="4ABDF0">
                  <a:alpha val="17647"/>
                </a:srgbClr>
              </a:gs>
              <a:gs pos="100000">
                <a:srgbClr val="4ABDF0">
                  <a:alpha val="18823"/>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b="0" i="0" u="none" strike="noStrike" cap="none">
                <a:solidFill>
                  <a:srgbClr val="FFFFFF"/>
                </a:solidFill>
                <a:latin typeface="Quattrocento Sans"/>
                <a:ea typeface="Quattrocento Sans"/>
                <a:cs typeface="Quattrocento Sans"/>
                <a:sym typeface="Quattrocento Sans"/>
              </a:rPr>
              <a:t>.</a:t>
            </a:r>
            <a:endParaRPr/>
          </a:p>
        </p:txBody>
      </p:sp>
      <p:sp>
        <p:nvSpPr>
          <p:cNvPr id="27" name="Google Shape;27;p1"/>
          <p:cNvSpPr/>
          <p:nvPr/>
        </p:nvSpPr>
        <p:spPr>
          <a:xfrm>
            <a:off x="6744869" y="2810706"/>
            <a:ext cx="5181600" cy="3661953"/>
          </a:xfrm>
          <a:prstGeom prst="rect">
            <a:avLst/>
          </a:prstGeom>
          <a:solidFill>
            <a:schemeClr val="accen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8" name="Google Shape;28;p1"/>
          <p:cNvSpPr/>
          <p:nvPr/>
        </p:nvSpPr>
        <p:spPr>
          <a:xfrm>
            <a:off x="6744871" y="3043660"/>
            <a:ext cx="5181600" cy="33629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29" name="Google Shape;29;p1"/>
          <p:cNvPicPr preferRelativeResize="0"/>
          <p:nvPr/>
        </p:nvPicPr>
        <p:blipFill rotWithShape="1">
          <a:blip r:embed="rId4">
            <a:alphaModFix/>
          </a:blip>
          <a:srcRect/>
          <a:stretch/>
        </p:blipFill>
        <p:spPr>
          <a:xfrm>
            <a:off x="9079461" y="5389818"/>
            <a:ext cx="2275727" cy="503802"/>
          </a:xfrm>
          <a:prstGeom prst="rect">
            <a:avLst/>
          </a:prstGeom>
          <a:noFill/>
          <a:ln>
            <a:noFill/>
          </a:ln>
        </p:spPr>
      </p:pic>
      <p:grpSp>
        <p:nvGrpSpPr>
          <p:cNvPr id="30" name="Google Shape;30;p1"/>
          <p:cNvGrpSpPr/>
          <p:nvPr/>
        </p:nvGrpSpPr>
        <p:grpSpPr>
          <a:xfrm>
            <a:off x="7486459" y="3515525"/>
            <a:ext cx="4076481" cy="1574453"/>
            <a:chOff x="7468754" y="2997055"/>
            <a:chExt cx="4076481" cy="1574453"/>
          </a:xfrm>
        </p:grpSpPr>
        <p:sp>
          <p:nvSpPr>
            <p:cNvPr id="31" name="Google Shape;31;p1"/>
            <p:cNvSpPr txBox="1"/>
            <p:nvPr/>
          </p:nvSpPr>
          <p:spPr>
            <a:xfrm>
              <a:off x="7468754" y="2997055"/>
              <a:ext cx="4076481" cy="1395244"/>
            </a:xfrm>
            <a:prstGeom prst="rect">
              <a:avLst/>
            </a:prstGeom>
            <a:noFill/>
            <a:ln>
              <a:noFill/>
            </a:ln>
          </p:spPr>
          <p:txBody>
            <a:bodyPr spcFirstLastPara="1" wrap="square" lIns="81275" tIns="81275" rIns="81275" bIns="81275" anchor="t" anchorCtr="0">
              <a:spAutoFit/>
            </a:bodyPr>
            <a:lstStyle/>
            <a:p>
              <a:pPr marL="0" marR="0" lvl="0" indent="0" algn="r" rtl="0">
                <a:lnSpc>
                  <a:spcPct val="100000"/>
                </a:lnSpc>
                <a:spcBef>
                  <a:spcPts val="0"/>
                </a:spcBef>
                <a:spcAft>
                  <a:spcPts val="0"/>
                </a:spcAft>
                <a:buClr>
                  <a:srgbClr val="009AD8"/>
                </a:buClr>
                <a:buSzPts val="2400"/>
                <a:buFont typeface="Open Sans SemiBold"/>
                <a:buNone/>
              </a:pPr>
              <a:r>
                <a:rPr lang="ca-ES" sz="4000" b="0" i="0" u="none" strike="noStrike" cap="none" dirty="0">
                  <a:solidFill>
                    <a:schemeClr val="accent2"/>
                  </a:solidFill>
                  <a:latin typeface="Quattrocento Sans"/>
                  <a:ea typeface="Quattrocento Sans"/>
                  <a:cs typeface="Quattrocento Sans"/>
                  <a:sym typeface="Quattrocento Sans"/>
                </a:rPr>
                <a:t>ENTREVISTES DE TREBALL</a:t>
              </a:r>
              <a:endParaRPr dirty="0"/>
            </a:p>
          </p:txBody>
        </p:sp>
        <p:cxnSp>
          <p:nvCxnSpPr>
            <p:cNvPr id="32" name="Google Shape;32;p1"/>
            <p:cNvCxnSpPr/>
            <p:nvPr/>
          </p:nvCxnSpPr>
          <p:spPr>
            <a:xfrm>
              <a:off x="8343545" y="4571508"/>
              <a:ext cx="3081041" cy="0"/>
            </a:xfrm>
            <a:prstGeom prst="straightConnector1">
              <a:avLst/>
            </a:prstGeom>
            <a:noFill/>
            <a:ln w="38100" cap="rnd" cmpd="sng">
              <a:solidFill>
                <a:schemeClr val="accent2"/>
              </a:solidFill>
              <a:prstDash val="solid"/>
              <a:round/>
              <a:headEnd type="none" w="sm" len="sm"/>
              <a:tailEnd type="none" w="sm" len="sm"/>
            </a:ln>
          </p:spPr>
        </p:cxnSp>
      </p:grpSp>
      <p:grpSp>
        <p:nvGrpSpPr>
          <p:cNvPr id="33" name="Google Shape;33;p1"/>
          <p:cNvGrpSpPr/>
          <p:nvPr/>
        </p:nvGrpSpPr>
        <p:grpSpPr>
          <a:xfrm>
            <a:off x="9117917" y="181875"/>
            <a:ext cx="3074085" cy="253875"/>
            <a:chOff x="7728920" y="5123639"/>
            <a:chExt cx="4091604" cy="449754"/>
          </a:xfrm>
        </p:grpSpPr>
        <p:grpSp>
          <p:nvGrpSpPr>
            <p:cNvPr id="34" name="Google Shape;34;p1"/>
            <p:cNvGrpSpPr/>
            <p:nvPr/>
          </p:nvGrpSpPr>
          <p:grpSpPr>
            <a:xfrm>
              <a:off x="7728920" y="5155557"/>
              <a:ext cx="4091604" cy="397591"/>
              <a:chOff x="7629523" y="5125077"/>
              <a:chExt cx="4091604" cy="397591"/>
            </a:xfrm>
          </p:grpSpPr>
          <p:sp>
            <p:nvSpPr>
              <p:cNvPr id="35" name="Google Shape;35;p1"/>
              <p:cNvSpPr/>
              <p:nvPr/>
            </p:nvSpPr>
            <p:spPr>
              <a:xfrm>
                <a:off x="7750099" y="5125077"/>
                <a:ext cx="3971028" cy="397591"/>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chemeClr val="lt1"/>
                  </a:solidFill>
                  <a:latin typeface="Quattrocento Sans"/>
                  <a:ea typeface="Quattrocento Sans"/>
                  <a:cs typeface="Quattrocento Sans"/>
                  <a:sym typeface="Quattrocento Sans"/>
                </a:endParaRPr>
              </a:p>
            </p:txBody>
          </p:sp>
          <p:sp>
            <p:nvSpPr>
              <p:cNvPr id="36" name="Google Shape;36;p1"/>
              <p:cNvSpPr/>
              <p:nvPr/>
            </p:nvSpPr>
            <p:spPr>
              <a:xfrm>
                <a:off x="7629523" y="5125077"/>
                <a:ext cx="289828" cy="397591"/>
              </a:xfrm>
              <a:prstGeom prst="ellipse">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chemeClr val="lt1"/>
                  </a:solidFill>
                  <a:latin typeface="Quattrocento Sans"/>
                  <a:ea typeface="Quattrocento Sans"/>
                  <a:cs typeface="Quattrocento Sans"/>
                  <a:sym typeface="Quattrocento Sans"/>
                </a:endParaRPr>
              </a:p>
            </p:txBody>
          </p:sp>
        </p:grpSp>
        <p:sp>
          <p:nvSpPr>
            <p:cNvPr id="37" name="Google Shape;37;p1"/>
            <p:cNvSpPr txBox="1"/>
            <p:nvPr/>
          </p:nvSpPr>
          <p:spPr>
            <a:xfrm>
              <a:off x="7875384" y="5123639"/>
              <a:ext cx="3875594" cy="449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050" dirty="0">
                  <a:solidFill>
                    <a:schemeClr val="lt1"/>
                  </a:solidFill>
                  <a:latin typeface="Quattrocento Sans"/>
                  <a:ea typeface="Quattrocento Sans"/>
                  <a:cs typeface="Quattrocento Sans"/>
                  <a:sym typeface="Quattrocento Sans"/>
                </a:rPr>
                <a:t>IMPULS PROFESSIONAL</a:t>
              </a:r>
            </a:p>
          </p:txBody>
        </p:sp>
      </p:grpSp>
      <p:grpSp>
        <p:nvGrpSpPr>
          <p:cNvPr id="38" name="Google Shape;38;p1"/>
          <p:cNvGrpSpPr/>
          <p:nvPr/>
        </p:nvGrpSpPr>
        <p:grpSpPr>
          <a:xfrm>
            <a:off x="10263100" y="403358"/>
            <a:ext cx="2059535" cy="253916"/>
            <a:chOff x="7728920" y="5123639"/>
            <a:chExt cx="2741238" cy="449827"/>
          </a:xfrm>
        </p:grpSpPr>
        <p:grpSp>
          <p:nvGrpSpPr>
            <p:cNvPr id="39" name="Google Shape;39;p1"/>
            <p:cNvGrpSpPr/>
            <p:nvPr/>
          </p:nvGrpSpPr>
          <p:grpSpPr>
            <a:xfrm>
              <a:off x="7728920" y="5155557"/>
              <a:ext cx="2567372" cy="397591"/>
              <a:chOff x="7629523" y="5125077"/>
              <a:chExt cx="2567372" cy="397591"/>
            </a:xfrm>
          </p:grpSpPr>
          <p:sp>
            <p:nvSpPr>
              <p:cNvPr id="40" name="Google Shape;40;p1"/>
              <p:cNvSpPr/>
              <p:nvPr/>
            </p:nvSpPr>
            <p:spPr>
              <a:xfrm>
                <a:off x="7750100" y="5125077"/>
                <a:ext cx="2446795" cy="397591"/>
              </a:xfrm>
              <a:prstGeom prst="rect">
                <a:avLst/>
              </a:prstGeom>
              <a:solidFill>
                <a:srgbClr val="B5B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Quattrocento Sans"/>
                  <a:ea typeface="Quattrocento Sans"/>
                  <a:cs typeface="Quattrocento Sans"/>
                  <a:sym typeface="Quattrocento Sans"/>
                </a:endParaRPr>
              </a:p>
            </p:txBody>
          </p:sp>
          <p:sp>
            <p:nvSpPr>
              <p:cNvPr id="41" name="Google Shape;41;p1"/>
              <p:cNvSpPr/>
              <p:nvPr/>
            </p:nvSpPr>
            <p:spPr>
              <a:xfrm>
                <a:off x="7629523" y="5125077"/>
                <a:ext cx="289828" cy="397591"/>
              </a:xfrm>
              <a:prstGeom prst="ellipse">
                <a:avLst/>
              </a:prstGeom>
              <a:solidFill>
                <a:srgbClr val="B5B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Quattrocento Sans"/>
                  <a:ea typeface="Quattrocento Sans"/>
                  <a:cs typeface="Quattrocento Sans"/>
                  <a:sym typeface="Quattrocento Sans"/>
                </a:endParaRPr>
              </a:p>
            </p:txBody>
          </p:sp>
        </p:grpSp>
        <p:sp>
          <p:nvSpPr>
            <p:cNvPr id="42" name="Google Shape;42;p1"/>
            <p:cNvSpPr txBox="1"/>
            <p:nvPr/>
          </p:nvSpPr>
          <p:spPr>
            <a:xfrm>
              <a:off x="7728921" y="5123639"/>
              <a:ext cx="2741237" cy="449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050">
                  <a:solidFill>
                    <a:schemeClr val="lt1"/>
                  </a:solidFill>
                  <a:latin typeface="Quattrocento Sans"/>
                  <a:ea typeface="Quattrocento Sans"/>
                  <a:cs typeface="Quattrocento Sans"/>
                  <a:sym typeface="Quattrocento Sans"/>
                </a:rPr>
                <a:t>INSERCIÓ LABORAL</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8" descr="A group of people sitting in a room&#10;&#10;Description automatically generated with medium confidence"/>
          <p:cNvPicPr preferRelativeResize="0"/>
          <p:nvPr/>
        </p:nvPicPr>
        <p:blipFill rotWithShape="1">
          <a:blip r:embed="rId3">
            <a:alphaModFix/>
          </a:blip>
          <a:srcRect l="16762" t="21748" r="62466" b="20411"/>
          <a:stretch/>
        </p:blipFill>
        <p:spPr>
          <a:xfrm flipH="1">
            <a:off x="9341023" y="1160464"/>
            <a:ext cx="2850973" cy="5292724"/>
          </a:xfrm>
          <a:prstGeom prst="rect">
            <a:avLst/>
          </a:prstGeom>
          <a:noFill/>
          <a:ln>
            <a:noFill/>
          </a:ln>
        </p:spPr>
      </p:pic>
      <p:sp>
        <p:nvSpPr>
          <p:cNvPr id="322" name="Google Shape;322;p8"/>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323" name="Google Shape;323;p8"/>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324" name="Google Shape;324;p8"/>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25" name="Google Shape;325;p8"/>
          <p:cNvSpPr txBox="1"/>
          <p:nvPr/>
        </p:nvSpPr>
        <p:spPr>
          <a:xfrm>
            <a:off x="9341024" y="1160464"/>
            <a:ext cx="2850976" cy="5292724"/>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326" name="Google Shape;326;p8"/>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10</a:t>
            </a:fld>
            <a:endParaRPr sz="900">
              <a:solidFill>
                <a:srgbClr val="5A5B5D"/>
              </a:solidFill>
              <a:latin typeface="Quattrocento Sans"/>
              <a:ea typeface="Quattrocento Sans"/>
              <a:cs typeface="Quattrocento Sans"/>
              <a:sym typeface="Quattrocento Sans"/>
            </a:endParaRPr>
          </a:p>
        </p:txBody>
      </p:sp>
      <p:sp>
        <p:nvSpPr>
          <p:cNvPr id="327" name="Google Shape;327;p8"/>
          <p:cNvSpPr/>
          <p:nvPr/>
        </p:nvSpPr>
        <p:spPr>
          <a:xfrm>
            <a:off x="6879174"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28" name="Google Shape;328;p8"/>
          <p:cNvSpPr/>
          <p:nvPr/>
        </p:nvSpPr>
        <p:spPr>
          <a:xfrm>
            <a:off x="428277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329" name="Google Shape;329;p8"/>
          <p:cNvCxnSpPr/>
          <p:nvPr/>
        </p:nvCxnSpPr>
        <p:spPr>
          <a:xfrm>
            <a:off x="0" y="1784912"/>
            <a:ext cx="9341023" cy="0"/>
          </a:xfrm>
          <a:prstGeom prst="straightConnector1">
            <a:avLst/>
          </a:prstGeom>
          <a:noFill/>
          <a:ln w="19050" cap="flat" cmpd="sng">
            <a:solidFill>
              <a:schemeClr val="accent1"/>
            </a:solidFill>
            <a:prstDash val="solid"/>
            <a:miter lim="800000"/>
            <a:headEnd type="none" w="sm" len="sm"/>
            <a:tailEnd type="none" w="sm" len="sm"/>
          </a:ln>
        </p:spPr>
      </p:cxnSp>
      <p:sp>
        <p:nvSpPr>
          <p:cNvPr id="330" name="Google Shape;330;p8"/>
          <p:cNvSpPr txBox="1"/>
          <p:nvPr/>
        </p:nvSpPr>
        <p:spPr>
          <a:xfrm>
            <a:off x="1170142" y="2522384"/>
            <a:ext cx="2966461" cy="18004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 Fer comentaris positius sobre la nostra experiència anterior</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Vaig estar encarregat de...</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He col·laborat en...</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Vaig estar responsabilitzat...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M'he preparat molt bé en...</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Vaig quedar molt satisfet de...</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Allò m'ha ajudat a aconseguir...</a:t>
            </a:r>
            <a:endParaRPr/>
          </a:p>
        </p:txBody>
      </p:sp>
      <p:cxnSp>
        <p:nvCxnSpPr>
          <p:cNvPr id="331" name="Google Shape;331;p8"/>
          <p:cNvCxnSpPr/>
          <p:nvPr/>
        </p:nvCxnSpPr>
        <p:spPr>
          <a:xfrm rot="10800000">
            <a:off x="1454340"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32" name="Google Shape;332;p8"/>
          <p:cNvSpPr txBox="1"/>
          <p:nvPr/>
        </p:nvSpPr>
        <p:spPr>
          <a:xfrm>
            <a:off x="4398264" y="2522384"/>
            <a:ext cx="2296626" cy="24468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Comentaris que mostrin interès per la feina</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Estic molt interessat...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M'encantaria poder treballar en un lloc com aquest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Estic desitjant aplicar els meus coneixements en...</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Aquest és el treball que sempre he desitjat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Em motiva molt poder...</a:t>
            </a:r>
            <a:endParaRPr/>
          </a:p>
        </p:txBody>
      </p:sp>
      <p:cxnSp>
        <p:nvCxnSpPr>
          <p:cNvPr id="333" name="Google Shape;333;p8"/>
          <p:cNvCxnSpPr/>
          <p:nvPr/>
        </p:nvCxnSpPr>
        <p:spPr>
          <a:xfrm rot="10800000">
            <a:off x="4682461"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34" name="Google Shape;334;p8"/>
          <p:cNvSpPr txBox="1"/>
          <p:nvPr/>
        </p:nvSpPr>
        <p:spPr>
          <a:xfrm>
            <a:off x="6964932" y="2522384"/>
            <a:ext cx="2260601"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No comencis posant entrebancs, per exemple, sobre el treball o els horaris</a:t>
            </a:r>
            <a:endParaRPr sz="1400">
              <a:solidFill>
                <a:schemeClr val="dk1"/>
              </a:solidFill>
              <a:latin typeface="Quattrocento Sans"/>
              <a:ea typeface="Quattrocento Sans"/>
              <a:cs typeface="Quattrocento Sans"/>
              <a:sym typeface="Quattrocento Sans"/>
            </a:endParaRPr>
          </a:p>
        </p:txBody>
      </p:sp>
      <p:cxnSp>
        <p:nvCxnSpPr>
          <p:cNvPr id="335" name="Google Shape;335;p8"/>
          <p:cNvCxnSpPr/>
          <p:nvPr/>
        </p:nvCxnSpPr>
        <p:spPr>
          <a:xfrm rot="10800000">
            <a:off x="7249129"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36" name="Google Shape;336;p8"/>
          <p:cNvSpPr/>
          <p:nvPr/>
        </p:nvSpPr>
        <p:spPr>
          <a:xfrm>
            <a:off x="110874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37" name="Google Shape;337;p8"/>
          <p:cNvSpPr txBox="1"/>
          <p:nvPr/>
        </p:nvSpPr>
        <p:spPr>
          <a:xfrm>
            <a:off x="1170141" y="1825838"/>
            <a:ext cx="74744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05</a:t>
            </a:r>
            <a:endParaRPr/>
          </a:p>
        </p:txBody>
      </p:sp>
      <p:sp>
        <p:nvSpPr>
          <p:cNvPr id="338" name="Google Shape;338;p8"/>
          <p:cNvSpPr txBox="1"/>
          <p:nvPr/>
        </p:nvSpPr>
        <p:spPr>
          <a:xfrm>
            <a:off x="4398264"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06</a:t>
            </a:r>
            <a:endParaRPr/>
          </a:p>
        </p:txBody>
      </p:sp>
      <p:sp>
        <p:nvSpPr>
          <p:cNvPr id="339" name="Google Shape;339;p8"/>
          <p:cNvSpPr txBox="1"/>
          <p:nvPr/>
        </p:nvSpPr>
        <p:spPr>
          <a:xfrm>
            <a:off x="6964932"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07</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9" descr="A person sitting at a table with a computer and a plant&#10;&#10;Description automatically generated with low confidence"/>
          <p:cNvPicPr preferRelativeResize="0"/>
          <p:nvPr/>
        </p:nvPicPr>
        <p:blipFill rotWithShape="1">
          <a:blip r:embed="rId3">
            <a:alphaModFix/>
          </a:blip>
          <a:srcRect l="12276" t="3068" r="43096" b="42616"/>
          <a:stretch/>
        </p:blipFill>
        <p:spPr>
          <a:xfrm>
            <a:off x="8442391" y="1"/>
            <a:ext cx="3756354" cy="6601395"/>
          </a:xfrm>
          <a:prstGeom prst="rect">
            <a:avLst/>
          </a:prstGeom>
          <a:noFill/>
          <a:ln>
            <a:noFill/>
          </a:ln>
        </p:spPr>
      </p:pic>
      <p:sp>
        <p:nvSpPr>
          <p:cNvPr id="346" name="Google Shape;346;p9"/>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11</a:t>
            </a:fld>
            <a:endParaRPr sz="900">
              <a:solidFill>
                <a:srgbClr val="5A5B5D"/>
              </a:solidFill>
              <a:latin typeface="Quattrocento Sans"/>
              <a:ea typeface="Quattrocento Sans"/>
              <a:cs typeface="Quattrocento Sans"/>
              <a:sym typeface="Quattrocento Sans"/>
            </a:endParaRPr>
          </a:p>
        </p:txBody>
      </p:sp>
      <p:sp>
        <p:nvSpPr>
          <p:cNvPr id="347" name="Google Shape;347;p9"/>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348" name="Google Shape;348;p9"/>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349" name="Google Shape;349;p9"/>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0" name="Google Shape;350;p9"/>
          <p:cNvSpPr txBox="1"/>
          <p:nvPr/>
        </p:nvSpPr>
        <p:spPr>
          <a:xfrm>
            <a:off x="755277" y="1510812"/>
            <a:ext cx="5593624" cy="2622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a:solidFill>
                  <a:schemeClr val="accent1"/>
                </a:solidFill>
                <a:latin typeface="Quattrocento Sans"/>
                <a:ea typeface="Quattrocento Sans"/>
                <a:cs typeface="Quattrocento Sans"/>
                <a:sym typeface="Quattrocento Sans"/>
              </a:rPr>
              <a:t>EXEMPLES DE RESPOSTA</a:t>
            </a:r>
            <a:endParaRPr/>
          </a:p>
        </p:txBody>
      </p:sp>
      <p:sp>
        <p:nvSpPr>
          <p:cNvPr id="351" name="Google Shape;351;p9"/>
          <p:cNvSpPr/>
          <p:nvPr/>
        </p:nvSpPr>
        <p:spPr>
          <a:xfrm>
            <a:off x="890480" y="2996274"/>
            <a:ext cx="316960" cy="316960"/>
          </a:xfrm>
          <a:prstGeom prst="ellipse">
            <a:avLst/>
          </a:prstGeom>
          <a:solidFill>
            <a:srgbClr val="E65A2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352" name="Google Shape;352;p9"/>
          <p:cNvGrpSpPr/>
          <p:nvPr/>
        </p:nvGrpSpPr>
        <p:grpSpPr>
          <a:xfrm>
            <a:off x="890480" y="2344900"/>
            <a:ext cx="786067" cy="825370"/>
            <a:chOff x="653720" y="2063957"/>
            <a:chExt cx="786067" cy="825370"/>
          </a:xfrm>
        </p:grpSpPr>
        <p:pic>
          <p:nvPicPr>
            <p:cNvPr id="353" name="Google Shape;353;p9"/>
            <p:cNvPicPr preferRelativeResize="0"/>
            <p:nvPr/>
          </p:nvPicPr>
          <p:blipFill rotWithShape="1">
            <a:blip r:embed="rId4">
              <a:alphaModFix/>
            </a:blip>
            <a:srcRect/>
            <a:stretch/>
          </p:blipFill>
          <p:spPr>
            <a:xfrm>
              <a:off x="653720" y="2063957"/>
              <a:ext cx="786067" cy="825370"/>
            </a:xfrm>
            <a:prstGeom prst="rect">
              <a:avLst/>
            </a:prstGeom>
            <a:noFill/>
            <a:ln>
              <a:noFill/>
            </a:ln>
          </p:spPr>
        </p:pic>
        <p:grpSp>
          <p:nvGrpSpPr>
            <p:cNvPr id="354" name="Google Shape;354;p9"/>
            <p:cNvGrpSpPr/>
            <p:nvPr/>
          </p:nvGrpSpPr>
          <p:grpSpPr>
            <a:xfrm>
              <a:off x="799103" y="2165893"/>
              <a:ext cx="495300" cy="495300"/>
              <a:chOff x="2814865" y="3421614"/>
              <a:chExt cx="495300" cy="495300"/>
            </a:xfrm>
          </p:grpSpPr>
          <p:sp>
            <p:nvSpPr>
              <p:cNvPr id="355" name="Google Shape;355;p9"/>
              <p:cNvSpPr/>
              <p:nvPr/>
            </p:nvSpPr>
            <p:spPr>
              <a:xfrm>
                <a:off x="2938689" y="3545439"/>
                <a:ext cx="247649" cy="247650"/>
              </a:xfrm>
              <a:custGeom>
                <a:avLst/>
                <a:gdLst/>
                <a:ahLst/>
                <a:cxnLst/>
                <a:rect l="l" t="t" r="r" b="b"/>
                <a:pathLst>
                  <a:path w="247649" h="247650" extrusionOk="0">
                    <a:moveTo>
                      <a:pt x="190500" y="247650"/>
                    </a:moveTo>
                    <a:cubicBezTo>
                      <a:pt x="187643" y="247650"/>
                      <a:pt x="185738" y="246697"/>
                      <a:pt x="183833" y="244792"/>
                    </a:cubicBezTo>
                    <a:lnTo>
                      <a:pt x="123825" y="184785"/>
                    </a:lnTo>
                    <a:lnTo>
                      <a:pt x="63818" y="244792"/>
                    </a:lnTo>
                    <a:cubicBezTo>
                      <a:pt x="60007" y="248603"/>
                      <a:pt x="54293" y="248603"/>
                      <a:pt x="50482" y="244792"/>
                    </a:cubicBezTo>
                    <a:lnTo>
                      <a:pt x="2857" y="197167"/>
                    </a:lnTo>
                    <a:cubicBezTo>
                      <a:pt x="-952" y="193358"/>
                      <a:pt x="-952" y="187642"/>
                      <a:pt x="2857" y="183833"/>
                    </a:cubicBezTo>
                    <a:lnTo>
                      <a:pt x="62865" y="123825"/>
                    </a:lnTo>
                    <a:lnTo>
                      <a:pt x="2857" y="63817"/>
                    </a:lnTo>
                    <a:cubicBezTo>
                      <a:pt x="-952" y="60008"/>
                      <a:pt x="-952" y="54292"/>
                      <a:pt x="2857" y="50483"/>
                    </a:cubicBezTo>
                    <a:lnTo>
                      <a:pt x="50482" y="2858"/>
                    </a:lnTo>
                    <a:cubicBezTo>
                      <a:pt x="54293" y="-953"/>
                      <a:pt x="60007" y="-953"/>
                      <a:pt x="63818" y="2858"/>
                    </a:cubicBezTo>
                    <a:lnTo>
                      <a:pt x="123825" y="62865"/>
                    </a:lnTo>
                    <a:lnTo>
                      <a:pt x="183833" y="2858"/>
                    </a:lnTo>
                    <a:cubicBezTo>
                      <a:pt x="187643" y="-953"/>
                      <a:pt x="193358" y="-953"/>
                      <a:pt x="197168" y="2858"/>
                    </a:cubicBezTo>
                    <a:lnTo>
                      <a:pt x="244793" y="50483"/>
                    </a:lnTo>
                    <a:cubicBezTo>
                      <a:pt x="248602" y="54292"/>
                      <a:pt x="248602" y="60008"/>
                      <a:pt x="244793" y="63817"/>
                    </a:cubicBezTo>
                    <a:lnTo>
                      <a:pt x="184785" y="123825"/>
                    </a:lnTo>
                    <a:lnTo>
                      <a:pt x="244793" y="183833"/>
                    </a:lnTo>
                    <a:cubicBezTo>
                      <a:pt x="248602" y="187642"/>
                      <a:pt x="248602" y="193358"/>
                      <a:pt x="244793" y="197167"/>
                    </a:cubicBezTo>
                    <a:lnTo>
                      <a:pt x="197168" y="244792"/>
                    </a:lnTo>
                    <a:cubicBezTo>
                      <a:pt x="195263" y="246697"/>
                      <a:pt x="193358" y="247650"/>
                      <a:pt x="190500" y="247650"/>
                    </a:cubicBezTo>
                    <a:close/>
                    <a:moveTo>
                      <a:pt x="123825" y="161925"/>
                    </a:moveTo>
                    <a:cubicBezTo>
                      <a:pt x="126683" y="161925"/>
                      <a:pt x="128588" y="162878"/>
                      <a:pt x="130493" y="164783"/>
                    </a:cubicBezTo>
                    <a:lnTo>
                      <a:pt x="190500" y="224790"/>
                    </a:lnTo>
                    <a:lnTo>
                      <a:pt x="224790" y="190500"/>
                    </a:lnTo>
                    <a:lnTo>
                      <a:pt x="164783" y="130492"/>
                    </a:lnTo>
                    <a:cubicBezTo>
                      <a:pt x="160973" y="126683"/>
                      <a:pt x="160973" y="120967"/>
                      <a:pt x="164783" y="117158"/>
                    </a:cubicBezTo>
                    <a:lnTo>
                      <a:pt x="224790" y="57150"/>
                    </a:lnTo>
                    <a:lnTo>
                      <a:pt x="190500" y="22860"/>
                    </a:lnTo>
                    <a:lnTo>
                      <a:pt x="130493" y="82867"/>
                    </a:lnTo>
                    <a:cubicBezTo>
                      <a:pt x="126683" y="86678"/>
                      <a:pt x="120968" y="86678"/>
                      <a:pt x="117158" y="82867"/>
                    </a:cubicBezTo>
                    <a:lnTo>
                      <a:pt x="57150" y="22860"/>
                    </a:lnTo>
                    <a:lnTo>
                      <a:pt x="22860" y="57150"/>
                    </a:lnTo>
                    <a:lnTo>
                      <a:pt x="82868" y="117158"/>
                    </a:lnTo>
                    <a:cubicBezTo>
                      <a:pt x="86678" y="120967"/>
                      <a:pt x="86678" y="126683"/>
                      <a:pt x="82868" y="130492"/>
                    </a:cubicBezTo>
                    <a:lnTo>
                      <a:pt x="22860" y="190500"/>
                    </a:lnTo>
                    <a:lnTo>
                      <a:pt x="57150" y="224790"/>
                    </a:lnTo>
                    <a:lnTo>
                      <a:pt x="117158" y="164783"/>
                    </a:lnTo>
                    <a:cubicBezTo>
                      <a:pt x="119063" y="162878"/>
                      <a:pt x="120968" y="161925"/>
                      <a:pt x="123825" y="161925"/>
                    </a:cubicBez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6" name="Google Shape;356;p9"/>
              <p:cNvSpPr/>
              <p:nvPr/>
            </p:nvSpPr>
            <p:spPr>
              <a:xfrm>
                <a:off x="3052990" y="389786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7" name="Google Shape;357;p9"/>
              <p:cNvSpPr/>
              <p:nvPr/>
            </p:nvSpPr>
            <p:spPr>
              <a:xfrm>
                <a:off x="3052990" y="342161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8" name="Google Shape;358;p9"/>
              <p:cNvSpPr/>
              <p:nvPr/>
            </p:nvSpPr>
            <p:spPr>
              <a:xfrm>
                <a:off x="2814865" y="365973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9" name="Google Shape;359;p9"/>
              <p:cNvSpPr/>
              <p:nvPr/>
            </p:nvSpPr>
            <p:spPr>
              <a:xfrm>
                <a:off x="3291115" y="365973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360" name="Google Shape;360;p9"/>
          <p:cNvGrpSpPr/>
          <p:nvPr/>
        </p:nvGrpSpPr>
        <p:grpSpPr>
          <a:xfrm>
            <a:off x="4767630" y="2344900"/>
            <a:ext cx="786067" cy="825370"/>
            <a:chOff x="6221206" y="2077682"/>
            <a:chExt cx="786067" cy="825370"/>
          </a:xfrm>
        </p:grpSpPr>
        <p:grpSp>
          <p:nvGrpSpPr>
            <p:cNvPr id="361" name="Google Shape;361;p9"/>
            <p:cNvGrpSpPr/>
            <p:nvPr/>
          </p:nvGrpSpPr>
          <p:grpSpPr>
            <a:xfrm>
              <a:off x="6366589" y="2170210"/>
              <a:ext cx="495300" cy="495300"/>
              <a:chOff x="2814865" y="2402439"/>
              <a:chExt cx="495300" cy="495300"/>
            </a:xfrm>
          </p:grpSpPr>
          <p:sp>
            <p:nvSpPr>
              <p:cNvPr id="362" name="Google Shape;362;p9"/>
              <p:cNvSpPr/>
              <p:nvPr/>
            </p:nvSpPr>
            <p:spPr>
              <a:xfrm>
                <a:off x="2900589" y="2526263"/>
                <a:ext cx="323849" cy="247650"/>
              </a:xfrm>
              <a:custGeom>
                <a:avLst/>
                <a:gdLst/>
                <a:ahLst/>
                <a:cxnLst/>
                <a:rect l="l" t="t" r="r" b="b"/>
                <a:pathLst>
                  <a:path w="323849" h="247650" extrusionOk="0">
                    <a:moveTo>
                      <a:pt x="133350" y="247650"/>
                    </a:moveTo>
                    <a:cubicBezTo>
                      <a:pt x="130493" y="247650"/>
                      <a:pt x="128588" y="246698"/>
                      <a:pt x="126682" y="244793"/>
                    </a:cubicBezTo>
                    <a:lnTo>
                      <a:pt x="2858" y="120968"/>
                    </a:lnTo>
                    <a:cubicBezTo>
                      <a:pt x="-953" y="117158"/>
                      <a:pt x="-953" y="111443"/>
                      <a:pt x="2858" y="107633"/>
                    </a:cubicBezTo>
                    <a:lnTo>
                      <a:pt x="50482" y="60007"/>
                    </a:lnTo>
                    <a:cubicBezTo>
                      <a:pt x="54293" y="56198"/>
                      <a:pt x="60007" y="56198"/>
                      <a:pt x="63818" y="60007"/>
                    </a:cubicBezTo>
                    <a:lnTo>
                      <a:pt x="133350" y="129540"/>
                    </a:lnTo>
                    <a:lnTo>
                      <a:pt x="260033" y="2857"/>
                    </a:lnTo>
                    <a:cubicBezTo>
                      <a:pt x="263843" y="-952"/>
                      <a:pt x="269558" y="-952"/>
                      <a:pt x="273368" y="2857"/>
                    </a:cubicBezTo>
                    <a:lnTo>
                      <a:pt x="320993" y="50482"/>
                    </a:lnTo>
                    <a:cubicBezTo>
                      <a:pt x="324803" y="54293"/>
                      <a:pt x="324803" y="60007"/>
                      <a:pt x="320993" y="63818"/>
                    </a:cubicBezTo>
                    <a:lnTo>
                      <a:pt x="140018" y="244793"/>
                    </a:lnTo>
                    <a:cubicBezTo>
                      <a:pt x="138113" y="246698"/>
                      <a:pt x="136208" y="247650"/>
                      <a:pt x="133350" y="247650"/>
                    </a:cubicBezTo>
                    <a:close/>
                    <a:moveTo>
                      <a:pt x="22860" y="114300"/>
                    </a:moveTo>
                    <a:lnTo>
                      <a:pt x="133350" y="224790"/>
                    </a:lnTo>
                    <a:lnTo>
                      <a:pt x="300990" y="57150"/>
                    </a:lnTo>
                    <a:lnTo>
                      <a:pt x="266700" y="22860"/>
                    </a:lnTo>
                    <a:lnTo>
                      <a:pt x="140018" y="149543"/>
                    </a:lnTo>
                    <a:cubicBezTo>
                      <a:pt x="136208" y="153352"/>
                      <a:pt x="130493" y="153352"/>
                      <a:pt x="126682" y="149543"/>
                    </a:cubicBezTo>
                    <a:lnTo>
                      <a:pt x="57150" y="80010"/>
                    </a:lnTo>
                    <a:lnTo>
                      <a:pt x="22860" y="11430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3" name="Google Shape;363;p9"/>
              <p:cNvSpPr/>
              <p:nvPr/>
            </p:nvSpPr>
            <p:spPr>
              <a:xfrm>
                <a:off x="3052990" y="287868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4" name="Google Shape;364;p9"/>
              <p:cNvSpPr/>
              <p:nvPr/>
            </p:nvSpPr>
            <p:spPr>
              <a:xfrm>
                <a:off x="3052990" y="240243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5" name="Google Shape;365;p9"/>
              <p:cNvSpPr/>
              <p:nvPr/>
            </p:nvSpPr>
            <p:spPr>
              <a:xfrm>
                <a:off x="2814865" y="264056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6" name="Google Shape;366;p9"/>
              <p:cNvSpPr/>
              <p:nvPr/>
            </p:nvSpPr>
            <p:spPr>
              <a:xfrm>
                <a:off x="3291115" y="264056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pic>
          <p:nvPicPr>
            <p:cNvPr id="367" name="Google Shape;367;p9"/>
            <p:cNvPicPr preferRelativeResize="0"/>
            <p:nvPr/>
          </p:nvPicPr>
          <p:blipFill rotWithShape="1">
            <a:blip r:embed="rId4">
              <a:alphaModFix/>
            </a:blip>
            <a:srcRect/>
            <a:stretch/>
          </p:blipFill>
          <p:spPr>
            <a:xfrm>
              <a:off x="6221206" y="2077682"/>
              <a:ext cx="786067" cy="825370"/>
            </a:xfrm>
            <a:prstGeom prst="rect">
              <a:avLst/>
            </a:prstGeom>
            <a:noFill/>
            <a:ln>
              <a:noFill/>
            </a:ln>
          </p:spPr>
        </p:pic>
      </p:grpSp>
      <p:sp>
        <p:nvSpPr>
          <p:cNvPr id="368" name="Google Shape;368;p9"/>
          <p:cNvSpPr txBox="1"/>
          <p:nvPr/>
        </p:nvSpPr>
        <p:spPr>
          <a:xfrm>
            <a:off x="1715900" y="2494431"/>
            <a:ext cx="6558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2000">
                <a:solidFill>
                  <a:schemeClr val="dk1"/>
                </a:solidFill>
                <a:latin typeface="Quattrocento Sans"/>
                <a:ea typeface="Quattrocento Sans"/>
                <a:cs typeface="Quattrocento Sans"/>
                <a:sym typeface="Quattrocento Sans"/>
              </a:rPr>
              <a:t>NO</a:t>
            </a:r>
            <a:endParaRPr/>
          </a:p>
        </p:txBody>
      </p:sp>
      <p:sp>
        <p:nvSpPr>
          <p:cNvPr id="369" name="Google Shape;369;p9"/>
          <p:cNvSpPr txBox="1"/>
          <p:nvPr/>
        </p:nvSpPr>
        <p:spPr>
          <a:xfrm>
            <a:off x="1265509" y="3395308"/>
            <a:ext cx="3544616" cy="2240613"/>
          </a:xfrm>
          <a:prstGeom prst="rect">
            <a:avLst/>
          </a:prstGeom>
          <a:noFill/>
          <a:ln>
            <a:noFill/>
          </a:ln>
        </p:spPr>
        <p:txBody>
          <a:bodyPr spcFirstLastPara="1" wrap="square" lIns="0" tIns="0" rIns="0" bIns="0" anchor="t" anchorCtr="0">
            <a:spAutoFit/>
          </a:bodyPr>
          <a:lstStyle/>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Crec que... / Em sembla que...</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La meva experiència és poc important</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No sé si serveixo...</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Això m’espanta...</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Segur que hi ha candidats millors...</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No m’ho mereixo...</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No estic segur que em convingui...</a:t>
            </a:r>
            <a:endParaRPr/>
          </a:p>
        </p:txBody>
      </p:sp>
      <p:cxnSp>
        <p:nvCxnSpPr>
          <p:cNvPr id="370" name="Google Shape;370;p9"/>
          <p:cNvCxnSpPr/>
          <p:nvPr/>
        </p:nvCxnSpPr>
        <p:spPr>
          <a:xfrm rot="10800000">
            <a:off x="1107575" y="3166919"/>
            <a:ext cx="0" cy="3286269"/>
          </a:xfrm>
          <a:prstGeom prst="straightConnector1">
            <a:avLst/>
          </a:prstGeom>
          <a:noFill/>
          <a:ln w="19050" cap="rnd" cmpd="sng">
            <a:solidFill>
              <a:srgbClr val="E65A2B"/>
            </a:solidFill>
            <a:prstDash val="solid"/>
            <a:round/>
            <a:headEnd type="none" w="sm" len="sm"/>
            <a:tailEnd type="none" w="sm" len="sm"/>
          </a:ln>
        </p:spPr>
      </p:cxnSp>
      <p:sp>
        <p:nvSpPr>
          <p:cNvPr id="371" name="Google Shape;371;p9"/>
          <p:cNvSpPr/>
          <p:nvPr/>
        </p:nvSpPr>
        <p:spPr>
          <a:xfrm>
            <a:off x="4767630" y="2996274"/>
            <a:ext cx="316960" cy="316960"/>
          </a:xfrm>
          <a:prstGeom prst="ellipse">
            <a:avLst/>
          </a:prstGeom>
          <a:solidFill>
            <a:srgbClr val="4ABDF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2" name="Google Shape;372;p9"/>
          <p:cNvSpPr txBox="1"/>
          <p:nvPr/>
        </p:nvSpPr>
        <p:spPr>
          <a:xfrm>
            <a:off x="5593050" y="2494431"/>
            <a:ext cx="6558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2000">
                <a:solidFill>
                  <a:schemeClr val="dk1"/>
                </a:solidFill>
                <a:latin typeface="Quattrocento Sans"/>
                <a:ea typeface="Quattrocento Sans"/>
                <a:cs typeface="Quattrocento Sans"/>
                <a:sym typeface="Quattrocento Sans"/>
              </a:rPr>
              <a:t>SI</a:t>
            </a:r>
            <a:endParaRPr/>
          </a:p>
        </p:txBody>
      </p:sp>
      <p:sp>
        <p:nvSpPr>
          <p:cNvPr id="373" name="Google Shape;373;p9"/>
          <p:cNvSpPr txBox="1"/>
          <p:nvPr/>
        </p:nvSpPr>
        <p:spPr>
          <a:xfrm>
            <a:off x="5142659" y="3395308"/>
            <a:ext cx="3199866" cy="2240613"/>
          </a:xfrm>
          <a:prstGeom prst="rect">
            <a:avLst/>
          </a:prstGeom>
          <a:noFill/>
          <a:ln>
            <a:noFill/>
          </a:ln>
        </p:spPr>
        <p:txBody>
          <a:bodyPr spcFirstLastPara="1" wrap="square" lIns="0" tIns="0" rIns="0" bIns="0" anchor="t" anchorCtr="0">
            <a:spAutoFit/>
          </a:bodyPr>
          <a:lstStyle/>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Estic segur</a:t>
            </a:r>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	</a:t>
            </a:r>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Tinc molta experiència</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Ho faré bé</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Superaré aquest obstacle</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Estaré a l’alçada</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Sabré respondre</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S’adapta a  les meves possibilitats</a:t>
            </a:r>
            <a:endParaRPr/>
          </a:p>
        </p:txBody>
      </p:sp>
      <p:cxnSp>
        <p:nvCxnSpPr>
          <p:cNvPr id="374" name="Google Shape;374;p9"/>
          <p:cNvCxnSpPr>
            <a:cxnSpLocks/>
          </p:cNvCxnSpPr>
          <p:nvPr/>
        </p:nvCxnSpPr>
        <p:spPr>
          <a:xfrm flipV="1">
            <a:off x="4984725" y="3166920"/>
            <a:ext cx="0" cy="3434476"/>
          </a:xfrm>
          <a:prstGeom prst="straightConnector1">
            <a:avLst/>
          </a:prstGeom>
          <a:noFill/>
          <a:ln w="19050" cap="rnd" cmpd="sng">
            <a:solidFill>
              <a:schemeClr val="accent2"/>
            </a:solidFill>
            <a:prstDash val="solid"/>
            <a:round/>
            <a:headEnd type="none" w="sm" len="sm"/>
            <a:tailEnd type="none" w="sm" len="sm"/>
          </a:ln>
        </p:spPr>
      </p:cxnSp>
      <p:pic>
        <p:nvPicPr>
          <p:cNvPr id="375" name="Google Shape;375;p9"/>
          <p:cNvPicPr preferRelativeResize="0"/>
          <p:nvPr/>
        </p:nvPicPr>
        <p:blipFill rotWithShape="1">
          <a:blip r:embed="rId5">
            <a:alphaModFix/>
          </a:blip>
          <a:srcRect/>
          <a:stretch/>
        </p:blipFill>
        <p:spPr>
          <a:xfrm>
            <a:off x="10646978" y="445701"/>
            <a:ext cx="1114004" cy="2466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92" name="Google Shape;392;p10"/>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12</a:t>
            </a:fld>
            <a:endParaRPr sz="900">
              <a:solidFill>
                <a:srgbClr val="5A5B5D"/>
              </a:solidFill>
              <a:latin typeface="Quattrocento Sans"/>
              <a:ea typeface="Quattrocento Sans"/>
              <a:cs typeface="Quattrocento Sans"/>
              <a:sym typeface="Quattrocento Sans"/>
            </a:endParaRPr>
          </a:p>
        </p:txBody>
      </p:sp>
      <p:sp>
        <p:nvSpPr>
          <p:cNvPr id="393" name="Google Shape;393;p10"/>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394" name="Google Shape;394;p10"/>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395" name="Google Shape;395;p10"/>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6" name="Google Shape;396;p10"/>
          <p:cNvSpPr txBox="1"/>
          <p:nvPr/>
        </p:nvSpPr>
        <p:spPr>
          <a:xfrm>
            <a:off x="6557153" y="1014923"/>
            <a:ext cx="5593624" cy="2622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dirty="0">
                <a:solidFill>
                  <a:schemeClr val="accent1"/>
                </a:solidFill>
                <a:latin typeface="Quattrocento Sans"/>
                <a:ea typeface="Quattrocento Sans"/>
                <a:cs typeface="Quattrocento Sans"/>
                <a:sym typeface="Quattrocento Sans"/>
              </a:rPr>
              <a:t>PUC PREGUNTAR?</a:t>
            </a:r>
            <a:endParaRPr dirty="0"/>
          </a:p>
        </p:txBody>
      </p:sp>
      <p:cxnSp>
        <p:nvCxnSpPr>
          <p:cNvPr id="400" name="Google Shape;400;p10"/>
          <p:cNvCxnSpPr>
            <a:cxnSpLocks/>
          </p:cNvCxnSpPr>
          <p:nvPr/>
        </p:nvCxnSpPr>
        <p:spPr>
          <a:xfrm rot="10800000">
            <a:off x="7109190" y="1783438"/>
            <a:ext cx="0" cy="435663"/>
          </a:xfrm>
          <a:prstGeom prst="straightConnector1">
            <a:avLst/>
          </a:prstGeom>
          <a:noFill/>
          <a:ln w="19050" cap="rnd" cmpd="sng">
            <a:solidFill>
              <a:schemeClr val="accent2"/>
            </a:solidFill>
            <a:prstDash val="solid"/>
            <a:round/>
            <a:headEnd type="none" w="sm" len="sm"/>
            <a:tailEnd type="none" w="sm" len="sm"/>
          </a:ln>
        </p:spPr>
      </p:cxnSp>
      <p:grpSp>
        <p:nvGrpSpPr>
          <p:cNvPr id="2" name="Agrupa 1">
            <a:extLst>
              <a:ext uri="{FF2B5EF4-FFF2-40B4-BE49-F238E27FC236}">
                <a16:creationId xmlns:a16="http://schemas.microsoft.com/office/drawing/2014/main" id="{A91437B7-99AD-0DE2-BFCE-5EF924E5A6D8}"/>
              </a:ext>
            </a:extLst>
          </p:cNvPr>
          <p:cNvGrpSpPr/>
          <p:nvPr/>
        </p:nvGrpSpPr>
        <p:grpSpPr>
          <a:xfrm>
            <a:off x="6469619" y="1551533"/>
            <a:ext cx="4551814" cy="854027"/>
            <a:chOff x="6518658" y="2025033"/>
            <a:chExt cx="4551814" cy="854027"/>
          </a:xfrm>
        </p:grpSpPr>
        <p:grpSp>
          <p:nvGrpSpPr>
            <p:cNvPr id="397" name="Google Shape;397;p10"/>
            <p:cNvGrpSpPr/>
            <p:nvPr/>
          </p:nvGrpSpPr>
          <p:grpSpPr>
            <a:xfrm>
              <a:off x="7092606" y="2025033"/>
              <a:ext cx="3977866" cy="854027"/>
              <a:chOff x="6713534" y="1874585"/>
              <a:chExt cx="3977866" cy="854027"/>
            </a:xfrm>
          </p:grpSpPr>
          <p:sp>
            <p:nvSpPr>
              <p:cNvPr id="398" name="Google Shape;398;p10"/>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9" name="Google Shape;399;p10"/>
              <p:cNvSpPr txBox="1"/>
              <p:nvPr/>
            </p:nvSpPr>
            <p:spPr>
              <a:xfrm>
                <a:off x="6942241" y="2005337"/>
                <a:ext cx="3749159" cy="723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Interessa't per la feina i l’empresa</a:t>
                </a:r>
                <a:endParaRPr dirty="0"/>
              </a:p>
              <a:p>
                <a:pPr marL="0" marR="0" lvl="0" indent="0" algn="l" rtl="0">
                  <a:spcBef>
                    <a:spcPts val="0"/>
                  </a:spcBef>
                  <a:spcAft>
                    <a:spcPts val="0"/>
                  </a:spcAft>
                  <a:buNone/>
                </a:pPr>
                <a:endParaRPr sz="5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Però ves en compte, no preguntis ja per les vacances!</a:t>
                </a:r>
                <a:endParaRPr dirty="0"/>
              </a:p>
            </p:txBody>
          </p:sp>
        </p:grpSp>
        <p:grpSp>
          <p:nvGrpSpPr>
            <p:cNvPr id="401" name="Google Shape;401;p10"/>
            <p:cNvGrpSpPr/>
            <p:nvPr/>
          </p:nvGrpSpPr>
          <p:grpSpPr>
            <a:xfrm>
              <a:off x="6518658" y="2180013"/>
              <a:ext cx="450004" cy="459711"/>
              <a:chOff x="2811193" y="1982083"/>
              <a:chExt cx="247037" cy="252366"/>
            </a:xfrm>
          </p:grpSpPr>
          <p:sp>
            <p:nvSpPr>
              <p:cNvPr id="402" name="Google Shape;402;p10"/>
              <p:cNvSpPr/>
              <p:nvPr/>
            </p:nvSpPr>
            <p:spPr>
              <a:xfrm>
                <a:off x="2811193" y="2229121"/>
                <a:ext cx="247037" cy="5328"/>
              </a:xfrm>
              <a:custGeom>
                <a:avLst/>
                <a:gdLst/>
                <a:ahLst/>
                <a:cxnLst/>
                <a:rect l="l" t="t" r="r" b="b"/>
                <a:pathLst>
                  <a:path w="247037" h="5328" extrusionOk="0">
                    <a:moveTo>
                      <a:pt x="0" y="0"/>
                    </a:moveTo>
                    <a:lnTo>
                      <a:pt x="24703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3" name="Google Shape;403;p10"/>
              <p:cNvSpPr/>
              <p:nvPr/>
            </p:nvSpPr>
            <p:spPr>
              <a:xfrm>
                <a:off x="2822384" y="1982083"/>
                <a:ext cx="89841" cy="247037"/>
              </a:xfrm>
              <a:custGeom>
                <a:avLst/>
                <a:gdLst/>
                <a:ahLst/>
                <a:cxnLst/>
                <a:rect l="l" t="t" r="r" b="b"/>
                <a:pathLst>
                  <a:path w="89841" h="247037" extrusionOk="0">
                    <a:moveTo>
                      <a:pt x="89841" y="134762"/>
                    </a:moveTo>
                    <a:lnTo>
                      <a:pt x="89841" y="0"/>
                    </a:lnTo>
                    <a:lnTo>
                      <a:pt x="0" y="0"/>
                    </a:lnTo>
                    <a:lnTo>
                      <a:pt x="0" y="247037"/>
                    </a:lnTo>
                    <a:lnTo>
                      <a:pt x="0" y="0"/>
                    </a:lnTo>
                    <a:lnTo>
                      <a:pt x="8984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4" name="Google Shape;404;p10"/>
              <p:cNvSpPr/>
              <p:nvPr/>
            </p:nvSpPr>
            <p:spPr>
              <a:xfrm>
                <a:off x="2957146" y="2004570"/>
                <a:ext cx="89841" cy="224550"/>
              </a:xfrm>
              <a:custGeom>
                <a:avLst/>
                <a:gdLst/>
                <a:ahLst/>
                <a:cxnLst/>
                <a:rect l="l" t="t" r="r" b="b"/>
                <a:pathLst>
                  <a:path w="89841" h="224550" extrusionOk="0">
                    <a:moveTo>
                      <a:pt x="0" y="112275"/>
                    </a:moveTo>
                    <a:lnTo>
                      <a:pt x="0" y="32292"/>
                    </a:lnTo>
                    <a:lnTo>
                      <a:pt x="89841" y="0"/>
                    </a:lnTo>
                    <a:lnTo>
                      <a:pt x="89841" y="224550"/>
                    </a:lnTo>
                    <a:lnTo>
                      <a:pt x="89841" y="0"/>
                    </a:lnTo>
                    <a:lnTo>
                      <a:pt x="0" y="32292"/>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5" name="Google Shape;405;p10"/>
              <p:cNvSpPr/>
              <p:nvPr/>
            </p:nvSpPr>
            <p:spPr>
              <a:xfrm>
                <a:off x="2844871" y="1998922"/>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6" name="Google Shape;406;p10"/>
              <p:cNvSpPr/>
              <p:nvPr/>
            </p:nvSpPr>
            <p:spPr>
              <a:xfrm>
                <a:off x="2867304" y="1998922"/>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7" name="Google Shape;407;p10"/>
              <p:cNvSpPr/>
              <p:nvPr/>
            </p:nvSpPr>
            <p:spPr>
              <a:xfrm>
                <a:off x="2889791" y="1998922"/>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8" name="Google Shape;408;p10"/>
              <p:cNvSpPr/>
              <p:nvPr/>
            </p:nvSpPr>
            <p:spPr>
              <a:xfrm>
                <a:off x="2844871" y="2021409"/>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9" name="Google Shape;409;p10"/>
              <p:cNvSpPr/>
              <p:nvPr/>
            </p:nvSpPr>
            <p:spPr>
              <a:xfrm>
                <a:off x="2867304" y="2021409"/>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0" name="Google Shape;410;p10"/>
              <p:cNvSpPr/>
              <p:nvPr/>
            </p:nvSpPr>
            <p:spPr>
              <a:xfrm>
                <a:off x="2889791" y="2021409"/>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1" name="Google Shape;411;p10"/>
              <p:cNvSpPr/>
              <p:nvPr/>
            </p:nvSpPr>
            <p:spPr>
              <a:xfrm>
                <a:off x="2844871"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2" name="Google Shape;412;p10"/>
              <p:cNvSpPr/>
              <p:nvPr/>
            </p:nvSpPr>
            <p:spPr>
              <a:xfrm>
                <a:off x="2867304"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3" name="Google Shape;413;p10"/>
              <p:cNvSpPr/>
              <p:nvPr/>
            </p:nvSpPr>
            <p:spPr>
              <a:xfrm>
                <a:off x="2889791"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4" name="Google Shape;414;p10"/>
              <p:cNvSpPr/>
              <p:nvPr/>
            </p:nvSpPr>
            <p:spPr>
              <a:xfrm>
                <a:off x="2844871"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5" name="Google Shape;415;p10"/>
              <p:cNvSpPr/>
              <p:nvPr/>
            </p:nvSpPr>
            <p:spPr>
              <a:xfrm>
                <a:off x="2867304"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6" name="Google Shape;416;p10"/>
              <p:cNvSpPr/>
              <p:nvPr/>
            </p:nvSpPr>
            <p:spPr>
              <a:xfrm>
                <a:off x="2889791"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7" name="Google Shape;417;p10"/>
              <p:cNvSpPr/>
              <p:nvPr/>
            </p:nvSpPr>
            <p:spPr>
              <a:xfrm>
                <a:off x="2979633"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8" name="Google Shape;418;p10"/>
              <p:cNvSpPr/>
              <p:nvPr/>
            </p:nvSpPr>
            <p:spPr>
              <a:xfrm>
                <a:off x="3002066"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9" name="Google Shape;419;p10"/>
              <p:cNvSpPr/>
              <p:nvPr/>
            </p:nvSpPr>
            <p:spPr>
              <a:xfrm>
                <a:off x="3024553"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0" name="Google Shape;420;p10"/>
              <p:cNvSpPr/>
              <p:nvPr/>
            </p:nvSpPr>
            <p:spPr>
              <a:xfrm>
                <a:off x="3002066"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1" name="Google Shape;421;p10"/>
              <p:cNvSpPr/>
              <p:nvPr/>
            </p:nvSpPr>
            <p:spPr>
              <a:xfrm>
                <a:off x="3024553"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2" name="Google Shape;422;p10"/>
              <p:cNvSpPr/>
              <p:nvPr/>
            </p:nvSpPr>
            <p:spPr>
              <a:xfrm>
                <a:off x="2979633"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3" name="Google Shape;423;p10"/>
              <p:cNvSpPr/>
              <p:nvPr/>
            </p:nvSpPr>
            <p:spPr>
              <a:xfrm>
                <a:off x="3002066"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4" name="Google Shape;424;p10"/>
              <p:cNvSpPr/>
              <p:nvPr/>
            </p:nvSpPr>
            <p:spPr>
              <a:xfrm>
                <a:off x="3024553"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5" name="Google Shape;425;p10"/>
              <p:cNvSpPr/>
              <p:nvPr/>
            </p:nvSpPr>
            <p:spPr>
              <a:xfrm>
                <a:off x="3002066" y="2111197"/>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6" name="Google Shape;426;p10"/>
              <p:cNvSpPr/>
              <p:nvPr/>
            </p:nvSpPr>
            <p:spPr>
              <a:xfrm>
                <a:off x="3024553" y="2111197"/>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7" name="Google Shape;427;p10"/>
              <p:cNvSpPr/>
              <p:nvPr/>
            </p:nvSpPr>
            <p:spPr>
              <a:xfrm>
                <a:off x="3002066" y="2133684"/>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8" name="Google Shape;428;p10"/>
              <p:cNvSpPr/>
              <p:nvPr/>
            </p:nvSpPr>
            <p:spPr>
              <a:xfrm>
                <a:off x="3024553" y="2133684"/>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9" name="Google Shape;429;p10"/>
              <p:cNvSpPr/>
              <p:nvPr/>
            </p:nvSpPr>
            <p:spPr>
              <a:xfrm>
                <a:off x="3002066" y="2156118"/>
                <a:ext cx="5328" cy="11243"/>
              </a:xfrm>
              <a:custGeom>
                <a:avLst/>
                <a:gdLst/>
                <a:ahLst/>
                <a:cxnLst/>
                <a:rect l="l" t="t" r="r" b="b"/>
                <a:pathLst>
                  <a:path w="5328" h="11243" extrusionOk="0">
                    <a:moveTo>
                      <a:pt x="0" y="11243"/>
                    </a:moveTo>
                    <a:lnTo>
                      <a:pt x="0" y="0"/>
                    </a:lnTo>
                    <a:lnTo>
                      <a:pt x="0" y="112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0" name="Google Shape;430;p10"/>
              <p:cNvSpPr/>
              <p:nvPr/>
            </p:nvSpPr>
            <p:spPr>
              <a:xfrm>
                <a:off x="3024553" y="2156118"/>
                <a:ext cx="5328" cy="11243"/>
              </a:xfrm>
              <a:custGeom>
                <a:avLst/>
                <a:gdLst/>
                <a:ahLst/>
                <a:cxnLst/>
                <a:rect l="l" t="t" r="r" b="b"/>
                <a:pathLst>
                  <a:path w="5328" h="11243" extrusionOk="0">
                    <a:moveTo>
                      <a:pt x="0" y="11243"/>
                    </a:moveTo>
                    <a:lnTo>
                      <a:pt x="0" y="0"/>
                    </a:lnTo>
                    <a:lnTo>
                      <a:pt x="0" y="112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1" name="Google Shape;431;p10"/>
              <p:cNvSpPr/>
              <p:nvPr/>
            </p:nvSpPr>
            <p:spPr>
              <a:xfrm>
                <a:off x="2844871"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2" name="Google Shape;432;p10"/>
              <p:cNvSpPr/>
              <p:nvPr/>
            </p:nvSpPr>
            <p:spPr>
              <a:xfrm>
                <a:off x="2867304"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3" name="Google Shape;433;p10"/>
              <p:cNvSpPr/>
              <p:nvPr/>
            </p:nvSpPr>
            <p:spPr>
              <a:xfrm>
                <a:off x="2889791"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4" name="Google Shape;434;p10"/>
              <p:cNvSpPr/>
              <p:nvPr/>
            </p:nvSpPr>
            <p:spPr>
              <a:xfrm>
                <a:off x="2844871" y="2111251"/>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5" name="Google Shape;435;p10"/>
              <p:cNvSpPr/>
              <p:nvPr/>
            </p:nvSpPr>
            <p:spPr>
              <a:xfrm>
                <a:off x="2867304" y="2111251"/>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6" name="Google Shape;436;p10"/>
              <p:cNvSpPr/>
              <p:nvPr/>
            </p:nvSpPr>
            <p:spPr>
              <a:xfrm>
                <a:off x="2844871" y="213368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7" name="Google Shape;437;p10"/>
              <p:cNvSpPr/>
              <p:nvPr/>
            </p:nvSpPr>
            <p:spPr>
              <a:xfrm>
                <a:off x="2867304" y="213368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8" name="Google Shape;438;p10"/>
              <p:cNvSpPr/>
              <p:nvPr/>
            </p:nvSpPr>
            <p:spPr>
              <a:xfrm>
                <a:off x="2844871" y="2156118"/>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9" name="Google Shape;439;p10"/>
              <p:cNvSpPr/>
              <p:nvPr/>
            </p:nvSpPr>
            <p:spPr>
              <a:xfrm>
                <a:off x="2867304" y="2156118"/>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0" name="Google Shape;440;p10"/>
              <p:cNvSpPr/>
              <p:nvPr/>
            </p:nvSpPr>
            <p:spPr>
              <a:xfrm>
                <a:off x="2912225" y="2161766"/>
                <a:ext cx="44920" cy="5328"/>
              </a:xfrm>
              <a:custGeom>
                <a:avLst/>
                <a:gdLst/>
                <a:ahLst/>
                <a:cxnLst/>
                <a:rect l="l" t="t" r="r" b="b"/>
                <a:pathLst>
                  <a:path w="44920" h="5328" extrusionOk="0">
                    <a:moveTo>
                      <a:pt x="44921" y="0"/>
                    </a:moveTo>
                    <a:lnTo>
                      <a:pt x="0" y="0"/>
                    </a:lnTo>
                    <a:lnTo>
                      <a:pt x="4492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1" name="Google Shape;441;p10"/>
              <p:cNvSpPr/>
              <p:nvPr/>
            </p:nvSpPr>
            <p:spPr>
              <a:xfrm>
                <a:off x="2912225" y="2139279"/>
                <a:ext cx="44920" cy="5328"/>
              </a:xfrm>
              <a:custGeom>
                <a:avLst/>
                <a:gdLst/>
                <a:ahLst/>
                <a:cxnLst/>
                <a:rect l="l" t="t" r="r" b="b"/>
                <a:pathLst>
                  <a:path w="44920" h="5328" extrusionOk="0">
                    <a:moveTo>
                      <a:pt x="44921" y="0"/>
                    </a:moveTo>
                    <a:lnTo>
                      <a:pt x="0" y="0"/>
                    </a:lnTo>
                    <a:lnTo>
                      <a:pt x="4492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2" name="Google Shape;442;p10"/>
              <p:cNvSpPr/>
              <p:nvPr/>
            </p:nvSpPr>
            <p:spPr>
              <a:xfrm>
                <a:off x="2844871" y="2189848"/>
                <a:ext cx="22433" cy="39272"/>
              </a:xfrm>
              <a:custGeom>
                <a:avLst/>
                <a:gdLst/>
                <a:ahLst/>
                <a:cxnLst/>
                <a:rect l="l" t="t" r="r" b="b"/>
                <a:pathLst>
                  <a:path w="22433" h="39272" extrusionOk="0">
                    <a:moveTo>
                      <a:pt x="22434" y="0"/>
                    </a:moveTo>
                    <a:lnTo>
                      <a:pt x="0" y="0"/>
                    </a:lnTo>
                    <a:lnTo>
                      <a:pt x="0" y="39272"/>
                    </a:lnTo>
                    <a:lnTo>
                      <a:pt x="0" y="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3" name="Google Shape;443;p10"/>
              <p:cNvSpPr/>
              <p:nvPr/>
            </p:nvSpPr>
            <p:spPr>
              <a:xfrm>
                <a:off x="2912225" y="2189848"/>
                <a:ext cx="44920" cy="39272"/>
              </a:xfrm>
              <a:custGeom>
                <a:avLst/>
                <a:gdLst/>
                <a:ahLst/>
                <a:cxnLst/>
                <a:rect l="l" t="t" r="r" b="b"/>
                <a:pathLst>
                  <a:path w="44920" h="39272" extrusionOk="0">
                    <a:moveTo>
                      <a:pt x="44921" y="39272"/>
                    </a:moveTo>
                    <a:lnTo>
                      <a:pt x="44921" y="0"/>
                    </a:lnTo>
                    <a:lnTo>
                      <a:pt x="0" y="0"/>
                    </a:lnTo>
                    <a:lnTo>
                      <a:pt x="0" y="39272"/>
                    </a:lnTo>
                    <a:lnTo>
                      <a:pt x="0" y="0"/>
                    </a:lnTo>
                    <a:lnTo>
                      <a:pt x="4492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4" name="Google Shape;444;p10"/>
              <p:cNvSpPr/>
              <p:nvPr/>
            </p:nvSpPr>
            <p:spPr>
              <a:xfrm>
                <a:off x="3002066" y="2189848"/>
                <a:ext cx="22486" cy="39272"/>
              </a:xfrm>
              <a:custGeom>
                <a:avLst/>
                <a:gdLst/>
                <a:ahLst/>
                <a:cxnLst/>
                <a:rect l="l" t="t" r="r" b="b"/>
                <a:pathLst>
                  <a:path w="22486" h="39272" extrusionOk="0">
                    <a:moveTo>
                      <a:pt x="0" y="0"/>
                    </a:moveTo>
                    <a:lnTo>
                      <a:pt x="22487" y="0"/>
                    </a:lnTo>
                    <a:lnTo>
                      <a:pt x="22487" y="39272"/>
                    </a:lnTo>
                    <a:lnTo>
                      <a:pt x="22487" y="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5" name="Google Shape;445;p10"/>
              <p:cNvSpPr/>
              <p:nvPr/>
            </p:nvSpPr>
            <p:spPr>
              <a:xfrm>
                <a:off x="2889791" y="2116846"/>
                <a:ext cx="89841" cy="112275"/>
              </a:xfrm>
              <a:custGeom>
                <a:avLst/>
                <a:gdLst/>
                <a:ahLst/>
                <a:cxnLst/>
                <a:rect l="l" t="t" r="r" b="b"/>
                <a:pathLst>
                  <a:path w="89841" h="112275" extrusionOk="0">
                    <a:moveTo>
                      <a:pt x="0" y="0"/>
                    </a:moveTo>
                    <a:lnTo>
                      <a:pt x="89841" y="0"/>
                    </a:lnTo>
                    <a:lnTo>
                      <a:pt x="89841" y="112275"/>
                    </a:lnTo>
                    <a:lnTo>
                      <a:pt x="0" y="112275"/>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cxnSp>
        <p:nvCxnSpPr>
          <p:cNvPr id="449" name="Google Shape;449;p10"/>
          <p:cNvCxnSpPr/>
          <p:nvPr/>
        </p:nvCxnSpPr>
        <p:spPr>
          <a:xfrm rot="10800000">
            <a:off x="7150637" y="2834458"/>
            <a:ext cx="0" cy="435663"/>
          </a:xfrm>
          <a:prstGeom prst="straightConnector1">
            <a:avLst/>
          </a:prstGeom>
          <a:noFill/>
          <a:ln w="19050" cap="rnd" cmpd="sng">
            <a:solidFill>
              <a:schemeClr val="accent2"/>
            </a:solidFill>
            <a:prstDash val="solid"/>
            <a:round/>
            <a:headEnd type="none" w="sm" len="sm"/>
            <a:tailEnd type="none" w="sm" len="sm"/>
          </a:ln>
        </p:spPr>
      </p:cxnSp>
      <p:grpSp>
        <p:nvGrpSpPr>
          <p:cNvPr id="4" name="Agrupa 3">
            <a:extLst>
              <a:ext uri="{FF2B5EF4-FFF2-40B4-BE49-F238E27FC236}">
                <a16:creationId xmlns:a16="http://schemas.microsoft.com/office/drawing/2014/main" id="{87E2A74C-1B62-FAC6-043D-86F832BF1917}"/>
              </a:ext>
            </a:extLst>
          </p:cNvPr>
          <p:cNvGrpSpPr/>
          <p:nvPr/>
        </p:nvGrpSpPr>
        <p:grpSpPr>
          <a:xfrm>
            <a:off x="6469619" y="2600494"/>
            <a:ext cx="4713602" cy="1500358"/>
            <a:chOff x="6469619" y="3039477"/>
            <a:chExt cx="4713602" cy="1500358"/>
          </a:xfrm>
        </p:grpSpPr>
        <p:grpSp>
          <p:nvGrpSpPr>
            <p:cNvPr id="446" name="Google Shape;446;p10"/>
            <p:cNvGrpSpPr/>
            <p:nvPr/>
          </p:nvGrpSpPr>
          <p:grpSpPr>
            <a:xfrm>
              <a:off x="7092606" y="3039477"/>
              <a:ext cx="4090615" cy="1500358"/>
              <a:chOff x="6713534" y="1874585"/>
              <a:chExt cx="4090615" cy="1500358"/>
            </a:xfrm>
          </p:grpSpPr>
          <p:sp>
            <p:nvSpPr>
              <p:cNvPr id="447" name="Google Shape;447;p10"/>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8" name="Google Shape;448;p10"/>
              <p:cNvSpPr txBox="1"/>
              <p:nvPr/>
            </p:nvSpPr>
            <p:spPr>
              <a:xfrm>
                <a:off x="6942241" y="2005337"/>
                <a:ext cx="3861908" cy="13696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Pregunta sobre els passos següents en el procés de selecció</a:t>
                </a:r>
                <a:endParaRPr dirty="0"/>
              </a:p>
              <a:p>
                <a:pPr marL="0" marR="0" lvl="0" indent="0" algn="l" rtl="0">
                  <a:spcBef>
                    <a:spcPts val="0"/>
                  </a:spcBef>
                  <a:spcAft>
                    <a:spcPts val="0"/>
                  </a:spcAft>
                  <a:buNone/>
                </a:pPr>
                <a:endParaRPr sz="500" dirty="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dirty="0">
                    <a:solidFill>
                      <a:schemeClr val="dk1"/>
                    </a:solidFill>
                    <a:latin typeface="Quattrocento Sans"/>
                    <a:ea typeface="Quattrocento Sans"/>
                    <a:cs typeface="Quattrocento Sans"/>
                    <a:sym typeface="Quattrocento Sans"/>
                  </a:rPr>
                  <a:t>Fases del procés de selecció</a:t>
                </a:r>
                <a:endParaRPr dirty="0"/>
              </a:p>
              <a:p>
                <a:pPr marL="180000" marR="0" lvl="0" indent="-180000" algn="l" rtl="0">
                  <a:spcBef>
                    <a:spcPts val="0"/>
                  </a:spcBef>
                  <a:spcAft>
                    <a:spcPts val="0"/>
                  </a:spcAft>
                  <a:buClr>
                    <a:srgbClr val="4ABDF0"/>
                  </a:buClr>
                  <a:buSzPts val="1400"/>
                  <a:buFont typeface="Arial"/>
                  <a:buChar char="•"/>
                </a:pPr>
                <a:r>
                  <a:rPr lang="ca-ES" sz="1400" dirty="0">
                    <a:solidFill>
                      <a:schemeClr val="dk1"/>
                    </a:solidFill>
                    <a:latin typeface="Quattrocento Sans"/>
                    <a:ea typeface="Quattrocento Sans"/>
                    <a:cs typeface="Quattrocento Sans"/>
                    <a:sym typeface="Quattrocento Sans"/>
                  </a:rPr>
                  <a:t>Si ens trucaran  tant si passem a la següent fase com si ens descarten</a:t>
                </a:r>
                <a:endParaRPr dirty="0"/>
              </a:p>
              <a:p>
                <a:pPr marL="180000" marR="0" lvl="0" indent="-180000" algn="l" rtl="0">
                  <a:spcBef>
                    <a:spcPts val="0"/>
                  </a:spcBef>
                  <a:spcAft>
                    <a:spcPts val="0"/>
                  </a:spcAft>
                  <a:buClr>
                    <a:srgbClr val="4ABDF0"/>
                  </a:buClr>
                  <a:buSzPts val="1400"/>
                  <a:buFont typeface="Arial"/>
                  <a:buChar char="•"/>
                </a:pPr>
                <a:r>
                  <a:rPr lang="ca-ES" sz="1400" dirty="0">
                    <a:solidFill>
                      <a:schemeClr val="dk1"/>
                    </a:solidFill>
                    <a:latin typeface="Quattrocento Sans"/>
                    <a:ea typeface="Quattrocento Sans"/>
                    <a:cs typeface="Quattrocento Sans"/>
                    <a:sym typeface="Quattrocento Sans"/>
                  </a:rPr>
                  <a:t>En quin termini hauríem de saber alguna cosa</a:t>
                </a:r>
                <a:endParaRPr dirty="0"/>
              </a:p>
            </p:txBody>
          </p:sp>
        </p:grpSp>
        <p:grpSp>
          <p:nvGrpSpPr>
            <p:cNvPr id="450" name="Google Shape;450;p10"/>
            <p:cNvGrpSpPr/>
            <p:nvPr/>
          </p:nvGrpSpPr>
          <p:grpSpPr>
            <a:xfrm>
              <a:off x="6469619" y="3222227"/>
              <a:ext cx="499043" cy="480602"/>
              <a:chOff x="5854557" y="3155220"/>
              <a:chExt cx="499043" cy="480602"/>
            </a:xfrm>
          </p:grpSpPr>
          <p:sp>
            <p:nvSpPr>
              <p:cNvPr id="451" name="Google Shape;451;p10"/>
              <p:cNvSpPr/>
              <p:nvPr/>
            </p:nvSpPr>
            <p:spPr>
              <a:xfrm>
                <a:off x="5854557" y="3373047"/>
                <a:ext cx="262775" cy="262775"/>
              </a:xfrm>
              <a:custGeom>
                <a:avLst/>
                <a:gdLst/>
                <a:ahLst/>
                <a:cxnLst/>
                <a:rect l="l" t="t" r="r" b="b"/>
                <a:pathLst>
                  <a:path w="262775" h="262775" extrusionOk="0">
                    <a:moveTo>
                      <a:pt x="262776" y="131388"/>
                    </a:moveTo>
                    <a:cubicBezTo>
                      <a:pt x="262776" y="203952"/>
                      <a:pt x="203951" y="262776"/>
                      <a:pt x="131388" y="262776"/>
                    </a:cubicBezTo>
                    <a:cubicBezTo>
                      <a:pt x="58824" y="262776"/>
                      <a:pt x="0" y="203952"/>
                      <a:pt x="0" y="131388"/>
                    </a:cubicBezTo>
                    <a:cubicBezTo>
                      <a:pt x="0" y="58824"/>
                      <a:pt x="58824" y="0"/>
                      <a:pt x="131388" y="0"/>
                    </a:cubicBezTo>
                    <a:cubicBezTo>
                      <a:pt x="203951" y="0"/>
                      <a:pt x="262776" y="58824"/>
                      <a:pt x="262776" y="131388"/>
                    </a:cubicBezTo>
                    <a:close/>
                  </a:path>
                </a:pathLst>
              </a:custGeom>
              <a:noFill/>
              <a:ln w="11450"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2" name="Google Shape;452;p10"/>
              <p:cNvSpPr/>
              <p:nvPr/>
            </p:nvSpPr>
            <p:spPr>
              <a:xfrm>
                <a:off x="5985945" y="3400708"/>
                <a:ext cx="11525" cy="23050"/>
              </a:xfrm>
              <a:custGeom>
                <a:avLst/>
                <a:gdLst/>
                <a:ahLst/>
                <a:cxnLst/>
                <a:rect l="l" t="t" r="r" b="b"/>
                <a:pathLst>
                  <a:path w="11525" h="23050" extrusionOk="0">
                    <a:moveTo>
                      <a:pt x="0" y="0"/>
                    </a:moveTo>
                    <a:lnTo>
                      <a:pt x="0" y="23051"/>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3" name="Google Shape;453;p10"/>
              <p:cNvSpPr/>
              <p:nvPr/>
            </p:nvSpPr>
            <p:spPr>
              <a:xfrm>
                <a:off x="5985945" y="3583959"/>
                <a:ext cx="11525" cy="23050"/>
              </a:xfrm>
              <a:custGeom>
                <a:avLst/>
                <a:gdLst/>
                <a:ahLst/>
                <a:cxnLst/>
                <a:rect l="l" t="t" r="r" b="b"/>
                <a:pathLst>
                  <a:path w="11525" h="23050" extrusionOk="0">
                    <a:moveTo>
                      <a:pt x="0" y="0"/>
                    </a:moveTo>
                    <a:lnTo>
                      <a:pt x="0" y="23051"/>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4" name="Google Shape;454;p10"/>
              <p:cNvSpPr/>
              <p:nvPr/>
            </p:nvSpPr>
            <p:spPr>
              <a:xfrm>
                <a:off x="6065469" y="3504435"/>
                <a:ext cx="23050" cy="11525"/>
              </a:xfrm>
              <a:custGeom>
                <a:avLst/>
                <a:gdLst/>
                <a:ahLst/>
                <a:cxnLst/>
                <a:rect l="l" t="t" r="r" b="b"/>
                <a:pathLst>
                  <a:path w="23050" h="11525" extrusionOk="0">
                    <a:moveTo>
                      <a:pt x="23051" y="0"/>
                    </a:moveTo>
                    <a:lnTo>
                      <a:pt x="0" y="0"/>
                    </a:lnTo>
                    <a:lnTo>
                      <a:pt x="23051"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5" name="Google Shape;455;p10"/>
              <p:cNvSpPr/>
              <p:nvPr/>
            </p:nvSpPr>
            <p:spPr>
              <a:xfrm>
                <a:off x="5882218" y="3504435"/>
                <a:ext cx="23050" cy="11525"/>
              </a:xfrm>
              <a:custGeom>
                <a:avLst/>
                <a:gdLst/>
                <a:ahLst/>
                <a:cxnLst/>
                <a:rect l="l" t="t" r="r" b="b"/>
                <a:pathLst>
                  <a:path w="23050" h="11525" extrusionOk="0">
                    <a:moveTo>
                      <a:pt x="23051" y="0"/>
                    </a:moveTo>
                    <a:lnTo>
                      <a:pt x="0" y="0"/>
                    </a:lnTo>
                    <a:lnTo>
                      <a:pt x="23051"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6" name="Google Shape;456;p10"/>
              <p:cNvSpPr/>
              <p:nvPr/>
            </p:nvSpPr>
            <p:spPr>
              <a:xfrm>
                <a:off x="5952522" y="3447961"/>
                <a:ext cx="33423" cy="93354"/>
              </a:xfrm>
              <a:custGeom>
                <a:avLst/>
                <a:gdLst/>
                <a:ahLst/>
                <a:cxnLst/>
                <a:rect l="l" t="t" r="r" b="b"/>
                <a:pathLst>
                  <a:path w="33423" h="93354" extrusionOk="0">
                    <a:moveTo>
                      <a:pt x="0" y="93355"/>
                    </a:moveTo>
                    <a:lnTo>
                      <a:pt x="33423" y="59931"/>
                    </a:lnTo>
                    <a:lnTo>
                      <a:pt x="33423" y="0"/>
                    </a:lnTo>
                    <a:lnTo>
                      <a:pt x="33423" y="59931"/>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 name="Google Shape;457;p10"/>
              <p:cNvSpPr/>
              <p:nvPr/>
            </p:nvSpPr>
            <p:spPr>
              <a:xfrm>
                <a:off x="6121943" y="3196710"/>
                <a:ext cx="110642" cy="11525"/>
              </a:xfrm>
              <a:custGeom>
                <a:avLst/>
                <a:gdLst/>
                <a:ahLst/>
                <a:cxnLst/>
                <a:rect l="l" t="t" r="r" b="b"/>
                <a:pathLst>
                  <a:path w="110642" h="11525" extrusionOk="0">
                    <a:moveTo>
                      <a:pt x="0" y="0"/>
                    </a:moveTo>
                    <a:lnTo>
                      <a:pt x="110642" y="0"/>
                    </a:lnTo>
                    <a:lnTo>
                      <a:pt x="0" y="0"/>
                    </a:lnTo>
                    <a:close/>
                  </a:path>
                </a:pathLst>
              </a:custGeom>
              <a:noFill/>
              <a:ln w="11450"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 name="Google Shape;458;p10"/>
              <p:cNvSpPr/>
              <p:nvPr/>
            </p:nvSpPr>
            <p:spPr>
              <a:xfrm>
                <a:off x="5985945" y="3196710"/>
                <a:ext cx="367655" cy="80676"/>
              </a:xfrm>
              <a:custGeom>
                <a:avLst/>
                <a:gdLst/>
                <a:ahLst/>
                <a:cxnLst/>
                <a:rect l="l" t="t" r="r" b="b"/>
                <a:pathLst>
                  <a:path w="367655" h="80676" extrusionOk="0">
                    <a:moveTo>
                      <a:pt x="315792" y="0"/>
                    </a:moveTo>
                    <a:lnTo>
                      <a:pt x="367655" y="0"/>
                    </a:lnTo>
                    <a:lnTo>
                      <a:pt x="367655" y="80677"/>
                    </a:lnTo>
                    <a:lnTo>
                      <a:pt x="0" y="80677"/>
                    </a:lnTo>
                    <a:lnTo>
                      <a:pt x="0" y="0"/>
                    </a:lnTo>
                    <a:lnTo>
                      <a:pt x="65694" y="0"/>
                    </a:lnTo>
                    <a:lnTo>
                      <a:pt x="0" y="0"/>
                    </a:lnTo>
                    <a:lnTo>
                      <a:pt x="0" y="80677"/>
                    </a:lnTo>
                    <a:lnTo>
                      <a:pt x="367655" y="80677"/>
                    </a:lnTo>
                    <a:lnTo>
                      <a:pt x="367655" y="0"/>
                    </a:lnTo>
                    <a:close/>
                  </a:path>
                </a:pathLst>
              </a:custGeom>
              <a:noFill/>
              <a:ln w="11450"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9" name="Google Shape;459;p10"/>
              <p:cNvSpPr/>
              <p:nvPr/>
            </p:nvSpPr>
            <p:spPr>
              <a:xfrm>
                <a:off x="6020521"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0" name="Google Shape;460;p10"/>
              <p:cNvSpPr/>
              <p:nvPr/>
            </p:nvSpPr>
            <p:spPr>
              <a:xfrm>
                <a:off x="6066622"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1" name="Google Shape;461;p10"/>
              <p:cNvSpPr/>
              <p:nvPr/>
            </p:nvSpPr>
            <p:spPr>
              <a:xfrm>
                <a:off x="6111570"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2" name="Google Shape;462;p10"/>
              <p:cNvSpPr/>
              <p:nvPr/>
            </p:nvSpPr>
            <p:spPr>
              <a:xfrm>
                <a:off x="6157671"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3" name="Google Shape;463;p10"/>
              <p:cNvSpPr/>
              <p:nvPr/>
            </p:nvSpPr>
            <p:spPr>
              <a:xfrm>
                <a:off x="6203772"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4" name="Google Shape;464;p10"/>
              <p:cNvSpPr/>
              <p:nvPr/>
            </p:nvSpPr>
            <p:spPr>
              <a:xfrm>
                <a:off x="6251026"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5" name="Google Shape;465;p10"/>
              <p:cNvSpPr/>
              <p:nvPr/>
            </p:nvSpPr>
            <p:spPr>
              <a:xfrm>
                <a:off x="6294822"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6" name="Google Shape;466;p10"/>
              <p:cNvSpPr/>
              <p:nvPr/>
            </p:nvSpPr>
            <p:spPr>
              <a:xfrm>
                <a:off x="5985945" y="3277387"/>
                <a:ext cx="367655" cy="237420"/>
              </a:xfrm>
              <a:custGeom>
                <a:avLst/>
                <a:gdLst/>
                <a:ahLst/>
                <a:cxnLst/>
                <a:rect l="l" t="t" r="r" b="b"/>
                <a:pathLst>
                  <a:path w="367655" h="237420" extrusionOk="0">
                    <a:moveTo>
                      <a:pt x="171726" y="237420"/>
                    </a:moveTo>
                    <a:lnTo>
                      <a:pt x="367655" y="237420"/>
                    </a:lnTo>
                    <a:lnTo>
                      <a:pt x="367655" y="0"/>
                    </a:lnTo>
                    <a:lnTo>
                      <a:pt x="0" y="0"/>
                    </a:lnTo>
                    <a:lnTo>
                      <a:pt x="0" y="61084"/>
                    </a:lnTo>
                    <a:lnTo>
                      <a:pt x="0" y="0"/>
                    </a:lnTo>
                    <a:lnTo>
                      <a:pt x="367655" y="0"/>
                    </a:lnTo>
                    <a:lnTo>
                      <a:pt x="367655" y="23742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7" name="Google Shape;467;p10"/>
              <p:cNvSpPr/>
              <p:nvPr/>
            </p:nvSpPr>
            <p:spPr>
              <a:xfrm>
                <a:off x="6266009" y="3155220"/>
                <a:ext cx="11525" cy="81829"/>
              </a:xfrm>
              <a:custGeom>
                <a:avLst/>
                <a:gdLst/>
                <a:ahLst/>
                <a:cxnLst/>
                <a:rect l="l" t="t" r="r" b="b"/>
                <a:pathLst>
                  <a:path w="11525" h="81829" extrusionOk="0">
                    <a:moveTo>
                      <a:pt x="0" y="0"/>
                    </a:moveTo>
                    <a:lnTo>
                      <a:pt x="0" y="81829"/>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8" name="Google Shape;468;p10"/>
              <p:cNvSpPr/>
              <p:nvPr/>
            </p:nvSpPr>
            <p:spPr>
              <a:xfrm>
                <a:off x="6086215" y="3155220"/>
                <a:ext cx="11525" cy="81829"/>
              </a:xfrm>
              <a:custGeom>
                <a:avLst/>
                <a:gdLst/>
                <a:ahLst/>
                <a:cxnLst/>
                <a:rect l="l" t="t" r="r" b="b"/>
                <a:pathLst>
                  <a:path w="11525" h="81829" extrusionOk="0">
                    <a:moveTo>
                      <a:pt x="0" y="0"/>
                    </a:moveTo>
                    <a:lnTo>
                      <a:pt x="0" y="81829"/>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9" name="Google Shape;469;p10"/>
              <p:cNvSpPr/>
              <p:nvPr/>
            </p:nvSpPr>
            <p:spPr>
              <a:xfrm>
                <a:off x="6111570"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0" name="Google Shape;470;p10"/>
              <p:cNvSpPr/>
              <p:nvPr/>
            </p:nvSpPr>
            <p:spPr>
              <a:xfrm>
                <a:off x="6157671"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1" name="Google Shape;471;p10"/>
              <p:cNvSpPr/>
              <p:nvPr/>
            </p:nvSpPr>
            <p:spPr>
              <a:xfrm>
                <a:off x="6203772"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2" name="Google Shape;472;p10"/>
              <p:cNvSpPr/>
              <p:nvPr/>
            </p:nvSpPr>
            <p:spPr>
              <a:xfrm>
                <a:off x="6251026"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3" name="Google Shape;473;p10"/>
              <p:cNvSpPr/>
              <p:nvPr/>
            </p:nvSpPr>
            <p:spPr>
              <a:xfrm>
                <a:off x="6294822"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4" name="Google Shape;474;p10"/>
              <p:cNvSpPr/>
              <p:nvPr/>
            </p:nvSpPr>
            <p:spPr>
              <a:xfrm>
                <a:off x="6157671"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5" name="Google Shape;475;p10"/>
              <p:cNvSpPr/>
              <p:nvPr/>
            </p:nvSpPr>
            <p:spPr>
              <a:xfrm>
                <a:off x="6203772"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6" name="Google Shape;476;p10"/>
              <p:cNvSpPr/>
              <p:nvPr/>
            </p:nvSpPr>
            <p:spPr>
              <a:xfrm>
                <a:off x="6251026"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7" name="Google Shape;477;p10"/>
              <p:cNvSpPr/>
              <p:nvPr/>
            </p:nvSpPr>
            <p:spPr>
              <a:xfrm>
                <a:off x="6294822"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8" name="Google Shape;478;p10"/>
              <p:cNvSpPr/>
              <p:nvPr/>
            </p:nvSpPr>
            <p:spPr>
              <a:xfrm>
                <a:off x="6157671"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9" name="Google Shape;479;p10"/>
              <p:cNvSpPr/>
              <p:nvPr/>
            </p:nvSpPr>
            <p:spPr>
              <a:xfrm>
                <a:off x="6203772"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80" name="Google Shape;480;p10"/>
              <p:cNvSpPr/>
              <p:nvPr/>
            </p:nvSpPr>
            <p:spPr>
              <a:xfrm>
                <a:off x="6251026"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81" name="Google Shape;481;p10"/>
              <p:cNvSpPr/>
              <p:nvPr/>
            </p:nvSpPr>
            <p:spPr>
              <a:xfrm>
                <a:off x="6294822"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pic>
        <p:nvPicPr>
          <p:cNvPr id="482" name="Google Shape;482;p10" descr="Two people sitting on a couch looking at a computer&#10;&#10;Description automatically generated"/>
          <p:cNvPicPr preferRelativeResize="0"/>
          <p:nvPr/>
        </p:nvPicPr>
        <p:blipFill rotWithShape="1">
          <a:blip r:embed="rId3">
            <a:alphaModFix/>
          </a:blip>
          <a:srcRect l="6479" t="27708" r="42049" b="16417"/>
          <a:stretch/>
        </p:blipFill>
        <p:spPr>
          <a:xfrm>
            <a:off x="1" y="1557338"/>
            <a:ext cx="5908100" cy="4255633"/>
          </a:xfrm>
          <a:prstGeom prst="rect">
            <a:avLst/>
          </a:prstGeom>
          <a:noFill/>
          <a:ln>
            <a:noFill/>
          </a:ln>
        </p:spPr>
      </p:pic>
      <p:sp>
        <p:nvSpPr>
          <p:cNvPr id="483" name="Google Shape;483;p10"/>
          <p:cNvSpPr txBox="1"/>
          <p:nvPr/>
        </p:nvSpPr>
        <p:spPr>
          <a:xfrm flipH="1">
            <a:off x="-1" y="1557338"/>
            <a:ext cx="5908101" cy="4255633"/>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grpSp>
        <p:nvGrpSpPr>
          <p:cNvPr id="5" name="Agrupa 4">
            <a:extLst>
              <a:ext uri="{FF2B5EF4-FFF2-40B4-BE49-F238E27FC236}">
                <a16:creationId xmlns:a16="http://schemas.microsoft.com/office/drawing/2014/main" id="{770ED62F-F4A1-509B-BDC2-4F5DB5001C7E}"/>
              </a:ext>
            </a:extLst>
          </p:cNvPr>
          <p:cNvGrpSpPr/>
          <p:nvPr/>
        </p:nvGrpSpPr>
        <p:grpSpPr>
          <a:xfrm>
            <a:off x="6557153" y="4340905"/>
            <a:ext cx="4810659" cy="811434"/>
            <a:chOff x="6461169" y="4484452"/>
            <a:chExt cx="4810659" cy="811434"/>
          </a:xfrm>
        </p:grpSpPr>
        <p:grpSp>
          <p:nvGrpSpPr>
            <p:cNvPr id="6" name="Google Shape;318;p7">
              <a:extLst>
                <a:ext uri="{FF2B5EF4-FFF2-40B4-BE49-F238E27FC236}">
                  <a16:creationId xmlns:a16="http://schemas.microsoft.com/office/drawing/2014/main" id="{167D1D28-A92A-130C-B77F-48B960A0E494}"/>
                </a:ext>
              </a:extLst>
            </p:cNvPr>
            <p:cNvGrpSpPr/>
            <p:nvPr/>
          </p:nvGrpSpPr>
          <p:grpSpPr>
            <a:xfrm>
              <a:off x="6461169" y="4484452"/>
              <a:ext cx="556554" cy="498236"/>
              <a:chOff x="5886449" y="3243262"/>
              <a:chExt cx="418147" cy="374332"/>
            </a:xfrm>
          </p:grpSpPr>
          <p:sp>
            <p:nvSpPr>
              <p:cNvPr id="9" name="Google Shape;319;p7">
                <a:extLst>
                  <a:ext uri="{FF2B5EF4-FFF2-40B4-BE49-F238E27FC236}">
                    <a16:creationId xmlns:a16="http://schemas.microsoft.com/office/drawing/2014/main" id="{903677C4-F99A-06A8-29DE-F999543EFC13}"/>
                  </a:ext>
                </a:extLst>
              </p:cNvPr>
              <p:cNvSpPr/>
              <p:nvPr/>
            </p:nvSpPr>
            <p:spPr>
              <a:xfrm>
                <a:off x="5886449" y="3328034"/>
                <a:ext cx="418147" cy="204787"/>
              </a:xfrm>
              <a:custGeom>
                <a:avLst/>
                <a:gdLst/>
                <a:ahLst/>
                <a:cxnLst/>
                <a:rect l="l" t="t" r="r" b="b"/>
                <a:pathLst>
                  <a:path w="418147" h="204787" extrusionOk="0">
                    <a:moveTo>
                      <a:pt x="418148" y="102870"/>
                    </a:moveTo>
                    <a:cubicBezTo>
                      <a:pt x="366713" y="140018"/>
                      <a:pt x="310515" y="204788"/>
                      <a:pt x="208598" y="204788"/>
                    </a:cubicBezTo>
                    <a:cubicBezTo>
                      <a:pt x="106680" y="204788"/>
                      <a:pt x="50483" y="132398"/>
                      <a:pt x="0" y="101918"/>
                    </a:cubicBezTo>
                    <a:cubicBezTo>
                      <a:pt x="50483" y="72390"/>
                      <a:pt x="106680" y="0"/>
                      <a:pt x="208598" y="0"/>
                    </a:cubicBezTo>
                    <a:cubicBezTo>
                      <a:pt x="310515" y="0"/>
                      <a:pt x="366713" y="72390"/>
                      <a:pt x="418148" y="10287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0" name="Google Shape;320;p7">
                <a:extLst>
                  <a:ext uri="{FF2B5EF4-FFF2-40B4-BE49-F238E27FC236}">
                    <a16:creationId xmlns:a16="http://schemas.microsoft.com/office/drawing/2014/main" id="{B3AC2D95-3E2E-E86F-8F64-C1016ABFE0CC}"/>
                  </a:ext>
                </a:extLst>
              </p:cNvPr>
              <p:cNvSpPr/>
              <p:nvPr/>
            </p:nvSpPr>
            <p:spPr>
              <a:xfrm>
                <a:off x="6023609" y="3359467"/>
                <a:ext cx="142875" cy="142875"/>
              </a:xfrm>
              <a:custGeom>
                <a:avLst/>
                <a:gdLst/>
                <a:ahLst/>
                <a:cxnLst/>
                <a:rect l="l" t="t" r="r" b="b"/>
                <a:pathLst>
                  <a:path w="142875" h="142875" extrusionOk="0">
                    <a:moveTo>
                      <a:pt x="142875" y="71438"/>
                    </a:moveTo>
                    <a:cubicBezTo>
                      <a:pt x="142875" y="110891"/>
                      <a:pt x="110891" y="142875"/>
                      <a:pt x="71438" y="142875"/>
                    </a:cubicBezTo>
                    <a:cubicBezTo>
                      <a:pt x="31984" y="142875"/>
                      <a:pt x="0" y="110891"/>
                      <a:pt x="0" y="71438"/>
                    </a:cubicBezTo>
                    <a:cubicBezTo>
                      <a:pt x="0" y="31984"/>
                      <a:pt x="31984" y="0"/>
                      <a:pt x="71438" y="0"/>
                    </a:cubicBezTo>
                    <a:cubicBezTo>
                      <a:pt x="110891" y="0"/>
                      <a:pt x="142875" y="31984"/>
                      <a:pt x="142875" y="7143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1" name="Google Shape;321;p7">
                <a:extLst>
                  <a:ext uri="{FF2B5EF4-FFF2-40B4-BE49-F238E27FC236}">
                    <a16:creationId xmlns:a16="http://schemas.microsoft.com/office/drawing/2014/main" id="{0FDB5BD8-9CE6-CEC1-34AC-332D1EEC9FAD}"/>
                  </a:ext>
                </a:extLst>
              </p:cNvPr>
              <p:cNvSpPr/>
              <p:nvPr/>
            </p:nvSpPr>
            <p:spPr>
              <a:xfrm>
                <a:off x="6075996" y="3396615"/>
                <a:ext cx="9525" cy="20002"/>
              </a:xfrm>
              <a:custGeom>
                <a:avLst/>
                <a:gdLst/>
                <a:ahLst/>
                <a:cxnLst/>
                <a:rect l="l" t="t" r="r" b="b"/>
                <a:pathLst>
                  <a:path w="9525" h="20002" extrusionOk="0">
                    <a:moveTo>
                      <a:pt x="0" y="0"/>
                    </a:moveTo>
                    <a:lnTo>
                      <a:pt x="0" y="20003"/>
                    </a:lnTo>
                    <a:lnTo>
                      <a:pt x="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2" name="Google Shape;322;p7">
                <a:extLst>
                  <a:ext uri="{FF2B5EF4-FFF2-40B4-BE49-F238E27FC236}">
                    <a16:creationId xmlns:a16="http://schemas.microsoft.com/office/drawing/2014/main" id="{CBD9092B-2D70-3ACD-0633-5F664AA08ADA}"/>
                  </a:ext>
                </a:extLst>
              </p:cNvPr>
              <p:cNvSpPr/>
              <p:nvPr/>
            </p:nvSpPr>
            <p:spPr>
              <a:xfrm>
                <a:off x="6095999" y="3563302"/>
                <a:ext cx="9525" cy="54292"/>
              </a:xfrm>
              <a:custGeom>
                <a:avLst/>
                <a:gdLst/>
                <a:ahLst/>
                <a:cxnLst/>
                <a:rect l="l" t="t" r="r" b="b"/>
                <a:pathLst>
                  <a:path w="9525" h="54292" extrusionOk="0">
                    <a:moveTo>
                      <a:pt x="0" y="0"/>
                    </a:moveTo>
                    <a:lnTo>
                      <a:pt x="0"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3" name="Google Shape;323;p7">
                <a:extLst>
                  <a:ext uri="{FF2B5EF4-FFF2-40B4-BE49-F238E27FC236}">
                    <a16:creationId xmlns:a16="http://schemas.microsoft.com/office/drawing/2014/main" id="{A303E0B2-B78C-F82A-43F6-410318DC198B}"/>
                  </a:ext>
                </a:extLst>
              </p:cNvPr>
              <p:cNvSpPr/>
              <p:nvPr/>
            </p:nvSpPr>
            <p:spPr>
              <a:xfrm>
                <a:off x="6035039" y="3557587"/>
                <a:ext cx="10477" cy="54292"/>
              </a:xfrm>
              <a:custGeom>
                <a:avLst/>
                <a:gdLst/>
                <a:ahLst/>
                <a:cxnLst/>
                <a:rect l="l" t="t" r="r" b="b"/>
                <a:pathLst>
                  <a:path w="10477" h="54292" extrusionOk="0">
                    <a:moveTo>
                      <a:pt x="10478" y="0"/>
                    </a:moveTo>
                    <a:lnTo>
                      <a:pt x="0" y="54293"/>
                    </a:lnTo>
                    <a:lnTo>
                      <a:pt x="10478"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4" name="Google Shape;324;p7">
                <a:extLst>
                  <a:ext uri="{FF2B5EF4-FFF2-40B4-BE49-F238E27FC236}">
                    <a16:creationId xmlns:a16="http://schemas.microsoft.com/office/drawing/2014/main" id="{E4F1A70E-0D8A-37A6-2ABD-D9B1660AA9B2}"/>
                  </a:ext>
                </a:extLst>
              </p:cNvPr>
              <p:cNvSpPr/>
              <p:nvPr/>
            </p:nvSpPr>
            <p:spPr>
              <a:xfrm>
                <a:off x="6146481" y="3557587"/>
                <a:ext cx="9525" cy="54292"/>
              </a:xfrm>
              <a:custGeom>
                <a:avLst/>
                <a:gdLst/>
                <a:ahLst/>
                <a:cxnLst/>
                <a:rect l="l" t="t" r="r" b="b"/>
                <a:pathLst>
                  <a:path w="9525" h="54292" extrusionOk="0">
                    <a:moveTo>
                      <a:pt x="0" y="0"/>
                    </a:moveTo>
                    <a:lnTo>
                      <a:pt x="9525"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5" name="Google Shape;325;p7">
                <a:extLst>
                  <a:ext uri="{FF2B5EF4-FFF2-40B4-BE49-F238E27FC236}">
                    <a16:creationId xmlns:a16="http://schemas.microsoft.com/office/drawing/2014/main" id="{ABC4A3A0-22C9-17AC-AB2F-241393632001}"/>
                  </a:ext>
                </a:extLst>
              </p:cNvPr>
              <p:cNvSpPr/>
              <p:nvPr/>
            </p:nvSpPr>
            <p:spPr>
              <a:xfrm>
                <a:off x="6195059" y="3543300"/>
                <a:ext cx="22859" cy="48577"/>
              </a:xfrm>
              <a:custGeom>
                <a:avLst/>
                <a:gdLst/>
                <a:ahLst/>
                <a:cxnLst/>
                <a:rect l="l" t="t" r="r" b="b"/>
                <a:pathLst>
                  <a:path w="22859" h="48577" extrusionOk="0">
                    <a:moveTo>
                      <a:pt x="0" y="0"/>
                    </a:moveTo>
                    <a:lnTo>
                      <a:pt x="22860" y="48577"/>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6" name="Google Shape;326;p7">
                <a:extLst>
                  <a:ext uri="{FF2B5EF4-FFF2-40B4-BE49-F238E27FC236}">
                    <a16:creationId xmlns:a16="http://schemas.microsoft.com/office/drawing/2014/main" id="{EE619148-C38F-8A54-C4EF-567CED2AE1D1}"/>
                  </a:ext>
                </a:extLst>
              </p:cNvPr>
              <p:cNvSpPr/>
              <p:nvPr/>
            </p:nvSpPr>
            <p:spPr>
              <a:xfrm>
                <a:off x="5975032" y="3545205"/>
                <a:ext cx="22859" cy="48577"/>
              </a:xfrm>
              <a:custGeom>
                <a:avLst/>
                <a:gdLst/>
                <a:ahLst/>
                <a:cxnLst/>
                <a:rect l="l" t="t" r="r" b="b"/>
                <a:pathLst>
                  <a:path w="22859" h="48577" extrusionOk="0">
                    <a:moveTo>
                      <a:pt x="22860" y="0"/>
                    </a:moveTo>
                    <a:lnTo>
                      <a:pt x="0" y="48577"/>
                    </a:lnTo>
                    <a:lnTo>
                      <a:pt x="2286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7" name="Google Shape;327;p7">
                <a:extLst>
                  <a:ext uri="{FF2B5EF4-FFF2-40B4-BE49-F238E27FC236}">
                    <a16:creationId xmlns:a16="http://schemas.microsoft.com/office/drawing/2014/main" id="{253AC7AF-550E-0757-2029-C7EAE7104171}"/>
                  </a:ext>
                </a:extLst>
              </p:cNvPr>
              <p:cNvSpPr/>
              <p:nvPr/>
            </p:nvSpPr>
            <p:spPr>
              <a:xfrm>
                <a:off x="6095999" y="3243262"/>
                <a:ext cx="9525" cy="54292"/>
              </a:xfrm>
              <a:custGeom>
                <a:avLst/>
                <a:gdLst/>
                <a:ahLst/>
                <a:cxnLst/>
                <a:rect l="l" t="t" r="r" b="b"/>
                <a:pathLst>
                  <a:path w="9525" h="54292" extrusionOk="0">
                    <a:moveTo>
                      <a:pt x="0" y="54293"/>
                    </a:moveTo>
                    <a:lnTo>
                      <a:pt x="0"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8" name="Google Shape;328;p7">
                <a:extLst>
                  <a:ext uri="{FF2B5EF4-FFF2-40B4-BE49-F238E27FC236}">
                    <a16:creationId xmlns:a16="http://schemas.microsoft.com/office/drawing/2014/main" id="{B7751E6E-43C4-632F-68E6-81E521078EC1}"/>
                  </a:ext>
                </a:extLst>
              </p:cNvPr>
              <p:cNvSpPr/>
              <p:nvPr/>
            </p:nvSpPr>
            <p:spPr>
              <a:xfrm>
                <a:off x="6146481" y="3248977"/>
                <a:ext cx="10477" cy="54292"/>
              </a:xfrm>
              <a:custGeom>
                <a:avLst/>
                <a:gdLst/>
                <a:ahLst/>
                <a:cxnLst/>
                <a:rect l="l" t="t" r="r" b="b"/>
                <a:pathLst>
                  <a:path w="10477" h="54292" extrusionOk="0">
                    <a:moveTo>
                      <a:pt x="0" y="54293"/>
                    </a:moveTo>
                    <a:lnTo>
                      <a:pt x="10478"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9" name="Google Shape;329;p7">
                <a:extLst>
                  <a:ext uri="{FF2B5EF4-FFF2-40B4-BE49-F238E27FC236}">
                    <a16:creationId xmlns:a16="http://schemas.microsoft.com/office/drawing/2014/main" id="{2872EA73-226F-43F9-B134-BFE910AF9AE8}"/>
                  </a:ext>
                </a:extLst>
              </p:cNvPr>
              <p:cNvSpPr/>
              <p:nvPr/>
            </p:nvSpPr>
            <p:spPr>
              <a:xfrm>
                <a:off x="6035992" y="3248977"/>
                <a:ext cx="9525" cy="54292"/>
              </a:xfrm>
              <a:custGeom>
                <a:avLst/>
                <a:gdLst/>
                <a:ahLst/>
                <a:cxnLst/>
                <a:rect l="l" t="t" r="r" b="b"/>
                <a:pathLst>
                  <a:path w="9525" h="54292" extrusionOk="0">
                    <a:moveTo>
                      <a:pt x="9525" y="54293"/>
                    </a:moveTo>
                    <a:lnTo>
                      <a:pt x="0" y="0"/>
                    </a:lnTo>
                    <a:lnTo>
                      <a:pt x="9525"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20" name="Google Shape;330;p7">
                <a:extLst>
                  <a:ext uri="{FF2B5EF4-FFF2-40B4-BE49-F238E27FC236}">
                    <a16:creationId xmlns:a16="http://schemas.microsoft.com/office/drawing/2014/main" id="{F2FDCC90-8515-5382-F58F-D86ADCB4C4D6}"/>
                  </a:ext>
                </a:extLst>
              </p:cNvPr>
              <p:cNvSpPr/>
              <p:nvPr/>
            </p:nvSpPr>
            <p:spPr>
              <a:xfrm>
                <a:off x="5975032" y="3268027"/>
                <a:ext cx="22859" cy="49530"/>
              </a:xfrm>
              <a:custGeom>
                <a:avLst/>
                <a:gdLst/>
                <a:ahLst/>
                <a:cxnLst/>
                <a:rect l="l" t="t" r="r" b="b"/>
                <a:pathLst>
                  <a:path w="22859" h="49530" extrusionOk="0">
                    <a:moveTo>
                      <a:pt x="22860" y="49530"/>
                    </a:moveTo>
                    <a:lnTo>
                      <a:pt x="0" y="0"/>
                    </a:lnTo>
                    <a:lnTo>
                      <a:pt x="2286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21" name="Google Shape;331;p7">
                <a:extLst>
                  <a:ext uri="{FF2B5EF4-FFF2-40B4-BE49-F238E27FC236}">
                    <a16:creationId xmlns:a16="http://schemas.microsoft.com/office/drawing/2014/main" id="{AB8A2B85-B8F2-E96B-48D1-CBDF6DBABE48}"/>
                  </a:ext>
                </a:extLst>
              </p:cNvPr>
              <p:cNvSpPr/>
              <p:nvPr/>
            </p:nvSpPr>
            <p:spPr>
              <a:xfrm>
                <a:off x="6195059" y="3267075"/>
                <a:ext cx="22859" cy="49529"/>
              </a:xfrm>
              <a:custGeom>
                <a:avLst/>
                <a:gdLst/>
                <a:ahLst/>
                <a:cxnLst/>
                <a:rect l="l" t="t" r="r" b="b"/>
                <a:pathLst>
                  <a:path w="22859" h="49529" extrusionOk="0">
                    <a:moveTo>
                      <a:pt x="0" y="49530"/>
                    </a:moveTo>
                    <a:lnTo>
                      <a:pt x="22860" y="0"/>
                    </a:lnTo>
                    <a:lnTo>
                      <a:pt x="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sp>
          <p:nvSpPr>
            <p:cNvPr id="7" name="Google Shape;556;p12">
              <a:extLst>
                <a:ext uri="{FF2B5EF4-FFF2-40B4-BE49-F238E27FC236}">
                  <a16:creationId xmlns:a16="http://schemas.microsoft.com/office/drawing/2014/main" id="{DC994FCD-DEA1-5FF8-A410-234C9F90C619}"/>
                </a:ext>
              </a:extLst>
            </p:cNvPr>
            <p:cNvSpPr/>
            <p:nvPr/>
          </p:nvSpPr>
          <p:spPr>
            <a:xfrm>
              <a:off x="7083975" y="453001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 name="Google Shape;508;p12">
              <a:extLst>
                <a:ext uri="{FF2B5EF4-FFF2-40B4-BE49-F238E27FC236}">
                  <a16:creationId xmlns:a16="http://schemas.microsoft.com/office/drawing/2014/main" id="{BD5C4508-374D-EDA0-68FA-4438D1C1382D}"/>
                </a:ext>
              </a:extLst>
            </p:cNvPr>
            <p:cNvSpPr txBox="1"/>
            <p:nvPr/>
          </p:nvSpPr>
          <p:spPr>
            <a:xfrm>
              <a:off x="7315073" y="4649555"/>
              <a:ext cx="3956755"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noProof="0" dirty="0">
                  <a:solidFill>
                    <a:schemeClr val="dk1"/>
                  </a:solidFill>
                  <a:latin typeface="Quattrocento Sans"/>
                  <a:ea typeface="Quattrocento Sans"/>
                  <a:cs typeface="Quattrocento Sans"/>
                  <a:sym typeface="Quattrocento Sans"/>
                </a:rPr>
                <a:t>Intenta recordar a l’entrevistador les teves fortaleses, experiència, formació… </a:t>
              </a:r>
              <a:r>
                <a:rPr lang="ca-ES" b="1" noProof="0" dirty="0">
                  <a:solidFill>
                    <a:schemeClr val="dk1"/>
                  </a:solidFill>
                  <a:latin typeface="Quattrocento Sans"/>
                  <a:ea typeface="Quattrocento Sans"/>
                  <a:cs typeface="Quattrocento Sans"/>
                  <a:sym typeface="Quattrocento Sans"/>
                </a:rPr>
                <a:t>ÉS EL TEU MINUT D’OR.</a:t>
              </a:r>
              <a:endParaRPr lang="ca-ES" noProof="0" dirty="0"/>
            </a:p>
          </p:txBody>
        </p:sp>
      </p:grpSp>
      <p:grpSp>
        <p:nvGrpSpPr>
          <p:cNvPr id="22" name="Agrupa 21">
            <a:extLst>
              <a:ext uri="{FF2B5EF4-FFF2-40B4-BE49-F238E27FC236}">
                <a16:creationId xmlns:a16="http://schemas.microsoft.com/office/drawing/2014/main" id="{4EC609D9-1B81-C870-0471-37DBE073928B}"/>
              </a:ext>
            </a:extLst>
          </p:cNvPr>
          <p:cNvGrpSpPr/>
          <p:nvPr/>
        </p:nvGrpSpPr>
        <p:grpSpPr>
          <a:xfrm>
            <a:off x="6565603" y="5390217"/>
            <a:ext cx="4802209" cy="534163"/>
            <a:chOff x="6469619" y="5477165"/>
            <a:chExt cx="4802209" cy="534163"/>
          </a:xfrm>
        </p:grpSpPr>
        <p:sp>
          <p:nvSpPr>
            <p:cNvPr id="23" name="Google Shape;492;p12">
              <a:extLst>
                <a:ext uri="{FF2B5EF4-FFF2-40B4-BE49-F238E27FC236}">
                  <a16:creationId xmlns:a16="http://schemas.microsoft.com/office/drawing/2014/main" id="{6A13B0F9-73D8-3E97-B233-CF72812EEDE9}"/>
                </a:ext>
              </a:extLst>
            </p:cNvPr>
            <p:cNvSpPr/>
            <p:nvPr/>
          </p:nvSpPr>
          <p:spPr>
            <a:xfrm>
              <a:off x="7123312" y="5477165"/>
              <a:ext cx="383522" cy="383522"/>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24" name="Google Shape;943;p18">
              <a:extLst>
                <a:ext uri="{FF2B5EF4-FFF2-40B4-BE49-F238E27FC236}">
                  <a16:creationId xmlns:a16="http://schemas.microsoft.com/office/drawing/2014/main" id="{81559907-29E0-6A01-47D1-76D50E282771}"/>
                </a:ext>
              </a:extLst>
            </p:cNvPr>
            <p:cNvGrpSpPr/>
            <p:nvPr/>
          </p:nvGrpSpPr>
          <p:grpSpPr>
            <a:xfrm>
              <a:off x="6469619" y="5573981"/>
              <a:ext cx="533973" cy="437347"/>
              <a:chOff x="7232717" y="3265748"/>
              <a:chExt cx="533973" cy="437347"/>
            </a:xfrm>
          </p:grpSpPr>
          <p:sp>
            <p:nvSpPr>
              <p:cNvPr id="26" name="Google Shape;944;p18">
                <a:extLst>
                  <a:ext uri="{FF2B5EF4-FFF2-40B4-BE49-F238E27FC236}">
                    <a16:creationId xmlns:a16="http://schemas.microsoft.com/office/drawing/2014/main" id="{14BAE18B-D4A0-964D-8618-776B992D93BE}"/>
                  </a:ext>
                </a:extLst>
              </p:cNvPr>
              <p:cNvSpPr/>
              <p:nvPr/>
            </p:nvSpPr>
            <p:spPr>
              <a:xfrm>
                <a:off x="7335750" y="3539391"/>
                <a:ext cx="164533" cy="163704"/>
              </a:xfrm>
              <a:custGeom>
                <a:avLst/>
                <a:gdLst/>
                <a:ahLst/>
                <a:cxnLst/>
                <a:rect l="l" t="t" r="r" b="b"/>
                <a:pathLst>
                  <a:path w="164533" h="163704" extrusionOk="0">
                    <a:moveTo>
                      <a:pt x="164534" y="146949"/>
                    </a:moveTo>
                    <a:lnTo>
                      <a:pt x="155416" y="156067"/>
                    </a:lnTo>
                    <a:cubicBezTo>
                      <a:pt x="145233" y="166251"/>
                      <a:pt x="128892" y="166251"/>
                      <a:pt x="118708" y="156067"/>
                    </a:cubicBezTo>
                    <a:lnTo>
                      <a:pt x="118708" y="156067"/>
                    </a:lnTo>
                    <a:cubicBezTo>
                      <a:pt x="108525" y="145884"/>
                      <a:pt x="108525" y="129543"/>
                      <a:pt x="118708" y="119359"/>
                    </a:cubicBezTo>
                    <a:lnTo>
                      <a:pt x="127826" y="110242"/>
                    </a:lnTo>
                    <a:lnTo>
                      <a:pt x="115393" y="122557"/>
                    </a:lnTo>
                    <a:cubicBezTo>
                      <a:pt x="105209" y="132740"/>
                      <a:pt x="88868" y="132740"/>
                      <a:pt x="78685" y="122557"/>
                    </a:cubicBezTo>
                    <a:lnTo>
                      <a:pt x="78685" y="122557"/>
                    </a:lnTo>
                    <a:cubicBezTo>
                      <a:pt x="68501" y="112373"/>
                      <a:pt x="68501" y="96032"/>
                      <a:pt x="78685" y="85849"/>
                    </a:cubicBezTo>
                    <a:lnTo>
                      <a:pt x="91118" y="73415"/>
                    </a:lnTo>
                    <a:lnTo>
                      <a:pt x="78685" y="85849"/>
                    </a:lnTo>
                    <a:cubicBezTo>
                      <a:pt x="68501" y="96032"/>
                      <a:pt x="52161" y="96032"/>
                      <a:pt x="41977" y="85849"/>
                    </a:cubicBezTo>
                    <a:lnTo>
                      <a:pt x="41977" y="85849"/>
                    </a:lnTo>
                    <a:cubicBezTo>
                      <a:pt x="31794" y="75665"/>
                      <a:pt x="31794" y="59324"/>
                      <a:pt x="41977" y="49141"/>
                    </a:cubicBezTo>
                    <a:lnTo>
                      <a:pt x="54410" y="36708"/>
                    </a:lnTo>
                    <a:lnTo>
                      <a:pt x="44345" y="46773"/>
                    </a:lnTo>
                    <a:cubicBezTo>
                      <a:pt x="34162" y="56956"/>
                      <a:pt x="17821" y="56956"/>
                      <a:pt x="7638" y="46773"/>
                    </a:cubicBezTo>
                    <a:lnTo>
                      <a:pt x="7638" y="46773"/>
                    </a:lnTo>
                    <a:cubicBezTo>
                      <a:pt x="-2546" y="36589"/>
                      <a:pt x="-2546" y="20248"/>
                      <a:pt x="7638" y="10065"/>
                    </a:cubicBezTo>
                    <a:lnTo>
                      <a:pt x="17703" y="0"/>
                    </a:lnTo>
                    <a:lnTo>
                      <a:pt x="7638" y="10065"/>
                    </a:lnTo>
                    <a:cubicBezTo>
                      <a:pt x="-2546" y="20248"/>
                      <a:pt x="-2546" y="36589"/>
                      <a:pt x="7638" y="46773"/>
                    </a:cubicBezTo>
                    <a:lnTo>
                      <a:pt x="7638" y="46773"/>
                    </a:lnTo>
                    <a:cubicBezTo>
                      <a:pt x="17821" y="56956"/>
                      <a:pt x="34162" y="56956"/>
                      <a:pt x="44345" y="46773"/>
                    </a:cubicBezTo>
                    <a:lnTo>
                      <a:pt x="54410" y="36708"/>
                    </a:lnTo>
                    <a:lnTo>
                      <a:pt x="41977" y="49141"/>
                    </a:lnTo>
                    <a:cubicBezTo>
                      <a:pt x="31794" y="59324"/>
                      <a:pt x="31794" y="75665"/>
                      <a:pt x="41977" y="85849"/>
                    </a:cubicBezTo>
                    <a:lnTo>
                      <a:pt x="41977" y="85849"/>
                    </a:lnTo>
                    <a:cubicBezTo>
                      <a:pt x="52161" y="96032"/>
                      <a:pt x="68501" y="96032"/>
                      <a:pt x="78685" y="85849"/>
                    </a:cubicBezTo>
                    <a:lnTo>
                      <a:pt x="91118" y="73415"/>
                    </a:lnTo>
                    <a:lnTo>
                      <a:pt x="78685" y="85849"/>
                    </a:lnTo>
                    <a:cubicBezTo>
                      <a:pt x="68501" y="96032"/>
                      <a:pt x="68501" y="112373"/>
                      <a:pt x="78685" y="122557"/>
                    </a:cubicBezTo>
                    <a:lnTo>
                      <a:pt x="78685" y="122557"/>
                    </a:lnTo>
                    <a:cubicBezTo>
                      <a:pt x="88868" y="132740"/>
                      <a:pt x="105209" y="132740"/>
                      <a:pt x="115393" y="122557"/>
                    </a:cubicBezTo>
                    <a:lnTo>
                      <a:pt x="127826" y="110242"/>
                    </a:lnTo>
                    <a:lnTo>
                      <a:pt x="118708" y="119359"/>
                    </a:lnTo>
                    <a:cubicBezTo>
                      <a:pt x="108525" y="129543"/>
                      <a:pt x="108525" y="145884"/>
                      <a:pt x="118708" y="156067"/>
                    </a:cubicBezTo>
                    <a:lnTo>
                      <a:pt x="118708" y="156067"/>
                    </a:lnTo>
                    <a:cubicBezTo>
                      <a:pt x="128892" y="166251"/>
                      <a:pt x="145233" y="166251"/>
                      <a:pt x="155416" y="156067"/>
                    </a:cubicBezTo>
                    <a:lnTo>
                      <a:pt x="164534" y="146949"/>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27" name="Google Shape;945;p18">
                <a:extLst>
                  <a:ext uri="{FF2B5EF4-FFF2-40B4-BE49-F238E27FC236}">
                    <a16:creationId xmlns:a16="http://schemas.microsoft.com/office/drawing/2014/main" id="{D6086331-CA98-4CDE-6105-2CE04567555B}"/>
                  </a:ext>
                </a:extLst>
              </p:cNvPr>
              <p:cNvSpPr/>
              <p:nvPr/>
            </p:nvSpPr>
            <p:spPr>
              <a:xfrm>
                <a:off x="7300285" y="3333354"/>
                <a:ext cx="398812" cy="367018"/>
              </a:xfrm>
              <a:custGeom>
                <a:avLst/>
                <a:gdLst/>
                <a:ahLst/>
                <a:cxnLst/>
                <a:rect l="l" t="t" r="r" b="b"/>
                <a:pathLst>
                  <a:path w="398812" h="367018" extrusionOk="0">
                    <a:moveTo>
                      <a:pt x="346829" y="206155"/>
                    </a:moveTo>
                    <a:cubicBezTo>
                      <a:pt x="350145" y="202840"/>
                      <a:pt x="351921" y="198459"/>
                      <a:pt x="351921" y="193722"/>
                    </a:cubicBezTo>
                    <a:lnTo>
                      <a:pt x="351921" y="181999"/>
                    </a:lnTo>
                    <a:cubicBezTo>
                      <a:pt x="351921" y="177381"/>
                      <a:pt x="353816" y="172882"/>
                      <a:pt x="357013" y="169566"/>
                    </a:cubicBezTo>
                    <a:lnTo>
                      <a:pt x="398694" y="127885"/>
                    </a:lnTo>
                    <a:lnTo>
                      <a:pt x="271993" y="1184"/>
                    </a:lnTo>
                    <a:lnTo>
                      <a:pt x="126819" y="0"/>
                    </a:lnTo>
                    <a:lnTo>
                      <a:pt x="0" y="126819"/>
                    </a:lnTo>
                    <a:lnTo>
                      <a:pt x="33511" y="160330"/>
                    </a:lnTo>
                    <a:cubicBezTo>
                      <a:pt x="36826" y="163646"/>
                      <a:pt x="38602" y="168027"/>
                      <a:pt x="38602" y="172763"/>
                    </a:cubicBezTo>
                    <a:lnTo>
                      <a:pt x="38602" y="184486"/>
                    </a:lnTo>
                    <a:cubicBezTo>
                      <a:pt x="38602" y="189104"/>
                      <a:pt x="40497" y="193604"/>
                      <a:pt x="43694" y="196919"/>
                    </a:cubicBezTo>
                    <a:lnTo>
                      <a:pt x="206037" y="359262"/>
                    </a:lnTo>
                    <a:cubicBezTo>
                      <a:pt x="216221" y="369446"/>
                      <a:pt x="232562" y="369446"/>
                      <a:pt x="242745" y="359262"/>
                    </a:cubicBezTo>
                    <a:lnTo>
                      <a:pt x="242745" y="359262"/>
                    </a:lnTo>
                    <a:cubicBezTo>
                      <a:pt x="252928" y="349079"/>
                      <a:pt x="252928" y="332738"/>
                      <a:pt x="242745" y="322555"/>
                    </a:cubicBezTo>
                    <a:lnTo>
                      <a:pt x="166724" y="246534"/>
                    </a:lnTo>
                    <a:lnTo>
                      <a:pt x="253165" y="332975"/>
                    </a:lnTo>
                    <a:cubicBezTo>
                      <a:pt x="263349" y="343158"/>
                      <a:pt x="279690" y="343158"/>
                      <a:pt x="289873" y="332975"/>
                    </a:cubicBezTo>
                    <a:lnTo>
                      <a:pt x="289873" y="332975"/>
                    </a:lnTo>
                    <a:cubicBezTo>
                      <a:pt x="300056" y="322791"/>
                      <a:pt x="300056" y="306451"/>
                      <a:pt x="289873" y="296267"/>
                    </a:cubicBezTo>
                    <a:lnTo>
                      <a:pt x="203432" y="209826"/>
                    </a:lnTo>
                    <a:lnTo>
                      <a:pt x="300412" y="306806"/>
                    </a:lnTo>
                    <a:cubicBezTo>
                      <a:pt x="310595" y="316989"/>
                      <a:pt x="326936" y="316989"/>
                      <a:pt x="337119" y="306806"/>
                    </a:cubicBezTo>
                    <a:lnTo>
                      <a:pt x="337119" y="306806"/>
                    </a:lnTo>
                    <a:cubicBezTo>
                      <a:pt x="347303" y="296622"/>
                      <a:pt x="347777" y="281821"/>
                      <a:pt x="337119" y="270098"/>
                    </a:cubicBezTo>
                    <a:lnTo>
                      <a:pt x="240140" y="173119"/>
                    </a:lnTo>
                    <a:lnTo>
                      <a:pt x="321371" y="254349"/>
                    </a:lnTo>
                    <a:cubicBezTo>
                      <a:pt x="331554" y="264533"/>
                      <a:pt x="347895" y="264533"/>
                      <a:pt x="358078" y="254349"/>
                    </a:cubicBezTo>
                    <a:lnTo>
                      <a:pt x="358078" y="254349"/>
                    </a:lnTo>
                    <a:cubicBezTo>
                      <a:pt x="368262" y="244166"/>
                      <a:pt x="368262" y="227825"/>
                      <a:pt x="358078" y="217641"/>
                    </a:cubicBezTo>
                    <a:lnTo>
                      <a:pt x="237653" y="97216"/>
                    </a:lnTo>
                    <a:cubicBezTo>
                      <a:pt x="234338" y="93901"/>
                      <a:pt x="232562" y="89520"/>
                      <a:pt x="232562" y="84783"/>
                    </a:cubicBezTo>
                    <a:lnTo>
                      <a:pt x="232562" y="74244"/>
                    </a:lnTo>
                    <a:cubicBezTo>
                      <a:pt x="232562" y="64535"/>
                      <a:pt x="224746" y="56719"/>
                      <a:pt x="215037" y="56719"/>
                    </a:cubicBezTo>
                    <a:lnTo>
                      <a:pt x="212668" y="56719"/>
                    </a:lnTo>
                    <a:cubicBezTo>
                      <a:pt x="208050" y="56719"/>
                      <a:pt x="203551" y="58614"/>
                      <a:pt x="200235" y="61811"/>
                    </a:cubicBezTo>
                    <a:lnTo>
                      <a:pt x="153225" y="108821"/>
                    </a:lnTo>
                    <a:cubicBezTo>
                      <a:pt x="143042" y="119004"/>
                      <a:pt x="126701" y="119004"/>
                      <a:pt x="116518" y="108821"/>
                    </a:cubicBezTo>
                    <a:lnTo>
                      <a:pt x="116518" y="108821"/>
                    </a:lnTo>
                    <a:cubicBezTo>
                      <a:pt x="106334" y="98637"/>
                      <a:pt x="106334" y="82296"/>
                      <a:pt x="116518" y="72113"/>
                    </a:cubicBezTo>
                    <a:lnTo>
                      <a:pt x="186736" y="355"/>
                    </a:lnTo>
                    <a:lnTo>
                      <a:pt x="116518" y="72113"/>
                    </a:lnTo>
                    <a:cubicBezTo>
                      <a:pt x="106334" y="82296"/>
                      <a:pt x="106334" y="98637"/>
                      <a:pt x="116518" y="108821"/>
                    </a:cubicBezTo>
                    <a:lnTo>
                      <a:pt x="116518" y="108821"/>
                    </a:lnTo>
                    <a:cubicBezTo>
                      <a:pt x="126701" y="119004"/>
                      <a:pt x="143042" y="119004"/>
                      <a:pt x="153225" y="108821"/>
                    </a:cubicBezTo>
                    <a:lnTo>
                      <a:pt x="200235" y="61811"/>
                    </a:lnTo>
                    <a:cubicBezTo>
                      <a:pt x="203551" y="58614"/>
                      <a:pt x="207932" y="56719"/>
                      <a:pt x="212668" y="56719"/>
                    </a:cubicBezTo>
                    <a:lnTo>
                      <a:pt x="215037" y="56719"/>
                    </a:lnTo>
                    <a:cubicBezTo>
                      <a:pt x="224746" y="56719"/>
                      <a:pt x="232562" y="64535"/>
                      <a:pt x="232562" y="74244"/>
                    </a:cubicBezTo>
                    <a:lnTo>
                      <a:pt x="232562" y="84783"/>
                    </a:lnTo>
                    <a:cubicBezTo>
                      <a:pt x="232562" y="89401"/>
                      <a:pt x="234456" y="93901"/>
                      <a:pt x="237653" y="97216"/>
                    </a:cubicBezTo>
                    <a:lnTo>
                      <a:pt x="358197" y="217760"/>
                    </a:lnTo>
                    <a:cubicBezTo>
                      <a:pt x="368380" y="227943"/>
                      <a:pt x="368380" y="244284"/>
                      <a:pt x="358197" y="254468"/>
                    </a:cubicBezTo>
                    <a:lnTo>
                      <a:pt x="358197" y="254468"/>
                    </a:lnTo>
                    <a:cubicBezTo>
                      <a:pt x="348013" y="264651"/>
                      <a:pt x="331673" y="264651"/>
                      <a:pt x="321489" y="254468"/>
                    </a:cubicBezTo>
                    <a:lnTo>
                      <a:pt x="240258" y="173237"/>
                    </a:lnTo>
                    <a:lnTo>
                      <a:pt x="337238" y="270216"/>
                    </a:lnTo>
                    <a:cubicBezTo>
                      <a:pt x="347421" y="280400"/>
                      <a:pt x="347421" y="296741"/>
                      <a:pt x="337238" y="306924"/>
                    </a:cubicBezTo>
                    <a:lnTo>
                      <a:pt x="337238" y="306924"/>
                    </a:lnTo>
                    <a:cubicBezTo>
                      <a:pt x="327054" y="317108"/>
                      <a:pt x="310714" y="317108"/>
                      <a:pt x="300530" y="306924"/>
                    </a:cubicBezTo>
                    <a:lnTo>
                      <a:pt x="203551" y="209945"/>
                    </a:lnTo>
                    <a:lnTo>
                      <a:pt x="289991" y="296386"/>
                    </a:lnTo>
                    <a:cubicBezTo>
                      <a:pt x="300175" y="306569"/>
                      <a:pt x="300175" y="322910"/>
                      <a:pt x="289991" y="333093"/>
                    </a:cubicBezTo>
                    <a:lnTo>
                      <a:pt x="289991" y="333093"/>
                    </a:lnTo>
                    <a:cubicBezTo>
                      <a:pt x="279808" y="343277"/>
                      <a:pt x="263467" y="343277"/>
                      <a:pt x="253284" y="333093"/>
                    </a:cubicBezTo>
                    <a:lnTo>
                      <a:pt x="166843" y="246652"/>
                    </a:lnTo>
                    <a:lnTo>
                      <a:pt x="242863" y="322673"/>
                    </a:lnTo>
                    <a:cubicBezTo>
                      <a:pt x="253047" y="332856"/>
                      <a:pt x="253047" y="349197"/>
                      <a:pt x="242863" y="359381"/>
                    </a:cubicBezTo>
                    <a:lnTo>
                      <a:pt x="242863" y="359381"/>
                    </a:lnTo>
                    <a:cubicBezTo>
                      <a:pt x="232680" y="369564"/>
                      <a:pt x="216339" y="369564"/>
                      <a:pt x="206156" y="359381"/>
                    </a:cubicBezTo>
                    <a:lnTo>
                      <a:pt x="43813" y="196801"/>
                    </a:lnTo>
                    <a:cubicBezTo>
                      <a:pt x="40497" y="193485"/>
                      <a:pt x="38721" y="189104"/>
                      <a:pt x="38721" y="184368"/>
                    </a:cubicBezTo>
                    <a:lnTo>
                      <a:pt x="38721" y="172645"/>
                    </a:lnTo>
                    <a:cubicBezTo>
                      <a:pt x="38721" y="168027"/>
                      <a:pt x="36826" y="163527"/>
                      <a:pt x="33629" y="160212"/>
                    </a:cubicBezTo>
                    <a:lnTo>
                      <a:pt x="118" y="126701"/>
                    </a:lnTo>
                    <a:lnTo>
                      <a:pt x="126819" y="0"/>
                    </a:lnTo>
                    <a:lnTo>
                      <a:pt x="271993" y="1184"/>
                    </a:lnTo>
                    <a:lnTo>
                      <a:pt x="398812" y="128003"/>
                    </a:lnTo>
                    <a:lnTo>
                      <a:pt x="357131" y="169685"/>
                    </a:lnTo>
                    <a:cubicBezTo>
                      <a:pt x="353816" y="173000"/>
                      <a:pt x="352039" y="177381"/>
                      <a:pt x="352039" y="182118"/>
                    </a:cubicBezTo>
                    <a:lnTo>
                      <a:pt x="352039" y="193841"/>
                    </a:lnTo>
                    <a:cubicBezTo>
                      <a:pt x="351921" y="198459"/>
                      <a:pt x="350145" y="202958"/>
                      <a:pt x="346829" y="20615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28" name="Google Shape;946;p18">
                <a:extLst>
                  <a:ext uri="{FF2B5EF4-FFF2-40B4-BE49-F238E27FC236}">
                    <a16:creationId xmlns:a16="http://schemas.microsoft.com/office/drawing/2014/main" id="{9FE4E845-D4BB-122F-5709-288D3E44D7FC}"/>
                  </a:ext>
                </a:extLst>
              </p:cNvPr>
              <p:cNvSpPr/>
              <p:nvPr/>
            </p:nvSpPr>
            <p:spPr>
              <a:xfrm rot="-2700000">
                <a:off x="7221553" y="3339840"/>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29" name="Google Shape;947;p18">
                <a:extLst>
                  <a:ext uri="{FF2B5EF4-FFF2-40B4-BE49-F238E27FC236}">
                    <a16:creationId xmlns:a16="http://schemas.microsoft.com/office/drawing/2014/main" id="{A45C2808-30CA-3B9B-542B-DA8D5F7D0661}"/>
                  </a:ext>
                </a:extLst>
              </p:cNvPr>
              <p:cNvSpPr/>
              <p:nvPr/>
            </p:nvSpPr>
            <p:spPr>
              <a:xfrm rot="-8100000">
                <a:off x="7540677" y="3341105"/>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25" name="Google Shape;508;p12">
              <a:extLst>
                <a:ext uri="{FF2B5EF4-FFF2-40B4-BE49-F238E27FC236}">
                  <a16:creationId xmlns:a16="http://schemas.microsoft.com/office/drawing/2014/main" id="{73E83202-114C-565B-05BA-8C193477F061}"/>
                </a:ext>
              </a:extLst>
            </p:cNvPr>
            <p:cNvSpPr txBox="1"/>
            <p:nvPr/>
          </p:nvSpPr>
          <p:spPr>
            <a:xfrm>
              <a:off x="7315073" y="5645243"/>
              <a:ext cx="395675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b="1" dirty="0">
                  <a:solidFill>
                    <a:schemeClr val="dk1"/>
                  </a:solidFill>
                  <a:latin typeface="Quattrocento Sans"/>
                  <a:ea typeface="Quattrocento Sans"/>
                  <a:cs typeface="Quattrocento Sans"/>
                  <a:sym typeface="Quattrocento Sans"/>
                </a:rPr>
                <a:t> </a:t>
              </a:r>
              <a:r>
                <a:rPr lang="ca-ES" noProof="0" dirty="0">
                  <a:solidFill>
                    <a:schemeClr val="dk1"/>
                  </a:solidFill>
                  <a:latin typeface="Quattrocento Sans"/>
                  <a:ea typeface="Quattrocento Sans"/>
                  <a:cs typeface="Quattrocento Sans"/>
                  <a:sym typeface="Quattrocento Sans"/>
                </a:rPr>
                <a:t>Agraeix a l’entrevistador el seu temps</a:t>
              </a:r>
              <a:r>
                <a:rPr lang="ca-ES" b="1" noProof="0" dirty="0">
                  <a:solidFill>
                    <a:schemeClr val="dk1"/>
                  </a:solidFill>
                  <a:latin typeface="Quattrocento Sans"/>
                  <a:ea typeface="Quattrocento Sans"/>
                  <a:cs typeface="Quattrocento Sans"/>
                  <a:sym typeface="Quattrocento Sans"/>
                </a:rPr>
                <a:t>.</a:t>
              </a:r>
              <a:endParaRPr dirty="0"/>
            </a:p>
          </p:txBody>
        </p:sp>
      </p:grpSp>
      <p:cxnSp>
        <p:nvCxnSpPr>
          <p:cNvPr id="30" name="Google Shape;509;p12">
            <a:extLst>
              <a:ext uri="{FF2B5EF4-FFF2-40B4-BE49-F238E27FC236}">
                <a16:creationId xmlns:a16="http://schemas.microsoft.com/office/drawing/2014/main" id="{E9EF0A5B-3239-6D2C-F5A2-1397E620108A}"/>
              </a:ext>
            </a:extLst>
          </p:cNvPr>
          <p:cNvCxnSpPr/>
          <p:nvPr/>
        </p:nvCxnSpPr>
        <p:spPr>
          <a:xfrm rot="10800000">
            <a:off x="7320434" y="5681878"/>
            <a:ext cx="0" cy="435663"/>
          </a:xfrm>
          <a:prstGeom prst="straightConnector1">
            <a:avLst/>
          </a:prstGeom>
          <a:noFill/>
          <a:ln w="19050" cap="rnd" cmpd="sng">
            <a:solidFill>
              <a:schemeClr val="accent2"/>
            </a:solidFill>
            <a:prstDash val="solid"/>
            <a:round/>
            <a:headEnd type="none" w="sm" len="sm"/>
            <a:tailEnd type="none" w="sm" len="sm"/>
          </a:ln>
        </p:spPr>
      </p:cxnSp>
      <p:cxnSp>
        <p:nvCxnSpPr>
          <p:cNvPr id="31" name="Google Shape;509;p12">
            <a:extLst>
              <a:ext uri="{FF2B5EF4-FFF2-40B4-BE49-F238E27FC236}">
                <a16:creationId xmlns:a16="http://schemas.microsoft.com/office/drawing/2014/main" id="{AE3AE50A-121B-59D3-4C11-914615C8DE24}"/>
              </a:ext>
            </a:extLst>
          </p:cNvPr>
          <p:cNvCxnSpPr/>
          <p:nvPr/>
        </p:nvCxnSpPr>
        <p:spPr>
          <a:xfrm rot="10800000">
            <a:off x="7230421" y="4622379"/>
            <a:ext cx="0" cy="435663"/>
          </a:xfrm>
          <a:prstGeom prst="straightConnector1">
            <a:avLst/>
          </a:prstGeom>
          <a:noFill/>
          <a:ln w="19050" cap="rnd" cmpd="sng">
            <a:solidFill>
              <a:schemeClr val="accent2"/>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14" descr="A person sitting on a bench&#10;&#10;Description automatically generated with medium confidence"/>
          <p:cNvPicPr preferRelativeResize="0"/>
          <p:nvPr/>
        </p:nvPicPr>
        <p:blipFill rotWithShape="1">
          <a:blip r:embed="rId3">
            <a:alphaModFix/>
          </a:blip>
          <a:srcRect l="14026" t="9740" r="41519" b="22632"/>
          <a:stretch/>
        </p:blipFill>
        <p:spPr>
          <a:xfrm>
            <a:off x="6995314" y="2205198"/>
            <a:ext cx="5196686" cy="4342283"/>
          </a:xfrm>
          <a:prstGeom prst="rect">
            <a:avLst/>
          </a:prstGeom>
          <a:noFill/>
          <a:ln>
            <a:noFill/>
          </a:ln>
        </p:spPr>
      </p:pic>
      <p:sp>
        <p:nvSpPr>
          <p:cNvPr id="631" name="Google Shape;631;p14"/>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es-ES" sz="900">
                <a:solidFill>
                  <a:srgbClr val="5A5B5D"/>
                </a:solidFill>
                <a:latin typeface="Quattrocento Sans"/>
                <a:ea typeface="Quattrocento Sans"/>
                <a:cs typeface="Quattrocento Sans"/>
                <a:sym typeface="Quattrocento Sans"/>
              </a:rPr>
              <a:t>p. </a:t>
            </a:r>
            <a:fld id="{00000000-1234-1234-1234-123412341234}" type="slidenum">
              <a:rPr lang="es-ES" sz="900">
                <a:solidFill>
                  <a:srgbClr val="5A5B5D"/>
                </a:solidFill>
                <a:latin typeface="Quattrocento Sans"/>
                <a:ea typeface="Quattrocento Sans"/>
                <a:cs typeface="Quattrocento Sans"/>
                <a:sym typeface="Quattrocento Sans"/>
              </a:rPr>
              <a:t>13</a:t>
            </a:fld>
            <a:endParaRPr sz="900">
              <a:solidFill>
                <a:srgbClr val="5A5B5D"/>
              </a:solidFill>
              <a:latin typeface="Quattrocento Sans"/>
              <a:ea typeface="Quattrocento Sans"/>
              <a:cs typeface="Quattrocento Sans"/>
              <a:sym typeface="Quattrocento Sans"/>
            </a:endParaRPr>
          </a:p>
        </p:txBody>
      </p:sp>
      <p:cxnSp>
        <p:nvCxnSpPr>
          <p:cNvPr id="633" name="Google Shape;633;p14"/>
          <p:cNvCxnSpPr>
            <a:cxnSpLocks/>
          </p:cNvCxnSpPr>
          <p:nvPr/>
        </p:nvCxnSpPr>
        <p:spPr>
          <a:xfrm flipV="1">
            <a:off x="570084" y="728663"/>
            <a:ext cx="0" cy="132493"/>
          </a:xfrm>
          <a:prstGeom prst="straightConnector1">
            <a:avLst/>
          </a:prstGeom>
          <a:noFill/>
          <a:ln w="38100" cap="rnd" cmpd="sng">
            <a:solidFill>
              <a:schemeClr val="accent1"/>
            </a:solidFill>
            <a:prstDash val="solid"/>
            <a:round/>
            <a:headEnd type="none" w="sm" len="sm"/>
            <a:tailEnd type="none" w="sm" len="sm"/>
          </a:ln>
        </p:spPr>
      </p:cxnSp>
      <p:sp>
        <p:nvSpPr>
          <p:cNvPr id="637" name="Google Shape;637;p14"/>
          <p:cNvSpPr txBox="1"/>
          <p:nvPr/>
        </p:nvSpPr>
        <p:spPr>
          <a:xfrm>
            <a:off x="1324473" y="4241595"/>
            <a:ext cx="451940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Simula entrevistes amb preguntes personalitzades</a:t>
            </a:r>
          </a:p>
        </p:txBody>
      </p:sp>
      <p:cxnSp>
        <p:nvCxnSpPr>
          <p:cNvPr id="638" name="Google Shape;638;p14"/>
          <p:cNvCxnSpPr/>
          <p:nvPr/>
        </p:nvCxnSpPr>
        <p:spPr>
          <a:xfrm rot="10800000">
            <a:off x="1248574" y="1302204"/>
            <a:ext cx="0" cy="4717333"/>
          </a:xfrm>
          <a:prstGeom prst="straightConnector1">
            <a:avLst/>
          </a:prstGeom>
          <a:noFill/>
          <a:ln w="19050" cap="rnd" cmpd="sng">
            <a:solidFill>
              <a:schemeClr val="accent1"/>
            </a:solidFill>
            <a:prstDash val="solid"/>
            <a:round/>
            <a:headEnd type="none" w="sm" len="sm"/>
            <a:tailEnd type="none" w="sm" len="sm"/>
          </a:ln>
        </p:spPr>
      </p:cxnSp>
      <p:sp>
        <p:nvSpPr>
          <p:cNvPr id="641" name="Google Shape;641;p14"/>
          <p:cNvSpPr txBox="1"/>
          <p:nvPr/>
        </p:nvSpPr>
        <p:spPr>
          <a:xfrm>
            <a:off x="1307301" y="3214104"/>
            <a:ext cx="337485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Quattrocento Sans"/>
              <a:buNone/>
            </a:pPr>
            <a:r>
              <a:rPr lang="ca-ES" sz="1600" noProof="0" dirty="0">
                <a:solidFill>
                  <a:schemeClr val="dk1"/>
                </a:solidFill>
                <a:latin typeface="Quattrocento Sans"/>
                <a:sym typeface="Quattrocento Sans"/>
              </a:rPr>
              <a:t>Avalua el teu llenguatge corporal.</a:t>
            </a:r>
          </a:p>
        </p:txBody>
      </p:sp>
      <p:sp>
        <p:nvSpPr>
          <p:cNvPr id="644" name="Google Shape;644;p14"/>
          <p:cNvSpPr txBox="1"/>
          <p:nvPr/>
        </p:nvSpPr>
        <p:spPr>
          <a:xfrm>
            <a:off x="1317382" y="2306262"/>
            <a:ext cx="5872025"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Corregir l’expressió oral: crosses verbals, claredat i confiança.</a:t>
            </a:r>
            <a:endParaRPr sz="1600" dirty="0">
              <a:solidFill>
                <a:schemeClr val="dk1"/>
              </a:solidFill>
              <a:latin typeface="Quattrocento Sans"/>
              <a:ea typeface="Quattrocento Sans"/>
              <a:cs typeface="Quattrocento Sans"/>
              <a:sym typeface="Quattrocento Sans"/>
            </a:endParaRPr>
          </a:p>
        </p:txBody>
      </p:sp>
      <p:grpSp>
        <p:nvGrpSpPr>
          <p:cNvPr id="646" name="Google Shape;646;p14"/>
          <p:cNvGrpSpPr/>
          <p:nvPr/>
        </p:nvGrpSpPr>
        <p:grpSpPr>
          <a:xfrm>
            <a:off x="-7954775" y="1343833"/>
            <a:ext cx="9067693" cy="3539850"/>
            <a:chOff x="7079645" y="-1011008"/>
            <a:chExt cx="9067693" cy="3539850"/>
          </a:xfrm>
        </p:grpSpPr>
        <p:sp>
          <p:nvSpPr>
            <p:cNvPr id="647" name="Google Shape;647;p14"/>
            <p:cNvSpPr/>
            <p:nvPr/>
          </p:nvSpPr>
          <p:spPr>
            <a:xfrm>
              <a:off x="15830378" y="-101100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48" name="Google Shape;648;p14"/>
            <p:cNvSpPr txBox="1"/>
            <p:nvPr/>
          </p:nvSpPr>
          <p:spPr>
            <a:xfrm>
              <a:off x="7079645" y="2282621"/>
              <a:ext cx="451940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Analitzar les teves respostes i suggerir respostes</a:t>
              </a:r>
            </a:p>
          </p:txBody>
        </p:sp>
      </p:grpSp>
      <p:sp>
        <p:nvSpPr>
          <p:cNvPr id="649" name="Google Shape;649;p14"/>
          <p:cNvSpPr txBox="1"/>
          <p:nvPr/>
        </p:nvSpPr>
        <p:spPr>
          <a:xfrm>
            <a:off x="1317382" y="1377062"/>
            <a:ext cx="609313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Redactar el CV i carta de presentació en funció de l’oferta laboral.</a:t>
            </a:r>
          </a:p>
        </p:txBody>
      </p:sp>
      <p:grpSp>
        <p:nvGrpSpPr>
          <p:cNvPr id="651" name="Google Shape;651;p14"/>
          <p:cNvGrpSpPr/>
          <p:nvPr/>
        </p:nvGrpSpPr>
        <p:grpSpPr>
          <a:xfrm>
            <a:off x="104198" y="4170614"/>
            <a:ext cx="432720" cy="398803"/>
            <a:chOff x="3862035" y="2606429"/>
            <a:chExt cx="393382" cy="393382"/>
          </a:xfrm>
        </p:grpSpPr>
        <p:sp>
          <p:nvSpPr>
            <p:cNvPr id="652" name="Google Shape;652;p14"/>
            <p:cNvSpPr/>
            <p:nvPr/>
          </p:nvSpPr>
          <p:spPr>
            <a:xfrm>
              <a:off x="4040153" y="2802644"/>
              <a:ext cx="19050" cy="19050"/>
            </a:xfrm>
            <a:custGeom>
              <a:avLst/>
              <a:gdLst/>
              <a:ahLst/>
              <a:cxnLst/>
              <a:rect l="l" t="t" r="r" b="b"/>
              <a:pathLst>
                <a:path w="19050" h="19050" extrusionOk="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noFill/>
            <a:ln w="9525" cap="sq"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3" name="Google Shape;653;p14"/>
            <p:cNvSpPr/>
            <p:nvPr/>
          </p:nvSpPr>
          <p:spPr>
            <a:xfrm>
              <a:off x="3980145" y="2742637"/>
              <a:ext cx="139065" cy="139065"/>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noFill/>
            <a:ln w="9525" cap="sq"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4" name="Google Shape;654;p14"/>
            <p:cNvSpPr/>
            <p:nvPr/>
          </p:nvSpPr>
          <p:spPr>
            <a:xfrm>
              <a:off x="4064918" y="2649292"/>
              <a:ext cx="148589" cy="148590"/>
            </a:xfrm>
            <a:custGeom>
              <a:avLst/>
              <a:gdLst/>
              <a:ahLst/>
              <a:cxnLst/>
              <a:rect l="l" t="t" r="r" b="b"/>
              <a:pathLst>
                <a:path w="148589" h="148590" extrusionOk="0">
                  <a:moveTo>
                    <a:pt x="0" y="148590"/>
                  </a:moveTo>
                  <a:lnTo>
                    <a:pt x="148590" y="0"/>
                  </a:lnTo>
                </a:path>
              </a:pathLst>
            </a:custGeom>
            <a:noFill/>
            <a:ln w="9525" cap="sq"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5" name="Google Shape;655;p14"/>
            <p:cNvSpPr/>
            <p:nvPr/>
          </p:nvSpPr>
          <p:spPr>
            <a:xfrm>
              <a:off x="4213508" y="2606429"/>
              <a:ext cx="41909" cy="42862"/>
            </a:xfrm>
            <a:custGeom>
              <a:avLst/>
              <a:gdLst/>
              <a:ahLst/>
              <a:cxnLst/>
              <a:rect l="l" t="t" r="r" b="b"/>
              <a:pathLst>
                <a:path w="41909" h="42862" extrusionOk="0">
                  <a:moveTo>
                    <a:pt x="0" y="0"/>
                  </a:moveTo>
                  <a:lnTo>
                    <a:pt x="0" y="42863"/>
                  </a:lnTo>
                  <a:lnTo>
                    <a:pt x="41910" y="42863"/>
                  </a:lnTo>
                </a:path>
              </a:pathLst>
            </a:custGeom>
            <a:noFill/>
            <a:ln w="9525" cap="sq"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6" name="Google Shape;656;p14"/>
            <p:cNvSpPr/>
            <p:nvPr/>
          </p:nvSpPr>
          <p:spPr>
            <a:xfrm>
              <a:off x="3921090" y="2683582"/>
              <a:ext cx="257175" cy="257175"/>
            </a:xfrm>
            <a:custGeom>
              <a:avLst/>
              <a:gdLst/>
              <a:ahLst/>
              <a:cxnLst/>
              <a:rect l="l" t="t" r="r" b="b"/>
              <a:pathLst>
                <a:path w="257175" h="257175" extrusionOk="0">
                  <a:moveTo>
                    <a:pt x="257175" y="128588"/>
                  </a:moveTo>
                  <a:cubicBezTo>
                    <a:pt x="257175" y="199604"/>
                    <a:pt x="199604" y="257175"/>
                    <a:pt x="128588" y="257175"/>
                  </a:cubicBezTo>
                  <a:cubicBezTo>
                    <a:pt x="57571" y="257175"/>
                    <a:pt x="0" y="199604"/>
                    <a:pt x="0" y="128587"/>
                  </a:cubicBezTo>
                  <a:cubicBezTo>
                    <a:pt x="0" y="57571"/>
                    <a:pt x="57571" y="0"/>
                    <a:pt x="128588" y="0"/>
                  </a:cubicBezTo>
                  <a:cubicBezTo>
                    <a:pt x="199604" y="0"/>
                    <a:pt x="257175" y="57571"/>
                    <a:pt x="257175" y="128588"/>
                  </a:cubicBezTo>
                  <a:close/>
                </a:path>
              </a:pathLst>
            </a:custGeom>
            <a:noFill/>
            <a:ln w="9525" cap="sq"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7" name="Google Shape;657;p14"/>
            <p:cNvSpPr/>
            <p:nvPr/>
          </p:nvSpPr>
          <p:spPr>
            <a:xfrm>
              <a:off x="3862035" y="2624527"/>
              <a:ext cx="375285" cy="375284"/>
            </a:xfrm>
            <a:custGeom>
              <a:avLst/>
              <a:gdLst/>
              <a:ahLst/>
              <a:cxnLst/>
              <a:rect l="l" t="t" r="r" b="b"/>
              <a:pathLst>
                <a:path w="375285" h="375284" extrusionOk="0">
                  <a:moveTo>
                    <a:pt x="375285" y="187643"/>
                  </a:moveTo>
                  <a:cubicBezTo>
                    <a:pt x="375285" y="291275"/>
                    <a:pt x="291275" y="375285"/>
                    <a:pt x="187643" y="375285"/>
                  </a:cubicBezTo>
                  <a:cubicBezTo>
                    <a:pt x="84010" y="375285"/>
                    <a:pt x="0" y="291275"/>
                    <a:pt x="0" y="187642"/>
                  </a:cubicBezTo>
                  <a:cubicBezTo>
                    <a:pt x="0" y="84010"/>
                    <a:pt x="84010" y="0"/>
                    <a:pt x="187643" y="0"/>
                  </a:cubicBezTo>
                  <a:cubicBezTo>
                    <a:pt x="291275" y="0"/>
                    <a:pt x="375285" y="84010"/>
                    <a:pt x="375285" y="187643"/>
                  </a:cubicBezTo>
                  <a:close/>
                </a:path>
              </a:pathLst>
            </a:custGeom>
            <a:noFill/>
            <a:ln w="9525" cap="sq"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658" name="Google Shape;658;p14"/>
          <p:cNvGrpSpPr/>
          <p:nvPr/>
        </p:nvGrpSpPr>
        <p:grpSpPr>
          <a:xfrm>
            <a:off x="104198" y="2240525"/>
            <a:ext cx="459961" cy="508918"/>
            <a:chOff x="6944641" y="1761430"/>
            <a:chExt cx="418146" cy="403859"/>
          </a:xfrm>
        </p:grpSpPr>
        <p:sp>
          <p:nvSpPr>
            <p:cNvPr id="659" name="Google Shape;659;p14"/>
            <p:cNvSpPr/>
            <p:nvPr/>
          </p:nvSpPr>
          <p:spPr>
            <a:xfrm>
              <a:off x="7276111" y="1788100"/>
              <a:ext cx="40004" cy="140970"/>
            </a:xfrm>
            <a:custGeom>
              <a:avLst/>
              <a:gdLst/>
              <a:ahLst/>
              <a:cxnLst/>
              <a:rect l="l" t="t" r="r" b="b"/>
              <a:pathLst>
                <a:path w="40004" h="140970" extrusionOk="0">
                  <a:moveTo>
                    <a:pt x="0" y="138113"/>
                  </a:moveTo>
                  <a:lnTo>
                    <a:pt x="0" y="20003"/>
                  </a:lnTo>
                  <a:cubicBezTo>
                    <a:pt x="0" y="8572"/>
                    <a:pt x="9525" y="0"/>
                    <a:pt x="20002" y="0"/>
                  </a:cubicBezTo>
                  <a:lnTo>
                    <a:pt x="20002" y="0"/>
                  </a:lnTo>
                  <a:cubicBezTo>
                    <a:pt x="31432" y="0"/>
                    <a:pt x="40005" y="9525"/>
                    <a:pt x="40005" y="20003"/>
                  </a:cubicBezTo>
                  <a:lnTo>
                    <a:pt x="40005" y="140970"/>
                  </a:lnTo>
                  <a:lnTo>
                    <a:pt x="40005" y="20003"/>
                  </a:lnTo>
                  <a:cubicBezTo>
                    <a:pt x="40005" y="8572"/>
                    <a:pt x="30480" y="0"/>
                    <a:pt x="20002" y="0"/>
                  </a:cubicBezTo>
                  <a:lnTo>
                    <a:pt x="20002" y="0"/>
                  </a:lnTo>
                  <a:cubicBezTo>
                    <a:pt x="8572" y="0"/>
                    <a:pt x="0" y="9525"/>
                    <a:pt x="0" y="20003"/>
                  </a:cubicBezTo>
                  <a:lnTo>
                    <a:pt x="0" y="13811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0" name="Google Shape;660;p14"/>
            <p:cNvSpPr/>
            <p:nvPr/>
          </p:nvSpPr>
          <p:spPr>
            <a:xfrm>
              <a:off x="7236106" y="1761430"/>
              <a:ext cx="40005" cy="149542"/>
            </a:xfrm>
            <a:custGeom>
              <a:avLst/>
              <a:gdLst/>
              <a:ahLst/>
              <a:cxnLst/>
              <a:rect l="l" t="t" r="r" b="b"/>
              <a:pathLst>
                <a:path w="40005" h="149542" extrusionOk="0">
                  <a:moveTo>
                    <a:pt x="40005" y="70485"/>
                  </a:moveTo>
                  <a:lnTo>
                    <a:pt x="40005" y="20003"/>
                  </a:lnTo>
                  <a:cubicBezTo>
                    <a:pt x="40005" y="8573"/>
                    <a:pt x="30480" y="0"/>
                    <a:pt x="20002" y="0"/>
                  </a:cubicBezTo>
                  <a:lnTo>
                    <a:pt x="20002" y="0"/>
                  </a:lnTo>
                  <a:cubicBezTo>
                    <a:pt x="8572" y="0"/>
                    <a:pt x="0" y="9525"/>
                    <a:pt x="0" y="20003"/>
                  </a:cubicBezTo>
                  <a:lnTo>
                    <a:pt x="0" y="149543"/>
                  </a:lnTo>
                  <a:lnTo>
                    <a:pt x="0" y="20003"/>
                  </a:lnTo>
                  <a:cubicBezTo>
                    <a:pt x="0" y="8573"/>
                    <a:pt x="9525" y="0"/>
                    <a:pt x="20002" y="0"/>
                  </a:cubicBezTo>
                  <a:lnTo>
                    <a:pt x="20002" y="0"/>
                  </a:lnTo>
                  <a:cubicBezTo>
                    <a:pt x="31432" y="0"/>
                    <a:pt x="40005" y="9525"/>
                    <a:pt x="40005" y="20003"/>
                  </a:cubicBezTo>
                  <a:lnTo>
                    <a:pt x="40005" y="7048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1" name="Google Shape;661;p14"/>
            <p:cNvSpPr/>
            <p:nvPr/>
          </p:nvSpPr>
          <p:spPr>
            <a:xfrm>
              <a:off x="7195148" y="1776670"/>
              <a:ext cx="40005" cy="113347"/>
            </a:xfrm>
            <a:custGeom>
              <a:avLst/>
              <a:gdLst/>
              <a:ahLst/>
              <a:cxnLst/>
              <a:rect l="l" t="t" r="r" b="b"/>
              <a:pathLst>
                <a:path w="40005" h="113347" extrusionOk="0">
                  <a:moveTo>
                    <a:pt x="40005" y="20003"/>
                  </a:moveTo>
                  <a:cubicBezTo>
                    <a:pt x="40005" y="8573"/>
                    <a:pt x="30480" y="0"/>
                    <a:pt x="20003" y="0"/>
                  </a:cubicBezTo>
                  <a:lnTo>
                    <a:pt x="20003" y="0"/>
                  </a:lnTo>
                  <a:cubicBezTo>
                    <a:pt x="8572" y="0"/>
                    <a:pt x="0" y="9525"/>
                    <a:pt x="0" y="20003"/>
                  </a:cubicBezTo>
                  <a:lnTo>
                    <a:pt x="0" y="113348"/>
                  </a:lnTo>
                  <a:lnTo>
                    <a:pt x="0" y="20003"/>
                  </a:lnTo>
                  <a:cubicBezTo>
                    <a:pt x="0" y="8573"/>
                    <a:pt x="9525" y="0"/>
                    <a:pt x="20003" y="0"/>
                  </a:cubicBezTo>
                  <a:lnTo>
                    <a:pt x="20003" y="0"/>
                  </a:lnTo>
                  <a:cubicBezTo>
                    <a:pt x="31433" y="0"/>
                    <a:pt x="40005" y="8573"/>
                    <a:pt x="40005" y="2000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2" name="Google Shape;662;p14"/>
            <p:cNvSpPr/>
            <p:nvPr/>
          </p:nvSpPr>
          <p:spPr>
            <a:xfrm>
              <a:off x="7153238" y="1806197"/>
              <a:ext cx="40005" cy="97154"/>
            </a:xfrm>
            <a:custGeom>
              <a:avLst/>
              <a:gdLst/>
              <a:ahLst/>
              <a:cxnLst/>
              <a:rect l="l" t="t" r="r" b="b"/>
              <a:pathLst>
                <a:path w="40005" h="97154" extrusionOk="0">
                  <a:moveTo>
                    <a:pt x="0" y="97155"/>
                  </a:moveTo>
                  <a:lnTo>
                    <a:pt x="0" y="20003"/>
                  </a:lnTo>
                  <a:cubicBezTo>
                    <a:pt x="0" y="8573"/>
                    <a:pt x="9525" y="0"/>
                    <a:pt x="20003" y="0"/>
                  </a:cubicBezTo>
                  <a:lnTo>
                    <a:pt x="20003" y="0"/>
                  </a:lnTo>
                  <a:cubicBezTo>
                    <a:pt x="31432" y="0"/>
                    <a:pt x="40005" y="9525"/>
                    <a:pt x="40005" y="20003"/>
                  </a:cubicBezTo>
                  <a:cubicBezTo>
                    <a:pt x="40005" y="8573"/>
                    <a:pt x="30480" y="0"/>
                    <a:pt x="20003" y="0"/>
                  </a:cubicBezTo>
                  <a:lnTo>
                    <a:pt x="20003" y="0"/>
                  </a:lnTo>
                  <a:cubicBezTo>
                    <a:pt x="8572" y="0"/>
                    <a:pt x="0" y="9525"/>
                    <a:pt x="0" y="20003"/>
                  </a:cubicBezTo>
                  <a:lnTo>
                    <a:pt x="0" y="9715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3" name="Google Shape;663;p14"/>
            <p:cNvSpPr/>
            <p:nvPr/>
          </p:nvSpPr>
          <p:spPr>
            <a:xfrm>
              <a:off x="7289445" y="2074803"/>
              <a:ext cx="9525" cy="89534"/>
            </a:xfrm>
            <a:custGeom>
              <a:avLst/>
              <a:gdLst/>
              <a:ahLst/>
              <a:cxnLst/>
              <a:rect l="l" t="t" r="r" b="b"/>
              <a:pathLst>
                <a:path w="9525" h="89534" extrusionOk="0">
                  <a:moveTo>
                    <a:pt x="0" y="0"/>
                  </a:moveTo>
                  <a:lnTo>
                    <a:pt x="0" y="89535"/>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4" name="Google Shape;664;p14"/>
            <p:cNvSpPr/>
            <p:nvPr/>
          </p:nvSpPr>
          <p:spPr>
            <a:xfrm>
              <a:off x="6990361" y="1788100"/>
              <a:ext cx="40005" cy="140970"/>
            </a:xfrm>
            <a:custGeom>
              <a:avLst/>
              <a:gdLst/>
              <a:ahLst/>
              <a:cxnLst/>
              <a:rect l="l" t="t" r="r" b="b"/>
              <a:pathLst>
                <a:path w="40005" h="140970" extrusionOk="0">
                  <a:moveTo>
                    <a:pt x="0" y="140970"/>
                  </a:moveTo>
                  <a:lnTo>
                    <a:pt x="0" y="20003"/>
                  </a:lnTo>
                  <a:cubicBezTo>
                    <a:pt x="0" y="8572"/>
                    <a:pt x="9525" y="0"/>
                    <a:pt x="20003" y="0"/>
                  </a:cubicBezTo>
                  <a:lnTo>
                    <a:pt x="20003" y="0"/>
                  </a:lnTo>
                  <a:cubicBezTo>
                    <a:pt x="31432" y="0"/>
                    <a:pt x="40005" y="9525"/>
                    <a:pt x="40005" y="20003"/>
                  </a:cubicBezTo>
                  <a:lnTo>
                    <a:pt x="40005" y="139065"/>
                  </a:lnTo>
                  <a:lnTo>
                    <a:pt x="40005" y="20003"/>
                  </a:lnTo>
                  <a:cubicBezTo>
                    <a:pt x="40005" y="8572"/>
                    <a:pt x="30480" y="0"/>
                    <a:pt x="20003" y="0"/>
                  </a:cubicBezTo>
                  <a:lnTo>
                    <a:pt x="20003" y="0"/>
                  </a:lnTo>
                  <a:cubicBezTo>
                    <a:pt x="8573" y="0"/>
                    <a:pt x="0" y="9525"/>
                    <a:pt x="0" y="20003"/>
                  </a:cubicBezTo>
                  <a:lnTo>
                    <a:pt x="0" y="14097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5" name="Google Shape;665;p14"/>
            <p:cNvSpPr/>
            <p:nvPr/>
          </p:nvSpPr>
          <p:spPr>
            <a:xfrm>
              <a:off x="7031318" y="1761430"/>
              <a:ext cx="40004" cy="149542"/>
            </a:xfrm>
            <a:custGeom>
              <a:avLst/>
              <a:gdLst/>
              <a:ahLst/>
              <a:cxnLst/>
              <a:rect l="l" t="t" r="r" b="b"/>
              <a:pathLst>
                <a:path w="40004" h="149542" extrusionOk="0">
                  <a:moveTo>
                    <a:pt x="0" y="70485"/>
                  </a:moveTo>
                  <a:lnTo>
                    <a:pt x="0" y="20003"/>
                  </a:lnTo>
                  <a:cubicBezTo>
                    <a:pt x="0" y="8573"/>
                    <a:pt x="9525" y="0"/>
                    <a:pt x="20003" y="0"/>
                  </a:cubicBezTo>
                  <a:lnTo>
                    <a:pt x="20003" y="0"/>
                  </a:lnTo>
                  <a:cubicBezTo>
                    <a:pt x="31433" y="0"/>
                    <a:pt x="40005" y="9525"/>
                    <a:pt x="40005" y="20003"/>
                  </a:cubicBezTo>
                  <a:lnTo>
                    <a:pt x="40005" y="149543"/>
                  </a:lnTo>
                  <a:lnTo>
                    <a:pt x="40005" y="20003"/>
                  </a:lnTo>
                  <a:cubicBezTo>
                    <a:pt x="40005" y="8573"/>
                    <a:pt x="30480" y="0"/>
                    <a:pt x="20003" y="0"/>
                  </a:cubicBezTo>
                  <a:lnTo>
                    <a:pt x="20003" y="0"/>
                  </a:lnTo>
                  <a:cubicBezTo>
                    <a:pt x="8573" y="0"/>
                    <a:pt x="0" y="9525"/>
                    <a:pt x="0" y="20003"/>
                  </a:cubicBezTo>
                  <a:lnTo>
                    <a:pt x="0" y="7048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6" name="Google Shape;666;p14"/>
            <p:cNvSpPr/>
            <p:nvPr/>
          </p:nvSpPr>
          <p:spPr>
            <a:xfrm>
              <a:off x="7072276" y="1776670"/>
              <a:ext cx="40005" cy="113347"/>
            </a:xfrm>
            <a:custGeom>
              <a:avLst/>
              <a:gdLst/>
              <a:ahLst/>
              <a:cxnLst/>
              <a:rect l="l" t="t" r="r" b="b"/>
              <a:pathLst>
                <a:path w="40005" h="113347" extrusionOk="0">
                  <a:moveTo>
                    <a:pt x="0" y="20003"/>
                  </a:moveTo>
                  <a:cubicBezTo>
                    <a:pt x="0" y="8573"/>
                    <a:pt x="9525" y="0"/>
                    <a:pt x="20003" y="0"/>
                  </a:cubicBezTo>
                  <a:lnTo>
                    <a:pt x="20003" y="0"/>
                  </a:lnTo>
                  <a:cubicBezTo>
                    <a:pt x="31432" y="0"/>
                    <a:pt x="40005" y="9525"/>
                    <a:pt x="40005" y="20003"/>
                  </a:cubicBezTo>
                  <a:lnTo>
                    <a:pt x="40005" y="113348"/>
                  </a:lnTo>
                  <a:lnTo>
                    <a:pt x="40005" y="20003"/>
                  </a:lnTo>
                  <a:cubicBezTo>
                    <a:pt x="40005" y="8573"/>
                    <a:pt x="30480" y="0"/>
                    <a:pt x="20003" y="0"/>
                  </a:cubicBezTo>
                  <a:lnTo>
                    <a:pt x="20003" y="0"/>
                  </a:lnTo>
                  <a:cubicBezTo>
                    <a:pt x="8572" y="0"/>
                    <a:pt x="0" y="8573"/>
                    <a:pt x="0" y="2000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7" name="Google Shape;667;p14"/>
            <p:cNvSpPr/>
            <p:nvPr/>
          </p:nvSpPr>
          <p:spPr>
            <a:xfrm>
              <a:off x="7112281" y="1806197"/>
              <a:ext cx="40004" cy="97154"/>
            </a:xfrm>
            <a:custGeom>
              <a:avLst/>
              <a:gdLst/>
              <a:ahLst/>
              <a:cxnLst/>
              <a:rect l="l" t="t" r="r" b="b"/>
              <a:pathLst>
                <a:path w="40004" h="97154" extrusionOk="0">
                  <a:moveTo>
                    <a:pt x="0" y="20003"/>
                  </a:moveTo>
                  <a:cubicBezTo>
                    <a:pt x="0" y="8573"/>
                    <a:pt x="9525" y="0"/>
                    <a:pt x="20002" y="0"/>
                  </a:cubicBezTo>
                  <a:lnTo>
                    <a:pt x="20002" y="0"/>
                  </a:lnTo>
                  <a:cubicBezTo>
                    <a:pt x="31432" y="0"/>
                    <a:pt x="40005" y="9525"/>
                    <a:pt x="40005" y="20003"/>
                  </a:cubicBezTo>
                  <a:lnTo>
                    <a:pt x="40005" y="97155"/>
                  </a:lnTo>
                  <a:lnTo>
                    <a:pt x="40005" y="20003"/>
                  </a:lnTo>
                  <a:cubicBezTo>
                    <a:pt x="40005" y="8573"/>
                    <a:pt x="30480" y="0"/>
                    <a:pt x="20002" y="0"/>
                  </a:cubicBezTo>
                  <a:lnTo>
                    <a:pt x="20002" y="0"/>
                  </a:lnTo>
                  <a:cubicBezTo>
                    <a:pt x="9525" y="0"/>
                    <a:pt x="0" y="8573"/>
                    <a:pt x="0" y="2000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8" name="Google Shape;668;p14"/>
            <p:cNvSpPr/>
            <p:nvPr/>
          </p:nvSpPr>
          <p:spPr>
            <a:xfrm>
              <a:off x="7288493" y="1893827"/>
              <a:ext cx="74294" cy="180022"/>
            </a:xfrm>
            <a:custGeom>
              <a:avLst/>
              <a:gdLst/>
              <a:ahLst/>
              <a:cxnLst/>
              <a:rect l="l" t="t" r="r" b="b"/>
              <a:pathLst>
                <a:path w="74294" h="180022" extrusionOk="0">
                  <a:moveTo>
                    <a:pt x="28575" y="69533"/>
                  </a:moveTo>
                  <a:lnTo>
                    <a:pt x="28575" y="22860"/>
                  </a:lnTo>
                  <a:cubicBezTo>
                    <a:pt x="28575" y="10478"/>
                    <a:pt x="39052" y="0"/>
                    <a:pt x="51435" y="0"/>
                  </a:cubicBezTo>
                  <a:lnTo>
                    <a:pt x="51435" y="0"/>
                  </a:lnTo>
                  <a:cubicBezTo>
                    <a:pt x="63818" y="0"/>
                    <a:pt x="74295" y="10478"/>
                    <a:pt x="74295" y="22860"/>
                  </a:cubicBezTo>
                  <a:cubicBezTo>
                    <a:pt x="74295" y="22860"/>
                    <a:pt x="74295" y="61913"/>
                    <a:pt x="74295" y="74295"/>
                  </a:cubicBezTo>
                  <a:cubicBezTo>
                    <a:pt x="74295" y="103823"/>
                    <a:pt x="30480" y="141923"/>
                    <a:pt x="0" y="180023"/>
                  </a:cubicBezTo>
                  <a:cubicBezTo>
                    <a:pt x="30480" y="141923"/>
                    <a:pt x="74295" y="102870"/>
                    <a:pt x="74295" y="74295"/>
                  </a:cubicBezTo>
                  <a:cubicBezTo>
                    <a:pt x="74295" y="60960"/>
                    <a:pt x="74295" y="22860"/>
                    <a:pt x="74295" y="22860"/>
                  </a:cubicBezTo>
                  <a:cubicBezTo>
                    <a:pt x="74295" y="10478"/>
                    <a:pt x="63818" y="0"/>
                    <a:pt x="51435" y="0"/>
                  </a:cubicBezTo>
                  <a:lnTo>
                    <a:pt x="51435" y="0"/>
                  </a:lnTo>
                  <a:cubicBezTo>
                    <a:pt x="39052" y="0"/>
                    <a:pt x="28575" y="10478"/>
                    <a:pt x="28575" y="22860"/>
                  </a:cubicBezTo>
                  <a:lnTo>
                    <a:pt x="28575" y="6953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9" name="Google Shape;669;p14"/>
            <p:cNvSpPr/>
            <p:nvPr/>
          </p:nvSpPr>
          <p:spPr>
            <a:xfrm>
              <a:off x="6944641" y="1893827"/>
              <a:ext cx="74294" cy="180022"/>
            </a:xfrm>
            <a:custGeom>
              <a:avLst/>
              <a:gdLst/>
              <a:ahLst/>
              <a:cxnLst/>
              <a:rect l="l" t="t" r="r" b="b"/>
              <a:pathLst>
                <a:path w="74294" h="180022" extrusionOk="0">
                  <a:moveTo>
                    <a:pt x="45720" y="69533"/>
                  </a:moveTo>
                  <a:lnTo>
                    <a:pt x="45720" y="22860"/>
                  </a:lnTo>
                  <a:cubicBezTo>
                    <a:pt x="45720" y="10478"/>
                    <a:pt x="35243" y="0"/>
                    <a:pt x="22860" y="0"/>
                  </a:cubicBezTo>
                  <a:lnTo>
                    <a:pt x="22860" y="0"/>
                  </a:lnTo>
                  <a:cubicBezTo>
                    <a:pt x="10478" y="0"/>
                    <a:pt x="0" y="10478"/>
                    <a:pt x="0" y="22860"/>
                  </a:cubicBezTo>
                  <a:cubicBezTo>
                    <a:pt x="0" y="22860"/>
                    <a:pt x="0" y="61913"/>
                    <a:pt x="0" y="74295"/>
                  </a:cubicBezTo>
                  <a:cubicBezTo>
                    <a:pt x="0" y="103823"/>
                    <a:pt x="43815" y="141923"/>
                    <a:pt x="74295" y="180023"/>
                  </a:cubicBezTo>
                  <a:cubicBezTo>
                    <a:pt x="43815" y="141923"/>
                    <a:pt x="0" y="102870"/>
                    <a:pt x="0" y="74295"/>
                  </a:cubicBezTo>
                  <a:cubicBezTo>
                    <a:pt x="0" y="60960"/>
                    <a:pt x="0" y="22860"/>
                    <a:pt x="0" y="22860"/>
                  </a:cubicBezTo>
                  <a:cubicBezTo>
                    <a:pt x="0" y="10478"/>
                    <a:pt x="10478" y="0"/>
                    <a:pt x="22860" y="0"/>
                  </a:cubicBezTo>
                  <a:lnTo>
                    <a:pt x="22860" y="0"/>
                  </a:lnTo>
                  <a:cubicBezTo>
                    <a:pt x="35243" y="0"/>
                    <a:pt x="45720" y="10478"/>
                    <a:pt x="45720" y="22860"/>
                  </a:cubicBezTo>
                  <a:lnTo>
                    <a:pt x="45720" y="6953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0" name="Google Shape;670;p14"/>
            <p:cNvSpPr/>
            <p:nvPr/>
          </p:nvSpPr>
          <p:spPr>
            <a:xfrm>
              <a:off x="7261823" y="1963360"/>
              <a:ext cx="55244" cy="55244"/>
            </a:xfrm>
            <a:custGeom>
              <a:avLst/>
              <a:gdLst/>
              <a:ahLst/>
              <a:cxnLst/>
              <a:rect l="l" t="t" r="r" b="b"/>
              <a:pathLst>
                <a:path w="55244" h="55244" extrusionOk="0">
                  <a:moveTo>
                    <a:pt x="55245" y="0"/>
                  </a:moveTo>
                  <a:cubicBezTo>
                    <a:pt x="24765" y="0"/>
                    <a:pt x="0" y="24765"/>
                    <a:pt x="0" y="55245"/>
                  </a:cubicBezTo>
                  <a:cubicBezTo>
                    <a:pt x="0" y="25717"/>
                    <a:pt x="24765" y="0"/>
                    <a:pt x="55245"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1" name="Google Shape;671;p14"/>
            <p:cNvSpPr/>
            <p:nvPr/>
          </p:nvSpPr>
          <p:spPr>
            <a:xfrm>
              <a:off x="6990361" y="1963360"/>
              <a:ext cx="55244" cy="55244"/>
            </a:xfrm>
            <a:custGeom>
              <a:avLst/>
              <a:gdLst/>
              <a:ahLst/>
              <a:cxnLst/>
              <a:rect l="l" t="t" r="r" b="b"/>
              <a:pathLst>
                <a:path w="55244" h="55244" extrusionOk="0">
                  <a:moveTo>
                    <a:pt x="0" y="0"/>
                  </a:moveTo>
                  <a:cubicBezTo>
                    <a:pt x="30480" y="0"/>
                    <a:pt x="55245" y="24765"/>
                    <a:pt x="55245" y="55245"/>
                  </a:cubicBezTo>
                  <a:cubicBezTo>
                    <a:pt x="55245" y="25717"/>
                    <a:pt x="30480" y="0"/>
                    <a:pt x="0"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2" name="Google Shape;672;p14"/>
            <p:cNvSpPr/>
            <p:nvPr/>
          </p:nvSpPr>
          <p:spPr>
            <a:xfrm>
              <a:off x="7017983" y="2074803"/>
              <a:ext cx="9525" cy="89534"/>
            </a:xfrm>
            <a:custGeom>
              <a:avLst/>
              <a:gdLst/>
              <a:ahLst/>
              <a:cxnLst/>
              <a:rect l="l" t="t" r="r" b="b"/>
              <a:pathLst>
                <a:path w="9525" h="89534" extrusionOk="0">
                  <a:moveTo>
                    <a:pt x="0" y="0"/>
                  </a:moveTo>
                  <a:lnTo>
                    <a:pt x="0" y="89535"/>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3" name="Google Shape;673;p14"/>
            <p:cNvSpPr/>
            <p:nvPr/>
          </p:nvSpPr>
          <p:spPr>
            <a:xfrm>
              <a:off x="7158953" y="2105282"/>
              <a:ext cx="9525" cy="60007"/>
            </a:xfrm>
            <a:custGeom>
              <a:avLst/>
              <a:gdLst/>
              <a:ahLst/>
              <a:cxnLst/>
              <a:rect l="l" t="t" r="r" b="b"/>
              <a:pathLst>
                <a:path w="9525" h="60007" extrusionOk="0">
                  <a:moveTo>
                    <a:pt x="0" y="60008"/>
                  </a:moveTo>
                  <a:lnTo>
                    <a:pt x="0" y="0"/>
                  </a:lnTo>
                  <a:lnTo>
                    <a:pt x="0" y="60008"/>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4" name="Google Shape;674;p14"/>
            <p:cNvSpPr/>
            <p:nvPr/>
          </p:nvSpPr>
          <p:spPr>
            <a:xfrm>
              <a:off x="7061552" y="1889541"/>
              <a:ext cx="183723" cy="166211"/>
            </a:xfrm>
            <a:custGeom>
              <a:avLst/>
              <a:gdLst/>
              <a:ahLst/>
              <a:cxnLst/>
              <a:rect l="l" t="t" r="r" b="b"/>
              <a:pathLst>
                <a:path w="183723" h="166211" extrusionOk="0">
                  <a:moveTo>
                    <a:pt x="17391" y="93821"/>
                  </a:moveTo>
                  <a:cubicBezTo>
                    <a:pt x="-5469" y="70961"/>
                    <a:pt x="-5469" y="36671"/>
                    <a:pt x="15486" y="15716"/>
                  </a:cubicBezTo>
                  <a:cubicBezTo>
                    <a:pt x="36441" y="-5239"/>
                    <a:pt x="70731" y="-5239"/>
                    <a:pt x="91686" y="15716"/>
                  </a:cubicBezTo>
                  <a:cubicBezTo>
                    <a:pt x="112641" y="-5239"/>
                    <a:pt x="146931" y="-5239"/>
                    <a:pt x="167886" y="15716"/>
                  </a:cubicBezTo>
                  <a:cubicBezTo>
                    <a:pt x="188841" y="36671"/>
                    <a:pt x="189793" y="70961"/>
                    <a:pt x="165981" y="93821"/>
                  </a:cubicBezTo>
                  <a:cubicBezTo>
                    <a:pt x="140263" y="119539"/>
                    <a:pt x="91686" y="166211"/>
                    <a:pt x="91686" y="166211"/>
                  </a:cubicBezTo>
                  <a:cubicBezTo>
                    <a:pt x="91686" y="166211"/>
                    <a:pt x="43108" y="119539"/>
                    <a:pt x="17391" y="93821"/>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675" name="Google Shape;675;p14"/>
          <p:cNvGrpSpPr/>
          <p:nvPr/>
        </p:nvGrpSpPr>
        <p:grpSpPr>
          <a:xfrm>
            <a:off x="142474" y="5131482"/>
            <a:ext cx="458002" cy="458002"/>
            <a:chOff x="3686101" y="1221449"/>
            <a:chExt cx="416365" cy="416365"/>
          </a:xfrm>
        </p:grpSpPr>
        <p:sp>
          <p:nvSpPr>
            <p:cNvPr id="676" name="Google Shape;676;p14"/>
            <p:cNvSpPr/>
            <p:nvPr/>
          </p:nvSpPr>
          <p:spPr>
            <a:xfrm>
              <a:off x="3809709" y="1345057"/>
              <a:ext cx="169148" cy="169148"/>
            </a:xfrm>
            <a:custGeom>
              <a:avLst/>
              <a:gdLst/>
              <a:ahLst/>
              <a:cxnLst/>
              <a:rect l="l" t="t" r="r" b="b"/>
              <a:pathLst>
                <a:path w="169148" h="169148" extrusionOk="0">
                  <a:moveTo>
                    <a:pt x="130114" y="169148"/>
                  </a:moveTo>
                  <a:cubicBezTo>
                    <a:pt x="128162" y="169148"/>
                    <a:pt x="126861" y="168498"/>
                    <a:pt x="125560" y="167197"/>
                  </a:cubicBezTo>
                  <a:lnTo>
                    <a:pt x="84574" y="126211"/>
                  </a:lnTo>
                  <a:lnTo>
                    <a:pt x="43588" y="167197"/>
                  </a:lnTo>
                  <a:cubicBezTo>
                    <a:pt x="40986" y="169799"/>
                    <a:pt x="37083" y="169799"/>
                    <a:pt x="34480" y="167197"/>
                  </a:cubicBezTo>
                  <a:lnTo>
                    <a:pt x="1952" y="134668"/>
                  </a:lnTo>
                  <a:cubicBezTo>
                    <a:pt x="-651" y="132066"/>
                    <a:pt x="-651" y="128162"/>
                    <a:pt x="1952" y="125560"/>
                  </a:cubicBezTo>
                  <a:lnTo>
                    <a:pt x="42938" y="84574"/>
                  </a:lnTo>
                  <a:lnTo>
                    <a:pt x="1952" y="43588"/>
                  </a:lnTo>
                  <a:cubicBezTo>
                    <a:pt x="-651" y="40986"/>
                    <a:pt x="-651" y="37083"/>
                    <a:pt x="1952" y="34480"/>
                  </a:cubicBezTo>
                  <a:lnTo>
                    <a:pt x="34480" y="1952"/>
                  </a:lnTo>
                  <a:cubicBezTo>
                    <a:pt x="37083" y="-651"/>
                    <a:pt x="40986" y="-651"/>
                    <a:pt x="43588" y="1952"/>
                  </a:cubicBezTo>
                  <a:lnTo>
                    <a:pt x="84574" y="42938"/>
                  </a:lnTo>
                  <a:lnTo>
                    <a:pt x="125560" y="1952"/>
                  </a:lnTo>
                  <a:cubicBezTo>
                    <a:pt x="128162" y="-651"/>
                    <a:pt x="132066" y="-651"/>
                    <a:pt x="134668" y="1952"/>
                  </a:cubicBezTo>
                  <a:lnTo>
                    <a:pt x="167197" y="34480"/>
                  </a:lnTo>
                  <a:cubicBezTo>
                    <a:pt x="169799" y="37083"/>
                    <a:pt x="169799" y="40986"/>
                    <a:pt x="167197" y="43588"/>
                  </a:cubicBezTo>
                  <a:lnTo>
                    <a:pt x="126211" y="84574"/>
                  </a:lnTo>
                  <a:lnTo>
                    <a:pt x="167197" y="125560"/>
                  </a:lnTo>
                  <a:cubicBezTo>
                    <a:pt x="169799" y="128162"/>
                    <a:pt x="169799" y="132066"/>
                    <a:pt x="167197" y="134668"/>
                  </a:cubicBezTo>
                  <a:lnTo>
                    <a:pt x="134668" y="167197"/>
                  </a:lnTo>
                  <a:cubicBezTo>
                    <a:pt x="133367" y="168498"/>
                    <a:pt x="132066" y="169148"/>
                    <a:pt x="130114" y="169148"/>
                  </a:cubicBezTo>
                  <a:close/>
                  <a:moveTo>
                    <a:pt x="84574" y="110597"/>
                  </a:moveTo>
                  <a:cubicBezTo>
                    <a:pt x="86526" y="110597"/>
                    <a:pt x="87827" y="111248"/>
                    <a:pt x="89128" y="112549"/>
                  </a:cubicBezTo>
                  <a:lnTo>
                    <a:pt x="130114" y="153535"/>
                  </a:lnTo>
                  <a:lnTo>
                    <a:pt x="153535" y="130114"/>
                  </a:lnTo>
                  <a:lnTo>
                    <a:pt x="112549" y="89128"/>
                  </a:lnTo>
                  <a:cubicBezTo>
                    <a:pt x="109946" y="86526"/>
                    <a:pt x="109946" y="82622"/>
                    <a:pt x="112549" y="80020"/>
                  </a:cubicBezTo>
                  <a:lnTo>
                    <a:pt x="153535" y="39034"/>
                  </a:lnTo>
                  <a:lnTo>
                    <a:pt x="130114" y="15614"/>
                  </a:lnTo>
                  <a:lnTo>
                    <a:pt x="89128" y="56600"/>
                  </a:lnTo>
                  <a:cubicBezTo>
                    <a:pt x="86526" y="59202"/>
                    <a:pt x="82622" y="59202"/>
                    <a:pt x="80020" y="56600"/>
                  </a:cubicBezTo>
                  <a:lnTo>
                    <a:pt x="39034" y="15614"/>
                  </a:lnTo>
                  <a:lnTo>
                    <a:pt x="15614" y="39034"/>
                  </a:lnTo>
                  <a:lnTo>
                    <a:pt x="56600" y="80020"/>
                  </a:lnTo>
                  <a:cubicBezTo>
                    <a:pt x="59202" y="82622"/>
                    <a:pt x="59202" y="86526"/>
                    <a:pt x="56600" y="89128"/>
                  </a:cubicBezTo>
                  <a:lnTo>
                    <a:pt x="15614" y="130114"/>
                  </a:lnTo>
                  <a:lnTo>
                    <a:pt x="39034" y="153535"/>
                  </a:lnTo>
                  <a:lnTo>
                    <a:pt x="80020" y="112549"/>
                  </a:lnTo>
                  <a:cubicBezTo>
                    <a:pt x="81321" y="111248"/>
                    <a:pt x="82622" y="110597"/>
                    <a:pt x="84574" y="110597"/>
                  </a:cubicBez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7" name="Google Shape;677;p14"/>
            <p:cNvSpPr/>
            <p:nvPr/>
          </p:nvSpPr>
          <p:spPr>
            <a:xfrm>
              <a:off x="3887777" y="1585768"/>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8" name="Google Shape;678;p14"/>
            <p:cNvSpPr/>
            <p:nvPr/>
          </p:nvSpPr>
          <p:spPr>
            <a:xfrm>
              <a:off x="3887777" y="1260483"/>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9" name="Google Shape;679;p14"/>
            <p:cNvSpPr/>
            <p:nvPr/>
          </p:nvSpPr>
          <p:spPr>
            <a:xfrm>
              <a:off x="3725135" y="1423125"/>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0" name="Google Shape;680;p14"/>
            <p:cNvSpPr/>
            <p:nvPr/>
          </p:nvSpPr>
          <p:spPr>
            <a:xfrm>
              <a:off x="4050420" y="1423125"/>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1" name="Google Shape;681;p14"/>
            <p:cNvSpPr/>
            <p:nvPr/>
          </p:nvSpPr>
          <p:spPr>
            <a:xfrm>
              <a:off x="3686101" y="1221449"/>
              <a:ext cx="416365" cy="416365"/>
            </a:xfrm>
            <a:custGeom>
              <a:avLst/>
              <a:gdLst/>
              <a:ahLst/>
              <a:cxnLst/>
              <a:rect l="l" t="t" r="r" b="b"/>
              <a:pathLst>
                <a:path w="416365" h="416365" extrusionOk="0">
                  <a:moveTo>
                    <a:pt x="208183" y="416365"/>
                  </a:moveTo>
                  <a:cubicBezTo>
                    <a:pt x="93682" y="416365"/>
                    <a:pt x="0" y="322683"/>
                    <a:pt x="0" y="208183"/>
                  </a:cubicBezTo>
                  <a:cubicBezTo>
                    <a:pt x="0" y="93682"/>
                    <a:pt x="93682" y="0"/>
                    <a:pt x="208183" y="0"/>
                  </a:cubicBezTo>
                  <a:cubicBezTo>
                    <a:pt x="322683" y="0"/>
                    <a:pt x="416365" y="93682"/>
                    <a:pt x="416365" y="208183"/>
                  </a:cubicBezTo>
                  <a:cubicBezTo>
                    <a:pt x="416365" y="322683"/>
                    <a:pt x="322683" y="416365"/>
                    <a:pt x="208183" y="416365"/>
                  </a:cubicBezTo>
                  <a:close/>
                  <a:moveTo>
                    <a:pt x="208183" y="13011"/>
                  </a:moveTo>
                  <a:cubicBezTo>
                    <a:pt x="100838" y="13011"/>
                    <a:pt x="13011" y="100838"/>
                    <a:pt x="13011" y="208183"/>
                  </a:cubicBezTo>
                  <a:cubicBezTo>
                    <a:pt x="13011" y="315527"/>
                    <a:pt x="100838" y="403354"/>
                    <a:pt x="208183" y="403354"/>
                  </a:cubicBezTo>
                  <a:cubicBezTo>
                    <a:pt x="315527" y="403354"/>
                    <a:pt x="403354" y="315527"/>
                    <a:pt x="403354" y="208183"/>
                  </a:cubicBezTo>
                  <a:cubicBezTo>
                    <a:pt x="403354" y="100838"/>
                    <a:pt x="315527" y="13011"/>
                    <a:pt x="208183" y="13011"/>
                  </a:cubicBezTo>
                  <a:close/>
                </a:path>
              </a:pathLst>
            </a:custGeom>
            <a:solidFill>
              <a:srgbClr val="363F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682" name="Google Shape;682;p14"/>
          <p:cNvGrpSpPr/>
          <p:nvPr/>
        </p:nvGrpSpPr>
        <p:grpSpPr>
          <a:xfrm>
            <a:off x="75028" y="3239177"/>
            <a:ext cx="406542" cy="387719"/>
            <a:chOff x="4004200" y="5558769"/>
            <a:chExt cx="369584" cy="352472"/>
          </a:xfrm>
        </p:grpSpPr>
        <p:sp>
          <p:nvSpPr>
            <p:cNvPr id="683" name="Google Shape;683;p14"/>
            <p:cNvSpPr/>
            <p:nvPr/>
          </p:nvSpPr>
          <p:spPr>
            <a:xfrm>
              <a:off x="4295903" y="5622824"/>
              <a:ext cx="29527" cy="206692"/>
            </a:xfrm>
            <a:custGeom>
              <a:avLst/>
              <a:gdLst/>
              <a:ahLst/>
              <a:cxnLst/>
              <a:rect l="l" t="t" r="r" b="b"/>
              <a:pathLst>
                <a:path w="29527" h="206692" extrusionOk="0">
                  <a:moveTo>
                    <a:pt x="0" y="206693"/>
                  </a:moveTo>
                  <a:cubicBezTo>
                    <a:pt x="0" y="206693"/>
                    <a:pt x="22860" y="116205"/>
                    <a:pt x="15240" y="74295"/>
                  </a:cubicBezTo>
                  <a:cubicBezTo>
                    <a:pt x="12383" y="55245"/>
                    <a:pt x="9525" y="32385"/>
                    <a:pt x="29528" y="0"/>
                  </a:cubicBezTo>
                  <a:cubicBezTo>
                    <a:pt x="9525" y="32385"/>
                    <a:pt x="11430" y="55245"/>
                    <a:pt x="15240" y="74295"/>
                  </a:cubicBezTo>
                  <a:cubicBezTo>
                    <a:pt x="22860" y="116205"/>
                    <a:pt x="0" y="206693"/>
                    <a:pt x="0" y="206693"/>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4" name="Google Shape;684;p14"/>
            <p:cNvSpPr/>
            <p:nvPr/>
          </p:nvSpPr>
          <p:spPr>
            <a:xfrm>
              <a:off x="4151078" y="5638065"/>
              <a:ext cx="88050" cy="185737"/>
            </a:xfrm>
            <a:custGeom>
              <a:avLst/>
              <a:gdLst/>
              <a:ahLst/>
              <a:cxnLst/>
              <a:rect l="l" t="t" r="r" b="b"/>
              <a:pathLst>
                <a:path w="88050" h="185737" extrusionOk="0">
                  <a:moveTo>
                    <a:pt x="40050" y="185737"/>
                  </a:moveTo>
                  <a:lnTo>
                    <a:pt x="59100" y="93345"/>
                  </a:lnTo>
                  <a:cubicBezTo>
                    <a:pt x="59100" y="93345"/>
                    <a:pt x="44813" y="100012"/>
                    <a:pt x="26715" y="108585"/>
                  </a:cubicBezTo>
                  <a:cubicBezTo>
                    <a:pt x="14333" y="114300"/>
                    <a:pt x="45" y="105727"/>
                    <a:pt x="45" y="97155"/>
                  </a:cubicBezTo>
                  <a:cubicBezTo>
                    <a:pt x="22905" y="63818"/>
                    <a:pt x="52433" y="53340"/>
                    <a:pt x="79103" y="45720"/>
                  </a:cubicBezTo>
                  <a:cubicBezTo>
                    <a:pt x="96248" y="40958"/>
                    <a:pt x="86723" y="19050"/>
                    <a:pt x="67673" y="0"/>
                  </a:cubicBezTo>
                  <a:cubicBezTo>
                    <a:pt x="86723" y="19050"/>
                    <a:pt x="95295" y="40005"/>
                    <a:pt x="79103" y="44768"/>
                  </a:cubicBezTo>
                  <a:cubicBezTo>
                    <a:pt x="52433" y="52388"/>
                    <a:pt x="22905" y="61913"/>
                    <a:pt x="45" y="96202"/>
                  </a:cubicBezTo>
                  <a:cubicBezTo>
                    <a:pt x="-907" y="104775"/>
                    <a:pt x="13380" y="114300"/>
                    <a:pt x="26715" y="107633"/>
                  </a:cubicBezTo>
                  <a:cubicBezTo>
                    <a:pt x="44813" y="99060"/>
                    <a:pt x="59100" y="92393"/>
                    <a:pt x="59100" y="92393"/>
                  </a:cubicBezTo>
                  <a:lnTo>
                    <a:pt x="40050" y="185737"/>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5" name="Google Shape;685;p14"/>
            <p:cNvSpPr/>
            <p:nvPr/>
          </p:nvSpPr>
          <p:spPr>
            <a:xfrm>
              <a:off x="4259708" y="5761889"/>
              <a:ext cx="15240" cy="80962"/>
            </a:xfrm>
            <a:custGeom>
              <a:avLst/>
              <a:gdLst/>
              <a:ahLst/>
              <a:cxnLst/>
              <a:rect l="l" t="t" r="r" b="b"/>
              <a:pathLst>
                <a:path w="15240" h="80962" extrusionOk="0">
                  <a:moveTo>
                    <a:pt x="15240" y="0"/>
                  </a:moveTo>
                  <a:lnTo>
                    <a:pt x="0" y="80963"/>
                  </a:lnTo>
                  <a:lnTo>
                    <a:pt x="1524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6" name="Google Shape;686;p14"/>
            <p:cNvSpPr/>
            <p:nvPr/>
          </p:nvSpPr>
          <p:spPr>
            <a:xfrm>
              <a:off x="4222560" y="5757127"/>
              <a:ext cx="18097" cy="86677"/>
            </a:xfrm>
            <a:custGeom>
              <a:avLst/>
              <a:gdLst/>
              <a:ahLst/>
              <a:cxnLst/>
              <a:rect l="l" t="t" r="r" b="b"/>
              <a:pathLst>
                <a:path w="18097" h="86677" extrusionOk="0">
                  <a:moveTo>
                    <a:pt x="18097" y="0"/>
                  </a:moveTo>
                  <a:lnTo>
                    <a:pt x="0" y="86678"/>
                  </a:lnTo>
                  <a:lnTo>
                    <a:pt x="18097"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7" name="Google Shape;687;p14"/>
            <p:cNvSpPr/>
            <p:nvPr/>
          </p:nvSpPr>
          <p:spPr>
            <a:xfrm>
              <a:off x="4066351" y="5606866"/>
              <a:ext cx="307433" cy="304375"/>
            </a:xfrm>
            <a:custGeom>
              <a:avLst/>
              <a:gdLst/>
              <a:ahLst/>
              <a:cxnLst/>
              <a:rect l="l" t="t" r="r" b="b"/>
              <a:pathLst>
                <a:path w="307433" h="304375" extrusionOk="0">
                  <a:moveTo>
                    <a:pt x="0" y="184551"/>
                  </a:moveTo>
                  <a:lnTo>
                    <a:pt x="87630" y="275039"/>
                  </a:lnTo>
                  <a:cubicBezTo>
                    <a:pt x="87630" y="275039"/>
                    <a:pt x="87630" y="275039"/>
                    <a:pt x="87630" y="275039"/>
                  </a:cubicBezTo>
                  <a:cubicBezTo>
                    <a:pt x="87630" y="275039"/>
                    <a:pt x="87630" y="275039"/>
                    <a:pt x="88582" y="275991"/>
                  </a:cubicBezTo>
                  <a:cubicBezTo>
                    <a:pt x="88582" y="275991"/>
                    <a:pt x="88582" y="275991"/>
                    <a:pt x="89535" y="275991"/>
                  </a:cubicBezTo>
                  <a:cubicBezTo>
                    <a:pt x="89535" y="275991"/>
                    <a:pt x="90488" y="276944"/>
                    <a:pt x="90488" y="276944"/>
                  </a:cubicBezTo>
                  <a:cubicBezTo>
                    <a:pt x="90488" y="276944"/>
                    <a:pt x="90488" y="276944"/>
                    <a:pt x="91440" y="276944"/>
                  </a:cubicBezTo>
                  <a:cubicBezTo>
                    <a:pt x="142875" y="318854"/>
                    <a:pt x="218123" y="312186"/>
                    <a:pt x="261938" y="260751"/>
                  </a:cubicBezTo>
                  <a:cubicBezTo>
                    <a:pt x="282893" y="235986"/>
                    <a:pt x="292418" y="205506"/>
                    <a:pt x="290513" y="175026"/>
                  </a:cubicBezTo>
                  <a:cubicBezTo>
                    <a:pt x="289560" y="159786"/>
                    <a:pt x="291465" y="144546"/>
                    <a:pt x="293370" y="128354"/>
                  </a:cubicBezTo>
                  <a:cubicBezTo>
                    <a:pt x="298133" y="89301"/>
                    <a:pt x="306705" y="29294"/>
                    <a:pt x="306705" y="29294"/>
                  </a:cubicBezTo>
                  <a:cubicBezTo>
                    <a:pt x="309563" y="17864"/>
                    <a:pt x="303848" y="6434"/>
                    <a:pt x="292418" y="1671"/>
                  </a:cubicBezTo>
                  <a:cubicBezTo>
                    <a:pt x="280035" y="-3091"/>
                    <a:pt x="265748" y="2624"/>
                    <a:pt x="260985" y="15006"/>
                  </a:cubicBezTo>
                  <a:cubicBezTo>
                    <a:pt x="265748" y="2624"/>
                    <a:pt x="280035" y="-3091"/>
                    <a:pt x="292418" y="1671"/>
                  </a:cubicBezTo>
                  <a:cubicBezTo>
                    <a:pt x="303848" y="6434"/>
                    <a:pt x="309563" y="17864"/>
                    <a:pt x="306705" y="29294"/>
                  </a:cubicBezTo>
                  <a:cubicBezTo>
                    <a:pt x="306705" y="29294"/>
                    <a:pt x="299085" y="88349"/>
                    <a:pt x="293370" y="128354"/>
                  </a:cubicBezTo>
                  <a:cubicBezTo>
                    <a:pt x="291465" y="143594"/>
                    <a:pt x="289560" y="158834"/>
                    <a:pt x="290513" y="175026"/>
                  </a:cubicBezTo>
                  <a:cubicBezTo>
                    <a:pt x="292418" y="205506"/>
                    <a:pt x="282893" y="235986"/>
                    <a:pt x="261938" y="260751"/>
                  </a:cubicBezTo>
                  <a:cubicBezTo>
                    <a:pt x="219075" y="311234"/>
                    <a:pt x="142875" y="317901"/>
                    <a:pt x="91440" y="276944"/>
                  </a:cubicBezTo>
                  <a:cubicBezTo>
                    <a:pt x="91440" y="276944"/>
                    <a:pt x="91440" y="276944"/>
                    <a:pt x="90488" y="276944"/>
                  </a:cubicBezTo>
                  <a:cubicBezTo>
                    <a:pt x="90488" y="276944"/>
                    <a:pt x="89535" y="275991"/>
                    <a:pt x="89535" y="275991"/>
                  </a:cubicBezTo>
                  <a:cubicBezTo>
                    <a:pt x="89535" y="275991"/>
                    <a:pt x="89535" y="275991"/>
                    <a:pt x="88582" y="275991"/>
                  </a:cubicBezTo>
                  <a:cubicBezTo>
                    <a:pt x="88582" y="275991"/>
                    <a:pt x="88582" y="275991"/>
                    <a:pt x="87630" y="275039"/>
                  </a:cubicBezTo>
                  <a:cubicBezTo>
                    <a:pt x="87630" y="275039"/>
                    <a:pt x="87630" y="275039"/>
                    <a:pt x="87630" y="275039"/>
                  </a:cubicBezTo>
                  <a:lnTo>
                    <a:pt x="0" y="184551"/>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8" name="Google Shape;688;p14"/>
            <p:cNvSpPr/>
            <p:nvPr/>
          </p:nvSpPr>
          <p:spPr>
            <a:xfrm>
              <a:off x="4101355" y="5558769"/>
              <a:ext cx="117395" cy="105965"/>
            </a:xfrm>
            <a:custGeom>
              <a:avLst/>
              <a:gdLst/>
              <a:ahLst/>
              <a:cxnLst/>
              <a:rect l="l" t="t" r="r" b="b"/>
              <a:pathLst>
                <a:path w="117395" h="105965" extrusionOk="0">
                  <a:moveTo>
                    <a:pt x="117396" y="79296"/>
                  </a:moveTo>
                  <a:lnTo>
                    <a:pt x="45958" y="7858"/>
                  </a:lnTo>
                  <a:cubicBezTo>
                    <a:pt x="35481" y="-2619"/>
                    <a:pt x="18336" y="-2619"/>
                    <a:pt x="7858" y="7858"/>
                  </a:cubicBezTo>
                  <a:lnTo>
                    <a:pt x="7858" y="7858"/>
                  </a:lnTo>
                  <a:cubicBezTo>
                    <a:pt x="-2619" y="18336"/>
                    <a:pt x="-2619" y="35481"/>
                    <a:pt x="7858" y="45958"/>
                  </a:cubicBezTo>
                  <a:lnTo>
                    <a:pt x="67866" y="105966"/>
                  </a:lnTo>
                  <a:lnTo>
                    <a:pt x="7858" y="45958"/>
                  </a:lnTo>
                  <a:cubicBezTo>
                    <a:pt x="-2619" y="35481"/>
                    <a:pt x="-2619" y="18336"/>
                    <a:pt x="7858" y="7858"/>
                  </a:cubicBezTo>
                  <a:lnTo>
                    <a:pt x="7858" y="7858"/>
                  </a:lnTo>
                  <a:cubicBezTo>
                    <a:pt x="18336" y="-2619"/>
                    <a:pt x="35481" y="-2619"/>
                    <a:pt x="45958" y="7858"/>
                  </a:cubicBezTo>
                  <a:lnTo>
                    <a:pt x="117396" y="79296"/>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9" name="Google Shape;689;p14"/>
            <p:cNvSpPr/>
            <p:nvPr/>
          </p:nvSpPr>
          <p:spPr>
            <a:xfrm>
              <a:off x="4039442" y="5573056"/>
              <a:ext cx="92630" cy="125015"/>
            </a:xfrm>
            <a:custGeom>
              <a:avLst/>
              <a:gdLst/>
              <a:ahLst/>
              <a:cxnLst/>
              <a:rect l="l" t="t" r="r" b="b"/>
              <a:pathLst>
                <a:path w="92630" h="125015" extrusionOk="0">
                  <a:moveTo>
                    <a:pt x="92631" y="54531"/>
                  </a:moveTo>
                  <a:lnTo>
                    <a:pt x="45958" y="7858"/>
                  </a:lnTo>
                  <a:cubicBezTo>
                    <a:pt x="35481" y="-2619"/>
                    <a:pt x="18336" y="-2619"/>
                    <a:pt x="7858" y="7858"/>
                  </a:cubicBezTo>
                  <a:lnTo>
                    <a:pt x="7858" y="7858"/>
                  </a:lnTo>
                  <a:cubicBezTo>
                    <a:pt x="-2619" y="18336"/>
                    <a:pt x="-2619" y="35481"/>
                    <a:pt x="7858" y="45958"/>
                  </a:cubicBezTo>
                  <a:lnTo>
                    <a:pt x="86916" y="125016"/>
                  </a:lnTo>
                  <a:lnTo>
                    <a:pt x="7858" y="45958"/>
                  </a:lnTo>
                  <a:cubicBezTo>
                    <a:pt x="-2619" y="35481"/>
                    <a:pt x="-2619" y="18336"/>
                    <a:pt x="7858" y="7858"/>
                  </a:cubicBezTo>
                  <a:lnTo>
                    <a:pt x="7858" y="7858"/>
                  </a:lnTo>
                  <a:cubicBezTo>
                    <a:pt x="18336" y="-2619"/>
                    <a:pt x="35481" y="-2619"/>
                    <a:pt x="45958" y="7858"/>
                  </a:cubicBezTo>
                  <a:lnTo>
                    <a:pt x="92631" y="54531"/>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90" name="Google Shape;690;p14"/>
            <p:cNvSpPr/>
            <p:nvPr/>
          </p:nvSpPr>
          <p:spPr>
            <a:xfrm>
              <a:off x="4015630" y="5625444"/>
              <a:ext cx="84058" cy="122158"/>
            </a:xfrm>
            <a:custGeom>
              <a:avLst/>
              <a:gdLst/>
              <a:ahLst/>
              <a:cxnLst/>
              <a:rect l="l" t="t" r="r" b="b"/>
              <a:pathLst>
                <a:path w="84058" h="122158" extrusionOk="0">
                  <a:moveTo>
                    <a:pt x="45958" y="7858"/>
                  </a:moveTo>
                  <a:cubicBezTo>
                    <a:pt x="35481" y="-2619"/>
                    <a:pt x="18336" y="-2619"/>
                    <a:pt x="7858" y="7858"/>
                  </a:cubicBezTo>
                  <a:lnTo>
                    <a:pt x="7858" y="7858"/>
                  </a:lnTo>
                  <a:cubicBezTo>
                    <a:pt x="-2619" y="18336"/>
                    <a:pt x="-2619" y="35481"/>
                    <a:pt x="7858" y="45958"/>
                  </a:cubicBezTo>
                  <a:lnTo>
                    <a:pt x="84058" y="122158"/>
                  </a:lnTo>
                  <a:lnTo>
                    <a:pt x="7858" y="45958"/>
                  </a:lnTo>
                  <a:cubicBezTo>
                    <a:pt x="-2619" y="35481"/>
                    <a:pt x="-2619" y="18336"/>
                    <a:pt x="7858" y="7858"/>
                  </a:cubicBezTo>
                  <a:lnTo>
                    <a:pt x="7858" y="7858"/>
                  </a:lnTo>
                  <a:cubicBezTo>
                    <a:pt x="18336" y="-2619"/>
                    <a:pt x="34528" y="-2619"/>
                    <a:pt x="45958" y="7858"/>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91" name="Google Shape;691;p14"/>
            <p:cNvSpPr/>
            <p:nvPr/>
          </p:nvSpPr>
          <p:spPr>
            <a:xfrm>
              <a:off x="4004200" y="5691166"/>
              <a:ext cx="62150" cy="100250"/>
            </a:xfrm>
            <a:custGeom>
              <a:avLst/>
              <a:gdLst/>
              <a:ahLst/>
              <a:cxnLst/>
              <a:rect l="l" t="t" r="r" b="b"/>
              <a:pathLst>
                <a:path w="62150" h="100250" extrusionOk="0">
                  <a:moveTo>
                    <a:pt x="45958" y="7858"/>
                  </a:moveTo>
                  <a:cubicBezTo>
                    <a:pt x="35481" y="-2619"/>
                    <a:pt x="18336" y="-2619"/>
                    <a:pt x="7858" y="7858"/>
                  </a:cubicBezTo>
                  <a:lnTo>
                    <a:pt x="7858" y="7858"/>
                  </a:lnTo>
                  <a:cubicBezTo>
                    <a:pt x="-2619" y="18336"/>
                    <a:pt x="-2619" y="35481"/>
                    <a:pt x="7858" y="45958"/>
                  </a:cubicBezTo>
                  <a:lnTo>
                    <a:pt x="62151" y="100251"/>
                  </a:lnTo>
                  <a:lnTo>
                    <a:pt x="7858" y="45958"/>
                  </a:lnTo>
                  <a:cubicBezTo>
                    <a:pt x="-2619" y="35481"/>
                    <a:pt x="-2619" y="18336"/>
                    <a:pt x="7858" y="7858"/>
                  </a:cubicBezTo>
                  <a:lnTo>
                    <a:pt x="7858" y="7858"/>
                  </a:lnTo>
                  <a:cubicBezTo>
                    <a:pt x="18336" y="-2619"/>
                    <a:pt x="35481" y="-2619"/>
                    <a:pt x="45958" y="7858"/>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sp>
        <p:nvSpPr>
          <p:cNvPr id="2" name="Google Shape;502;p12">
            <a:extLst>
              <a:ext uri="{FF2B5EF4-FFF2-40B4-BE49-F238E27FC236}">
                <a16:creationId xmlns:a16="http://schemas.microsoft.com/office/drawing/2014/main" id="{A12DA7C7-E0F8-31BC-4353-30D077E22C65}"/>
              </a:ext>
            </a:extLst>
          </p:cNvPr>
          <p:cNvSpPr txBox="1"/>
          <p:nvPr/>
        </p:nvSpPr>
        <p:spPr>
          <a:xfrm>
            <a:off x="706887" y="3895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i="0" dirty="0">
                <a:solidFill>
                  <a:schemeClr val="accent1"/>
                </a:solidFill>
                <a:latin typeface="Quattrocento Sans"/>
                <a:ea typeface="Quattrocento Sans"/>
                <a:cs typeface="Quattrocento Sans"/>
                <a:sym typeface="Quattrocento Sans"/>
              </a:rPr>
              <a:t>04. </a:t>
            </a:r>
            <a:r>
              <a:rPr lang="es-ES" sz="2800" b="1" dirty="0">
                <a:solidFill>
                  <a:schemeClr val="accent1"/>
                </a:solidFill>
                <a:latin typeface="Quattrocento Sans"/>
                <a:ea typeface="Quattrocento Sans"/>
                <a:cs typeface="Quattrocento Sans"/>
                <a:sym typeface="Quattrocento Sans"/>
              </a:rPr>
              <a:t> </a:t>
            </a:r>
            <a:r>
              <a:rPr lang="ca-ES" sz="2800" noProof="0" dirty="0">
                <a:solidFill>
                  <a:schemeClr val="tx1"/>
                </a:solidFill>
                <a:latin typeface="Quattrocento Sans"/>
                <a:ea typeface="Quattrocento Sans"/>
                <a:cs typeface="Quattrocento Sans"/>
                <a:sym typeface="Quattrocento Sans"/>
              </a:rPr>
              <a:t>AJUDA DE LA INTEL·LIGÈNCIA ARTIFICAL</a:t>
            </a:r>
            <a:endParaRPr dirty="0">
              <a:solidFill>
                <a:schemeClr val="tx1"/>
              </a:solidFill>
            </a:endParaRPr>
          </a:p>
        </p:txBody>
      </p:sp>
      <p:sp>
        <p:nvSpPr>
          <p:cNvPr id="3" name="Google Shape;504;p12">
            <a:extLst>
              <a:ext uri="{FF2B5EF4-FFF2-40B4-BE49-F238E27FC236}">
                <a16:creationId xmlns:a16="http://schemas.microsoft.com/office/drawing/2014/main" id="{6B69D6A5-6203-A3E5-B7A6-C207DA90CF1D}"/>
              </a:ext>
            </a:extLst>
          </p:cNvPr>
          <p:cNvSpPr/>
          <p:nvPr/>
        </p:nvSpPr>
        <p:spPr>
          <a:xfrm>
            <a:off x="-249593" y="563296"/>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 name="Google Shape;647;p14">
            <a:extLst>
              <a:ext uri="{FF2B5EF4-FFF2-40B4-BE49-F238E27FC236}">
                <a16:creationId xmlns:a16="http://schemas.microsoft.com/office/drawing/2014/main" id="{2348A172-6C8D-FE64-F8E6-76CCC822D399}"/>
              </a:ext>
            </a:extLst>
          </p:cNvPr>
          <p:cNvSpPr/>
          <p:nvPr/>
        </p:nvSpPr>
        <p:spPr>
          <a:xfrm>
            <a:off x="855715" y="2293805"/>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8" name="Google Shape;647;p14">
            <a:extLst>
              <a:ext uri="{FF2B5EF4-FFF2-40B4-BE49-F238E27FC236}">
                <a16:creationId xmlns:a16="http://schemas.microsoft.com/office/drawing/2014/main" id="{997B1DD3-AD45-EA35-A641-0238EDA30F86}"/>
              </a:ext>
            </a:extLst>
          </p:cNvPr>
          <p:cNvSpPr/>
          <p:nvPr/>
        </p:nvSpPr>
        <p:spPr>
          <a:xfrm>
            <a:off x="795958" y="319725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9" name="Google Shape;647;p14">
            <a:extLst>
              <a:ext uri="{FF2B5EF4-FFF2-40B4-BE49-F238E27FC236}">
                <a16:creationId xmlns:a16="http://schemas.microsoft.com/office/drawing/2014/main" id="{57E4C197-C60D-DAB9-B395-6CFC8186A8E5}"/>
              </a:ext>
            </a:extLst>
          </p:cNvPr>
          <p:cNvSpPr/>
          <p:nvPr/>
        </p:nvSpPr>
        <p:spPr>
          <a:xfrm>
            <a:off x="789299" y="4225023"/>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0" name="Google Shape;647;p14">
            <a:extLst>
              <a:ext uri="{FF2B5EF4-FFF2-40B4-BE49-F238E27FC236}">
                <a16:creationId xmlns:a16="http://schemas.microsoft.com/office/drawing/2014/main" id="{5A12583F-8443-CB96-4345-81340EE3975C}"/>
              </a:ext>
            </a:extLst>
          </p:cNvPr>
          <p:cNvSpPr/>
          <p:nvPr/>
        </p:nvSpPr>
        <p:spPr>
          <a:xfrm>
            <a:off x="768172" y="525278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nvGrpSpPr>
          <p:cNvPr id="11" name="Google Shape;922;p18">
            <a:extLst>
              <a:ext uri="{FF2B5EF4-FFF2-40B4-BE49-F238E27FC236}">
                <a16:creationId xmlns:a16="http://schemas.microsoft.com/office/drawing/2014/main" id="{3E960985-1F20-F558-5BAB-0A986A0C0788}"/>
              </a:ext>
            </a:extLst>
          </p:cNvPr>
          <p:cNvGrpSpPr/>
          <p:nvPr/>
        </p:nvGrpSpPr>
        <p:grpSpPr>
          <a:xfrm>
            <a:off x="154423" y="1178489"/>
            <a:ext cx="371035" cy="443715"/>
            <a:chOff x="5251326" y="1900367"/>
            <a:chExt cx="371035" cy="443715"/>
          </a:xfrm>
        </p:grpSpPr>
        <p:sp>
          <p:nvSpPr>
            <p:cNvPr id="12" name="Google Shape;923;p18">
              <a:extLst>
                <a:ext uri="{FF2B5EF4-FFF2-40B4-BE49-F238E27FC236}">
                  <a16:creationId xmlns:a16="http://schemas.microsoft.com/office/drawing/2014/main" id="{CD62461B-E59F-D8A6-FE2B-27B272B0C337}"/>
                </a:ext>
              </a:extLst>
            </p:cNvPr>
            <p:cNvSpPr/>
            <p:nvPr/>
          </p:nvSpPr>
          <p:spPr>
            <a:xfrm>
              <a:off x="5320853" y="1900367"/>
              <a:ext cx="301508" cy="417374"/>
            </a:xfrm>
            <a:custGeom>
              <a:avLst/>
              <a:gdLst/>
              <a:ahLst/>
              <a:cxnLst/>
              <a:rect l="l" t="t" r="r" b="b"/>
              <a:pathLst>
                <a:path w="301508" h="417374" extrusionOk="0">
                  <a:moveTo>
                    <a:pt x="97111" y="73359"/>
                  </a:moveTo>
                  <a:cubicBezTo>
                    <a:pt x="72127" y="117675"/>
                    <a:pt x="0" y="178723"/>
                    <a:pt x="0" y="178723"/>
                  </a:cubicBezTo>
                  <a:lnTo>
                    <a:pt x="0" y="394990"/>
                  </a:lnTo>
                  <a:lnTo>
                    <a:pt x="17862" y="394990"/>
                  </a:lnTo>
                  <a:cubicBezTo>
                    <a:pt x="23515" y="394990"/>
                    <a:pt x="28828" y="397252"/>
                    <a:pt x="32785" y="401208"/>
                  </a:cubicBezTo>
                  <a:lnTo>
                    <a:pt x="42733" y="411157"/>
                  </a:lnTo>
                  <a:cubicBezTo>
                    <a:pt x="46690" y="415114"/>
                    <a:pt x="52117" y="417375"/>
                    <a:pt x="57656" y="417375"/>
                  </a:cubicBezTo>
                  <a:lnTo>
                    <a:pt x="247583" y="417375"/>
                  </a:lnTo>
                  <a:cubicBezTo>
                    <a:pt x="264880" y="417375"/>
                    <a:pt x="278898" y="403356"/>
                    <a:pt x="278898" y="386059"/>
                  </a:cubicBezTo>
                  <a:lnTo>
                    <a:pt x="278898" y="386059"/>
                  </a:lnTo>
                  <a:cubicBezTo>
                    <a:pt x="278898" y="368763"/>
                    <a:pt x="264880" y="354744"/>
                    <a:pt x="247583" y="354744"/>
                  </a:cubicBezTo>
                  <a:lnTo>
                    <a:pt x="229947" y="354744"/>
                  </a:lnTo>
                  <a:lnTo>
                    <a:pt x="265558" y="354744"/>
                  </a:lnTo>
                  <a:cubicBezTo>
                    <a:pt x="282855" y="354744"/>
                    <a:pt x="296873" y="340726"/>
                    <a:pt x="296873" y="323429"/>
                  </a:cubicBezTo>
                  <a:lnTo>
                    <a:pt x="296873" y="323429"/>
                  </a:lnTo>
                  <a:cubicBezTo>
                    <a:pt x="296873" y="306132"/>
                    <a:pt x="282855" y="292114"/>
                    <a:pt x="265558" y="292114"/>
                  </a:cubicBezTo>
                  <a:lnTo>
                    <a:pt x="229947" y="292114"/>
                  </a:lnTo>
                  <a:lnTo>
                    <a:pt x="270193" y="292114"/>
                  </a:lnTo>
                  <a:cubicBezTo>
                    <a:pt x="287490" y="292114"/>
                    <a:pt x="301508" y="278095"/>
                    <a:pt x="301508" y="260798"/>
                  </a:cubicBezTo>
                  <a:lnTo>
                    <a:pt x="301508" y="260798"/>
                  </a:lnTo>
                  <a:cubicBezTo>
                    <a:pt x="301508" y="243501"/>
                    <a:pt x="287490" y="229483"/>
                    <a:pt x="270193" y="229483"/>
                  </a:cubicBezTo>
                  <a:lnTo>
                    <a:pt x="229947" y="229483"/>
                  </a:lnTo>
                  <a:lnTo>
                    <a:pt x="262619" y="229483"/>
                  </a:lnTo>
                  <a:cubicBezTo>
                    <a:pt x="279915" y="229483"/>
                    <a:pt x="293934" y="215465"/>
                    <a:pt x="293934" y="198168"/>
                  </a:cubicBezTo>
                  <a:lnTo>
                    <a:pt x="293934" y="198168"/>
                  </a:lnTo>
                  <a:cubicBezTo>
                    <a:pt x="293934" y="180871"/>
                    <a:pt x="279915" y="166853"/>
                    <a:pt x="262619" y="166853"/>
                  </a:cubicBezTo>
                  <a:lnTo>
                    <a:pt x="157368" y="166853"/>
                  </a:lnTo>
                  <a:cubicBezTo>
                    <a:pt x="151715" y="166853"/>
                    <a:pt x="145158" y="165496"/>
                    <a:pt x="142445" y="160635"/>
                  </a:cubicBezTo>
                  <a:cubicBezTo>
                    <a:pt x="129105" y="137233"/>
                    <a:pt x="158724" y="106257"/>
                    <a:pt x="167655" y="89751"/>
                  </a:cubicBezTo>
                  <a:cubicBezTo>
                    <a:pt x="204962" y="21355"/>
                    <a:pt x="160533" y="-7021"/>
                    <a:pt x="131366" y="1458"/>
                  </a:cubicBezTo>
                  <a:cubicBezTo>
                    <a:pt x="130461" y="18303"/>
                    <a:pt x="111356" y="48035"/>
                    <a:pt x="97111" y="73359"/>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13" name="Google Shape;924;p18">
              <a:extLst>
                <a:ext uri="{FF2B5EF4-FFF2-40B4-BE49-F238E27FC236}">
                  <a16:creationId xmlns:a16="http://schemas.microsoft.com/office/drawing/2014/main" id="{FBC7F23B-016A-8D27-0B01-00F0ABB55757}"/>
                </a:ext>
              </a:extLst>
            </p:cNvPr>
            <p:cNvSpPr/>
            <p:nvPr/>
          </p:nvSpPr>
          <p:spPr>
            <a:xfrm>
              <a:off x="5251326" y="2065976"/>
              <a:ext cx="69526" cy="278106"/>
            </a:xfrm>
            <a:custGeom>
              <a:avLst/>
              <a:gdLst/>
              <a:ahLst/>
              <a:cxnLst/>
              <a:rect l="l" t="t" r="r" b="b"/>
              <a:pathLst>
                <a:path w="69526" h="278106" extrusionOk="0">
                  <a:moveTo>
                    <a:pt x="0" y="278107"/>
                  </a:moveTo>
                  <a:lnTo>
                    <a:pt x="69527" y="278107"/>
                  </a:lnTo>
                  <a:lnTo>
                    <a:pt x="69527" y="0"/>
                  </a:lnTo>
                  <a:lnTo>
                    <a:pt x="0" y="0"/>
                  </a:lnTo>
                  <a:lnTo>
                    <a:pt x="69527" y="0"/>
                  </a:lnTo>
                  <a:lnTo>
                    <a:pt x="69527" y="27810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14" name="Google Shape;925;p18">
              <a:extLst>
                <a:ext uri="{FF2B5EF4-FFF2-40B4-BE49-F238E27FC236}">
                  <a16:creationId xmlns:a16="http://schemas.microsoft.com/office/drawing/2014/main" id="{4483105F-0927-5B41-9A60-148616565880}"/>
                </a:ext>
              </a:extLst>
            </p:cNvPr>
            <p:cNvSpPr/>
            <p:nvPr/>
          </p:nvSpPr>
          <p:spPr>
            <a:xfrm>
              <a:off x="5251326" y="2297732"/>
              <a:ext cx="23175" cy="11305"/>
            </a:xfrm>
            <a:custGeom>
              <a:avLst/>
              <a:gdLst/>
              <a:ahLst/>
              <a:cxnLst/>
              <a:rect l="l" t="t" r="r" b="b"/>
              <a:pathLst>
                <a:path w="23175" h="11305" extrusionOk="0">
                  <a:moveTo>
                    <a:pt x="23176" y="0"/>
                  </a:moveTo>
                  <a:lnTo>
                    <a:pt x="0" y="0"/>
                  </a:lnTo>
                  <a:lnTo>
                    <a:pt x="23176"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15" name="Google Shape;648;p14">
            <a:extLst>
              <a:ext uri="{FF2B5EF4-FFF2-40B4-BE49-F238E27FC236}">
                <a16:creationId xmlns:a16="http://schemas.microsoft.com/office/drawing/2014/main" id="{A9766B3E-9709-32CE-8E6E-AEB0CF6B15E4}"/>
              </a:ext>
            </a:extLst>
          </p:cNvPr>
          <p:cNvSpPr txBox="1"/>
          <p:nvPr/>
        </p:nvSpPr>
        <p:spPr>
          <a:xfrm>
            <a:off x="1307301" y="5165046"/>
            <a:ext cx="474926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es-ES" sz="1600" dirty="0">
                <a:solidFill>
                  <a:schemeClr val="dk1"/>
                </a:solidFill>
                <a:latin typeface="Quattrocento Sans"/>
                <a:ea typeface="Quattrocento Sans"/>
                <a:cs typeface="Quattrocento Sans"/>
                <a:sym typeface="Quattrocento Sans"/>
              </a:rPr>
              <a:t>Analizar tus respuestas y sugerir respuestas</a:t>
            </a:r>
            <a:endParaRPr sz="1600" dirty="0">
              <a:solidFill>
                <a:schemeClr val="dk1"/>
              </a:solidFill>
              <a:latin typeface="Quattrocento Sans"/>
              <a:ea typeface="Quattrocento Sans"/>
              <a:cs typeface="Quattrocento Sans"/>
              <a:sym typeface="Quattrocento Sans"/>
            </a:endParaRPr>
          </a:p>
        </p:txBody>
      </p:sp>
      <p:sp>
        <p:nvSpPr>
          <p:cNvPr id="24" name="Google Shape;490;p12">
            <a:hlinkClick r:id="" action="ppaction://hlinkshowjump?jump=nextslide"/>
            <a:extLst>
              <a:ext uri="{FF2B5EF4-FFF2-40B4-BE49-F238E27FC236}">
                <a16:creationId xmlns:a16="http://schemas.microsoft.com/office/drawing/2014/main" id="{AC93AF48-8139-E314-C833-4AD1EA5B829C}"/>
              </a:ext>
            </a:extLst>
          </p:cNvPr>
          <p:cNvSpPr txBox="1"/>
          <p:nvPr/>
        </p:nvSpPr>
        <p:spPr>
          <a:xfrm>
            <a:off x="1939297" y="6088497"/>
            <a:ext cx="496337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u="sng" dirty="0">
                <a:solidFill>
                  <a:srgbClr val="4ABDF0"/>
                </a:solidFill>
                <a:latin typeface="Quattrocento Sans"/>
                <a:ea typeface="Quattrocento Sans"/>
                <a:cs typeface="Quattrocento Sans"/>
                <a:sym typeface="Quattrocento Sans"/>
                <a:hlinkClick r:id="rId4" action="ppaction://hlinksldjump">
                  <a:extLst>
                    <a:ext uri="{A12FA001-AC4F-418D-AE19-62706E023703}">
                      <ahyp:hlinkClr xmlns:ahyp="http://schemas.microsoft.com/office/drawing/2018/hyperlinkcolor" val="tx"/>
                    </a:ext>
                  </a:extLst>
                </a:hlinkClick>
              </a:rPr>
              <a:t>HIPERVÍNCULO A AUTORREFLEXIÓN</a:t>
            </a:r>
            <a:endParaRPr sz="1400" dirty="0">
              <a:solidFill>
                <a:srgbClr val="4ABDF0"/>
              </a:solidFill>
              <a:latin typeface="Quattrocento Sans"/>
              <a:ea typeface="Quattrocento Sans"/>
              <a:cs typeface="Quattrocento Sans"/>
              <a:sym typeface="Quattrocento Sans"/>
            </a:endParaRPr>
          </a:p>
        </p:txBody>
      </p:sp>
      <p:cxnSp>
        <p:nvCxnSpPr>
          <p:cNvPr id="25" name="Google Shape;491;p12">
            <a:extLst>
              <a:ext uri="{FF2B5EF4-FFF2-40B4-BE49-F238E27FC236}">
                <a16:creationId xmlns:a16="http://schemas.microsoft.com/office/drawing/2014/main" id="{7F54D816-E0FF-AB84-BE42-E734F0D0E8B9}"/>
              </a:ext>
            </a:extLst>
          </p:cNvPr>
          <p:cNvCxnSpPr/>
          <p:nvPr/>
        </p:nvCxnSpPr>
        <p:spPr>
          <a:xfrm>
            <a:off x="1363978" y="5905640"/>
            <a:ext cx="5514302" cy="0"/>
          </a:xfrm>
          <a:prstGeom prst="straightConnector1">
            <a:avLst/>
          </a:prstGeom>
          <a:noFill/>
          <a:ln w="19050" cap="flat" cmpd="sng">
            <a:solidFill>
              <a:schemeClr val="accent2"/>
            </a:solidFill>
            <a:prstDash val="solid"/>
            <a:miter lim="800000"/>
            <a:headEnd type="none" w="sm" len="sm"/>
            <a:tailEnd type="none" w="sm" len="sm"/>
          </a:ln>
        </p:spPr>
      </p:cxnSp>
      <p:grpSp>
        <p:nvGrpSpPr>
          <p:cNvPr id="26" name="Google Shape;493;p12">
            <a:extLst>
              <a:ext uri="{FF2B5EF4-FFF2-40B4-BE49-F238E27FC236}">
                <a16:creationId xmlns:a16="http://schemas.microsoft.com/office/drawing/2014/main" id="{AA2166B9-86AE-F644-972E-684E2C7FE2EA}"/>
              </a:ext>
            </a:extLst>
          </p:cNvPr>
          <p:cNvGrpSpPr/>
          <p:nvPr/>
        </p:nvGrpSpPr>
        <p:grpSpPr>
          <a:xfrm>
            <a:off x="1341216" y="5980186"/>
            <a:ext cx="495701" cy="495700"/>
            <a:chOff x="5910262" y="3243262"/>
            <a:chExt cx="372427" cy="372426"/>
          </a:xfrm>
        </p:grpSpPr>
        <p:sp>
          <p:nvSpPr>
            <p:cNvPr id="27" name="Google Shape;494;p12">
              <a:extLst>
                <a:ext uri="{FF2B5EF4-FFF2-40B4-BE49-F238E27FC236}">
                  <a16:creationId xmlns:a16="http://schemas.microsoft.com/office/drawing/2014/main" id="{EA3AA3E1-E8D9-C092-B64E-23A9779E7AEF}"/>
                </a:ext>
              </a:extLst>
            </p:cNvPr>
            <p:cNvSpPr/>
            <p:nvPr/>
          </p:nvSpPr>
          <p:spPr>
            <a:xfrm>
              <a:off x="6070282" y="3415665"/>
              <a:ext cx="40005" cy="40005"/>
            </a:xfrm>
            <a:custGeom>
              <a:avLst/>
              <a:gdLst/>
              <a:ahLst/>
              <a:cxnLst/>
              <a:rect l="l" t="t" r="r" b="b"/>
              <a:pathLst>
                <a:path w="40005" h="40005"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 name="Google Shape;495;p12">
              <a:extLst>
                <a:ext uri="{FF2B5EF4-FFF2-40B4-BE49-F238E27FC236}">
                  <a16:creationId xmlns:a16="http://schemas.microsoft.com/office/drawing/2014/main" id="{D6FDF29C-0AD5-7B34-D733-244E23F03395}"/>
                </a:ext>
              </a:extLst>
            </p:cNvPr>
            <p:cNvSpPr/>
            <p:nvPr/>
          </p:nvSpPr>
          <p:spPr>
            <a:xfrm>
              <a:off x="6030277" y="3375660"/>
              <a:ext cx="120015" cy="120015"/>
            </a:xfrm>
            <a:custGeom>
              <a:avLst/>
              <a:gdLst/>
              <a:ahLst/>
              <a:cxnLst/>
              <a:rect l="l" t="t" r="r" b="b"/>
              <a:pathLst>
                <a:path w="120015" h="120015" extrusionOk="0">
                  <a:moveTo>
                    <a:pt x="120015" y="60008"/>
                  </a:moveTo>
                  <a:cubicBezTo>
                    <a:pt x="120015" y="93149"/>
                    <a:pt x="93149" y="120015"/>
                    <a:pt x="60008" y="120015"/>
                  </a:cubicBezTo>
                  <a:cubicBezTo>
                    <a:pt x="26866" y="120015"/>
                    <a:pt x="0" y="93149"/>
                    <a:pt x="0" y="60008"/>
                  </a:cubicBezTo>
                  <a:cubicBezTo>
                    <a:pt x="0" y="26866"/>
                    <a:pt x="26866" y="0"/>
                    <a:pt x="60008" y="0"/>
                  </a:cubicBezTo>
                  <a:cubicBezTo>
                    <a:pt x="93149" y="0"/>
                    <a:pt x="120015" y="26866"/>
                    <a:pt x="120015" y="60008"/>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 name="Google Shape;496;p12">
              <a:extLst>
                <a:ext uri="{FF2B5EF4-FFF2-40B4-BE49-F238E27FC236}">
                  <a16:creationId xmlns:a16="http://schemas.microsoft.com/office/drawing/2014/main" id="{A2873BF3-90F0-4717-1394-F90371586A6D}"/>
                </a:ext>
              </a:extLst>
            </p:cNvPr>
            <p:cNvSpPr/>
            <p:nvPr/>
          </p:nvSpPr>
          <p:spPr>
            <a:xfrm>
              <a:off x="5990272" y="3335655"/>
              <a:ext cx="200025" cy="200025"/>
            </a:xfrm>
            <a:custGeom>
              <a:avLst/>
              <a:gdLst/>
              <a:ahLst/>
              <a:cxnLst/>
              <a:rect l="l" t="t" r="r" b="b"/>
              <a:pathLst>
                <a:path w="200025" h="200025" extrusionOk="0">
                  <a:moveTo>
                    <a:pt x="200025" y="100013"/>
                  </a:moveTo>
                  <a:cubicBezTo>
                    <a:pt x="200025" y="155248"/>
                    <a:pt x="155248" y="200025"/>
                    <a:pt x="100013" y="200025"/>
                  </a:cubicBezTo>
                  <a:cubicBezTo>
                    <a:pt x="44777" y="200025"/>
                    <a:pt x="0" y="155248"/>
                    <a:pt x="0" y="100013"/>
                  </a:cubicBezTo>
                  <a:cubicBezTo>
                    <a:pt x="0" y="44777"/>
                    <a:pt x="44777" y="0"/>
                    <a:pt x="100013" y="0"/>
                  </a:cubicBezTo>
                  <a:cubicBezTo>
                    <a:pt x="155248" y="0"/>
                    <a:pt x="200025" y="44777"/>
                    <a:pt x="200025" y="10001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 name="Google Shape;497;p12">
              <a:extLst>
                <a:ext uri="{FF2B5EF4-FFF2-40B4-BE49-F238E27FC236}">
                  <a16:creationId xmlns:a16="http://schemas.microsoft.com/office/drawing/2014/main" id="{7567A6B2-147A-3A62-CD23-01C3F4EBC0B4}"/>
                </a:ext>
              </a:extLst>
            </p:cNvPr>
            <p:cNvSpPr/>
            <p:nvPr/>
          </p:nvSpPr>
          <p:spPr>
            <a:xfrm>
              <a:off x="6105525" y="3286125"/>
              <a:ext cx="133350" cy="134302"/>
            </a:xfrm>
            <a:custGeom>
              <a:avLst/>
              <a:gdLst/>
              <a:ahLst/>
              <a:cxnLst/>
              <a:rect l="l" t="t" r="r" b="b"/>
              <a:pathLst>
                <a:path w="133350" h="134302" extrusionOk="0">
                  <a:moveTo>
                    <a:pt x="0" y="134303"/>
                  </a:moveTo>
                  <a:lnTo>
                    <a:pt x="133350" y="0"/>
                  </a:lnTo>
                  <a:lnTo>
                    <a:pt x="0" y="134303"/>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 name="Google Shape;498;p12">
              <a:extLst>
                <a:ext uri="{FF2B5EF4-FFF2-40B4-BE49-F238E27FC236}">
                  <a16:creationId xmlns:a16="http://schemas.microsoft.com/office/drawing/2014/main" id="{07AE621D-FC24-8BF7-5784-D37B4E4FE804}"/>
                </a:ext>
              </a:extLst>
            </p:cNvPr>
            <p:cNvSpPr/>
            <p:nvPr/>
          </p:nvSpPr>
          <p:spPr>
            <a:xfrm>
              <a:off x="6238875" y="3243262"/>
              <a:ext cx="43814" cy="42862"/>
            </a:xfrm>
            <a:custGeom>
              <a:avLst/>
              <a:gdLst/>
              <a:ahLst/>
              <a:cxnLst/>
              <a:rect l="l" t="t" r="r" b="b"/>
              <a:pathLst>
                <a:path w="43814" h="42862" extrusionOk="0">
                  <a:moveTo>
                    <a:pt x="0" y="0"/>
                  </a:moveTo>
                  <a:lnTo>
                    <a:pt x="0" y="42863"/>
                  </a:lnTo>
                  <a:lnTo>
                    <a:pt x="43815" y="42863"/>
                  </a:lnTo>
                  <a:lnTo>
                    <a:pt x="0" y="42863"/>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92" name="Google Shape;499;p12">
              <a:hlinkClick r:id="rId5"/>
              <a:extLst>
                <a:ext uri="{FF2B5EF4-FFF2-40B4-BE49-F238E27FC236}">
                  <a16:creationId xmlns:a16="http://schemas.microsoft.com/office/drawing/2014/main" id="{D663ACC8-B7C7-95B0-B31E-645588780884}"/>
                </a:ext>
              </a:extLst>
            </p:cNvPr>
            <p:cNvSpPr/>
            <p:nvPr/>
          </p:nvSpPr>
          <p:spPr>
            <a:xfrm>
              <a:off x="5910262" y="3255644"/>
              <a:ext cx="320039" cy="320040"/>
            </a:xfrm>
            <a:custGeom>
              <a:avLst/>
              <a:gdLst/>
              <a:ahLst/>
              <a:cxnLst/>
              <a:rect l="l" t="t" r="r" b="b"/>
              <a:pathLst>
                <a:path w="320039" h="320040" extrusionOk="0">
                  <a:moveTo>
                    <a:pt x="0" y="180023"/>
                  </a:moveTo>
                  <a:cubicBezTo>
                    <a:pt x="0" y="80963"/>
                    <a:pt x="80963" y="0"/>
                    <a:pt x="180023" y="0"/>
                  </a:cubicBezTo>
                  <a:cubicBezTo>
                    <a:pt x="198120" y="0"/>
                    <a:pt x="215265" y="2857"/>
                    <a:pt x="231458" y="7620"/>
                  </a:cubicBezTo>
                  <a:lnTo>
                    <a:pt x="268605" y="48578"/>
                  </a:lnTo>
                  <a:lnTo>
                    <a:pt x="268605" y="48578"/>
                  </a:lnTo>
                  <a:lnTo>
                    <a:pt x="221933" y="46673"/>
                  </a:lnTo>
                  <a:cubicBezTo>
                    <a:pt x="207645" y="41910"/>
                    <a:pt x="194310" y="40005"/>
                    <a:pt x="180023" y="40005"/>
                  </a:cubicBezTo>
                  <a:cubicBezTo>
                    <a:pt x="102870" y="40005"/>
                    <a:pt x="40005" y="102870"/>
                    <a:pt x="40005" y="180023"/>
                  </a:cubicBezTo>
                  <a:cubicBezTo>
                    <a:pt x="40005" y="257175"/>
                    <a:pt x="102870" y="320040"/>
                    <a:pt x="180023" y="320040"/>
                  </a:cubicBezTo>
                  <a:cubicBezTo>
                    <a:pt x="257175" y="320040"/>
                    <a:pt x="320040" y="257175"/>
                    <a:pt x="320040" y="180023"/>
                  </a:cubicBezTo>
                  <a:cubicBezTo>
                    <a:pt x="320040" y="157163"/>
                    <a:pt x="314325" y="136208"/>
                    <a:pt x="304800" y="117158"/>
                  </a:cubicBezTo>
                  <a:cubicBezTo>
                    <a:pt x="314325" y="136208"/>
                    <a:pt x="320040" y="157163"/>
                    <a:pt x="320040" y="180023"/>
                  </a:cubicBezTo>
                  <a:cubicBezTo>
                    <a:pt x="320040" y="257175"/>
                    <a:pt x="257175" y="320040"/>
                    <a:pt x="180023" y="320040"/>
                  </a:cubicBezTo>
                  <a:cubicBezTo>
                    <a:pt x="102870" y="320040"/>
                    <a:pt x="40005" y="257175"/>
                    <a:pt x="40005" y="180023"/>
                  </a:cubicBezTo>
                  <a:cubicBezTo>
                    <a:pt x="40005" y="102870"/>
                    <a:pt x="102870" y="40005"/>
                    <a:pt x="180023" y="40005"/>
                  </a:cubicBezTo>
                  <a:cubicBezTo>
                    <a:pt x="194310" y="40005"/>
                    <a:pt x="208598" y="41910"/>
                    <a:pt x="220980" y="46673"/>
                  </a:cubicBezTo>
                  <a:lnTo>
                    <a:pt x="267653" y="48578"/>
                  </a:lnTo>
                  <a:lnTo>
                    <a:pt x="267653" y="48578"/>
                  </a:lnTo>
                  <a:lnTo>
                    <a:pt x="230505" y="7620"/>
                  </a:lnTo>
                  <a:cubicBezTo>
                    <a:pt x="214313" y="2857"/>
                    <a:pt x="197168" y="0"/>
                    <a:pt x="179070" y="0"/>
                  </a:cubicBezTo>
                  <a:cubicBezTo>
                    <a:pt x="80963" y="0"/>
                    <a:pt x="0" y="80963"/>
                    <a:pt x="0" y="18002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93" name="Google Shape;500;p12">
              <a:extLst>
                <a:ext uri="{FF2B5EF4-FFF2-40B4-BE49-F238E27FC236}">
                  <a16:creationId xmlns:a16="http://schemas.microsoft.com/office/drawing/2014/main" id="{7E9AE068-EF82-70E1-5907-FC6C7AD1CB74}"/>
                </a:ext>
              </a:extLst>
            </p:cNvPr>
            <p:cNvSpPr/>
            <p:nvPr/>
          </p:nvSpPr>
          <p:spPr>
            <a:xfrm>
              <a:off x="5914072" y="3354704"/>
              <a:ext cx="355362" cy="260984"/>
            </a:xfrm>
            <a:custGeom>
              <a:avLst/>
              <a:gdLst/>
              <a:ahLst/>
              <a:cxnLst/>
              <a:rect l="l" t="t" r="r" b="b"/>
              <a:pathLst>
                <a:path w="355362" h="260984" extrusionOk="0">
                  <a:moveTo>
                    <a:pt x="336233" y="0"/>
                  </a:moveTo>
                  <a:cubicBezTo>
                    <a:pt x="348615" y="24765"/>
                    <a:pt x="355283" y="51435"/>
                    <a:pt x="355283" y="80963"/>
                  </a:cubicBezTo>
                  <a:cubicBezTo>
                    <a:pt x="355283" y="180023"/>
                    <a:pt x="274320" y="260985"/>
                    <a:pt x="175260" y="260985"/>
                  </a:cubicBezTo>
                  <a:cubicBezTo>
                    <a:pt x="89535" y="260985"/>
                    <a:pt x="18098" y="200978"/>
                    <a:pt x="0" y="121920"/>
                  </a:cubicBezTo>
                  <a:cubicBezTo>
                    <a:pt x="18098" y="201930"/>
                    <a:pt x="89535" y="260985"/>
                    <a:pt x="175260" y="260985"/>
                  </a:cubicBezTo>
                  <a:cubicBezTo>
                    <a:pt x="274320" y="260985"/>
                    <a:pt x="355283" y="180023"/>
                    <a:pt x="355283" y="80963"/>
                  </a:cubicBezTo>
                  <a:cubicBezTo>
                    <a:pt x="356235" y="51435"/>
                    <a:pt x="348615" y="23813"/>
                    <a:pt x="336233"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pic>
        <p:nvPicPr>
          <p:cNvPr id="1009" name="Google Shape;1009;p15" descr="A couple of women sitting at a table&#10;&#10;Description automatically generated with low confidence"/>
          <p:cNvPicPr preferRelativeResize="0"/>
          <p:nvPr/>
        </p:nvPicPr>
        <p:blipFill rotWithShape="1">
          <a:blip r:embed="rId3">
            <a:alphaModFix/>
          </a:blip>
          <a:srcRect l="1841" t="8586" b="27398"/>
          <a:stretch/>
        </p:blipFill>
        <p:spPr>
          <a:xfrm>
            <a:off x="0" y="1557338"/>
            <a:ext cx="12192000" cy="4958332"/>
          </a:xfrm>
          <a:prstGeom prst="rect">
            <a:avLst/>
          </a:prstGeom>
          <a:noFill/>
          <a:ln>
            <a:noFill/>
          </a:ln>
        </p:spPr>
      </p:pic>
      <p:sp>
        <p:nvSpPr>
          <p:cNvPr id="1010" name="Google Shape;1010;p15"/>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dirty="0">
                <a:solidFill>
                  <a:schemeClr val="accent1"/>
                </a:solidFill>
                <a:latin typeface="Quattrocento Sans"/>
                <a:ea typeface="Quattrocento Sans"/>
                <a:cs typeface="Quattrocento Sans"/>
                <a:sym typeface="Quattrocento Sans"/>
              </a:rPr>
              <a:t>05. </a:t>
            </a:r>
            <a:r>
              <a:rPr lang="ca-ES" sz="2800" b="0" i="0" u="none" strike="noStrike" cap="none" dirty="0">
                <a:solidFill>
                  <a:schemeClr val="dk1"/>
                </a:solidFill>
                <a:latin typeface="Quattrocento Sans"/>
                <a:ea typeface="Quattrocento Sans"/>
                <a:cs typeface="Quattrocento Sans"/>
                <a:sym typeface="Quattrocento Sans"/>
              </a:rPr>
              <a:t>DINÁMICA ROLE PLAY </a:t>
            </a:r>
            <a:endParaRPr dirty="0"/>
          </a:p>
        </p:txBody>
      </p:sp>
      <p:cxnSp>
        <p:nvCxnSpPr>
          <p:cNvPr id="1011" name="Google Shape;1011;p15"/>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012" name="Google Shape;1012;p15"/>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13" name="Google Shape;1013;p15"/>
          <p:cNvSpPr txBox="1"/>
          <p:nvPr/>
        </p:nvSpPr>
        <p:spPr>
          <a:xfrm>
            <a:off x="-2" y="1557339"/>
            <a:ext cx="12192002" cy="4958332"/>
          </a:xfrm>
          <a:prstGeom prst="rect">
            <a:avLst/>
          </a:prstGeom>
          <a:gradFill>
            <a:gsLst>
              <a:gs pos="0">
                <a:srgbClr val="009AD8">
                  <a:alpha val="0"/>
                </a:srgbClr>
              </a:gs>
              <a:gs pos="44000">
                <a:srgbClr val="009AD8">
                  <a:alpha val="0"/>
                </a:srgbClr>
              </a:gs>
              <a:gs pos="75000">
                <a:srgbClr val="4ABDF0">
                  <a:alpha val="22745"/>
                </a:srgbClr>
              </a:gs>
              <a:gs pos="87000">
                <a:srgbClr val="4ABDF0">
                  <a:alpha val="14901"/>
                </a:srgbClr>
              </a:gs>
              <a:gs pos="100000">
                <a:srgbClr val="4ABDF0">
                  <a:alpha val="49803"/>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015" name="Google Shape;1015;p15"/>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14</a:t>
            </a:fld>
            <a:endParaRPr sz="900">
              <a:solidFill>
                <a:schemeClr val="lt1"/>
              </a:solidFill>
              <a:latin typeface="Quattrocento Sans"/>
              <a:ea typeface="Quattrocento Sans"/>
              <a:cs typeface="Quattrocento Sans"/>
              <a:sym typeface="Quattrocento Sans"/>
            </a:endParaRPr>
          </a:p>
        </p:txBody>
      </p:sp>
      <p:sp>
        <p:nvSpPr>
          <p:cNvPr id="2" name="Google Shape;164;p5">
            <a:extLst>
              <a:ext uri="{FF2B5EF4-FFF2-40B4-BE49-F238E27FC236}">
                <a16:creationId xmlns:a16="http://schemas.microsoft.com/office/drawing/2014/main" id="{5E81F46F-1E0D-C2BF-41A7-FA278C694548}"/>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14</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88"/>
        <p:cNvGrpSpPr/>
        <p:nvPr/>
      </p:nvGrpSpPr>
      <p:grpSpPr>
        <a:xfrm>
          <a:off x="0" y="0"/>
          <a:ext cx="0" cy="0"/>
          <a:chOff x="0" y="0"/>
          <a:chExt cx="0" cy="0"/>
        </a:xfrm>
      </p:grpSpPr>
      <p:cxnSp>
        <p:nvCxnSpPr>
          <p:cNvPr id="489" name="Google Shape;489;p11"/>
          <p:cNvCxnSpPr/>
          <p:nvPr/>
        </p:nvCxnSpPr>
        <p:spPr>
          <a:xfrm rot="10800000">
            <a:off x="993478" y="2605668"/>
            <a:ext cx="0" cy="3783476"/>
          </a:xfrm>
          <a:prstGeom prst="straightConnector1">
            <a:avLst/>
          </a:prstGeom>
          <a:noFill/>
          <a:ln w="19050" cap="rnd" cmpd="sng">
            <a:solidFill>
              <a:schemeClr val="accent2"/>
            </a:solidFill>
            <a:prstDash val="solid"/>
            <a:round/>
            <a:headEnd type="none" w="sm" len="sm"/>
            <a:tailEnd type="none" w="sm" len="sm"/>
          </a:ln>
        </p:spPr>
      </p:cxnSp>
      <p:pic>
        <p:nvPicPr>
          <p:cNvPr id="490" name="Google Shape;490;p11"/>
          <p:cNvPicPr preferRelativeResize="0"/>
          <p:nvPr/>
        </p:nvPicPr>
        <p:blipFill rotWithShape="1">
          <a:blip r:embed="rId3">
            <a:alphaModFix/>
          </a:blip>
          <a:srcRect t="64681" b="7936"/>
          <a:stretch/>
        </p:blipFill>
        <p:spPr>
          <a:xfrm>
            <a:off x="0" y="4623300"/>
            <a:ext cx="12192000" cy="1858714"/>
          </a:xfrm>
          <a:prstGeom prst="rect">
            <a:avLst/>
          </a:prstGeom>
          <a:noFill/>
          <a:ln>
            <a:noFill/>
          </a:ln>
        </p:spPr>
      </p:pic>
      <p:sp>
        <p:nvSpPr>
          <p:cNvPr id="491" name="Google Shape;491;p11"/>
          <p:cNvSpPr txBox="1"/>
          <p:nvPr/>
        </p:nvSpPr>
        <p:spPr>
          <a:xfrm>
            <a:off x="-2" y="4623301"/>
            <a:ext cx="12192002" cy="1825124"/>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b="0" i="0" u="none" strike="noStrike" cap="none">
                <a:solidFill>
                  <a:srgbClr val="FFFFFF"/>
                </a:solidFill>
                <a:latin typeface="Quattrocento Sans"/>
                <a:ea typeface="Quattrocento Sans"/>
                <a:cs typeface="Quattrocento Sans"/>
                <a:sym typeface="Quattrocento Sans"/>
              </a:rPr>
              <a:t>.</a:t>
            </a:r>
            <a:endParaRPr/>
          </a:p>
        </p:txBody>
      </p:sp>
      <p:sp>
        <p:nvSpPr>
          <p:cNvPr id="492" name="Google Shape;492;p11"/>
          <p:cNvSpPr/>
          <p:nvPr/>
        </p:nvSpPr>
        <p:spPr>
          <a:xfrm>
            <a:off x="0" y="6441090"/>
            <a:ext cx="121920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94" name="Google Shape;494;p11"/>
          <p:cNvSpPr/>
          <p:nvPr/>
        </p:nvSpPr>
        <p:spPr>
          <a:xfrm>
            <a:off x="0" y="6448425"/>
            <a:ext cx="121920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96" name="Google Shape;496;p11"/>
          <p:cNvSpPr txBox="1"/>
          <p:nvPr/>
        </p:nvSpPr>
        <p:spPr>
          <a:xfrm>
            <a:off x="755276" y="1510812"/>
            <a:ext cx="4972423" cy="6974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ABDF0"/>
              </a:buClr>
              <a:buSzPts val="1800"/>
              <a:buFont typeface="Arial"/>
              <a:buNone/>
            </a:pPr>
            <a:r>
              <a:rPr lang="ca-ES" sz="1800" b="1" i="0" u="none" strike="noStrike" cap="none">
                <a:solidFill>
                  <a:srgbClr val="4ABDF0"/>
                </a:solidFill>
                <a:latin typeface="Quattrocento Sans"/>
                <a:ea typeface="Quattrocento Sans"/>
                <a:cs typeface="Quattrocento Sans"/>
                <a:sym typeface="Quattrocento Sans"/>
              </a:rPr>
              <a:t>EM CONEC?</a:t>
            </a:r>
            <a:br>
              <a:rPr lang="ca-ES" sz="1800" b="1" i="0" u="none" strike="noStrike" cap="none">
                <a:solidFill>
                  <a:srgbClr val="4ABDF0"/>
                </a:solidFill>
                <a:latin typeface="Quattrocento Sans"/>
                <a:ea typeface="Quattrocento Sans"/>
                <a:cs typeface="Quattrocento Sans"/>
                <a:sym typeface="Quattrocento Sans"/>
              </a:rPr>
            </a:br>
            <a:r>
              <a:rPr lang="ca-ES" sz="1800" b="1" i="0" u="none" strike="noStrike" cap="none">
                <a:solidFill>
                  <a:srgbClr val="4ABDF0"/>
                </a:solidFill>
                <a:latin typeface="Quattrocento Sans"/>
                <a:ea typeface="Quattrocento Sans"/>
                <a:cs typeface="Quattrocento Sans"/>
                <a:sym typeface="Quattrocento Sans"/>
              </a:rPr>
              <a:t>QUÈ PUC OFERIR?</a:t>
            </a:r>
            <a:endParaRPr/>
          </a:p>
          <a:p>
            <a:pPr marL="0" marR="0" lvl="0" indent="0" algn="l" rtl="0">
              <a:lnSpc>
                <a:spcPct val="100000"/>
              </a:lnSpc>
              <a:spcBef>
                <a:spcPts val="0"/>
              </a:spcBef>
              <a:spcAft>
                <a:spcPts val="0"/>
              </a:spcAft>
              <a:buClr>
                <a:srgbClr val="D0043C"/>
              </a:buClr>
              <a:buSzPts val="1800"/>
              <a:buFont typeface="Arial"/>
              <a:buNone/>
            </a:pPr>
            <a:endParaRPr sz="1800" b="1" i="0" u="none" strike="noStrike" cap="none">
              <a:solidFill>
                <a:srgbClr val="4ABDF0"/>
              </a:solidFill>
              <a:latin typeface="Quattrocento Sans"/>
              <a:ea typeface="Quattrocento Sans"/>
              <a:cs typeface="Quattrocento Sans"/>
              <a:sym typeface="Quattrocento Sans"/>
            </a:endParaRPr>
          </a:p>
        </p:txBody>
      </p:sp>
      <p:sp>
        <p:nvSpPr>
          <p:cNvPr id="497" name="Google Shape;497;p11"/>
          <p:cNvSpPr txBox="1"/>
          <p:nvPr/>
        </p:nvSpPr>
        <p:spPr>
          <a:xfrm>
            <a:off x="752739" y="740459"/>
            <a:ext cx="5343261"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rgbClr val="4ABDF0"/>
              </a:buClr>
              <a:buSzPts val="2000"/>
              <a:buFont typeface="Arial"/>
              <a:buNone/>
            </a:pPr>
            <a:r>
              <a:rPr lang="ca-ES" sz="2800" b="1" i="0" u="none" strike="noStrike" cap="none" dirty="0">
                <a:solidFill>
                  <a:srgbClr val="4ABDF0"/>
                </a:solidFill>
                <a:latin typeface="Quattrocento Sans"/>
                <a:ea typeface="Quattrocento Sans"/>
                <a:cs typeface="Quattrocento Sans"/>
                <a:sym typeface="Quattrocento Sans"/>
              </a:rPr>
              <a:t>0</a:t>
            </a:r>
            <a:r>
              <a:rPr lang="ca-ES" sz="2800" b="1" dirty="0">
                <a:solidFill>
                  <a:srgbClr val="4ABDF0"/>
                </a:solidFill>
                <a:latin typeface="Quattrocento Sans"/>
                <a:ea typeface="Quattrocento Sans"/>
                <a:cs typeface="Quattrocento Sans"/>
                <a:sym typeface="Quattrocento Sans"/>
              </a:rPr>
              <a:t>6</a:t>
            </a:r>
            <a:r>
              <a:rPr lang="ca-ES" sz="2800" b="0" i="0" u="none" strike="noStrike" cap="none" dirty="0">
                <a:solidFill>
                  <a:srgbClr val="4ABDF0"/>
                </a:solidFill>
                <a:latin typeface="Quattrocento Sans"/>
                <a:ea typeface="Quattrocento Sans"/>
                <a:cs typeface="Quattrocento Sans"/>
                <a:sym typeface="Quattrocento Sans"/>
              </a:rPr>
              <a:t>. </a:t>
            </a:r>
            <a:r>
              <a:rPr lang="ca-ES" sz="2800" b="0" i="0" u="none" strike="noStrike" cap="none" dirty="0">
                <a:solidFill>
                  <a:srgbClr val="000000"/>
                </a:solidFill>
                <a:latin typeface="Quattrocento Sans"/>
                <a:ea typeface="Quattrocento Sans"/>
                <a:cs typeface="Quattrocento Sans"/>
                <a:sym typeface="Quattrocento Sans"/>
              </a:rPr>
              <a:t>AUTOREFLEXIÓ</a:t>
            </a:r>
            <a:r>
              <a:rPr lang="ca-ES" sz="2800" b="0" i="0" u="none" strike="noStrike" cap="none" baseline="30000" dirty="0">
                <a:solidFill>
                  <a:srgbClr val="000000"/>
                </a:solidFill>
                <a:latin typeface="Quattrocento Sans"/>
                <a:ea typeface="Quattrocento Sans"/>
                <a:cs typeface="Quattrocento Sans"/>
                <a:sym typeface="Quattrocento Sans"/>
              </a:rPr>
              <a:t>(1)</a:t>
            </a:r>
            <a:endParaRPr sz="2000" b="0" i="0" u="none" strike="noStrike" cap="none" baseline="30000" dirty="0">
              <a:solidFill>
                <a:srgbClr val="000000"/>
              </a:solidFill>
              <a:latin typeface="Quattrocento Sans"/>
              <a:ea typeface="Quattrocento Sans"/>
              <a:cs typeface="Quattrocento Sans"/>
              <a:sym typeface="Quattrocento Sans"/>
            </a:endParaRPr>
          </a:p>
        </p:txBody>
      </p:sp>
      <p:cxnSp>
        <p:nvCxnSpPr>
          <p:cNvPr id="498" name="Google Shape;498;p11"/>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499" name="Google Shape;499;p11"/>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0" name="Google Shape;500;p11"/>
          <p:cNvSpPr txBox="1"/>
          <p:nvPr/>
        </p:nvSpPr>
        <p:spPr>
          <a:xfrm>
            <a:off x="1135254" y="2696800"/>
            <a:ext cx="4714926" cy="1384414"/>
          </a:xfrm>
          <a:prstGeom prst="rect">
            <a:avLst/>
          </a:prstGeom>
          <a:noFill/>
          <a:ln>
            <a:noFill/>
          </a:ln>
        </p:spPr>
        <p:txBody>
          <a:bodyPr spcFirstLastPara="1" wrap="square" lIns="0" tIns="0" rIns="0" bIns="0" anchor="t" anchorCtr="0">
            <a:noAutofit/>
          </a:bodyPr>
          <a:lstStyle/>
          <a:p>
            <a:pPr marL="285750" marR="0" lvl="0" indent="-180000" algn="l" rtl="0">
              <a:lnSpc>
                <a:spcPct val="100000"/>
              </a:lnSpc>
              <a:spcBef>
                <a:spcPts val="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VOLER - Automotivació</a:t>
            </a:r>
            <a:endParaRPr/>
          </a:p>
          <a:p>
            <a:pPr marL="285750" marR="0" lvl="0" indent="-180000" algn="l" rtl="0">
              <a:lnSpc>
                <a:spcPct val="100000"/>
              </a:lnSpc>
              <a:spcBef>
                <a:spcPts val="60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SABER SER - Autoconeixement i conducta</a:t>
            </a:r>
            <a:endParaRPr/>
          </a:p>
          <a:p>
            <a:pPr marL="285750" marR="0" lvl="0" indent="-180000" algn="l" rtl="0">
              <a:lnSpc>
                <a:spcPct val="100000"/>
              </a:lnSpc>
              <a:spcBef>
                <a:spcPts val="60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SABER - Coneixements</a:t>
            </a:r>
            <a:endParaRPr/>
          </a:p>
          <a:p>
            <a:pPr marL="285750" marR="0" lvl="0" indent="-180000" algn="l" rtl="0">
              <a:lnSpc>
                <a:spcPct val="100000"/>
              </a:lnSpc>
              <a:spcBef>
                <a:spcPts val="60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SABER FER - Habilitats</a:t>
            </a:r>
            <a:endParaRPr/>
          </a:p>
        </p:txBody>
      </p:sp>
      <p:sp>
        <p:nvSpPr>
          <p:cNvPr id="501" name="Google Shape;501;p11"/>
          <p:cNvSpPr/>
          <p:nvPr/>
        </p:nvSpPr>
        <p:spPr>
          <a:xfrm>
            <a:off x="863934" y="2448903"/>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2" name="Google Shape;502;p11"/>
          <p:cNvSpPr/>
          <p:nvPr/>
        </p:nvSpPr>
        <p:spPr>
          <a:xfrm>
            <a:off x="-350521" y="4316616"/>
            <a:ext cx="8361045" cy="666336"/>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3" name="Google Shape;503;p11"/>
          <p:cNvSpPr txBox="1"/>
          <p:nvPr/>
        </p:nvSpPr>
        <p:spPr>
          <a:xfrm>
            <a:off x="1422806" y="4495150"/>
            <a:ext cx="6301267" cy="325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ABDF0"/>
              </a:buClr>
              <a:buSzPts val="2200"/>
              <a:buFont typeface="Arial"/>
              <a:buNone/>
            </a:pPr>
            <a:r>
              <a:rPr lang="ca-ES" sz="2200" b="0" i="0" u="none" strike="noStrike" cap="none">
                <a:solidFill>
                  <a:srgbClr val="4ABDF0"/>
                </a:solidFill>
                <a:latin typeface="Quattrocento Sans"/>
                <a:ea typeface="Quattrocento Sans"/>
                <a:cs typeface="Quattrocento Sans"/>
                <a:sym typeface="Quattrocento Sans"/>
              </a:rPr>
              <a:t>VOLER </a:t>
            </a:r>
            <a:r>
              <a:rPr lang="ca-ES" sz="2200" b="0" i="0" u="none" strike="noStrike" cap="none">
                <a:solidFill>
                  <a:srgbClr val="000000"/>
                </a:solidFill>
                <a:latin typeface="Quattrocento Sans"/>
                <a:ea typeface="Quattrocento Sans"/>
                <a:cs typeface="Quattrocento Sans"/>
                <a:sym typeface="Quattrocento Sans"/>
              </a:rPr>
              <a:t>= (Coneixements + Habilitats)* Actituts</a:t>
            </a:r>
            <a:endParaRPr/>
          </a:p>
        </p:txBody>
      </p:sp>
      <p:cxnSp>
        <p:nvCxnSpPr>
          <p:cNvPr id="504" name="Google Shape;504;p11"/>
          <p:cNvCxnSpPr/>
          <p:nvPr/>
        </p:nvCxnSpPr>
        <p:spPr>
          <a:xfrm>
            <a:off x="1271124" y="4528495"/>
            <a:ext cx="0" cy="258451"/>
          </a:xfrm>
          <a:prstGeom prst="straightConnector1">
            <a:avLst/>
          </a:prstGeom>
          <a:noFill/>
          <a:ln w="38100" cap="rnd" cmpd="sng">
            <a:solidFill>
              <a:schemeClr val="accent1"/>
            </a:solidFill>
            <a:prstDash val="solid"/>
            <a:round/>
            <a:headEnd type="none" w="sm" len="sm"/>
            <a:tailEnd type="none" w="sm" len="sm"/>
          </a:ln>
        </p:spPr>
      </p:cxnSp>
      <p:sp>
        <p:nvSpPr>
          <p:cNvPr id="505" name="Google Shape;505;p11"/>
          <p:cNvSpPr/>
          <p:nvPr/>
        </p:nvSpPr>
        <p:spPr>
          <a:xfrm>
            <a:off x="7970454" y="1135274"/>
            <a:ext cx="1198289"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6" name="Google Shape;506;p11"/>
          <p:cNvSpPr/>
          <p:nvPr/>
        </p:nvSpPr>
        <p:spPr>
          <a:xfrm>
            <a:off x="8184878" y="1132733"/>
            <a:ext cx="734175"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4ABDF0"/>
              </a:buClr>
              <a:buSzPts val="2240"/>
              <a:buFont typeface="Quattrocento Sans"/>
              <a:buNone/>
            </a:pPr>
            <a:r>
              <a:rPr lang="ca-ES" sz="1400" b="0" i="0" u="none" strike="noStrike" cap="none">
                <a:solidFill>
                  <a:srgbClr val="000000"/>
                </a:solidFill>
                <a:latin typeface="Quattrocento Sans"/>
                <a:ea typeface="Quattrocento Sans"/>
                <a:cs typeface="Quattrocento Sans"/>
                <a:sym typeface="Quattrocento Sans"/>
              </a:rPr>
              <a:t>Saber ser</a:t>
            </a:r>
            <a:endParaRPr/>
          </a:p>
        </p:txBody>
      </p:sp>
      <p:sp>
        <p:nvSpPr>
          <p:cNvPr id="507" name="Google Shape;507;p11"/>
          <p:cNvSpPr/>
          <p:nvPr/>
        </p:nvSpPr>
        <p:spPr>
          <a:xfrm>
            <a:off x="6684058" y="2243756"/>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8" name="Google Shape;508;p11"/>
          <p:cNvSpPr/>
          <p:nvPr/>
        </p:nvSpPr>
        <p:spPr>
          <a:xfrm>
            <a:off x="8517849" y="2243756"/>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09" name="Google Shape;509;p11"/>
          <p:cNvCxnSpPr/>
          <p:nvPr/>
        </p:nvCxnSpPr>
        <p:spPr>
          <a:xfrm rot="10800000">
            <a:off x="9169439" y="3373418"/>
            <a:ext cx="609784" cy="0"/>
          </a:xfrm>
          <a:prstGeom prst="straightConnector1">
            <a:avLst/>
          </a:prstGeom>
          <a:noFill/>
          <a:ln w="19050" cap="rnd" cmpd="sng">
            <a:solidFill>
              <a:srgbClr val="4ABDF0"/>
            </a:solidFill>
            <a:prstDash val="solid"/>
            <a:round/>
            <a:headEnd type="none" w="sm" len="sm"/>
            <a:tailEnd type="none" w="sm" len="sm"/>
          </a:ln>
        </p:spPr>
      </p:cxnSp>
      <p:sp>
        <p:nvSpPr>
          <p:cNvPr id="510" name="Google Shape;510;p11"/>
          <p:cNvSpPr/>
          <p:nvPr/>
        </p:nvSpPr>
        <p:spPr>
          <a:xfrm>
            <a:off x="5972772" y="3692249"/>
            <a:ext cx="820351"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11" name="Google Shape;511;p11"/>
          <p:cNvSpPr/>
          <p:nvPr/>
        </p:nvSpPr>
        <p:spPr>
          <a:xfrm>
            <a:off x="6148158" y="3692961"/>
            <a:ext cx="450444"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4ABDF0"/>
              </a:buClr>
              <a:buSzPts val="2240"/>
              <a:buFont typeface="Quattrocento Sans"/>
              <a:buNone/>
            </a:pPr>
            <a:r>
              <a:rPr lang="ca-ES" sz="1400" b="0" i="0" u="none" strike="noStrike" cap="none">
                <a:solidFill>
                  <a:srgbClr val="000000"/>
                </a:solidFill>
                <a:latin typeface="Quattrocento Sans"/>
                <a:ea typeface="Quattrocento Sans"/>
                <a:cs typeface="Quattrocento Sans"/>
                <a:sym typeface="Quattrocento Sans"/>
              </a:rPr>
              <a:t>Saber</a:t>
            </a:r>
            <a:endParaRPr/>
          </a:p>
        </p:txBody>
      </p:sp>
      <p:sp>
        <p:nvSpPr>
          <p:cNvPr id="512" name="Google Shape;512;p11"/>
          <p:cNvSpPr/>
          <p:nvPr/>
        </p:nvSpPr>
        <p:spPr>
          <a:xfrm>
            <a:off x="10336261" y="3692249"/>
            <a:ext cx="1285655"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13" name="Google Shape;513;p11"/>
          <p:cNvSpPr/>
          <p:nvPr/>
        </p:nvSpPr>
        <p:spPr>
          <a:xfrm>
            <a:off x="10652950" y="3692249"/>
            <a:ext cx="713337"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4ABDF0"/>
              </a:buClr>
              <a:buSzPts val="2240"/>
              <a:buFont typeface="Quattrocento Sans"/>
              <a:buNone/>
            </a:pPr>
            <a:r>
              <a:rPr lang="ca-ES" sz="1400" b="0" i="0" u="none" strike="noStrike" cap="none">
                <a:solidFill>
                  <a:srgbClr val="000000"/>
                </a:solidFill>
                <a:latin typeface="Quattrocento Sans"/>
                <a:ea typeface="Quattrocento Sans"/>
                <a:cs typeface="Quattrocento Sans"/>
                <a:sym typeface="Quattrocento Sans"/>
              </a:rPr>
              <a:t>Saber fer</a:t>
            </a:r>
            <a:endParaRPr/>
          </a:p>
        </p:txBody>
      </p:sp>
      <p:sp>
        <p:nvSpPr>
          <p:cNvPr id="514" name="Google Shape;514;p11"/>
          <p:cNvSpPr/>
          <p:nvPr/>
        </p:nvSpPr>
        <p:spPr>
          <a:xfrm>
            <a:off x="7599631" y="1389832"/>
            <a:ext cx="1912964" cy="1912964"/>
          </a:xfrm>
          <a:prstGeom prst="ellipse">
            <a:avLst/>
          </a:prstGeom>
          <a:solidFill>
            <a:schemeClr val="lt1">
              <a:alpha val="54901"/>
            </a:scheme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15" name="Google Shape;515;p11"/>
          <p:cNvSpPr txBox="1"/>
          <p:nvPr/>
        </p:nvSpPr>
        <p:spPr>
          <a:xfrm>
            <a:off x="7922211" y="1903624"/>
            <a:ext cx="1305593"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ca-ES" sz="1200" b="0" i="0" u="none" strike="noStrike" cap="none">
                <a:solidFill>
                  <a:srgbClr val="000000"/>
                </a:solidFill>
                <a:latin typeface="Quattrocento Sans"/>
                <a:ea typeface="Quattrocento Sans"/>
                <a:cs typeface="Quattrocento Sans"/>
                <a:sym typeface="Quattrocento Sans"/>
              </a:rPr>
              <a:t>ACTITUDS</a:t>
            </a:r>
            <a:endParaRPr sz="1200" b="0" i="0" u="none" strike="noStrike" cap="none">
              <a:solidFill>
                <a:srgbClr val="000000"/>
              </a:solidFill>
              <a:latin typeface="Quattrocento Sans"/>
              <a:ea typeface="Quattrocento Sans"/>
              <a:cs typeface="Quattrocento Sans"/>
              <a:sym typeface="Quattrocento Sans"/>
            </a:endParaRPr>
          </a:p>
        </p:txBody>
      </p:sp>
      <p:cxnSp>
        <p:nvCxnSpPr>
          <p:cNvPr id="516" name="Google Shape;516;p11"/>
          <p:cNvCxnSpPr/>
          <p:nvPr/>
        </p:nvCxnSpPr>
        <p:spPr>
          <a:xfrm rot="10800000">
            <a:off x="8270115" y="2483495"/>
            <a:ext cx="609784" cy="0"/>
          </a:xfrm>
          <a:prstGeom prst="straightConnector1">
            <a:avLst/>
          </a:prstGeom>
          <a:noFill/>
          <a:ln w="19050" cap="rnd" cmpd="sng">
            <a:solidFill>
              <a:srgbClr val="4ABDF0"/>
            </a:solidFill>
            <a:prstDash val="solid"/>
            <a:round/>
            <a:headEnd type="none" w="sm" len="sm"/>
            <a:tailEnd type="none" w="sm" len="sm"/>
          </a:ln>
        </p:spPr>
      </p:cxnSp>
      <p:sp>
        <p:nvSpPr>
          <p:cNvPr id="517" name="Google Shape;517;p11"/>
          <p:cNvSpPr txBox="1"/>
          <p:nvPr/>
        </p:nvSpPr>
        <p:spPr>
          <a:xfrm>
            <a:off x="8768423" y="2757548"/>
            <a:ext cx="1411817"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ca-ES" sz="1200" b="0" i="0" u="none" strike="noStrike" cap="none">
                <a:solidFill>
                  <a:srgbClr val="000000"/>
                </a:solidFill>
                <a:latin typeface="Quattrocento Sans"/>
                <a:ea typeface="Quattrocento Sans"/>
                <a:cs typeface="Quattrocento Sans"/>
                <a:sym typeface="Quattrocento Sans"/>
              </a:rPr>
              <a:t>HABILITATS</a:t>
            </a:r>
            <a:endParaRPr sz="1200" b="0" i="0" u="none" strike="noStrike" cap="none">
              <a:solidFill>
                <a:srgbClr val="000000"/>
              </a:solidFill>
              <a:latin typeface="Quattrocento Sans"/>
              <a:ea typeface="Quattrocento Sans"/>
              <a:cs typeface="Quattrocento Sans"/>
              <a:sym typeface="Quattrocento Sans"/>
            </a:endParaRPr>
          </a:p>
        </p:txBody>
      </p:sp>
      <p:sp>
        <p:nvSpPr>
          <p:cNvPr id="518" name="Google Shape;518;p11"/>
          <p:cNvSpPr txBox="1"/>
          <p:nvPr/>
        </p:nvSpPr>
        <p:spPr>
          <a:xfrm>
            <a:off x="6744352" y="2757548"/>
            <a:ext cx="1792376"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ca-ES" sz="1200" b="0" i="0" u="none" strike="noStrike" cap="none">
                <a:solidFill>
                  <a:srgbClr val="000000"/>
                </a:solidFill>
                <a:latin typeface="Quattrocento Sans"/>
                <a:ea typeface="Quattrocento Sans"/>
                <a:cs typeface="Quattrocento Sans"/>
                <a:sym typeface="Quattrocento Sans"/>
              </a:rPr>
              <a:t>CONEIXEMENTS</a:t>
            </a:r>
            <a:endParaRPr/>
          </a:p>
        </p:txBody>
      </p:sp>
      <p:cxnSp>
        <p:nvCxnSpPr>
          <p:cNvPr id="519" name="Google Shape;519;p11"/>
          <p:cNvCxnSpPr/>
          <p:nvPr/>
        </p:nvCxnSpPr>
        <p:spPr>
          <a:xfrm rot="10800000">
            <a:off x="7335648" y="3349684"/>
            <a:ext cx="609784" cy="0"/>
          </a:xfrm>
          <a:prstGeom prst="straightConnector1">
            <a:avLst/>
          </a:prstGeom>
          <a:noFill/>
          <a:ln w="19050" cap="rnd" cmpd="sng">
            <a:solidFill>
              <a:srgbClr val="4ABDF0"/>
            </a:solidFill>
            <a:prstDash val="solid"/>
            <a:round/>
            <a:headEnd type="none" w="sm" len="sm"/>
            <a:tailEnd type="none" w="sm" len="sm"/>
          </a:ln>
        </p:spPr>
      </p:cxnSp>
      <p:grpSp>
        <p:nvGrpSpPr>
          <p:cNvPr id="520" name="Google Shape;520;p11"/>
          <p:cNvGrpSpPr/>
          <p:nvPr/>
        </p:nvGrpSpPr>
        <p:grpSpPr>
          <a:xfrm>
            <a:off x="7514075" y="2734433"/>
            <a:ext cx="267486" cy="330935"/>
            <a:chOff x="770826" y="4427693"/>
            <a:chExt cx="356025" cy="440474"/>
          </a:xfrm>
        </p:grpSpPr>
        <p:sp>
          <p:nvSpPr>
            <p:cNvPr id="521" name="Google Shape;521;p11"/>
            <p:cNvSpPr/>
            <p:nvPr/>
          </p:nvSpPr>
          <p:spPr>
            <a:xfrm>
              <a:off x="770826" y="4427693"/>
              <a:ext cx="356025" cy="440474"/>
            </a:xfrm>
            <a:custGeom>
              <a:avLst/>
              <a:gdLst/>
              <a:ahLst/>
              <a:cxnLst/>
              <a:rect l="l" t="t" r="r" b="b"/>
              <a:pathLst>
                <a:path w="356025" h="440474" extrusionOk="0">
                  <a:moveTo>
                    <a:pt x="0" y="440475"/>
                  </a:moveTo>
                  <a:lnTo>
                    <a:pt x="0" y="171203"/>
                  </a:lnTo>
                  <a:cubicBezTo>
                    <a:pt x="0" y="76695"/>
                    <a:pt x="76695" y="0"/>
                    <a:pt x="171203" y="0"/>
                  </a:cubicBezTo>
                  <a:lnTo>
                    <a:pt x="171203" y="0"/>
                  </a:lnTo>
                  <a:cubicBezTo>
                    <a:pt x="254080" y="0"/>
                    <a:pt x="325117" y="59407"/>
                    <a:pt x="339681" y="141027"/>
                  </a:cubicBezTo>
                  <a:lnTo>
                    <a:pt x="356026" y="271263"/>
                  </a:lnTo>
                  <a:lnTo>
                    <a:pt x="300076" y="271263"/>
                  </a:lnTo>
                  <a:lnTo>
                    <a:pt x="300076" y="360846"/>
                  </a:lnTo>
                  <a:lnTo>
                    <a:pt x="198758" y="360846"/>
                  </a:lnTo>
                  <a:lnTo>
                    <a:pt x="198758" y="41470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22" name="Google Shape;522;p11"/>
            <p:cNvGrpSpPr/>
            <p:nvPr/>
          </p:nvGrpSpPr>
          <p:grpSpPr>
            <a:xfrm>
              <a:off x="837882" y="4498102"/>
              <a:ext cx="204416" cy="189118"/>
              <a:chOff x="837882" y="4498102"/>
              <a:chExt cx="204416" cy="189118"/>
            </a:xfrm>
          </p:grpSpPr>
          <p:sp>
            <p:nvSpPr>
              <p:cNvPr id="523" name="Google Shape;523;p11"/>
              <p:cNvSpPr/>
              <p:nvPr/>
            </p:nvSpPr>
            <p:spPr>
              <a:xfrm>
                <a:off x="886567" y="4546827"/>
                <a:ext cx="106906" cy="140393"/>
              </a:xfrm>
              <a:custGeom>
                <a:avLst/>
                <a:gdLst/>
                <a:ahLst/>
                <a:cxnLst/>
                <a:rect l="l" t="t" r="r" b="b"/>
                <a:pathLst>
                  <a:path w="106906" h="140393" extrusionOk="0">
                    <a:moveTo>
                      <a:pt x="106907" y="53430"/>
                    </a:moveTo>
                    <a:cubicBezTo>
                      <a:pt x="106907" y="21684"/>
                      <a:pt x="79246" y="-3567"/>
                      <a:pt x="46766" y="414"/>
                    </a:cubicBezTo>
                    <a:cubicBezTo>
                      <a:pt x="23820" y="3243"/>
                      <a:pt x="4646" y="21369"/>
                      <a:pt x="769" y="44210"/>
                    </a:cubicBezTo>
                    <a:cubicBezTo>
                      <a:pt x="-2269" y="62441"/>
                      <a:pt x="3913" y="79310"/>
                      <a:pt x="15438" y="90835"/>
                    </a:cubicBezTo>
                    <a:cubicBezTo>
                      <a:pt x="25706" y="101103"/>
                      <a:pt x="30840" y="115352"/>
                      <a:pt x="30840" y="129916"/>
                    </a:cubicBezTo>
                    <a:lnTo>
                      <a:pt x="30840" y="140394"/>
                    </a:lnTo>
                    <a:lnTo>
                      <a:pt x="75998" y="140394"/>
                    </a:lnTo>
                    <a:lnTo>
                      <a:pt x="75998" y="129916"/>
                    </a:lnTo>
                    <a:cubicBezTo>
                      <a:pt x="75998" y="115457"/>
                      <a:pt x="81027" y="101208"/>
                      <a:pt x="91190" y="91045"/>
                    </a:cubicBezTo>
                    <a:cubicBezTo>
                      <a:pt x="100934" y="81510"/>
                      <a:pt x="106907" y="68204"/>
                      <a:pt x="106907" y="5343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24" name="Google Shape;524;p11"/>
              <p:cNvGrpSpPr/>
              <p:nvPr/>
            </p:nvGrpSpPr>
            <p:grpSpPr>
              <a:xfrm>
                <a:off x="837882" y="4498102"/>
                <a:ext cx="204416" cy="112633"/>
                <a:chOff x="837882" y="4498102"/>
                <a:chExt cx="204416" cy="112633"/>
              </a:xfrm>
            </p:grpSpPr>
            <p:sp>
              <p:nvSpPr>
                <p:cNvPr id="525" name="Google Shape;525;p11"/>
                <p:cNvSpPr/>
                <p:nvPr/>
              </p:nvSpPr>
              <p:spPr>
                <a:xfrm>
                  <a:off x="940038" y="4498102"/>
                  <a:ext cx="10477" cy="24517"/>
                </a:xfrm>
                <a:custGeom>
                  <a:avLst/>
                  <a:gdLst/>
                  <a:ahLst/>
                  <a:cxnLst/>
                  <a:rect l="l" t="t" r="r" b="b"/>
                  <a:pathLst>
                    <a:path w="10477" h="24517" extrusionOk="0">
                      <a:moveTo>
                        <a:pt x="0" y="0"/>
                      </a:moveTo>
                      <a:lnTo>
                        <a:pt x="0" y="2451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26" name="Google Shape;526;p11"/>
                <p:cNvSpPr/>
                <p:nvPr/>
              </p:nvSpPr>
              <p:spPr>
                <a:xfrm>
                  <a:off x="867848" y="4528068"/>
                  <a:ext cx="17287" cy="17287"/>
                </a:xfrm>
                <a:custGeom>
                  <a:avLst/>
                  <a:gdLst/>
                  <a:ahLst/>
                  <a:cxnLst/>
                  <a:rect l="l" t="t" r="r" b="b"/>
                  <a:pathLst>
                    <a:path w="17287" h="17287" extrusionOk="0">
                      <a:moveTo>
                        <a:pt x="0" y="0"/>
                      </a:moveTo>
                      <a:lnTo>
                        <a:pt x="17288" y="172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27" name="Google Shape;527;p11"/>
                <p:cNvGrpSpPr/>
                <p:nvPr/>
              </p:nvGrpSpPr>
              <p:grpSpPr>
                <a:xfrm>
                  <a:off x="837882" y="4600258"/>
                  <a:ext cx="204416" cy="10477"/>
                  <a:chOff x="837882" y="4600258"/>
                  <a:chExt cx="204416" cy="10477"/>
                </a:xfrm>
              </p:grpSpPr>
              <p:sp>
                <p:nvSpPr>
                  <p:cNvPr id="528" name="Google Shape;528;p11"/>
                  <p:cNvSpPr/>
                  <p:nvPr/>
                </p:nvSpPr>
                <p:spPr>
                  <a:xfrm>
                    <a:off x="837882"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29" name="Google Shape;529;p11"/>
                  <p:cNvSpPr/>
                  <p:nvPr/>
                </p:nvSpPr>
                <p:spPr>
                  <a:xfrm>
                    <a:off x="1017781"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530" name="Google Shape;530;p11"/>
                <p:cNvSpPr/>
                <p:nvPr/>
              </p:nvSpPr>
              <p:spPr>
                <a:xfrm>
                  <a:off x="995045" y="4528068"/>
                  <a:ext cx="17287" cy="17287"/>
                </a:xfrm>
                <a:custGeom>
                  <a:avLst/>
                  <a:gdLst/>
                  <a:ahLst/>
                  <a:cxnLst/>
                  <a:rect l="l" t="t" r="r" b="b"/>
                  <a:pathLst>
                    <a:path w="17287" h="17287" extrusionOk="0">
                      <a:moveTo>
                        <a:pt x="0" y="17288"/>
                      </a:moveTo>
                      <a:lnTo>
                        <a:pt x="1728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sp>
          <p:nvSpPr>
            <p:cNvPr id="531" name="Google Shape;531;p11"/>
            <p:cNvSpPr/>
            <p:nvPr/>
          </p:nvSpPr>
          <p:spPr>
            <a:xfrm>
              <a:off x="930294" y="4724312"/>
              <a:ext cx="19488" cy="10477"/>
            </a:xfrm>
            <a:custGeom>
              <a:avLst/>
              <a:gdLst/>
              <a:ahLst/>
              <a:cxnLst/>
              <a:rect l="l" t="t" r="r" b="b"/>
              <a:pathLst>
                <a:path w="19488" h="10477" extrusionOk="0">
                  <a:moveTo>
                    <a:pt x="19488"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32" name="Google Shape;532;p11"/>
          <p:cNvGrpSpPr/>
          <p:nvPr/>
        </p:nvGrpSpPr>
        <p:grpSpPr>
          <a:xfrm>
            <a:off x="8386998" y="1838927"/>
            <a:ext cx="380393" cy="360391"/>
            <a:chOff x="8386998" y="1838927"/>
            <a:chExt cx="380393" cy="360391"/>
          </a:xfrm>
        </p:grpSpPr>
        <p:grpSp>
          <p:nvGrpSpPr>
            <p:cNvPr id="533" name="Google Shape;533;p11"/>
            <p:cNvGrpSpPr/>
            <p:nvPr/>
          </p:nvGrpSpPr>
          <p:grpSpPr>
            <a:xfrm>
              <a:off x="8386998" y="1838927"/>
              <a:ext cx="380393" cy="199159"/>
              <a:chOff x="8386998" y="1838927"/>
              <a:chExt cx="380393" cy="199159"/>
            </a:xfrm>
          </p:grpSpPr>
          <p:sp>
            <p:nvSpPr>
              <p:cNvPr id="534" name="Google Shape;534;p11"/>
              <p:cNvSpPr/>
              <p:nvPr/>
            </p:nvSpPr>
            <p:spPr>
              <a:xfrm>
                <a:off x="8386998" y="1936169"/>
                <a:ext cx="107112" cy="101917"/>
              </a:xfrm>
              <a:custGeom>
                <a:avLst/>
                <a:gdLst/>
                <a:ahLst/>
                <a:cxnLst/>
                <a:rect l="l" t="t" r="r" b="b"/>
                <a:pathLst>
                  <a:path w="107112" h="101917" extrusionOk="0">
                    <a:moveTo>
                      <a:pt x="53600" y="0"/>
                    </a:moveTo>
                    <a:lnTo>
                      <a:pt x="70139" y="33597"/>
                    </a:lnTo>
                    <a:lnTo>
                      <a:pt x="107113" y="38966"/>
                    </a:lnTo>
                    <a:lnTo>
                      <a:pt x="80356" y="65030"/>
                    </a:lnTo>
                    <a:lnTo>
                      <a:pt x="86677" y="101918"/>
                    </a:lnTo>
                    <a:lnTo>
                      <a:pt x="53600"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35" name="Google Shape;535;p11"/>
              <p:cNvSpPr/>
              <p:nvPr/>
            </p:nvSpPr>
            <p:spPr>
              <a:xfrm>
                <a:off x="8660279" y="1936169"/>
                <a:ext cx="107112" cy="101917"/>
              </a:xfrm>
              <a:custGeom>
                <a:avLst/>
                <a:gdLst/>
                <a:ahLst/>
                <a:cxnLst/>
                <a:rect l="l" t="t" r="r" b="b"/>
                <a:pathLst>
                  <a:path w="107112" h="101917" extrusionOk="0">
                    <a:moveTo>
                      <a:pt x="53513" y="0"/>
                    </a:moveTo>
                    <a:lnTo>
                      <a:pt x="70139" y="33597"/>
                    </a:lnTo>
                    <a:lnTo>
                      <a:pt x="107113" y="38966"/>
                    </a:lnTo>
                    <a:lnTo>
                      <a:pt x="80356" y="65030"/>
                    </a:lnTo>
                    <a:lnTo>
                      <a:pt x="86677" y="101918"/>
                    </a:lnTo>
                    <a:lnTo>
                      <a:pt x="53513"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36" name="Google Shape;536;p11"/>
              <p:cNvSpPr/>
              <p:nvPr/>
            </p:nvSpPr>
            <p:spPr>
              <a:xfrm>
                <a:off x="8523638" y="1838927"/>
                <a:ext cx="107112" cy="101917"/>
              </a:xfrm>
              <a:custGeom>
                <a:avLst/>
                <a:gdLst/>
                <a:ahLst/>
                <a:cxnLst/>
                <a:rect l="l" t="t" r="r" b="b"/>
                <a:pathLst>
                  <a:path w="107112" h="101917" extrusionOk="0">
                    <a:moveTo>
                      <a:pt x="53513" y="0"/>
                    </a:moveTo>
                    <a:lnTo>
                      <a:pt x="70139" y="33511"/>
                    </a:lnTo>
                    <a:lnTo>
                      <a:pt x="107113" y="38879"/>
                    </a:lnTo>
                    <a:lnTo>
                      <a:pt x="80356" y="65030"/>
                    </a:lnTo>
                    <a:lnTo>
                      <a:pt x="86677" y="101918"/>
                    </a:lnTo>
                    <a:lnTo>
                      <a:pt x="53513" y="84513"/>
                    </a:lnTo>
                    <a:lnTo>
                      <a:pt x="20435" y="101918"/>
                    </a:lnTo>
                    <a:lnTo>
                      <a:pt x="26757" y="65030"/>
                    </a:lnTo>
                    <a:lnTo>
                      <a:pt x="0" y="38879"/>
                    </a:lnTo>
                    <a:lnTo>
                      <a:pt x="36974" y="33511"/>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37" name="Google Shape;537;p11"/>
            <p:cNvGrpSpPr/>
            <p:nvPr/>
          </p:nvGrpSpPr>
          <p:grpSpPr>
            <a:xfrm>
              <a:off x="8492899" y="2013306"/>
              <a:ext cx="149109" cy="186012"/>
              <a:chOff x="8492899" y="2013306"/>
              <a:chExt cx="149109" cy="186012"/>
            </a:xfrm>
          </p:grpSpPr>
          <p:sp>
            <p:nvSpPr>
              <p:cNvPr id="538" name="Google Shape;538;p11"/>
              <p:cNvSpPr/>
              <p:nvPr/>
            </p:nvSpPr>
            <p:spPr>
              <a:xfrm>
                <a:off x="8589967" y="2106233"/>
                <a:ext cx="44074" cy="8659"/>
              </a:xfrm>
              <a:custGeom>
                <a:avLst/>
                <a:gdLst/>
                <a:ahLst/>
                <a:cxnLst/>
                <a:rect l="l" t="t" r="r" b="b"/>
                <a:pathLst>
                  <a:path w="44074" h="8659" extrusionOk="0">
                    <a:moveTo>
                      <a:pt x="0" y="0"/>
                    </a:moveTo>
                    <a:lnTo>
                      <a:pt x="4407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39" name="Google Shape;539;p11"/>
              <p:cNvSpPr/>
              <p:nvPr/>
            </p:nvSpPr>
            <p:spPr>
              <a:xfrm>
                <a:off x="8585118" y="2137233"/>
                <a:ext cx="56890" cy="8659"/>
              </a:xfrm>
              <a:custGeom>
                <a:avLst/>
                <a:gdLst/>
                <a:ahLst/>
                <a:cxnLst/>
                <a:rect l="l" t="t" r="r" b="b"/>
                <a:pathLst>
                  <a:path w="56890" h="8659" extrusionOk="0">
                    <a:moveTo>
                      <a:pt x="0" y="0"/>
                    </a:moveTo>
                    <a:lnTo>
                      <a:pt x="5689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0" name="Google Shape;540;p11"/>
              <p:cNvSpPr/>
              <p:nvPr/>
            </p:nvSpPr>
            <p:spPr>
              <a:xfrm>
                <a:off x="8593864" y="2168319"/>
                <a:ext cx="40178" cy="8659"/>
              </a:xfrm>
              <a:custGeom>
                <a:avLst/>
                <a:gdLst/>
                <a:ahLst/>
                <a:cxnLst/>
                <a:rect l="l" t="t" r="r" b="b"/>
                <a:pathLst>
                  <a:path w="40178" h="8659" extrusionOk="0">
                    <a:moveTo>
                      <a:pt x="0" y="0"/>
                    </a:moveTo>
                    <a:lnTo>
                      <a:pt x="4017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1" name="Google Shape;541;p11"/>
              <p:cNvSpPr/>
              <p:nvPr/>
            </p:nvSpPr>
            <p:spPr>
              <a:xfrm>
                <a:off x="8492899" y="2013306"/>
                <a:ext cx="111691" cy="90329"/>
              </a:xfrm>
              <a:custGeom>
                <a:avLst/>
                <a:gdLst/>
                <a:ahLst/>
                <a:cxnLst/>
                <a:rect l="l" t="t" r="r" b="b"/>
                <a:pathLst>
                  <a:path w="111691" h="90329" extrusionOk="0">
                    <a:moveTo>
                      <a:pt x="0" y="90330"/>
                    </a:moveTo>
                    <a:lnTo>
                      <a:pt x="33337" y="90330"/>
                    </a:lnTo>
                    <a:cubicBezTo>
                      <a:pt x="45114" y="78554"/>
                      <a:pt x="46673" y="69635"/>
                      <a:pt x="59228" y="58378"/>
                    </a:cubicBezTo>
                    <a:cubicBezTo>
                      <a:pt x="66848" y="51537"/>
                      <a:pt x="83474" y="40713"/>
                      <a:pt x="83474" y="16121"/>
                    </a:cubicBezTo>
                    <a:cubicBezTo>
                      <a:pt x="83474" y="3479"/>
                      <a:pt x="97328" y="-6825"/>
                      <a:pt x="106680" y="5644"/>
                    </a:cubicBezTo>
                    <a:cubicBezTo>
                      <a:pt x="116292" y="18546"/>
                      <a:pt x="111875" y="53269"/>
                      <a:pt x="95163" y="66084"/>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2" name="Google Shape;542;p11"/>
              <p:cNvSpPr/>
              <p:nvPr/>
            </p:nvSpPr>
            <p:spPr>
              <a:xfrm>
                <a:off x="8492899" y="2181048"/>
                <a:ext cx="131358" cy="18270"/>
              </a:xfrm>
              <a:custGeom>
                <a:avLst/>
                <a:gdLst/>
                <a:ahLst/>
                <a:cxnLst/>
                <a:rect l="l" t="t" r="r" b="b"/>
                <a:pathLst>
                  <a:path w="131358" h="18270" extrusionOk="0">
                    <a:moveTo>
                      <a:pt x="0" y="0"/>
                    </a:moveTo>
                    <a:lnTo>
                      <a:pt x="20868" y="0"/>
                    </a:lnTo>
                    <a:cubicBezTo>
                      <a:pt x="26930" y="0"/>
                      <a:pt x="32645" y="3204"/>
                      <a:pt x="35502" y="8486"/>
                    </a:cubicBezTo>
                    <a:cubicBezTo>
                      <a:pt x="38620" y="14288"/>
                      <a:pt x="44681" y="18271"/>
                      <a:pt x="51608" y="18271"/>
                    </a:cubicBezTo>
                    <a:lnTo>
                      <a:pt x="131358" y="1827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grpSp>
        <p:nvGrpSpPr>
          <p:cNvPr id="543" name="Google Shape;543;p11"/>
          <p:cNvGrpSpPr/>
          <p:nvPr/>
        </p:nvGrpSpPr>
        <p:grpSpPr>
          <a:xfrm>
            <a:off x="9227110" y="2770129"/>
            <a:ext cx="479405" cy="314277"/>
            <a:chOff x="9227110" y="2770129"/>
            <a:chExt cx="479405" cy="314277"/>
          </a:xfrm>
        </p:grpSpPr>
        <p:sp>
          <p:nvSpPr>
            <p:cNvPr id="544" name="Google Shape;544;p11"/>
            <p:cNvSpPr/>
            <p:nvPr/>
          </p:nvSpPr>
          <p:spPr>
            <a:xfrm>
              <a:off x="9466683" y="2770129"/>
              <a:ext cx="239832" cy="239746"/>
            </a:xfrm>
            <a:custGeom>
              <a:avLst/>
              <a:gdLst/>
              <a:ahLst/>
              <a:cxnLst/>
              <a:rect l="l" t="t" r="r" b="b"/>
              <a:pathLst>
                <a:path w="239832" h="239746" extrusionOk="0">
                  <a:moveTo>
                    <a:pt x="165302" y="140167"/>
                  </a:moveTo>
                  <a:lnTo>
                    <a:pt x="188855" y="140167"/>
                  </a:lnTo>
                  <a:cubicBezTo>
                    <a:pt x="192838" y="140167"/>
                    <a:pt x="198813" y="138262"/>
                    <a:pt x="202190" y="136097"/>
                  </a:cubicBezTo>
                  <a:cubicBezTo>
                    <a:pt x="205913" y="133759"/>
                    <a:pt x="210329" y="132373"/>
                    <a:pt x="215092" y="132373"/>
                  </a:cubicBezTo>
                  <a:cubicBezTo>
                    <a:pt x="230851" y="132373"/>
                    <a:pt x="243234" y="147180"/>
                    <a:pt x="238991" y="163719"/>
                  </a:cubicBezTo>
                  <a:cubicBezTo>
                    <a:pt x="236826" y="172205"/>
                    <a:pt x="229726" y="179046"/>
                    <a:pt x="221240" y="181124"/>
                  </a:cubicBezTo>
                  <a:cubicBezTo>
                    <a:pt x="214312" y="182856"/>
                    <a:pt x="207818" y="181557"/>
                    <a:pt x="202536" y="178353"/>
                  </a:cubicBezTo>
                  <a:cubicBezTo>
                    <a:pt x="198986" y="176188"/>
                    <a:pt x="193011" y="174110"/>
                    <a:pt x="188855" y="174110"/>
                  </a:cubicBezTo>
                  <a:lnTo>
                    <a:pt x="165302" y="174110"/>
                  </a:lnTo>
                  <a:lnTo>
                    <a:pt x="165302" y="239746"/>
                  </a:lnTo>
                  <a:lnTo>
                    <a:pt x="87" y="239746"/>
                  </a:lnTo>
                  <a:lnTo>
                    <a:pt x="87" y="174110"/>
                  </a:lnTo>
                  <a:lnTo>
                    <a:pt x="23553" y="174110"/>
                  </a:lnTo>
                  <a:cubicBezTo>
                    <a:pt x="27709" y="174110"/>
                    <a:pt x="33684" y="176275"/>
                    <a:pt x="37234" y="178353"/>
                  </a:cubicBezTo>
                  <a:cubicBezTo>
                    <a:pt x="42516" y="181557"/>
                    <a:pt x="49010" y="182769"/>
                    <a:pt x="55938" y="181124"/>
                  </a:cubicBezTo>
                  <a:cubicBezTo>
                    <a:pt x="64424" y="179046"/>
                    <a:pt x="71524" y="172205"/>
                    <a:pt x="73689" y="163719"/>
                  </a:cubicBezTo>
                  <a:cubicBezTo>
                    <a:pt x="77932" y="147267"/>
                    <a:pt x="65636" y="132373"/>
                    <a:pt x="49790" y="132373"/>
                  </a:cubicBezTo>
                  <a:cubicBezTo>
                    <a:pt x="44508" y="132373"/>
                    <a:pt x="39659" y="134105"/>
                    <a:pt x="35589" y="136963"/>
                  </a:cubicBezTo>
                  <a:cubicBezTo>
                    <a:pt x="32125" y="139387"/>
                    <a:pt x="27709" y="140167"/>
                    <a:pt x="23466" y="140167"/>
                  </a:cubicBezTo>
                  <a:lnTo>
                    <a:pt x="0" y="140167"/>
                  </a:lnTo>
                  <a:lnTo>
                    <a:pt x="0" y="74531"/>
                  </a:lnTo>
                  <a:lnTo>
                    <a:pt x="65636" y="74531"/>
                  </a:lnTo>
                  <a:lnTo>
                    <a:pt x="65636" y="51065"/>
                  </a:lnTo>
                  <a:cubicBezTo>
                    <a:pt x="65636" y="46822"/>
                    <a:pt x="64857" y="42406"/>
                    <a:pt x="62432" y="38942"/>
                  </a:cubicBezTo>
                  <a:cubicBezTo>
                    <a:pt x="59575" y="34959"/>
                    <a:pt x="57843" y="30110"/>
                    <a:pt x="57843" y="24741"/>
                  </a:cubicBezTo>
                  <a:cubicBezTo>
                    <a:pt x="57843" y="8982"/>
                    <a:pt x="72650" y="-3401"/>
                    <a:pt x="89189" y="842"/>
                  </a:cubicBezTo>
                  <a:cubicBezTo>
                    <a:pt x="97675" y="3007"/>
                    <a:pt x="104515" y="10107"/>
                    <a:pt x="106593" y="18593"/>
                  </a:cubicBezTo>
                  <a:cubicBezTo>
                    <a:pt x="108325" y="25520"/>
                    <a:pt x="107026" y="32015"/>
                    <a:pt x="103822" y="37297"/>
                  </a:cubicBezTo>
                  <a:cubicBezTo>
                    <a:pt x="101658" y="40847"/>
                    <a:pt x="99580" y="46822"/>
                    <a:pt x="99580" y="50978"/>
                  </a:cubicBezTo>
                  <a:lnTo>
                    <a:pt x="99580" y="74444"/>
                  </a:lnTo>
                  <a:lnTo>
                    <a:pt x="165215" y="74444"/>
                  </a:lnTo>
                  <a:lnTo>
                    <a:pt x="165215" y="14016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5" name="Google Shape;545;p11"/>
            <p:cNvSpPr/>
            <p:nvPr/>
          </p:nvSpPr>
          <p:spPr>
            <a:xfrm>
              <a:off x="9227110" y="2844660"/>
              <a:ext cx="239659" cy="239746"/>
            </a:xfrm>
            <a:custGeom>
              <a:avLst/>
              <a:gdLst/>
              <a:ahLst/>
              <a:cxnLst/>
              <a:rect l="l" t="t" r="r" b="b"/>
              <a:pathLst>
                <a:path w="239659" h="239746" extrusionOk="0">
                  <a:moveTo>
                    <a:pt x="239660" y="165215"/>
                  </a:moveTo>
                  <a:lnTo>
                    <a:pt x="174024" y="165215"/>
                  </a:lnTo>
                  <a:lnTo>
                    <a:pt x="174024" y="188681"/>
                  </a:lnTo>
                  <a:cubicBezTo>
                    <a:pt x="174024" y="192924"/>
                    <a:pt x="174803" y="197340"/>
                    <a:pt x="177228" y="200804"/>
                  </a:cubicBezTo>
                  <a:cubicBezTo>
                    <a:pt x="180085" y="204787"/>
                    <a:pt x="181817" y="209636"/>
                    <a:pt x="181817" y="215005"/>
                  </a:cubicBezTo>
                  <a:cubicBezTo>
                    <a:pt x="181817" y="230765"/>
                    <a:pt x="167010" y="243147"/>
                    <a:pt x="150471" y="238904"/>
                  </a:cubicBezTo>
                  <a:cubicBezTo>
                    <a:pt x="141985" y="236739"/>
                    <a:pt x="135144" y="229639"/>
                    <a:pt x="133066" y="221153"/>
                  </a:cubicBezTo>
                  <a:cubicBezTo>
                    <a:pt x="131334" y="214226"/>
                    <a:pt x="132633" y="207731"/>
                    <a:pt x="135837" y="202449"/>
                  </a:cubicBezTo>
                  <a:cubicBezTo>
                    <a:pt x="138002" y="198899"/>
                    <a:pt x="140080" y="192924"/>
                    <a:pt x="140080" y="188768"/>
                  </a:cubicBezTo>
                  <a:lnTo>
                    <a:pt x="140080" y="165302"/>
                  </a:lnTo>
                  <a:lnTo>
                    <a:pt x="74444" y="165302"/>
                  </a:lnTo>
                  <a:lnTo>
                    <a:pt x="74444" y="99579"/>
                  </a:lnTo>
                  <a:lnTo>
                    <a:pt x="50978" y="99579"/>
                  </a:lnTo>
                  <a:cubicBezTo>
                    <a:pt x="46995" y="99579"/>
                    <a:pt x="41020" y="101484"/>
                    <a:pt x="37643" y="103649"/>
                  </a:cubicBezTo>
                  <a:cubicBezTo>
                    <a:pt x="33920" y="105987"/>
                    <a:pt x="29504" y="107373"/>
                    <a:pt x="24741" y="107373"/>
                  </a:cubicBezTo>
                  <a:cubicBezTo>
                    <a:pt x="8982" y="107373"/>
                    <a:pt x="-3401" y="92566"/>
                    <a:pt x="842" y="76027"/>
                  </a:cubicBezTo>
                  <a:cubicBezTo>
                    <a:pt x="3007" y="67541"/>
                    <a:pt x="10107" y="60700"/>
                    <a:pt x="18593" y="58622"/>
                  </a:cubicBezTo>
                  <a:cubicBezTo>
                    <a:pt x="25520" y="56890"/>
                    <a:pt x="32015" y="58189"/>
                    <a:pt x="37297" y="61393"/>
                  </a:cubicBezTo>
                  <a:cubicBezTo>
                    <a:pt x="40847" y="63558"/>
                    <a:pt x="46822" y="65636"/>
                    <a:pt x="50978" y="65636"/>
                  </a:cubicBezTo>
                  <a:lnTo>
                    <a:pt x="74444" y="65636"/>
                  </a:lnTo>
                  <a:lnTo>
                    <a:pt x="74444" y="0"/>
                  </a:lnTo>
                  <a:lnTo>
                    <a:pt x="140080" y="0"/>
                  </a:lnTo>
                  <a:lnTo>
                    <a:pt x="140080" y="23553"/>
                  </a:lnTo>
                  <a:cubicBezTo>
                    <a:pt x="140080" y="27709"/>
                    <a:pt x="137915" y="33684"/>
                    <a:pt x="135837" y="37234"/>
                  </a:cubicBezTo>
                  <a:cubicBezTo>
                    <a:pt x="132633" y="42516"/>
                    <a:pt x="131421" y="49010"/>
                    <a:pt x="133066" y="55938"/>
                  </a:cubicBezTo>
                  <a:cubicBezTo>
                    <a:pt x="135144" y="64424"/>
                    <a:pt x="141985" y="71524"/>
                    <a:pt x="150471" y="73689"/>
                  </a:cubicBezTo>
                  <a:cubicBezTo>
                    <a:pt x="166923" y="77932"/>
                    <a:pt x="181817" y="65636"/>
                    <a:pt x="181817" y="49790"/>
                  </a:cubicBezTo>
                  <a:cubicBezTo>
                    <a:pt x="181817" y="42689"/>
                    <a:pt x="178786" y="36455"/>
                    <a:pt x="174024" y="31952"/>
                  </a:cubicBezTo>
                  <a:lnTo>
                    <a:pt x="174024" y="87"/>
                  </a:lnTo>
                  <a:lnTo>
                    <a:pt x="239660" y="8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46" name="Google Shape;546;p11"/>
          <p:cNvGrpSpPr/>
          <p:nvPr/>
        </p:nvGrpSpPr>
        <p:grpSpPr>
          <a:xfrm>
            <a:off x="765332" y="4437806"/>
            <a:ext cx="312610" cy="423957"/>
            <a:chOff x="765332" y="2177337"/>
            <a:chExt cx="312610" cy="423957"/>
          </a:xfrm>
        </p:grpSpPr>
        <p:sp>
          <p:nvSpPr>
            <p:cNvPr id="547" name="Google Shape;547;p11"/>
            <p:cNvSpPr/>
            <p:nvPr/>
          </p:nvSpPr>
          <p:spPr>
            <a:xfrm>
              <a:off x="765332" y="2177337"/>
              <a:ext cx="312610" cy="312610"/>
            </a:xfrm>
            <a:custGeom>
              <a:avLst/>
              <a:gdLst/>
              <a:ahLst/>
              <a:cxnLst/>
              <a:rect l="l" t="t" r="r" b="b"/>
              <a:pathLst>
                <a:path w="312610" h="312610" extrusionOk="0">
                  <a:moveTo>
                    <a:pt x="312611" y="156305"/>
                  </a:moveTo>
                  <a:cubicBezTo>
                    <a:pt x="312611" y="242630"/>
                    <a:pt x="242630" y="312611"/>
                    <a:pt x="156305" y="312611"/>
                  </a:cubicBezTo>
                  <a:cubicBezTo>
                    <a:pt x="69980" y="312611"/>
                    <a:pt x="0" y="242630"/>
                    <a:pt x="0" y="156305"/>
                  </a:cubicBezTo>
                  <a:cubicBezTo>
                    <a:pt x="0" y="69980"/>
                    <a:pt x="69980" y="0"/>
                    <a:pt x="156305" y="0"/>
                  </a:cubicBezTo>
                  <a:cubicBezTo>
                    <a:pt x="242630" y="0"/>
                    <a:pt x="312611" y="69980"/>
                    <a:pt x="312611" y="15630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48" name="Google Shape;548;p11"/>
            <p:cNvGrpSpPr/>
            <p:nvPr/>
          </p:nvGrpSpPr>
          <p:grpSpPr>
            <a:xfrm>
              <a:off x="790192" y="2464420"/>
              <a:ext cx="262985" cy="136874"/>
              <a:chOff x="790192" y="2464420"/>
              <a:chExt cx="262985" cy="136874"/>
            </a:xfrm>
          </p:grpSpPr>
          <p:sp>
            <p:nvSpPr>
              <p:cNvPr id="549" name="Google Shape;549;p11"/>
              <p:cNvSpPr/>
              <p:nvPr/>
            </p:nvSpPr>
            <p:spPr>
              <a:xfrm>
                <a:off x="922018" y="2471088"/>
                <a:ext cx="131159" cy="130206"/>
              </a:xfrm>
              <a:custGeom>
                <a:avLst/>
                <a:gdLst/>
                <a:ahLst/>
                <a:cxnLst/>
                <a:rect l="l" t="t" r="r" b="b"/>
                <a:pathLst>
                  <a:path w="131159" h="130206" extrusionOk="0">
                    <a:moveTo>
                      <a:pt x="0" y="20288"/>
                    </a:moveTo>
                    <a:lnTo>
                      <a:pt x="63532" y="130207"/>
                    </a:lnTo>
                    <a:lnTo>
                      <a:pt x="77819" y="76772"/>
                    </a:lnTo>
                    <a:lnTo>
                      <a:pt x="131159" y="91059"/>
                    </a:lnTo>
                    <a:lnTo>
                      <a:pt x="7858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0" name="Google Shape;550;p11"/>
              <p:cNvSpPr/>
              <p:nvPr/>
            </p:nvSpPr>
            <p:spPr>
              <a:xfrm>
                <a:off x="790192" y="2464420"/>
                <a:ext cx="115252" cy="136874"/>
              </a:xfrm>
              <a:custGeom>
                <a:avLst/>
                <a:gdLst/>
                <a:ahLst/>
                <a:cxnLst/>
                <a:rect l="l" t="t" r="r" b="b"/>
                <a:pathLst>
                  <a:path w="115252" h="136874" extrusionOk="0">
                    <a:moveTo>
                      <a:pt x="56388" y="0"/>
                    </a:moveTo>
                    <a:lnTo>
                      <a:pt x="0" y="97727"/>
                    </a:lnTo>
                    <a:lnTo>
                      <a:pt x="53340" y="83439"/>
                    </a:lnTo>
                    <a:lnTo>
                      <a:pt x="67628" y="136874"/>
                    </a:lnTo>
                    <a:lnTo>
                      <a:pt x="115253" y="543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551" name="Google Shape;551;p11"/>
            <p:cNvSpPr/>
            <p:nvPr/>
          </p:nvSpPr>
          <p:spPr>
            <a:xfrm>
              <a:off x="848317" y="2255466"/>
              <a:ext cx="146903" cy="140214"/>
            </a:xfrm>
            <a:custGeom>
              <a:avLst/>
              <a:gdLst/>
              <a:ahLst/>
              <a:cxnLst/>
              <a:rect l="l" t="t" r="r" b="b"/>
              <a:pathLst>
                <a:path w="146903" h="140214" extrusionOk="0">
                  <a:moveTo>
                    <a:pt x="75797" y="1500"/>
                  </a:moveTo>
                  <a:lnTo>
                    <a:pt x="96466" y="43315"/>
                  </a:lnTo>
                  <a:cubicBezTo>
                    <a:pt x="96847" y="44077"/>
                    <a:pt x="97609" y="44648"/>
                    <a:pt x="98466" y="44839"/>
                  </a:cubicBezTo>
                  <a:lnTo>
                    <a:pt x="144567" y="51506"/>
                  </a:lnTo>
                  <a:cubicBezTo>
                    <a:pt x="146758" y="51792"/>
                    <a:pt x="147711" y="54554"/>
                    <a:pt x="146091" y="56174"/>
                  </a:cubicBezTo>
                  <a:lnTo>
                    <a:pt x="112754" y="88749"/>
                  </a:lnTo>
                  <a:cubicBezTo>
                    <a:pt x="112087" y="89416"/>
                    <a:pt x="111801" y="90273"/>
                    <a:pt x="111992" y="91130"/>
                  </a:cubicBezTo>
                  <a:lnTo>
                    <a:pt x="119898" y="137041"/>
                  </a:lnTo>
                  <a:cubicBezTo>
                    <a:pt x="120279" y="139232"/>
                    <a:pt x="117993" y="140946"/>
                    <a:pt x="115992" y="139898"/>
                  </a:cubicBezTo>
                  <a:lnTo>
                    <a:pt x="74749" y="118181"/>
                  </a:lnTo>
                  <a:cubicBezTo>
                    <a:pt x="73987" y="117800"/>
                    <a:pt x="73035" y="117800"/>
                    <a:pt x="72177" y="118181"/>
                  </a:cubicBezTo>
                  <a:lnTo>
                    <a:pt x="30934" y="139898"/>
                  </a:lnTo>
                  <a:cubicBezTo>
                    <a:pt x="28934" y="140946"/>
                    <a:pt x="26648" y="139232"/>
                    <a:pt x="27029" y="137041"/>
                  </a:cubicBezTo>
                  <a:lnTo>
                    <a:pt x="34935" y="91130"/>
                  </a:lnTo>
                  <a:cubicBezTo>
                    <a:pt x="35125" y="90273"/>
                    <a:pt x="34839" y="89321"/>
                    <a:pt x="34173" y="88749"/>
                  </a:cubicBezTo>
                  <a:lnTo>
                    <a:pt x="835" y="56174"/>
                  </a:lnTo>
                  <a:cubicBezTo>
                    <a:pt x="-784" y="54554"/>
                    <a:pt x="73" y="51887"/>
                    <a:pt x="2359" y="51506"/>
                  </a:cubicBezTo>
                  <a:lnTo>
                    <a:pt x="48460" y="44839"/>
                  </a:lnTo>
                  <a:cubicBezTo>
                    <a:pt x="49317" y="44744"/>
                    <a:pt x="50079" y="44172"/>
                    <a:pt x="50460" y="43315"/>
                  </a:cubicBezTo>
                  <a:lnTo>
                    <a:pt x="71130" y="1500"/>
                  </a:lnTo>
                  <a:cubicBezTo>
                    <a:pt x="71892" y="-500"/>
                    <a:pt x="74844" y="-500"/>
                    <a:pt x="75797" y="150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52" name="Google Shape;552;p11"/>
            <p:cNvGrpSpPr/>
            <p:nvPr/>
          </p:nvGrpSpPr>
          <p:grpSpPr>
            <a:xfrm>
              <a:off x="794669" y="2206674"/>
              <a:ext cx="254032" cy="254032"/>
              <a:chOff x="794669" y="2206674"/>
              <a:chExt cx="254032" cy="254032"/>
            </a:xfrm>
          </p:grpSpPr>
          <p:grpSp>
            <p:nvGrpSpPr>
              <p:cNvPr id="553" name="Google Shape;553;p11"/>
              <p:cNvGrpSpPr/>
              <p:nvPr/>
            </p:nvGrpSpPr>
            <p:grpSpPr>
              <a:xfrm>
                <a:off x="921637" y="2206674"/>
                <a:ext cx="9525" cy="254032"/>
                <a:chOff x="921637" y="2206674"/>
                <a:chExt cx="9525" cy="254032"/>
              </a:xfrm>
            </p:grpSpPr>
            <p:sp>
              <p:nvSpPr>
                <p:cNvPr id="554" name="Google Shape;554;p11"/>
                <p:cNvSpPr/>
                <p:nvPr/>
              </p:nvSpPr>
              <p:spPr>
                <a:xfrm>
                  <a:off x="921637" y="2206674"/>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5" name="Google Shape;555;p11"/>
                <p:cNvSpPr/>
                <p:nvPr/>
              </p:nvSpPr>
              <p:spPr>
                <a:xfrm>
                  <a:off x="921637" y="2441180"/>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56" name="Google Shape;556;p11"/>
              <p:cNvGrpSpPr/>
              <p:nvPr/>
            </p:nvGrpSpPr>
            <p:grpSpPr>
              <a:xfrm>
                <a:off x="858201" y="2223629"/>
                <a:ext cx="126968" cy="220122"/>
                <a:chOff x="858201" y="2223629"/>
                <a:chExt cx="126968" cy="220122"/>
              </a:xfrm>
            </p:grpSpPr>
            <p:sp>
              <p:nvSpPr>
                <p:cNvPr id="557" name="Google Shape;557;p11"/>
                <p:cNvSpPr/>
                <p:nvPr/>
              </p:nvSpPr>
              <p:spPr>
                <a:xfrm>
                  <a:off x="858201" y="2223629"/>
                  <a:ext cx="9715" cy="16954"/>
                </a:xfrm>
                <a:custGeom>
                  <a:avLst/>
                  <a:gdLst/>
                  <a:ahLst/>
                  <a:cxnLst/>
                  <a:rect l="l" t="t" r="r" b="b"/>
                  <a:pathLst>
                    <a:path w="9715" h="16954" extrusionOk="0">
                      <a:moveTo>
                        <a:pt x="0" y="0"/>
                      </a:moveTo>
                      <a:lnTo>
                        <a:pt x="9716"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8" name="Google Shape;558;p11"/>
                <p:cNvSpPr/>
                <p:nvPr/>
              </p:nvSpPr>
              <p:spPr>
                <a:xfrm>
                  <a:off x="975454" y="2426797"/>
                  <a:ext cx="9715" cy="16954"/>
                </a:xfrm>
                <a:custGeom>
                  <a:avLst/>
                  <a:gdLst/>
                  <a:ahLst/>
                  <a:cxnLst/>
                  <a:rect l="l" t="t" r="r" b="b"/>
                  <a:pathLst>
                    <a:path w="9715" h="16954" extrusionOk="0">
                      <a:moveTo>
                        <a:pt x="0" y="0"/>
                      </a:moveTo>
                      <a:lnTo>
                        <a:pt x="9715"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59" name="Google Shape;559;p11"/>
              <p:cNvGrpSpPr/>
              <p:nvPr/>
            </p:nvGrpSpPr>
            <p:grpSpPr>
              <a:xfrm>
                <a:off x="811624" y="2270206"/>
                <a:ext cx="220122" cy="126968"/>
                <a:chOff x="811624" y="2270206"/>
                <a:chExt cx="220122" cy="126968"/>
              </a:xfrm>
            </p:grpSpPr>
            <p:sp>
              <p:nvSpPr>
                <p:cNvPr id="560" name="Google Shape;560;p11"/>
                <p:cNvSpPr/>
                <p:nvPr/>
              </p:nvSpPr>
              <p:spPr>
                <a:xfrm>
                  <a:off x="811624" y="2270206"/>
                  <a:ext cx="16954" cy="9715"/>
                </a:xfrm>
                <a:custGeom>
                  <a:avLst/>
                  <a:gdLst/>
                  <a:ahLst/>
                  <a:cxnLst/>
                  <a:rect l="l" t="t" r="r" b="b"/>
                  <a:pathLst>
                    <a:path w="16954" h="9715" extrusionOk="0">
                      <a:moveTo>
                        <a:pt x="0" y="0"/>
                      </a:moveTo>
                      <a:lnTo>
                        <a:pt x="16954" y="971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1" name="Google Shape;561;p11"/>
                <p:cNvSpPr/>
                <p:nvPr/>
              </p:nvSpPr>
              <p:spPr>
                <a:xfrm>
                  <a:off x="1014792" y="2387459"/>
                  <a:ext cx="16954" cy="9715"/>
                </a:xfrm>
                <a:custGeom>
                  <a:avLst/>
                  <a:gdLst/>
                  <a:ahLst/>
                  <a:cxnLst/>
                  <a:rect l="l" t="t" r="r" b="b"/>
                  <a:pathLst>
                    <a:path w="16954" h="9715" extrusionOk="0">
                      <a:moveTo>
                        <a:pt x="0" y="0"/>
                      </a:moveTo>
                      <a:lnTo>
                        <a:pt x="16954" y="971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62" name="Google Shape;562;p11"/>
              <p:cNvGrpSpPr/>
              <p:nvPr/>
            </p:nvGrpSpPr>
            <p:grpSpPr>
              <a:xfrm>
                <a:off x="794669" y="2333642"/>
                <a:ext cx="254032" cy="9525"/>
                <a:chOff x="794669" y="2333642"/>
                <a:chExt cx="254032" cy="9525"/>
              </a:xfrm>
            </p:grpSpPr>
            <p:sp>
              <p:nvSpPr>
                <p:cNvPr id="563" name="Google Shape;563;p11"/>
                <p:cNvSpPr/>
                <p:nvPr/>
              </p:nvSpPr>
              <p:spPr>
                <a:xfrm>
                  <a:off x="794669"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4" name="Google Shape;564;p11"/>
                <p:cNvSpPr/>
                <p:nvPr/>
              </p:nvSpPr>
              <p:spPr>
                <a:xfrm>
                  <a:off x="1029175"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65" name="Google Shape;565;p11"/>
              <p:cNvGrpSpPr/>
              <p:nvPr/>
            </p:nvGrpSpPr>
            <p:grpSpPr>
              <a:xfrm>
                <a:off x="811624" y="2270206"/>
                <a:ext cx="220122" cy="126968"/>
                <a:chOff x="811624" y="2270206"/>
                <a:chExt cx="220122" cy="126968"/>
              </a:xfrm>
            </p:grpSpPr>
            <p:sp>
              <p:nvSpPr>
                <p:cNvPr id="566" name="Google Shape;566;p11"/>
                <p:cNvSpPr/>
                <p:nvPr/>
              </p:nvSpPr>
              <p:spPr>
                <a:xfrm>
                  <a:off x="811624" y="2387459"/>
                  <a:ext cx="16954" cy="9715"/>
                </a:xfrm>
                <a:custGeom>
                  <a:avLst/>
                  <a:gdLst/>
                  <a:ahLst/>
                  <a:cxnLst/>
                  <a:rect l="l" t="t" r="r" b="b"/>
                  <a:pathLst>
                    <a:path w="16954" h="9715" extrusionOk="0">
                      <a:moveTo>
                        <a:pt x="0" y="9715"/>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7" name="Google Shape;567;p11"/>
                <p:cNvSpPr/>
                <p:nvPr/>
              </p:nvSpPr>
              <p:spPr>
                <a:xfrm>
                  <a:off x="1014792" y="2270206"/>
                  <a:ext cx="16954" cy="9715"/>
                </a:xfrm>
                <a:custGeom>
                  <a:avLst/>
                  <a:gdLst/>
                  <a:ahLst/>
                  <a:cxnLst/>
                  <a:rect l="l" t="t" r="r" b="b"/>
                  <a:pathLst>
                    <a:path w="16954" h="9715" extrusionOk="0">
                      <a:moveTo>
                        <a:pt x="0" y="9716"/>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68" name="Google Shape;568;p11"/>
              <p:cNvGrpSpPr/>
              <p:nvPr/>
            </p:nvGrpSpPr>
            <p:grpSpPr>
              <a:xfrm>
                <a:off x="858201" y="2223629"/>
                <a:ext cx="126968" cy="220122"/>
                <a:chOff x="858201" y="2223629"/>
                <a:chExt cx="126968" cy="220122"/>
              </a:xfrm>
            </p:grpSpPr>
            <p:sp>
              <p:nvSpPr>
                <p:cNvPr id="569" name="Google Shape;569;p11"/>
                <p:cNvSpPr/>
                <p:nvPr/>
              </p:nvSpPr>
              <p:spPr>
                <a:xfrm>
                  <a:off x="858201" y="2426797"/>
                  <a:ext cx="9715" cy="16954"/>
                </a:xfrm>
                <a:custGeom>
                  <a:avLst/>
                  <a:gdLst/>
                  <a:ahLst/>
                  <a:cxnLst/>
                  <a:rect l="l" t="t" r="r" b="b"/>
                  <a:pathLst>
                    <a:path w="9715" h="16954" extrusionOk="0">
                      <a:moveTo>
                        <a:pt x="0" y="16954"/>
                      </a:moveTo>
                      <a:lnTo>
                        <a:pt x="971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70" name="Google Shape;570;p11"/>
                <p:cNvSpPr/>
                <p:nvPr/>
              </p:nvSpPr>
              <p:spPr>
                <a:xfrm>
                  <a:off x="975454" y="2223629"/>
                  <a:ext cx="9715" cy="16954"/>
                </a:xfrm>
                <a:custGeom>
                  <a:avLst/>
                  <a:gdLst/>
                  <a:ahLst/>
                  <a:cxnLst/>
                  <a:rect l="l" t="t" r="r" b="b"/>
                  <a:pathLst>
                    <a:path w="9715" h="16954" extrusionOk="0">
                      <a:moveTo>
                        <a:pt x="0" y="16954"/>
                      </a:moveTo>
                      <a:lnTo>
                        <a:pt x="971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grpSp>
      <p:sp>
        <p:nvSpPr>
          <p:cNvPr id="571" name="Google Shape;571;p11"/>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ca-ES" sz="900" b="0" i="0" u="none" strike="noStrike" cap="none">
                <a:solidFill>
                  <a:srgbClr val="5A5B5D"/>
                </a:solidFill>
                <a:latin typeface="Quattrocento Sans"/>
                <a:ea typeface="Quattrocento Sans"/>
                <a:cs typeface="Quattrocento Sans"/>
                <a:sym typeface="Quattrocento Sans"/>
              </a:rPr>
              <a:t>p. </a:t>
            </a:r>
            <a:fld id="{00000000-1234-1234-1234-123412341234}" type="slidenum">
              <a:rPr lang="ca-ES" sz="900" b="0" i="0" u="none" strike="noStrike" cap="none">
                <a:solidFill>
                  <a:srgbClr val="5A5B5D"/>
                </a:solidFill>
                <a:latin typeface="Quattrocento Sans"/>
                <a:ea typeface="Quattrocento Sans"/>
                <a:cs typeface="Quattrocento Sans"/>
                <a:sym typeface="Quattrocento Sans"/>
              </a:rPr>
              <a:t>15</a:t>
            </a:fld>
            <a:endParaRPr sz="900" b="0" i="0" u="none" strike="noStrike" cap="none">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Elementos multimedia en línea 1" title="Paloma / Colom">
            <a:hlinkClick r:id="" action="ppaction://media"/>
            <a:extLst>
              <a:ext uri="{FF2B5EF4-FFF2-40B4-BE49-F238E27FC236}">
                <a16:creationId xmlns:a16="http://schemas.microsoft.com/office/drawing/2014/main" id="{B77099C4-4174-DA1E-7244-8F851E3989FB}"/>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
        <p:nvSpPr>
          <p:cNvPr id="3" name="Text Placeholder 3">
            <a:extLst>
              <a:ext uri="{FF2B5EF4-FFF2-40B4-BE49-F238E27FC236}">
                <a16:creationId xmlns:a16="http://schemas.microsoft.com/office/drawing/2014/main" id="{41C12177-8D08-962B-1CF5-CD476CB5EBA5}"/>
              </a:ext>
            </a:extLst>
          </p:cNvPr>
          <p:cNvSpPr txBox="1">
            <a:spLocks/>
          </p:cNvSpPr>
          <p:nvPr/>
        </p:nvSpPr>
        <p:spPr>
          <a:xfrm>
            <a:off x="544077" y="6498930"/>
            <a:ext cx="3679539" cy="280717"/>
          </a:xfrm>
          <a:prstGeom prst="rect">
            <a:avLst/>
          </a:prstGeom>
        </p:spPr>
        <p:txBody>
          <a:bodyPr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kumimoji="0" lang="en-US" sz="700" b="0" i="0" u="none" strike="noStrike" kern="1200" cap="none" spc="0" normalizeH="0" dirty="0">
                <a:ln>
                  <a:noFill/>
                </a:ln>
                <a:solidFill>
                  <a:schemeClr val="tx2"/>
                </a:solidFill>
                <a:effectLst/>
                <a:uLnTx/>
                <a:uFillTx/>
                <a:latin typeface="+mn-lt"/>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latin typeface="Segoe UI" panose="020B0502040204020203" pitchFamily="34" charset="0"/>
                <a:cs typeface="Segoe UI" panose="020B0502040204020203" pitchFamily="34" charset="0"/>
              </a:rPr>
              <a:t>Asociación de Voluntarios de CaixaBank</a:t>
            </a:r>
          </a:p>
          <a:p>
            <a:pPr algn="l"/>
            <a:endParaRPr lang="es-E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702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124" name="Google Shape;124;p2"/>
          <p:cNvSpPr txBox="1"/>
          <p:nvPr/>
        </p:nvSpPr>
        <p:spPr>
          <a:xfrm>
            <a:off x="11609674"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chemeClr val="dk2"/>
                </a:solidFill>
                <a:latin typeface="Quattrocento Sans"/>
                <a:ea typeface="Quattrocento Sans"/>
                <a:cs typeface="Quattrocento Sans"/>
                <a:sym typeface="Quattrocento Sans"/>
              </a:rPr>
              <a:t>p. </a:t>
            </a:r>
            <a:fld id="{00000000-1234-1234-1234-123412341234}" type="slidenum">
              <a:rPr lang="ca-ES" sz="900">
                <a:solidFill>
                  <a:schemeClr val="dk2"/>
                </a:solidFill>
                <a:latin typeface="Quattrocento Sans"/>
                <a:ea typeface="Quattrocento Sans"/>
                <a:cs typeface="Quattrocento Sans"/>
                <a:sym typeface="Quattrocento Sans"/>
              </a:rPr>
              <a:t>17</a:t>
            </a:fld>
            <a:endParaRPr sz="900" dirty="0">
              <a:solidFill>
                <a:schemeClr val="dk2"/>
              </a:solidFill>
              <a:latin typeface="Quattrocento Sans"/>
              <a:ea typeface="Quattrocento Sans"/>
              <a:cs typeface="Quattrocento Sans"/>
              <a:sym typeface="Quattrocento Sans"/>
            </a:endParaRPr>
          </a:p>
        </p:txBody>
      </p:sp>
      <p:sp>
        <p:nvSpPr>
          <p:cNvPr id="125" name="Rectángulo 245">
            <a:extLst>
              <a:ext uri="{FF2B5EF4-FFF2-40B4-BE49-F238E27FC236}">
                <a16:creationId xmlns:a16="http://schemas.microsoft.com/office/drawing/2014/main" id="{1FB08ACB-2720-0E4B-8DF0-BA3897621D32}"/>
              </a:ext>
            </a:extLst>
          </p:cNvPr>
          <p:cNvSpPr/>
          <p:nvPr/>
        </p:nvSpPr>
        <p:spPr>
          <a:xfrm>
            <a:off x="-50984" y="861156"/>
            <a:ext cx="621068" cy="2879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panose="020B0502040204020203" pitchFamily="34" charset="0"/>
            </a:endParaRPr>
          </a:p>
        </p:txBody>
      </p:sp>
      <p:sp>
        <p:nvSpPr>
          <p:cNvPr id="126" name="Titular">
            <a:extLst>
              <a:ext uri="{FF2B5EF4-FFF2-40B4-BE49-F238E27FC236}">
                <a16:creationId xmlns:a16="http://schemas.microsoft.com/office/drawing/2014/main" id="{71805872-5C40-1C41-BFFF-15AF4D278D7D}"/>
              </a:ext>
            </a:extLst>
          </p:cNvPr>
          <p:cNvSpPr txBox="1">
            <a:spLocks/>
          </p:cNvSpPr>
          <p:nvPr/>
        </p:nvSpPr>
        <p:spPr>
          <a:xfrm>
            <a:off x="752739" y="740459"/>
            <a:ext cx="6651361" cy="589866"/>
          </a:xfrm>
          <a:prstGeom prst="rect">
            <a:avLst/>
          </a:prstGeom>
        </p:spPr>
        <p:txBody>
          <a:bodyPr spcFirstLastPara="1" vert="horz" wrap="square" lIns="0" tIns="0" rIns="0" bIns="0" rtlCol="0" anchor="t" anchorCtr="0">
            <a:noAutofit/>
          </a:bodyPr>
          <a:lstStyle>
            <a:lvl1pPr marL="0" lvl="0" indent="0" algn="l" defTabSz="685800" rtl="0" eaLnBrk="1" latinLnBrk="0" hangingPunct="1">
              <a:lnSpc>
                <a:spcPts val="4000"/>
              </a:lnSpc>
              <a:spcBef>
                <a:spcPts val="0"/>
              </a:spcBef>
              <a:spcAft>
                <a:spcPts val="0"/>
              </a:spcAft>
              <a:buSzPts val="2000"/>
              <a:buFont typeface="Arial" panose="020B0604020202020204" pitchFamily="34" charset="0"/>
              <a:buNone/>
              <a:defRPr sz="4000" b="1" i="0" kern="1200">
                <a:solidFill>
                  <a:srgbClr val="424242"/>
                </a:solidFill>
                <a:latin typeface="Open Sans ExtraBold" panose="020B0606030504020204" pitchFamily="34" charset="0"/>
                <a:ea typeface="Open Sans ExtraBold" panose="020B0606030504020204" pitchFamily="34" charset="0"/>
                <a:cs typeface="Open Sans ExtraBold" panose="020B0606030504020204" pitchFamily="34" charset="0"/>
                <a:sym typeface="Playfair Display"/>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sz="2800" spc="300" dirty="0">
                <a:solidFill>
                  <a:schemeClr val="accent1"/>
                </a:solidFill>
                <a:latin typeface="Segoe UI Semibold" panose="020B0702040204020203" pitchFamily="34" charset="0"/>
                <a:ea typeface="Segoe UI Black" panose="020B0A02040204020203" pitchFamily="34" charset="0"/>
                <a:cs typeface="Segoe UI Semibold" panose="020B0702040204020203" pitchFamily="34" charset="0"/>
              </a:rPr>
              <a:t>06</a:t>
            </a:r>
            <a:r>
              <a:rPr lang="da-DK" sz="2800" b="0" spc="300" dirty="0">
                <a:solidFill>
                  <a:schemeClr val="accent1"/>
                </a:solidFill>
                <a:latin typeface="Segoe UI Semibold" panose="020B0702040204020203" pitchFamily="34" charset="0"/>
                <a:ea typeface="Segoe UI Black" panose="020B0A02040204020203" pitchFamily="34" charset="0"/>
                <a:cs typeface="Segoe UI Semibold" panose="020B0702040204020203" pitchFamily="34" charset="0"/>
              </a:rPr>
              <a:t>. </a:t>
            </a:r>
            <a:r>
              <a:rPr lang="es-ES" sz="2800" b="0" i="0" u="none" strike="noStrike" cap="none" spc="3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sym typeface="Open Sans SemiBold"/>
              </a:rPr>
              <a:t>AUTOREFLEXIÓ</a:t>
            </a:r>
            <a:r>
              <a:rPr lang="es-ES" sz="2800" b="0" i="0" u="none" strike="noStrike" cap="none" spc="300" baseline="300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sym typeface="Open Sans SemiBold"/>
              </a:rPr>
              <a:t>(2)</a:t>
            </a:r>
            <a:endParaRPr lang="es-ES" sz="2000" b="0" i="0" u="none" strike="noStrike" cap="none" spc="300" baseline="300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sym typeface="Open Sans SemiBold"/>
            </a:endParaRPr>
          </a:p>
        </p:txBody>
      </p:sp>
      <p:grpSp>
        <p:nvGrpSpPr>
          <p:cNvPr id="2" name="Grupo 1">
            <a:extLst>
              <a:ext uri="{FF2B5EF4-FFF2-40B4-BE49-F238E27FC236}">
                <a16:creationId xmlns:a16="http://schemas.microsoft.com/office/drawing/2014/main" id="{9E1365E3-F167-844A-A1F7-17442A8FBD30}"/>
              </a:ext>
            </a:extLst>
          </p:cNvPr>
          <p:cNvGrpSpPr/>
          <p:nvPr/>
        </p:nvGrpSpPr>
        <p:grpSpPr>
          <a:xfrm>
            <a:off x="3431028" y="1660931"/>
            <a:ext cx="3417332" cy="666336"/>
            <a:chOff x="3431028" y="1660931"/>
            <a:chExt cx="3417332" cy="666336"/>
          </a:xfrm>
        </p:grpSpPr>
        <p:sp>
          <p:nvSpPr>
            <p:cNvPr id="128" name="Rectángulo 385">
              <a:extLst>
                <a:ext uri="{FF2B5EF4-FFF2-40B4-BE49-F238E27FC236}">
                  <a16:creationId xmlns:a16="http://schemas.microsoft.com/office/drawing/2014/main" id="{12B2467E-15DE-6E4C-87A0-6612554A9668}"/>
                </a:ext>
              </a:extLst>
            </p:cNvPr>
            <p:cNvSpPr/>
            <p:nvPr/>
          </p:nvSpPr>
          <p:spPr>
            <a:xfrm>
              <a:off x="3431028" y="1660931"/>
              <a:ext cx="3417332" cy="66633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panose="020B0502040204020203" pitchFamily="34" charset="0"/>
              </a:endParaRPr>
            </a:p>
          </p:txBody>
        </p:sp>
        <p:sp>
          <p:nvSpPr>
            <p:cNvPr id="129" name="Rectángulo 10">
              <a:extLst>
                <a:ext uri="{FF2B5EF4-FFF2-40B4-BE49-F238E27FC236}">
                  <a16:creationId xmlns:a16="http://schemas.microsoft.com/office/drawing/2014/main" id="{19337EAB-77DD-1341-9B75-914111977671}"/>
                </a:ext>
              </a:extLst>
            </p:cNvPr>
            <p:cNvSpPr/>
            <p:nvPr/>
          </p:nvSpPr>
          <p:spPr>
            <a:xfrm>
              <a:off x="4115332" y="1686323"/>
              <a:ext cx="2733028" cy="615553"/>
            </a:xfrm>
            <a:prstGeom prst="rect">
              <a:avLst/>
            </a:prstGeom>
            <a:solidFill>
              <a:schemeClr val="bg1">
                <a:lumMod val="85000"/>
              </a:schemeClr>
            </a:solidFill>
            <a:ln>
              <a:noFill/>
            </a:ln>
          </p:spPr>
          <p:txBody>
            <a:bodyPr wrap="square">
              <a:spAutoFit/>
            </a:bodyPr>
            <a:lstStyle/>
            <a:p>
              <a:pPr defTabSz="685663"/>
              <a:endParaRPr lang="es-ES" sz="600" spc="400" dirty="0">
                <a:solidFill>
                  <a:srgbClr val="4C4C4C"/>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defTabSz="685663"/>
              <a:r>
                <a:rPr lang="es-ES" sz="2200" b="1" dirty="0">
                  <a:solidFill>
                    <a:schemeClr val="tx1"/>
                  </a:solidFill>
                  <a:latin typeface="Segoe UI Semibold" panose="020B0702040204020203" pitchFamily="34" charset="0"/>
                  <a:ea typeface="Open Sans SemiBold" panose="020B0706030804020204" pitchFamily="34" charset="0"/>
                  <a:cs typeface="Segoe UI Semibold" panose="020B0702040204020203" pitchFamily="34" charset="0"/>
                </a:rPr>
                <a:t>F O R T A L E S E S</a:t>
              </a:r>
            </a:p>
            <a:p>
              <a:pPr defTabSz="685663"/>
              <a:endParaRPr lang="es-ES" sz="600" spc="400" dirty="0">
                <a:solidFill>
                  <a:srgbClr val="4C4C4C"/>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30" name="15 Rectángulo">
            <a:extLst>
              <a:ext uri="{FF2B5EF4-FFF2-40B4-BE49-F238E27FC236}">
                <a16:creationId xmlns:a16="http://schemas.microsoft.com/office/drawing/2014/main" id="{D72239B8-8710-D646-AB3E-598F5A56D578}"/>
              </a:ext>
            </a:extLst>
          </p:cNvPr>
          <p:cNvSpPr/>
          <p:nvPr/>
        </p:nvSpPr>
        <p:spPr>
          <a:xfrm>
            <a:off x="5668665" y="3751434"/>
            <a:ext cx="1574470"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COMPROMÍS</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1" name="15 Rectángulo">
            <a:extLst>
              <a:ext uri="{FF2B5EF4-FFF2-40B4-BE49-F238E27FC236}">
                <a16:creationId xmlns:a16="http://schemas.microsoft.com/office/drawing/2014/main" id="{90FF97DA-9C7B-0F46-8B9E-29198AAC4718}"/>
              </a:ext>
            </a:extLst>
          </p:cNvPr>
          <p:cNvSpPr/>
          <p:nvPr/>
        </p:nvSpPr>
        <p:spPr>
          <a:xfrm>
            <a:off x="4340091" y="3912848"/>
            <a:ext cx="1077539"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CARISMA</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2" name="15 Rectángulo">
            <a:extLst>
              <a:ext uri="{FF2B5EF4-FFF2-40B4-BE49-F238E27FC236}">
                <a16:creationId xmlns:a16="http://schemas.microsoft.com/office/drawing/2014/main" id="{37BA3308-5636-D340-83D9-631D8B36309F}"/>
              </a:ext>
            </a:extLst>
          </p:cNvPr>
          <p:cNvSpPr/>
          <p:nvPr/>
        </p:nvSpPr>
        <p:spPr>
          <a:xfrm>
            <a:off x="793573" y="2560360"/>
            <a:ext cx="1107354"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ESTÈTICA</a:t>
            </a:r>
            <a:r>
              <a:rPr lang="ca-ES" sz="1600" dirty="0">
                <a:solidFill>
                  <a:schemeClr val="accent4"/>
                </a:solidFill>
                <a:latin typeface="Segoe UI Semibold" panose="020B0702040204020203" pitchFamily="34" charset="0"/>
                <a:ea typeface="Open Sans SemiBold" panose="020B0706030804020204" pitchFamily="34" charset="0"/>
                <a:cs typeface="Segoe UI Semibold" panose="020B0702040204020203" pitchFamily="34" charset="0"/>
              </a:rPr>
              <a:t> </a:t>
            </a:r>
            <a:endParaRPr lang="es-ES" sz="1600" dirty="0">
              <a:solidFill>
                <a:schemeClr val="accent4"/>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3" name="15 Rectángulo">
            <a:extLst>
              <a:ext uri="{FF2B5EF4-FFF2-40B4-BE49-F238E27FC236}">
                <a16:creationId xmlns:a16="http://schemas.microsoft.com/office/drawing/2014/main" id="{5B6AF471-AA0F-7E46-833F-879EB744E05F}"/>
              </a:ext>
            </a:extLst>
          </p:cNvPr>
          <p:cNvSpPr/>
          <p:nvPr/>
        </p:nvSpPr>
        <p:spPr>
          <a:xfrm>
            <a:off x="1275671" y="3665100"/>
            <a:ext cx="1866217"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ORGANITZACIÓ</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4" name="15 Rectángulo">
            <a:extLst>
              <a:ext uri="{FF2B5EF4-FFF2-40B4-BE49-F238E27FC236}">
                <a16:creationId xmlns:a16="http://schemas.microsoft.com/office/drawing/2014/main" id="{F02FC721-5CAC-304E-86D0-B34574BBB5BA}"/>
              </a:ext>
            </a:extLst>
          </p:cNvPr>
          <p:cNvSpPr/>
          <p:nvPr/>
        </p:nvSpPr>
        <p:spPr>
          <a:xfrm>
            <a:off x="2957629" y="5125970"/>
            <a:ext cx="1006045"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EQUITAT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5" name="15 Rectángulo">
            <a:extLst>
              <a:ext uri="{FF2B5EF4-FFF2-40B4-BE49-F238E27FC236}">
                <a16:creationId xmlns:a16="http://schemas.microsoft.com/office/drawing/2014/main" id="{D1D1C63A-FF3C-2640-95D7-24E3E87B6683}"/>
              </a:ext>
            </a:extLst>
          </p:cNvPr>
          <p:cNvSpPr/>
          <p:nvPr/>
        </p:nvSpPr>
        <p:spPr>
          <a:xfrm>
            <a:off x="2957629" y="3113292"/>
            <a:ext cx="1467709"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DIRECTIVITAT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6" name="15 Rectángulo">
            <a:extLst>
              <a:ext uri="{FF2B5EF4-FFF2-40B4-BE49-F238E27FC236}">
                <a16:creationId xmlns:a16="http://schemas.microsoft.com/office/drawing/2014/main" id="{8E364263-09FF-F04A-BCD0-BD6DB06F848D}"/>
              </a:ext>
            </a:extLst>
          </p:cNvPr>
          <p:cNvSpPr/>
          <p:nvPr/>
        </p:nvSpPr>
        <p:spPr>
          <a:xfrm>
            <a:off x="3708044" y="4623171"/>
            <a:ext cx="1503938"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POSITIVITAT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7" name="15 Rectángulo">
            <a:extLst>
              <a:ext uri="{FF2B5EF4-FFF2-40B4-BE49-F238E27FC236}">
                <a16:creationId xmlns:a16="http://schemas.microsoft.com/office/drawing/2014/main" id="{6B5C56AC-19AD-C940-A899-B565BDC717FE}"/>
              </a:ext>
            </a:extLst>
          </p:cNvPr>
          <p:cNvSpPr/>
          <p:nvPr/>
        </p:nvSpPr>
        <p:spPr>
          <a:xfrm>
            <a:off x="6537222" y="2705423"/>
            <a:ext cx="1400063"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CREATIVITAT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8" name="15 Rectángulo">
            <a:extLst>
              <a:ext uri="{FF2B5EF4-FFF2-40B4-BE49-F238E27FC236}">
                <a16:creationId xmlns:a16="http://schemas.microsoft.com/office/drawing/2014/main" id="{041A5654-EBFE-E745-AC71-C41DB3DFFB87}"/>
              </a:ext>
            </a:extLst>
          </p:cNvPr>
          <p:cNvSpPr/>
          <p:nvPr/>
        </p:nvSpPr>
        <p:spPr>
          <a:xfrm>
            <a:off x="1347250" y="5340626"/>
            <a:ext cx="1689886"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PERSISTÈNCIA</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9" name="15 Rectángulo">
            <a:extLst>
              <a:ext uri="{FF2B5EF4-FFF2-40B4-BE49-F238E27FC236}">
                <a16:creationId xmlns:a16="http://schemas.microsoft.com/office/drawing/2014/main" id="{F384BBCF-E8D1-0940-BFA8-2BE137EE3C76}"/>
              </a:ext>
            </a:extLst>
          </p:cNvPr>
          <p:cNvSpPr/>
          <p:nvPr/>
        </p:nvSpPr>
        <p:spPr>
          <a:xfrm>
            <a:off x="484649" y="3154309"/>
            <a:ext cx="2305439"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GESTIÓ DE L’ESTRÉS</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0" name="15 Rectángulo">
            <a:extLst>
              <a:ext uri="{FF2B5EF4-FFF2-40B4-BE49-F238E27FC236}">
                <a16:creationId xmlns:a16="http://schemas.microsoft.com/office/drawing/2014/main" id="{285A1AC9-1499-6146-9B90-1952A0991AC5}"/>
              </a:ext>
            </a:extLst>
          </p:cNvPr>
          <p:cNvSpPr/>
          <p:nvPr/>
        </p:nvSpPr>
        <p:spPr>
          <a:xfrm>
            <a:off x="3656718" y="3486999"/>
            <a:ext cx="1404552"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ACEPTACIÓ</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1" name="15 Rectángulo">
            <a:extLst>
              <a:ext uri="{FF2B5EF4-FFF2-40B4-BE49-F238E27FC236}">
                <a16:creationId xmlns:a16="http://schemas.microsoft.com/office/drawing/2014/main" id="{6D634FF6-EE7F-5149-B6B7-AADD1CA8DF02}"/>
              </a:ext>
            </a:extLst>
          </p:cNvPr>
          <p:cNvSpPr/>
          <p:nvPr/>
        </p:nvSpPr>
        <p:spPr>
          <a:xfrm>
            <a:off x="1056347" y="4411116"/>
            <a:ext cx="1476686"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CURIOSITAT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2" name="15 Rectángulo">
            <a:extLst>
              <a:ext uri="{FF2B5EF4-FFF2-40B4-BE49-F238E27FC236}">
                <a16:creationId xmlns:a16="http://schemas.microsoft.com/office/drawing/2014/main" id="{7526C776-5AA9-8E4A-9C56-425EEA574C81}"/>
              </a:ext>
            </a:extLst>
          </p:cNvPr>
          <p:cNvSpPr/>
          <p:nvPr/>
        </p:nvSpPr>
        <p:spPr>
          <a:xfrm>
            <a:off x="2618849" y="4179380"/>
            <a:ext cx="1454244"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MOTIVACIÓ</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3" name="15 Rectángulo">
            <a:extLst>
              <a:ext uri="{FF2B5EF4-FFF2-40B4-BE49-F238E27FC236}">
                <a16:creationId xmlns:a16="http://schemas.microsoft.com/office/drawing/2014/main" id="{BD874BCC-6A01-E64E-A78C-F4645F8AB6A3}"/>
              </a:ext>
            </a:extLst>
          </p:cNvPr>
          <p:cNvSpPr/>
          <p:nvPr/>
        </p:nvSpPr>
        <p:spPr>
          <a:xfrm>
            <a:off x="4980022" y="4264277"/>
            <a:ext cx="2135521"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RESPONSABILITAT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4" name="15 Rectángulo">
            <a:extLst>
              <a:ext uri="{FF2B5EF4-FFF2-40B4-BE49-F238E27FC236}">
                <a16:creationId xmlns:a16="http://schemas.microsoft.com/office/drawing/2014/main" id="{55EB7EB3-0EF7-1141-849B-D2915DCF7B09}"/>
              </a:ext>
            </a:extLst>
          </p:cNvPr>
          <p:cNvSpPr/>
          <p:nvPr/>
        </p:nvSpPr>
        <p:spPr>
          <a:xfrm>
            <a:off x="7308175" y="4171339"/>
            <a:ext cx="1314462"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INNOVACIÓ</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45" name="15 Rectángulo">
            <a:extLst>
              <a:ext uri="{FF2B5EF4-FFF2-40B4-BE49-F238E27FC236}">
                <a16:creationId xmlns:a16="http://schemas.microsoft.com/office/drawing/2014/main" id="{5E1DD2E0-75A1-764E-82E1-5AA75BE5C221}"/>
              </a:ext>
            </a:extLst>
          </p:cNvPr>
          <p:cNvSpPr/>
          <p:nvPr/>
        </p:nvSpPr>
        <p:spPr>
          <a:xfrm>
            <a:off x="5420231" y="3278984"/>
            <a:ext cx="940322"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ANÀLISI</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46" name="15 Rectángulo">
            <a:extLst>
              <a:ext uri="{FF2B5EF4-FFF2-40B4-BE49-F238E27FC236}">
                <a16:creationId xmlns:a16="http://schemas.microsoft.com/office/drawing/2014/main" id="{9DFFD76F-DD50-DB4B-9FF4-0EDCA3E98886}"/>
              </a:ext>
            </a:extLst>
          </p:cNvPr>
          <p:cNvSpPr/>
          <p:nvPr/>
        </p:nvSpPr>
        <p:spPr>
          <a:xfrm>
            <a:off x="4074670" y="2837753"/>
            <a:ext cx="2359941"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GESTIÓ EMOCIONAL</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7" name="15 Rectángulo">
            <a:extLst>
              <a:ext uri="{FF2B5EF4-FFF2-40B4-BE49-F238E27FC236}">
                <a16:creationId xmlns:a16="http://schemas.microsoft.com/office/drawing/2014/main" id="{44300D36-DA58-084A-B8E9-EF6639EF4703}"/>
              </a:ext>
            </a:extLst>
          </p:cNvPr>
          <p:cNvSpPr/>
          <p:nvPr/>
        </p:nvSpPr>
        <p:spPr>
          <a:xfrm>
            <a:off x="953255" y="4034432"/>
            <a:ext cx="1161857"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GRATITUD</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48" name="15 Rectángulo">
            <a:extLst>
              <a:ext uri="{FF2B5EF4-FFF2-40B4-BE49-F238E27FC236}">
                <a16:creationId xmlns:a16="http://schemas.microsoft.com/office/drawing/2014/main" id="{BA8EDC83-8E8F-4247-93B3-3F9B26FE495C}"/>
              </a:ext>
            </a:extLst>
          </p:cNvPr>
          <p:cNvSpPr/>
          <p:nvPr/>
        </p:nvSpPr>
        <p:spPr>
          <a:xfrm>
            <a:off x="2271154" y="2754492"/>
            <a:ext cx="1265090"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QUALITAT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9" name="15 Rectángulo">
            <a:extLst>
              <a:ext uri="{FF2B5EF4-FFF2-40B4-BE49-F238E27FC236}">
                <a16:creationId xmlns:a16="http://schemas.microsoft.com/office/drawing/2014/main" id="{FA3E830C-1C21-3949-8103-B1849D7149CF}"/>
              </a:ext>
            </a:extLst>
          </p:cNvPr>
          <p:cNvSpPr/>
          <p:nvPr/>
        </p:nvSpPr>
        <p:spPr>
          <a:xfrm>
            <a:off x="2079104" y="4765253"/>
            <a:ext cx="1094530"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EMPATIA </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50" name="15 Rectángulo">
            <a:extLst>
              <a:ext uri="{FF2B5EF4-FFF2-40B4-BE49-F238E27FC236}">
                <a16:creationId xmlns:a16="http://schemas.microsoft.com/office/drawing/2014/main" id="{F16C530B-A894-964A-86AA-559BE96C3829}"/>
              </a:ext>
            </a:extLst>
          </p:cNvPr>
          <p:cNvSpPr/>
          <p:nvPr/>
        </p:nvSpPr>
        <p:spPr>
          <a:xfrm>
            <a:off x="7101607" y="3473312"/>
            <a:ext cx="1604927"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SOLIDARITAT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1" name="15 Rectángulo">
            <a:extLst>
              <a:ext uri="{FF2B5EF4-FFF2-40B4-BE49-F238E27FC236}">
                <a16:creationId xmlns:a16="http://schemas.microsoft.com/office/drawing/2014/main" id="{A686F7DE-D8BE-9A45-BAA3-A1A308ED7B72}"/>
              </a:ext>
            </a:extLst>
          </p:cNvPr>
          <p:cNvSpPr/>
          <p:nvPr/>
        </p:nvSpPr>
        <p:spPr>
          <a:xfrm>
            <a:off x="6773586" y="3047593"/>
            <a:ext cx="1645002"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HONESTEDAT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2" name="15 Rectángulo">
            <a:extLst>
              <a:ext uri="{FF2B5EF4-FFF2-40B4-BE49-F238E27FC236}">
                <a16:creationId xmlns:a16="http://schemas.microsoft.com/office/drawing/2014/main" id="{38EDB9FD-9744-564F-BF34-B9FF92B39A6D}"/>
              </a:ext>
            </a:extLst>
          </p:cNvPr>
          <p:cNvSpPr/>
          <p:nvPr/>
        </p:nvSpPr>
        <p:spPr>
          <a:xfrm>
            <a:off x="4822626" y="5787573"/>
            <a:ext cx="2048959"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EMPODERAMENT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3" name="15 Rectángulo">
            <a:extLst>
              <a:ext uri="{FF2B5EF4-FFF2-40B4-BE49-F238E27FC236}">
                <a16:creationId xmlns:a16="http://schemas.microsoft.com/office/drawing/2014/main" id="{23623416-80F9-1F4F-A278-296F2716F359}"/>
              </a:ext>
            </a:extLst>
          </p:cNvPr>
          <p:cNvSpPr/>
          <p:nvPr/>
        </p:nvSpPr>
        <p:spPr>
          <a:xfrm>
            <a:off x="7354198" y="4561438"/>
            <a:ext cx="1483098"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RESILIÈNCIA</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4" name="15 Rectángulo">
            <a:extLst>
              <a:ext uri="{FF2B5EF4-FFF2-40B4-BE49-F238E27FC236}">
                <a16:creationId xmlns:a16="http://schemas.microsoft.com/office/drawing/2014/main" id="{F1075082-742D-0A42-8968-AC9435DFB878}"/>
              </a:ext>
            </a:extLst>
          </p:cNvPr>
          <p:cNvSpPr/>
          <p:nvPr/>
        </p:nvSpPr>
        <p:spPr>
          <a:xfrm>
            <a:off x="5672750" y="4735139"/>
            <a:ext cx="1446230"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COOPERACIÓ</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55" name="15 Rectángulo">
            <a:extLst>
              <a:ext uri="{FF2B5EF4-FFF2-40B4-BE49-F238E27FC236}">
                <a16:creationId xmlns:a16="http://schemas.microsoft.com/office/drawing/2014/main" id="{83DB9CEC-9D18-CE41-B130-445272814228}"/>
              </a:ext>
            </a:extLst>
          </p:cNvPr>
          <p:cNvSpPr/>
          <p:nvPr/>
        </p:nvSpPr>
        <p:spPr>
          <a:xfrm>
            <a:off x="2802822" y="5729788"/>
            <a:ext cx="1391728"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CREIXEMENT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56" name="CuadroTexto 155">
            <a:extLst>
              <a:ext uri="{FF2B5EF4-FFF2-40B4-BE49-F238E27FC236}">
                <a16:creationId xmlns:a16="http://schemas.microsoft.com/office/drawing/2014/main" id="{03A9CED6-8141-F24F-997C-AE57CC03AFAA}"/>
              </a:ext>
            </a:extLst>
          </p:cNvPr>
          <p:cNvSpPr txBox="1"/>
          <p:nvPr/>
        </p:nvSpPr>
        <p:spPr>
          <a:xfrm>
            <a:off x="4162455" y="5237427"/>
            <a:ext cx="3746473" cy="369332"/>
          </a:xfrm>
          <a:prstGeom prst="rect">
            <a:avLst/>
          </a:prstGeom>
          <a:noFill/>
        </p:spPr>
        <p:txBody>
          <a:bodyPr wrap="square" rtlCol="0">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RESOLUCIÓ DE PROBLEMES</a:t>
            </a:r>
          </a:p>
        </p:txBody>
      </p:sp>
      <p:grpSp>
        <p:nvGrpSpPr>
          <p:cNvPr id="157" name="Graphic 68">
            <a:extLst>
              <a:ext uri="{FF2B5EF4-FFF2-40B4-BE49-F238E27FC236}">
                <a16:creationId xmlns:a16="http://schemas.microsoft.com/office/drawing/2014/main" id="{D6371062-85BF-AD4A-B910-F463BA38E9D6}"/>
              </a:ext>
            </a:extLst>
          </p:cNvPr>
          <p:cNvGrpSpPr/>
          <p:nvPr/>
        </p:nvGrpSpPr>
        <p:grpSpPr>
          <a:xfrm>
            <a:off x="3691072" y="1762421"/>
            <a:ext cx="323170" cy="418568"/>
            <a:chOff x="3691072" y="1762421"/>
            <a:chExt cx="323170" cy="418568"/>
          </a:xfrm>
          <a:noFill/>
        </p:grpSpPr>
        <p:sp>
          <p:nvSpPr>
            <p:cNvPr id="158" name="Freeform: Shape 6">
              <a:extLst>
                <a:ext uri="{FF2B5EF4-FFF2-40B4-BE49-F238E27FC236}">
                  <a16:creationId xmlns:a16="http://schemas.microsoft.com/office/drawing/2014/main" id="{3656C6BE-5017-8844-9FFD-5DBEB9409201}"/>
                </a:ext>
              </a:extLst>
            </p:cNvPr>
            <p:cNvSpPr/>
            <p:nvPr/>
          </p:nvSpPr>
          <p:spPr>
            <a:xfrm>
              <a:off x="3691072" y="1940210"/>
              <a:ext cx="323170" cy="240779"/>
            </a:xfrm>
            <a:custGeom>
              <a:avLst/>
              <a:gdLst>
                <a:gd name="connsiteX0" fmla="*/ 320971 w 323170"/>
                <a:gd name="connsiteY0" fmla="*/ 8187 h 240779"/>
                <a:gd name="connsiteX1" fmla="*/ 323171 w 323170"/>
                <a:gd name="connsiteY1" fmla="*/ 130355 h 240779"/>
                <a:gd name="connsiteX2" fmla="*/ 323171 w 323170"/>
                <a:gd name="connsiteY2" fmla="*/ 130564 h 240779"/>
                <a:gd name="connsiteX3" fmla="*/ 323171 w 323170"/>
                <a:gd name="connsiteY3" fmla="*/ 131298 h 240779"/>
                <a:gd name="connsiteX4" fmla="*/ 323066 w 323170"/>
                <a:gd name="connsiteY4" fmla="*/ 132031 h 240779"/>
                <a:gd name="connsiteX5" fmla="*/ 322961 w 323170"/>
                <a:gd name="connsiteY5" fmla="*/ 133498 h 240779"/>
                <a:gd name="connsiteX6" fmla="*/ 322752 w 323170"/>
                <a:gd name="connsiteY6" fmla="*/ 134231 h 240779"/>
                <a:gd name="connsiteX7" fmla="*/ 194612 w 323170"/>
                <a:gd name="connsiteY7" fmla="*/ 240369 h 240779"/>
                <a:gd name="connsiteX8" fmla="*/ 107963 w 323170"/>
                <a:gd name="connsiteY8" fmla="*/ 191648 h 240779"/>
                <a:gd name="connsiteX9" fmla="*/ 107439 w 323170"/>
                <a:gd name="connsiteY9" fmla="*/ 191124 h 240779"/>
                <a:gd name="connsiteX10" fmla="*/ 107230 w 323170"/>
                <a:gd name="connsiteY10" fmla="*/ 190810 h 240779"/>
                <a:gd name="connsiteX11" fmla="*/ 4341 w 323170"/>
                <a:gd name="connsiteY11" fmla="*/ 37000 h 240779"/>
                <a:gd name="connsiteX12" fmla="*/ 7065 w 323170"/>
                <a:gd name="connsiteY12" fmla="*/ 6720 h 240779"/>
                <a:gd name="connsiteX13" fmla="*/ 40174 w 323170"/>
                <a:gd name="connsiteY13" fmla="*/ 7034 h 240779"/>
                <a:gd name="connsiteX14" fmla="*/ 110687 w 323170"/>
                <a:gd name="connsiteY14" fmla="*/ 55860 h 240779"/>
                <a:gd name="connsiteX15" fmla="*/ 110687 w 323170"/>
                <a:gd name="connsiteY15" fmla="*/ 8292 h 240779"/>
                <a:gd name="connsiteX16" fmla="*/ 110687 w 323170"/>
                <a:gd name="connsiteY16" fmla="*/ 55860 h 240779"/>
                <a:gd name="connsiteX17" fmla="*/ 40174 w 323170"/>
                <a:gd name="connsiteY17" fmla="*/ 7034 h 240779"/>
                <a:gd name="connsiteX18" fmla="*/ 7065 w 323170"/>
                <a:gd name="connsiteY18" fmla="*/ 6720 h 240779"/>
                <a:gd name="connsiteX19" fmla="*/ 4341 w 323170"/>
                <a:gd name="connsiteY19" fmla="*/ 37000 h 240779"/>
                <a:gd name="connsiteX20" fmla="*/ 107230 w 323170"/>
                <a:gd name="connsiteY20" fmla="*/ 190810 h 240779"/>
                <a:gd name="connsiteX21" fmla="*/ 107439 w 323170"/>
                <a:gd name="connsiteY21" fmla="*/ 191124 h 240779"/>
                <a:gd name="connsiteX22" fmla="*/ 107963 w 323170"/>
                <a:gd name="connsiteY22" fmla="*/ 191648 h 240779"/>
                <a:gd name="connsiteX23" fmla="*/ 194612 w 323170"/>
                <a:gd name="connsiteY23" fmla="*/ 240369 h 240779"/>
                <a:gd name="connsiteX24" fmla="*/ 322752 w 323170"/>
                <a:gd name="connsiteY24" fmla="*/ 134231 h 240779"/>
                <a:gd name="connsiteX25" fmla="*/ 322961 w 323170"/>
                <a:gd name="connsiteY25" fmla="*/ 133498 h 240779"/>
                <a:gd name="connsiteX26" fmla="*/ 323066 w 323170"/>
                <a:gd name="connsiteY26" fmla="*/ 132031 h 240779"/>
                <a:gd name="connsiteX27" fmla="*/ 323171 w 323170"/>
                <a:gd name="connsiteY27" fmla="*/ 131298 h 240779"/>
                <a:gd name="connsiteX28" fmla="*/ 323171 w 323170"/>
                <a:gd name="connsiteY28" fmla="*/ 130564 h 240779"/>
                <a:gd name="connsiteX29" fmla="*/ 323171 w 323170"/>
                <a:gd name="connsiteY29" fmla="*/ 130355 h 240779"/>
                <a:gd name="connsiteX30" fmla="*/ 320971 w 323170"/>
                <a:gd name="connsiteY30" fmla="*/ 8187 h 2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3170" h="240779">
                  <a:moveTo>
                    <a:pt x="320971" y="8187"/>
                  </a:moveTo>
                  <a:lnTo>
                    <a:pt x="323171" y="130355"/>
                  </a:lnTo>
                  <a:cubicBezTo>
                    <a:pt x="323171" y="130460"/>
                    <a:pt x="323171" y="130564"/>
                    <a:pt x="323171" y="130564"/>
                  </a:cubicBezTo>
                  <a:cubicBezTo>
                    <a:pt x="323171" y="130774"/>
                    <a:pt x="323171" y="131088"/>
                    <a:pt x="323171" y="131298"/>
                  </a:cubicBezTo>
                  <a:cubicBezTo>
                    <a:pt x="323171" y="131507"/>
                    <a:pt x="323066" y="131822"/>
                    <a:pt x="323066" y="132031"/>
                  </a:cubicBezTo>
                  <a:cubicBezTo>
                    <a:pt x="323066" y="132555"/>
                    <a:pt x="322961" y="132974"/>
                    <a:pt x="322961" y="133498"/>
                  </a:cubicBezTo>
                  <a:cubicBezTo>
                    <a:pt x="322961" y="133708"/>
                    <a:pt x="322857" y="134022"/>
                    <a:pt x="322752" y="134231"/>
                  </a:cubicBezTo>
                  <a:cubicBezTo>
                    <a:pt x="315941" y="198354"/>
                    <a:pt x="259258" y="245712"/>
                    <a:pt x="194612" y="240369"/>
                  </a:cubicBezTo>
                  <a:cubicBezTo>
                    <a:pt x="158569" y="237435"/>
                    <a:pt x="127661" y="218680"/>
                    <a:pt x="107963" y="191648"/>
                  </a:cubicBezTo>
                  <a:cubicBezTo>
                    <a:pt x="107754" y="191439"/>
                    <a:pt x="107649" y="191334"/>
                    <a:pt x="107439" y="191124"/>
                  </a:cubicBezTo>
                  <a:lnTo>
                    <a:pt x="107230" y="190810"/>
                  </a:lnTo>
                  <a:cubicBezTo>
                    <a:pt x="103982" y="186305"/>
                    <a:pt x="4341" y="37000"/>
                    <a:pt x="4341" y="37000"/>
                  </a:cubicBezTo>
                  <a:cubicBezTo>
                    <a:pt x="-2260" y="27780"/>
                    <a:pt x="-1317" y="14893"/>
                    <a:pt x="7065" y="6720"/>
                  </a:cubicBezTo>
                  <a:cubicBezTo>
                    <a:pt x="16285" y="-2291"/>
                    <a:pt x="31163" y="-2186"/>
                    <a:pt x="40174" y="7034"/>
                  </a:cubicBezTo>
                  <a:lnTo>
                    <a:pt x="110687" y="55860"/>
                  </a:lnTo>
                  <a:lnTo>
                    <a:pt x="110687" y="8292"/>
                  </a:lnTo>
                  <a:lnTo>
                    <a:pt x="110687" y="55860"/>
                  </a:lnTo>
                  <a:lnTo>
                    <a:pt x="40174" y="7034"/>
                  </a:lnTo>
                  <a:cubicBezTo>
                    <a:pt x="31163" y="-2186"/>
                    <a:pt x="16285" y="-2395"/>
                    <a:pt x="7065" y="6720"/>
                  </a:cubicBezTo>
                  <a:cubicBezTo>
                    <a:pt x="-1317" y="14893"/>
                    <a:pt x="-2260" y="27780"/>
                    <a:pt x="4341" y="37000"/>
                  </a:cubicBezTo>
                  <a:cubicBezTo>
                    <a:pt x="4341" y="37000"/>
                    <a:pt x="103982" y="186305"/>
                    <a:pt x="107230" y="190810"/>
                  </a:cubicBezTo>
                  <a:lnTo>
                    <a:pt x="107439" y="191124"/>
                  </a:lnTo>
                  <a:cubicBezTo>
                    <a:pt x="107544" y="191334"/>
                    <a:pt x="107754" y="191543"/>
                    <a:pt x="107963" y="191648"/>
                  </a:cubicBezTo>
                  <a:cubicBezTo>
                    <a:pt x="127661" y="218785"/>
                    <a:pt x="158569" y="237435"/>
                    <a:pt x="194612" y="240369"/>
                  </a:cubicBezTo>
                  <a:cubicBezTo>
                    <a:pt x="259258" y="245607"/>
                    <a:pt x="315941" y="198354"/>
                    <a:pt x="322752" y="134231"/>
                  </a:cubicBezTo>
                  <a:cubicBezTo>
                    <a:pt x="322752" y="134022"/>
                    <a:pt x="322857" y="133708"/>
                    <a:pt x="322961" y="133498"/>
                  </a:cubicBezTo>
                  <a:cubicBezTo>
                    <a:pt x="323066" y="132974"/>
                    <a:pt x="323066" y="132555"/>
                    <a:pt x="323066" y="132031"/>
                  </a:cubicBezTo>
                  <a:cubicBezTo>
                    <a:pt x="323066" y="131822"/>
                    <a:pt x="323171" y="131507"/>
                    <a:pt x="323171" y="131298"/>
                  </a:cubicBezTo>
                  <a:cubicBezTo>
                    <a:pt x="323171" y="131088"/>
                    <a:pt x="323171" y="130774"/>
                    <a:pt x="323171" y="130564"/>
                  </a:cubicBezTo>
                  <a:cubicBezTo>
                    <a:pt x="323171" y="130460"/>
                    <a:pt x="323171" y="130355"/>
                    <a:pt x="323171" y="130355"/>
                  </a:cubicBezTo>
                  <a:lnTo>
                    <a:pt x="320971" y="8187"/>
                  </a:ln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59" name="Freeform: Shape 7">
              <a:extLst>
                <a:ext uri="{FF2B5EF4-FFF2-40B4-BE49-F238E27FC236}">
                  <a16:creationId xmlns:a16="http://schemas.microsoft.com/office/drawing/2014/main" id="{526CC806-BA79-644D-8D1C-BA83DD2DB604}"/>
                </a:ext>
              </a:extLst>
            </p:cNvPr>
            <p:cNvSpPr/>
            <p:nvPr/>
          </p:nvSpPr>
          <p:spPr>
            <a:xfrm>
              <a:off x="3834945" y="2006482"/>
              <a:ext cx="125996" cy="113746"/>
            </a:xfrm>
            <a:custGeom>
              <a:avLst/>
              <a:gdLst>
                <a:gd name="connsiteX0" fmla="*/ 11973 w 125996"/>
                <a:gd name="connsiteY0" fmla="*/ 64293 h 113746"/>
                <a:gd name="connsiteX1" fmla="*/ 10820 w 125996"/>
                <a:gd name="connsiteY1" fmla="*/ 10753 h 113746"/>
                <a:gd name="connsiteX2" fmla="*/ 62998 w 125996"/>
                <a:gd name="connsiteY2" fmla="*/ 10857 h 113746"/>
                <a:gd name="connsiteX3" fmla="*/ 115176 w 125996"/>
                <a:gd name="connsiteY3" fmla="*/ 10753 h 113746"/>
                <a:gd name="connsiteX4" fmla="*/ 114024 w 125996"/>
                <a:gd name="connsiteY4" fmla="*/ 64293 h 113746"/>
                <a:gd name="connsiteX5" fmla="*/ 62998 w 125996"/>
                <a:gd name="connsiteY5" fmla="*/ 113747 h 113746"/>
                <a:gd name="connsiteX6" fmla="*/ 11973 w 125996"/>
                <a:gd name="connsiteY6" fmla="*/ 64293 h 11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96" h="113746">
                  <a:moveTo>
                    <a:pt x="11973" y="64293"/>
                  </a:moveTo>
                  <a:cubicBezTo>
                    <a:pt x="-3953" y="48367"/>
                    <a:pt x="-3639" y="25212"/>
                    <a:pt x="10820" y="10753"/>
                  </a:cubicBezTo>
                  <a:cubicBezTo>
                    <a:pt x="25279" y="-3602"/>
                    <a:pt x="48539" y="-3602"/>
                    <a:pt x="62998" y="10857"/>
                  </a:cubicBezTo>
                  <a:cubicBezTo>
                    <a:pt x="77352" y="-3497"/>
                    <a:pt x="100717" y="-3602"/>
                    <a:pt x="115176" y="10753"/>
                  </a:cubicBezTo>
                  <a:cubicBezTo>
                    <a:pt x="129635" y="25107"/>
                    <a:pt x="129949" y="48367"/>
                    <a:pt x="114024" y="64293"/>
                  </a:cubicBezTo>
                  <a:cubicBezTo>
                    <a:pt x="96421" y="81895"/>
                    <a:pt x="62998" y="113747"/>
                    <a:pt x="62998" y="113747"/>
                  </a:cubicBezTo>
                  <a:cubicBezTo>
                    <a:pt x="62998" y="113747"/>
                    <a:pt x="29575" y="81895"/>
                    <a:pt x="11973" y="64293"/>
                  </a:cubicBezTo>
                  <a:close/>
                </a:path>
              </a:pathLst>
            </a:custGeom>
            <a:noFill/>
            <a:ln w="9525" cap="rnd">
              <a:solidFill>
                <a:schemeClr val="accent1"/>
              </a:solidFill>
              <a:prstDash val="solid"/>
              <a:round/>
            </a:ln>
          </p:spPr>
          <p:txBody>
            <a:bodyPr rtlCol="0" anchor="ctr"/>
            <a:lstStyle/>
            <a:p>
              <a:endParaRPr lang="es-ES" dirty="0">
                <a:latin typeface="Segoe UI" panose="020B0502040204020203" pitchFamily="34" charset="0"/>
              </a:endParaRPr>
            </a:p>
          </p:txBody>
        </p:sp>
        <p:sp>
          <p:nvSpPr>
            <p:cNvPr id="160" name="Freeform: Shape 8">
              <a:extLst>
                <a:ext uri="{FF2B5EF4-FFF2-40B4-BE49-F238E27FC236}">
                  <a16:creationId xmlns:a16="http://schemas.microsoft.com/office/drawing/2014/main" id="{3A685562-5E41-A747-B3DB-D6803D36AA29}"/>
                </a:ext>
              </a:extLst>
            </p:cNvPr>
            <p:cNvSpPr/>
            <p:nvPr/>
          </p:nvSpPr>
          <p:spPr>
            <a:xfrm>
              <a:off x="3801864" y="1795740"/>
              <a:ext cx="52597" cy="152657"/>
            </a:xfrm>
            <a:custGeom>
              <a:avLst/>
              <a:gdLst>
                <a:gd name="connsiteX0" fmla="*/ 0 w 52597"/>
                <a:gd name="connsiteY0" fmla="*/ 152657 h 152657"/>
                <a:gd name="connsiteX1" fmla="*/ 0 w 52597"/>
                <a:gd name="connsiteY1" fmla="*/ 26299 h 152657"/>
                <a:gd name="connsiteX2" fmla="*/ 26299 w 52597"/>
                <a:gd name="connsiteY2" fmla="*/ 0 h 152657"/>
                <a:gd name="connsiteX3" fmla="*/ 26299 w 52597"/>
                <a:gd name="connsiteY3" fmla="*/ 0 h 152657"/>
                <a:gd name="connsiteX4" fmla="*/ 52597 w 52597"/>
                <a:gd name="connsiteY4" fmla="*/ 26299 h 152657"/>
                <a:gd name="connsiteX5" fmla="*/ 52597 w 52597"/>
                <a:gd name="connsiteY5" fmla="*/ 149828 h 152657"/>
                <a:gd name="connsiteX6" fmla="*/ 52597 w 52597"/>
                <a:gd name="connsiteY6" fmla="*/ 26299 h 152657"/>
                <a:gd name="connsiteX7" fmla="*/ 26299 w 52597"/>
                <a:gd name="connsiteY7" fmla="*/ 0 h 152657"/>
                <a:gd name="connsiteX8" fmla="*/ 26299 w 52597"/>
                <a:gd name="connsiteY8" fmla="*/ 0 h 152657"/>
                <a:gd name="connsiteX9" fmla="*/ 0 w 52597"/>
                <a:gd name="connsiteY9" fmla="*/ 26299 h 152657"/>
                <a:gd name="connsiteX10" fmla="*/ 0 w 52597"/>
                <a:gd name="connsiteY10" fmla="*/ 152657 h 15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7" h="152657">
                  <a:moveTo>
                    <a:pt x="0" y="152657"/>
                  </a:moveTo>
                  <a:lnTo>
                    <a:pt x="0" y="26299"/>
                  </a:lnTo>
                  <a:cubicBezTo>
                    <a:pt x="0" y="11735"/>
                    <a:pt x="11735" y="0"/>
                    <a:pt x="26299" y="0"/>
                  </a:cubicBezTo>
                  <a:lnTo>
                    <a:pt x="26299" y="0"/>
                  </a:lnTo>
                  <a:cubicBezTo>
                    <a:pt x="40862" y="0"/>
                    <a:pt x="52597" y="11735"/>
                    <a:pt x="52597" y="26299"/>
                  </a:cubicBezTo>
                  <a:lnTo>
                    <a:pt x="52597" y="149828"/>
                  </a:lnTo>
                  <a:lnTo>
                    <a:pt x="52597" y="26299"/>
                  </a:lnTo>
                  <a:cubicBezTo>
                    <a:pt x="52597" y="11735"/>
                    <a:pt x="40862" y="0"/>
                    <a:pt x="26299" y="0"/>
                  </a:cubicBezTo>
                  <a:lnTo>
                    <a:pt x="26299" y="0"/>
                  </a:lnTo>
                  <a:cubicBezTo>
                    <a:pt x="11735" y="0"/>
                    <a:pt x="0" y="11735"/>
                    <a:pt x="0" y="26299"/>
                  </a:cubicBezTo>
                  <a:lnTo>
                    <a:pt x="0" y="152657"/>
                  </a:ln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61" name="Freeform: Shape 9">
              <a:extLst>
                <a:ext uri="{FF2B5EF4-FFF2-40B4-BE49-F238E27FC236}">
                  <a16:creationId xmlns:a16="http://schemas.microsoft.com/office/drawing/2014/main" id="{C4620BD9-903B-0C4B-9662-AFA72AE13B14}"/>
                </a:ext>
              </a:extLst>
            </p:cNvPr>
            <p:cNvSpPr/>
            <p:nvPr/>
          </p:nvSpPr>
          <p:spPr>
            <a:xfrm>
              <a:off x="3854357" y="1762421"/>
              <a:ext cx="52597" cy="175183"/>
            </a:xfrm>
            <a:custGeom>
              <a:avLst/>
              <a:gdLst>
                <a:gd name="connsiteX0" fmla="*/ 0 w 52597"/>
                <a:gd name="connsiteY0" fmla="*/ 90316 h 175183"/>
                <a:gd name="connsiteX1" fmla="*/ 0 w 52597"/>
                <a:gd name="connsiteY1" fmla="*/ 26299 h 175183"/>
                <a:gd name="connsiteX2" fmla="*/ 26299 w 52597"/>
                <a:gd name="connsiteY2" fmla="*/ 0 h 175183"/>
                <a:gd name="connsiteX3" fmla="*/ 26299 w 52597"/>
                <a:gd name="connsiteY3" fmla="*/ 0 h 175183"/>
                <a:gd name="connsiteX4" fmla="*/ 52597 w 52597"/>
                <a:gd name="connsiteY4" fmla="*/ 26299 h 175183"/>
                <a:gd name="connsiteX5" fmla="*/ 52597 w 52597"/>
                <a:gd name="connsiteY5" fmla="*/ 175184 h 175183"/>
                <a:gd name="connsiteX6" fmla="*/ 52597 w 52597"/>
                <a:gd name="connsiteY6" fmla="*/ 26299 h 175183"/>
                <a:gd name="connsiteX7" fmla="*/ 26299 w 52597"/>
                <a:gd name="connsiteY7" fmla="*/ 0 h 175183"/>
                <a:gd name="connsiteX8" fmla="*/ 26299 w 52597"/>
                <a:gd name="connsiteY8" fmla="*/ 0 h 175183"/>
                <a:gd name="connsiteX9" fmla="*/ 0 w 52597"/>
                <a:gd name="connsiteY9" fmla="*/ 26299 h 175183"/>
                <a:gd name="connsiteX10" fmla="*/ 0 w 52597"/>
                <a:gd name="connsiteY10" fmla="*/ 90316 h 17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7" h="175183">
                  <a:moveTo>
                    <a:pt x="0" y="90316"/>
                  </a:moveTo>
                  <a:lnTo>
                    <a:pt x="0" y="26299"/>
                  </a:lnTo>
                  <a:cubicBezTo>
                    <a:pt x="0" y="11840"/>
                    <a:pt x="11735" y="0"/>
                    <a:pt x="26299" y="0"/>
                  </a:cubicBezTo>
                  <a:lnTo>
                    <a:pt x="26299" y="0"/>
                  </a:lnTo>
                  <a:cubicBezTo>
                    <a:pt x="40862" y="0"/>
                    <a:pt x="52597" y="11735"/>
                    <a:pt x="52597" y="26299"/>
                  </a:cubicBezTo>
                  <a:lnTo>
                    <a:pt x="52597" y="175184"/>
                  </a:lnTo>
                  <a:lnTo>
                    <a:pt x="52597" y="26299"/>
                  </a:lnTo>
                  <a:cubicBezTo>
                    <a:pt x="52597" y="11840"/>
                    <a:pt x="40862" y="0"/>
                    <a:pt x="26299" y="0"/>
                  </a:cubicBezTo>
                  <a:lnTo>
                    <a:pt x="26299" y="0"/>
                  </a:lnTo>
                  <a:cubicBezTo>
                    <a:pt x="11735" y="0"/>
                    <a:pt x="0" y="11735"/>
                    <a:pt x="0" y="26299"/>
                  </a:cubicBezTo>
                  <a:lnTo>
                    <a:pt x="0" y="90316"/>
                  </a:ln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62" name="Freeform: Shape 10">
              <a:extLst>
                <a:ext uri="{FF2B5EF4-FFF2-40B4-BE49-F238E27FC236}">
                  <a16:creationId xmlns:a16="http://schemas.microsoft.com/office/drawing/2014/main" id="{9D6443D1-A292-354E-A64C-4A4C782F62F9}"/>
                </a:ext>
              </a:extLst>
            </p:cNvPr>
            <p:cNvSpPr/>
            <p:nvPr/>
          </p:nvSpPr>
          <p:spPr>
            <a:xfrm>
              <a:off x="3906954" y="1781700"/>
              <a:ext cx="52597" cy="166697"/>
            </a:xfrm>
            <a:custGeom>
              <a:avLst/>
              <a:gdLst>
                <a:gd name="connsiteX0" fmla="*/ 0 w 52597"/>
                <a:gd name="connsiteY0" fmla="*/ 26299 h 166697"/>
                <a:gd name="connsiteX1" fmla="*/ 26299 w 52597"/>
                <a:gd name="connsiteY1" fmla="*/ 0 h 166697"/>
                <a:gd name="connsiteX2" fmla="*/ 26299 w 52597"/>
                <a:gd name="connsiteY2" fmla="*/ 0 h 166697"/>
                <a:gd name="connsiteX3" fmla="*/ 52597 w 52597"/>
                <a:gd name="connsiteY3" fmla="*/ 26299 h 166697"/>
                <a:gd name="connsiteX4" fmla="*/ 52597 w 52597"/>
                <a:gd name="connsiteY4" fmla="*/ 166697 h 166697"/>
                <a:gd name="connsiteX5" fmla="*/ 52597 w 52597"/>
                <a:gd name="connsiteY5" fmla="*/ 26299 h 166697"/>
                <a:gd name="connsiteX6" fmla="*/ 26299 w 52597"/>
                <a:gd name="connsiteY6" fmla="*/ 0 h 166697"/>
                <a:gd name="connsiteX7" fmla="*/ 26299 w 52597"/>
                <a:gd name="connsiteY7" fmla="*/ 0 h 166697"/>
                <a:gd name="connsiteX8" fmla="*/ 0 w 52597"/>
                <a:gd name="connsiteY8" fmla="*/ 26299 h 1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7" h="166697">
                  <a:moveTo>
                    <a:pt x="0" y="26299"/>
                  </a:moveTo>
                  <a:cubicBezTo>
                    <a:pt x="0" y="11735"/>
                    <a:pt x="11735" y="0"/>
                    <a:pt x="26299" y="0"/>
                  </a:cubicBezTo>
                  <a:lnTo>
                    <a:pt x="26299" y="0"/>
                  </a:lnTo>
                  <a:cubicBezTo>
                    <a:pt x="40862" y="0"/>
                    <a:pt x="52597" y="11735"/>
                    <a:pt x="52597" y="26299"/>
                  </a:cubicBezTo>
                  <a:lnTo>
                    <a:pt x="52597" y="166697"/>
                  </a:lnTo>
                  <a:lnTo>
                    <a:pt x="52597" y="26299"/>
                  </a:lnTo>
                  <a:cubicBezTo>
                    <a:pt x="52597" y="11735"/>
                    <a:pt x="40862" y="0"/>
                    <a:pt x="26299" y="0"/>
                  </a:cubicBezTo>
                  <a:lnTo>
                    <a:pt x="26299" y="0"/>
                  </a:lnTo>
                  <a:cubicBezTo>
                    <a:pt x="11735" y="0"/>
                    <a:pt x="0" y="11840"/>
                    <a:pt x="0" y="26299"/>
                  </a:cubicBez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63" name="Freeform: Shape 11">
              <a:extLst>
                <a:ext uri="{FF2B5EF4-FFF2-40B4-BE49-F238E27FC236}">
                  <a16:creationId xmlns:a16="http://schemas.microsoft.com/office/drawing/2014/main" id="{F023BEBD-4B64-DA40-A0AE-8708F083A85E}"/>
                </a:ext>
              </a:extLst>
            </p:cNvPr>
            <p:cNvSpPr/>
            <p:nvPr/>
          </p:nvSpPr>
          <p:spPr>
            <a:xfrm>
              <a:off x="3959446" y="1819628"/>
              <a:ext cx="52597" cy="128768"/>
            </a:xfrm>
            <a:custGeom>
              <a:avLst/>
              <a:gdLst>
                <a:gd name="connsiteX0" fmla="*/ 0 w 52597"/>
                <a:gd name="connsiteY0" fmla="*/ 26299 h 128768"/>
                <a:gd name="connsiteX1" fmla="*/ 26299 w 52597"/>
                <a:gd name="connsiteY1" fmla="*/ 0 h 128768"/>
                <a:gd name="connsiteX2" fmla="*/ 26299 w 52597"/>
                <a:gd name="connsiteY2" fmla="*/ 0 h 128768"/>
                <a:gd name="connsiteX3" fmla="*/ 52597 w 52597"/>
                <a:gd name="connsiteY3" fmla="*/ 26299 h 128768"/>
                <a:gd name="connsiteX4" fmla="*/ 52597 w 52597"/>
                <a:gd name="connsiteY4" fmla="*/ 128769 h 128768"/>
                <a:gd name="connsiteX5" fmla="*/ 52597 w 52597"/>
                <a:gd name="connsiteY5" fmla="*/ 26299 h 128768"/>
                <a:gd name="connsiteX6" fmla="*/ 26299 w 52597"/>
                <a:gd name="connsiteY6" fmla="*/ 0 h 128768"/>
                <a:gd name="connsiteX7" fmla="*/ 26299 w 52597"/>
                <a:gd name="connsiteY7" fmla="*/ 0 h 128768"/>
                <a:gd name="connsiteX8" fmla="*/ 0 w 52597"/>
                <a:gd name="connsiteY8" fmla="*/ 26299 h 12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7" h="128768">
                  <a:moveTo>
                    <a:pt x="0" y="26299"/>
                  </a:moveTo>
                  <a:cubicBezTo>
                    <a:pt x="0" y="11735"/>
                    <a:pt x="11735" y="0"/>
                    <a:pt x="26299" y="0"/>
                  </a:cubicBezTo>
                  <a:lnTo>
                    <a:pt x="26299" y="0"/>
                  </a:lnTo>
                  <a:cubicBezTo>
                    <a:pt x="40862" y="0"/>
                    <a:pt x="52597" y="11735"/>
                    <a:pt x="52597" y="26299"/>
                  </a:cubicBezTo>
                  <a:lnTo>
                    <a:pt x="52597" y="128769"/>
                  </a:lnTo>
                  <a:lnTo>
                    <a:pt x="52597" y="26299"/>
                  </a:lnTo>
                  <a:cubicBezTo>
                    <a:pt x="52597" y="11735"/>
                    <a:pt x="40862" y="0"/>
                    <a:pt x="26299" y="0"/>
                  </a:cubicBezTo>
                  <a:lnTo>
                    <a:pt x="26299" y="0"/>
                  </a:lnTo>
                  <a:cubicBezTo>
                    <a:pt x="11840" y="0"/>
                    <a:pt x="0" y="11840"/>
                    <a:pt x="0" y="26299"/>
                  </a:cubicBez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grpSp>
      <p:pic>
        <p:nvPicPr>
          <p:cNvPr id="4" name="Imagen 3">
            <a:extLst>
              <a:ext uri="{FF2B5EF4-FFF2-40B4-BE49-F238E27FC236}">
                <a16:creationId xmlns:a16="http://schemas.microsoft.com/office/drawing/2014/main" id="{3D18182A-DE00-1F49-9FE4-6DDC9B9A1D51}"/>
              </a:ext>
            </a:extLst>
          </p:cNvPr>
          <p:cNvPicPr>
            <a:picLocks noChangeAspect="1"/>
          </p:cNvPicPr>
          <p:nvPr/>
        </p:nvPicPr>
        <p:blipFill>
          <a:blip r:embed="rId3"/>
          <a:stretch>
            <a:fillRect/>
          </a:stretch>
        </p:blipFill>
        <p:spPr>
          <a:xfrm>
            <a:off x="9844418" y="933365"/>
            <a:ext cx="2313085" cy="5688152"/>
          </a:xfrm>
          <a:prstGeom prst="rect">
            <a:avLst/>
          </a:prstGeom>
        </p:spPr>
      </p:pic>
    </p:spTree>
    <p:extLst>
      <p:ext uri="{BB962C8B-B14F-4D97-AF65-F5344CB8AC3E}">
        <p14:creationId xmlns:p14="http://schemas.microsoft.com/office/powerpoint/2010/main" val="31879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
          <p:cNvPicPr preferRelativeResize="0"/>
          <p:nvPr/>
        </p:nvPicPr>
        <p:blipFill rotWithShape="1">
          <a:blip r:embed="rId3">
            <a:alphaModFix/>
          </a:blip>
          <a:srcRect t="17515" b="17514"/>
          <a:stretch/>
        </p:blipFill>
        <p:spPr>
          <a:xfrm>
            <a:off x="0" y="1575164"/>
            <a:ext cx="12192000" cy="4986058"/>
          </a:xfrm>
          <a:prstGeom prst="rect">
            <a:avLst/>
          </a:prstGeom>
          <a:noFill/>
          <a:ln>
            <a:noFill/>
          </a:ln>
        </p:spPr>
      </p:pic>
      <p:cxnSp>
        <p:nvCxnSpPr>
          <p:cNvPr id="180" name="Google Shape;180;p4"/>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81" name="Google Shape;181;p4"/>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2" name="Google Shape;182;p4"/>
          <p:cNvSpPr txBox="1"/>
          <p:nvPr/>
        </p:nvSpPr>
        <p:spPr>
          <a:xfrm>
            <a:off x="0" y="1548724"/>
            <a:ext cx="12192002" cy="5012498"/>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83" name="Google Shape;183;p4"/>
          <p:cNvSpPr/>
          <p:nvPr/>
        </p:nvSpPr>
        <p:spPr>
          <a:xfrm>
            <a:off x="-2" y="1049242"/>
            <a:ext cx="12191999" cy="4568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5" name="Google Shape;185;p4"/>
          <p:cNvSpPr txBox="1"/>
          <p:nvPr/>
        </p:nvSpPr>
        <p:spPr>
          <a:xfrm>
            <a:off x="752739" y="740459"/>
            <a:ext cx="6651361" cy="589866"/>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dirty="0">
                <a:solidFill>
                  <a:schemeClr val="accent1"/>
                </a:solidFill>
                <a:latin typeface="Quattrocento Sans"/>
                <a:ea typeface="Quattrocento Sans"/>
                <a:cs typeface="Quattrocento Sans"/>
                <a:sym typeface="Quattrocento Sans"/>
              </a:rPr>
              <a:t>06</a:t>
            </a:r>
            <a:r>
              <a:rPr lang="ca-ES" sz="2800" b="0" i="0" dirty="0">
                <a:solidFill>
                  <a:schemeClr val="accent1"/>
                </a:solidFill>
                <a:latin typeface="Quattrocento Sans"/>
                <a:ea typeface="Quattrocento Sans"/>
                <a:cs typeface="Quattrocento Sans"/>
                <a:sym typeface="Quattrocento Sans"/>
              </a:rPr>
              <a:t>. </a:t>
            </a:r>
            <a:r>
              <a:rPr lang="ca-ES" sz="2800" b="0" i="0" u="none" strike="noStrike" cap="none" dirty="0">
                <a:solidFill>
                  <a:schemeClr val="dk1"/>
                </a:solidFill>
                <a:latin typeface="Quattrocento Sans"/>
                <a:ea typeface="Quattrocento Sans"/>
                <a:cs typeface="Quattrocento Sans"/>
                <a:sym typeface="Quattrocento Sans"/>
              </a:rPr>
              <a:t>AUTOREFLEXIÓ</a:t>
            </a:r>
            <a:r>
              <a:rPr lang="ca-ES" sz="2800" b="0" i="0" u="none" strike="noStrike" cap="none" baseline="30000" dirty="0">
                <a:solidFill>
                  <a:schemeClr val="dk1"/>
                </a:solidFill>
                <a:latin typeface="Quattrocento Sans"/>
                <a:ea typeface="Quattrocento Sans"/>
                <a:cs typeface="Quattrocento Sans"/>
                <a:sym typeface="Quattrocento Sans"/>
              </a:rPr>
              <a:t>(</a:t>
            </a:r>
            <a:r>
              <a:rPr lang="ca-ES" sz="2800" b="0" i="0" baseline="30000" dirty="0">
                <a:solidFill>
                  <a:schemeClr val="dk1"/>
                </a:solidFill>
                <a:latin typeface="Quattrocento Sans"/>
                <a:ea typeface="Quattrocento Sans"/>
                <a:cs typeface="Quattrocento Sans"/>
                <a:sym typeface="Quattrocento Sans"/>
              </a:rPr>
              <a:t>3</a:t>
            </a:r>
            <a:r>
              <a:rPr lang="ca-ES" sz="2800" b="0" i="0" u="none" strike="noStrike" cap="none" baseline="30000" dirty="0">
                <a:solidFill>
                  <a:schemeClr val="dk1"/>
                </a:solidFill>
                <a:latin typeface="Quattrocento Sans"/>
                <a:ea typeface="Quattrocento Sans"/>
                <a:cs typeface="Quattrocento Sans"/>
                <a:sym typeface="Quattrocento Sans"/>
              </a:rPr>
              <a:t>)</a:t>
            </a:r>
            <a:endParaRPr sz="2000" b="0" i="0" u="none" strike="noStrike" cap="none" baseline="30000" dirty="0">
              <a:solidFill>
                <a:schemeClr val="dk1"/>
              </a:solidFill>
              <a:latin typeface="Quattrocento Sans"/>
              <a:ea typeface="Quattrocento Sans"/>
              <a:cs typeface="Quattrocento Sans"/>
              <a:sym typeface="Quattrocento Sans"/>
            </a:endParaRPr>
          </a:p>
        </p:txBody>
      </p:sp>
      <p:sp>
        <p:nvSpPr>
          <p:cNvPr id="186" name="Google Shape;186;p4"/>
          <p:cNvSpPr/>
          <p:nvPr/>
        </p:nvSpPr>
        <p:spPr>
          <a:xfrm>
            <a:off x="809757" y="1902727"/>
            <a:ext cx="898575" cy="89857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87" name="Google Shape;187;p4"/>
          <p:cNvCxnSpPr/>
          <p:nvPr/>
        </p:nvCxnSpPr>
        <p:spPr>
          <a:xfrm rot="10800000">
            <a:off x="993478" y="2350034"/>
            <a:ext cx="0" cy="3498316"/>
          </a:xfrm>
          <a:prstGeom prst="straightConnector1">
            <a:avLst/>
          </a:prstGeom>
          <a:noFill/>
          <a:ln w="19050" cap="rnd" cmpd="sng">
            <a:solidFill>
              <a:schemeClr val="accent2"/>
            </a:solidFill>
            <a:prstDash val="solid"/>
            <a:round/>
            <a:headEnd type="none" w="sm" len="sm"/>
            <a:tailEnd type="none" w="sm" len="sm"/>
          </a:ln>
        </p:spPr>
      </p:cxnSp>
      <p:sp>
        <p:nvSpPr>
          <p:cNvPr id="188" name="Google Shape;188;p4"/>
          <p:cNvSpPr txBox="1"/>
          <p:nvPr/>
        </p:nvSpPr>
        <p:spPr>
          <a:xfrm>
            <a:off x="1381074" y="2337372"/>
            <a:ext cx="3051226" cy="1604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ca-ES" sz="2000" b="0" i="0" dirty="0">
                <a:solidFill>
                  <a:schemeClr val="dk1"/>
                </a:solidFill>
                <a:latin typeface="Quattrocento Sans"/>
                <a:ea typeface="Quattrocento Sans"/>
                <a:cs typeface="Quattrocento Sans"/>
                <a:sym typeface="Quattrocento Sans"/>
              </a:rPr>
              <a:t>10 Minuts per reflexionar sobre 9 de les fortaleses explicades anteriorment</a:t>
            </a:r>
            <a:endParaRPr dirty="0"/>
          </a:p>
          <a:p>
            <a:pPr marL="0" marR="0" lvl="0" indent="0" algn="l" rtl="0">
              <a:lnSpc>
                <a:spcPct val="100000"/>
              </a:lnSpc>
              <a:spcBef>
                <a:spcPts val="0"/>
              </a:spcBef>
              <a:spcAft>
                <a:spcPts val="0"/>
              </a:spcAft>
              <a:buClr>
                <a:schemeClr val="dk1"/>
              </a:buClr>
              <a:buSzPts val="2000"/>
              <a:buFont typeface="Arial"/>
              <a:buNone/>
            </a:pPr>
            <a:r>
              <a:rPr lang="ca-ES" sz="2000" b="0" i="0" dirty="0">
                <a:solidFill>
                  <a:schemeClr val="dk1"/>
                </a:solidFill>
                <a:latin typeface="Quattrocento Sans"/>
                <a:ea typeface="Quattrocento Sans"/>
                <a:cs typeface="Quattrocento Sans"/>
                <a:sym typeface="Quattrocento Sans"/>
              </a:rPr>
              <a:t>(Valorar de 0 a 10)</a:t>
            </a:r>
            <a:endParaRPr dirty="0"/>
          </a:p>
        </p:txBody>
      </p:sp>
      <p:sp>
        <p:nvSpPr>
          <p:cNvPr id="189" name="Google Shape;189;p4"/>
          <p:cNvSpPr txBox="1"/>
          <p:nvPr/>
        </p:nvSpPr>
        <p:spPr>
          <a:xfrm>
            <a:off x="5243026" y="244094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MOTIVACIÓ</a:t>
            </a:r>
            <a:endParaRPr/>
          </a:p>
        </p:txBody>
      </p:sp>
      <p:cxnSp>
        <p:nvCxnSpPr>
          <p:cNvPr id="190" name="Google Shape;190;p4"/>
          <p:cNvCxnSpPr/>
          <p:nvPr/>
        </p:nvCxnSpPr>
        <p:spPr>
          <a:xfrm rot="10800000" flipH="1">
            <a:off x="5250813" y="2706777"/>
            <a:ext cx="360000" cy="1"/>
          </a:xfrm>
          <a:prstGeom prst="straightConnector1">
            <a:avLst/>
          </a:prstGeom>
          <a:noFill/>
          <a:ln w="19050" cap="rnd" cmpd="sng">
            <a:solidFill>
              <a:schemeClr val="accent1"/>
            </a:solidFill>
            <a:prstDash val="solid"/>
            <a:round/>
            <a:headEnd type="none" w="sm" len="sm"/>
            <a:tailEnd type="none" w="sm" len="sm"/>
          </a:ln>
        </p:spPr>
      </p:cxnSp>
      <p:sp>
        <p:nvSpPr>
          <p:cNvPr id="191" name="Google Shape;191;p4"/>
          <p:cNvSpPr txBox="1"/>
          <p:nvPr/>
        </p:nvSpPr>
        <p:spPr>
          <a:xfrm>
            <a:off x="7228944" y="244094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ACCEPTACIÓ</a:t>
            </a:r>
            <a:endParaRPr dirty="0"/>
          </a:p>
        </p:txBody>
      </p:sp>
      <p:cxnSp>
        <p:nvCxnSpPr>
          <p:cNvPr id="192" name="Google Shape;192;p4"/>
          <p:cNvCxnSpPr/>
          <p:nvPr/>
        </p:nvCxnSpPr>
        <p:spPr>
          <a:xfrm rot="10800000" flipH="1">
            <a:off x="7236731" y="2706777"/>
            <a:ext cx="360000" cy="1"/>
          </a:xfrm>
          <a:prstGeom prst="straightConnector1">
            <a:avLst/>
          </a:prstGeom>
          <a:noFill/>
          <a:ln w="19050" cap="rnd" cmpd="sng">
            <a:solidFill>
              <a:schemeClr val="accent1"/>
            </a:solidFill>
            <a:prstDash val="solid"/>
            <a:round/>
            <a:headEnd type="none" w="sm" len="sm"/>
            <a:tailEnd type="none" w="sm" len="sm"/>
          </a:ln>
        </p:spPr>
      </p:cxnSp>
      <p:sp>
        <p:nvSpPr>
          <p:cNvPr id="193" name="Google Shape;193;p4"/>
          <p:cNvSpPr txBox="1"/>
          <p:nvPr/>
        </p:nvSpPr>
        <p:spPr>
          <a:xfrm>
            <a:off x="9221978" y="244094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HONESTEDAT</a:t>
            </a:r>
            <a:endParaRPr/>
          </a:p>
        </p:txBody>
      </p:sp>
      <p:cxnSp>
        <p:nvCxnSpPr>
          <p:cNvPr id="194" name="Google Shape;194;p4"/>
          <p:cNvCxnSpPr/>
          <p:nvPr/>
        </p:nvCxnSpPr>
        <p:spPr>
          <a:xfrm rot="10800000" flipH="1">
            <a:off x="9229765" y="2706777"/>
            <a:ext cx="360000" cy="1"/>
          </a:xfrm>
          <a:prstGeom prst="straightConnector1">
            <a:avLst/>
          </a:prstGeom>
          <a:noFill/>
          <a:ln w="19050" cap="rnd" cmpd="sng">
            <a:solidFill>
              <a:schemeClr val="accent1"/>
            </a:solidFill>
            <a:prstDash val="solid"/>
            <a:round/>
            <a:headEnd type="none" w="sm" len="sm"/>
            <a:tailEnd type="none" w="sm" len="sm"/>
          </a:ln>
        </p:spPr>
      </p:cxnSp>
      <p:sp>
        <p:nvSpPr>
          <p:cNvPr id="195" name="Google Shape;195;p4"/>
          <p:cNvSpPr txBox="1"/>
          <p:nvPr/>
        </p:nvSpPr>
        <p:spPr>
          <a:xfrm>
            <a:off x="5243026" y="381081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ANÀLISI</a:t>
            </a:r>
            <a:endParaRPr dirty="0"/>
          </a:p>
        </p:txBody>
      </p:sp>
      <p:cxnSp>
        <p:nvCxnSpPr>
          <p:cNvPr id="196" name="Google Shape;196;p4"/>
          <p:cNvCxnSpPr/>
          <p:nvPr/>
        </p:nvCxnSpPr>
        <p:spPr>
          <a:xfrm rot="10800000" flipH="1">
            <a:off x="5250813" y="4076647"/>
            <a:ext cx="360000" cy="1"/>
          </a:xfrm>
          <a:prstGeom prst="straightConnector1">
            <a:avLst/>
          </a:prstGeom>
          <a:noFill/>
          <a:ln w="19050" cap="rnd" cmpd="sng">
            <a:solidFill>
              <a:schemeClr val="accent1"/>
            </a:solidFill>
            <a:prstDash val="solid"/>
            <a:round/>
            <a:headEnd type="none" w="sm" len="sm"/>
            <a:tailEnd type="none" w="sm" len="sm"/>
          </a:ln>
        </p:spPr>
      </p:cxnSp>
      <p:sp>
        <p:nvSpPr>
          <p:cNvPr id="197" name="Google Shape;197;p4"/>
          <p:cNvSpPr txBox="1"/>
          <p:nvPr/>
        </p:nvSpPr>
        <p:spPr>
          <a:xfrm>
            <a:off x="7228944" y="381081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COMPROMÍS</a:t>
            </a:r>
            <a:endParaRPr/>
          </a:p>
        </p:txBody>
      </p:sp>
      <p:cxnSp>
        <p:nvCxnSpPr>
          <p:cNvPr id="198" name="Google Shape;198;p4"/>
          <p:cNvCxnSpPr/>
          <p:nvPr/>
        </p:nvCxnSpPr>
        <p:spPr>
          <a:xfrm rot="10800000" flipH="1">
            <a:off x="7236731" y="4076647"/>
            <a:ext cx="360000" cy="1"/>
          </a:xfrm>
          <a:prstGeom prst="straightConnector1">
            <a:avLst/>
          </a:prstGeom>
          <a:noFill/>
          <a:ln w="19050" cap="rnd" cmpd="sng">
            <a:solidFill>
              <a:schemeClr val="accent1"/>
            </a:solidFill>
            <a:prstDash val="solid"/>
            <a:round/>
            <a:headEnd type="none" w="sm" len="sm"/>
            <a:tailEnd type="none" w="sm" len="sm"/>
          </a:ln>
        </p:spPr>
      </p:cxnSp>
      <p:sp>
        <p:nvSpPr>
          <p:cNvPr id="199" name="Google Shape;199;p4"/>
          <p:cNvSpPr txBox="1"/>
          <p:nvPr/>
        </p:nvSpPr>
        <p:spPr>
          <a:xfrm>
            <a:off x="9221978" y="381081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COOPERACIÓ</a:t>
            </a:r>
            <a:endParaRPr/>
          </a:p>
        </p:txBody>
      </p:sp>
      <p:cxnSp>
        <p:nvCxnSpPr>
          <p:cNvPr id="200" name="Google Shape;200;p4"/>
          <p:cNvCxnSpPr/>
          <p:nvPr/>
        </p:nvCxnSpPr>
        <p:spPr>
          <a:xfrm rot="10800000" flipH="1">
            <a:off x="9229765" y="4076647"/>
            <a:ext cx="360000" cy="1"/>
          </a:xfrm>
          <a:prstGeom prst="straightConnector1">
            <a:avLst/>
          </a:prstGeom>
          <a:noFill/>
          <a:ln w="19050" cap="rnd" cmpd="sng">
            <a:solidFill>
              <a:schemeClr val="accent1"/>
            </a:solidFill>
            <a:prstDash val="solid"/>
            <a:round/>
            <a:headEnd type="none" w="sm" len="sm"/>
            <a:tailEnd type="none" w="sm" len="sm"/>
          </a:ln>
        </p:spPr>
      </p:cxnSp>
      <p:sp>
        <p:nvSpPr>
          <p:cNvPr id="201" name="Google Shape;201;p4"/>
          <p:cNvSpPr txBox="1"/>
          <p:nvPr/>
        </p:nvSpPr>
        <p:spPr>
          <a:xfrm>
            <a:off x="5243026" y="5173194"/>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ORGANITZACIÓ</a:t>
            </a:r>
            <a:endParaRPr/>
          </a:p>
        </p:txBody>
      </p:sp>
      <p:cxnSp>
        <p:nvCxnSpPr>
          <p:cNvPr id="202" name="Google Shape;202;p4"/>
          <p:cNvCxnSpPr/>
          <p:nvPr/>
        </p:nvCxnSpPr>
        <p:spPr>
          <a:xfrm rot="10800000" flipH="1">
            <a:off x="5250813" y="5439022"/>
            <a:ext cx="360000" cy="1"/>
          </a:xfrm>
          <a:prstGeom prst="straightConnector1">
            <a:avLst/>
          </a:prstGeom>
          <a:noFill/>
          <a:ln w="19050" cap="rnd" cmpd="sng">
            <a:solidFill>
              <a:schemeClr val="accent1"/>
            </a:solidFill>
            <a:prstDash val="solid"/>
            <a:round/>
            <a:headEnd type="none" w="sm" len="sm"/>
            <a:tailEnd type="none" w="sm" len="sm"/>
          </a:ln>
        </p:spPr>
      </p:cxnSp>
      <p:sp>
        <p:nvSpPr>
          <p:cNvPr id="203" name="Google Shape;203;p4"/>
          <p:cNvSpPr txBox="1"/>
          <p:nvPr/>
        </p:nvSpPr>
        <p:spPr>
          <a:xfrm>
            <a:off x="7228944" y="5173194"/>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CREIXEMENT</a:t>
            </a:r>
            <a:endParaRPr/>
          </a:p>
        </p:txBody>
      </p:sp>
      <p:cxnSp>
        <p:nvCxnSpPr>
          <p:cNvPr id="204" name="Google Shape;204;p4"/>
          <p:cNvCxnSpPr/>
          <p:nvPr/>
        </p:nvCxnSpPr>
        <p:spPr>
          <a:xfrm rot="10800000" flipH="1">
            <a:off x="7236731" y="5439022"/>
            <a:ext cx="360000" cy="1"/>
          </a:xfrm>
          <a:prstGeom prst="straightConnector1">
            <a:avLst/>
          </a:prstGeom>
          <a:noFill/>
          <a:ln w="19050" cap="rnd" cmpd="sng">
            <a:solidFill>
              <a:schemeClr val="accent1"/>
            </a:solidFill>
            <a:prstDash val="solid"/>
            <a:round/>
            <a:headEnd type="none" w="sm" len="sm"/>
            <a:tailEnd type="none" w="sm" len="sm"/>
          </a:ln>
        </p:spPr>
      </p:cxnSp>
      <p:sp>
        <p:nvSpPr>
          <p:cNvPr id="205" name="Google Shape;205;p4"/>
          <p:cNvSpPr txBox="1"/>
          <p:nvPr/>
        </p:nvSpPr>
        <p:spPr>
          <a:xfrm>
            <a:off x="9221978" y="5173194"/>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PERSISTÈNCIA</a:t>
            </a:r>
            <a:endParaRPr/>
          </a:p>
        </p:txBody>
      </p:sp>
      <p:cxnSp>
        <p:nvCxnSpPr>
          <p:cNvPr id="206" name="Google Shape;206;p4"/>
          <p:cNvCxnSpPr/>
          <p:nvPr/>
        </p:nvCxnSpPr>
        <p:spPr>
          <a:xfrm rot="10800000" flipH="1">
            <a:off x="9229765" y="5439022"/>
            <a:ext cx="360000" cy="1"/>
          </a:xfrm>
          <a:prstGeom prst="straightConnector1">
            <a:avLst/>
          </a:prstGeom>
          <a:noFill/>
          <a:ln w="19050" cap="rnd" cmpd="sng">
            <a:solidFill>
              <a:schemeClr val="accent1"/>
            </a:solidFill>
            <a:prstDash val="solid"/>
            <a:round/>
            <a:headEnd type="none" w="sm" len="sm"/>
            <a:tailEnd type="none" w="sm" len="sm"/>
          </a:ln>
        </p:spPr>
      </p:cxnSp>
      <p:sp>
        <p:nvSpPr>
          <p:cNvPr id="207" name="Google Shape;207;p4"/>
          <p:cNvSpPr txBox="1"/>
          <p:nvPr/>
        </p:nvSpPr>
        <p:spPr>
          <a:xfrm>
            <a:off x="11595386" y="6615684"/>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18</a:t>
            </a:fld>
            <a:endParaRPr sz="900" dirty="0">
              <a:solidFill>
                <a:schemeClr val="lt1"/>
              </a:solidFill>
              <a:latin typeface="Quattrocento Sans"/>
              <a:ea typeface="Quattrocento Sans"/>
              <a:cs typeface="Quattrocento Sans"/>
              <a:sym typeface="Quattrocento Sans"/>
            </a:endParaRPr>
          </a:p>
        </p:txBody>
      </p:sp>
      <p:grpSp>
        <p:nvGrpSpPr>
          <p:cNvPr id="208" name="Google Shape;208;p4"/>
          <p:cNvGrpSpPr/>
          <p:nvPr/>
        </p:nvGrpSpPr>
        <p:grpSpPr>
          <a:xfrm>
            <a:off x="5251326" y="1900367"/>
            <a:ext cx="371035" cy="443715"/>
            <a:chOff x="5251326" y="1900367"/>
            <a:chExt cx="371035" cy="443715"/>
          </a:xfrm>
        </p:grpSpPr>
        <p:sp>
          <p:nvSpPr>
            <p:cNvPr id="209" name="Google Shape;209;p4"/>
            <p:cNvSpPr/>
            <p:nvPr/>
          </p:nvSpPr>
          <p:spPr>
            <a:xfrm>
              <a:off x="5320853" y="1900367"/>
              <a:ext cx="301508" cy="417374"/>
            </a:xfrm>
            <a:custGeom>
              <a:avLst/>
              <a:gdLst/>
              <a:ahLst/>
              <a:cxnLst/>
              <a:rect l="l" t="t" r="r" b="b"/>
              <a:pathLst>
                <a:path w="301508" h="417374" extrusionOk="0">
                  <a:moveTo>
                    <a:pt x="97111" y="73359"/>
                  </a:moveTo>
                  <a:cubicBezTo>
                    <a:pt x="72127" y="117675"/>
                    <a:pt x="0" y="178723"/>
                    <a:pt x="0" y="178723"/>
                  </a:cubicBezTo>
                  <a:lnTo>
                    <a:pt x="0" y="394990"/>
                  </a:lnTo>
                  <a:lnTo>
                    <a:pt x="17862" y="394990"/>
                  </a:lnTo>
                  <a:cubicBezTo>
                    <a:pt x="23515" y="394990"/>
                    <a:pt x="28828" y="397252"/>
                    <a:pt x="32785" y="401208"/>
                  </a:cubicBezTo>
                  <a:lnTo>
                    <a:pt x="42733" y="411157"/>
                  </a:lnTo>
                  <a:cubicBezTo>
                    <a:pt x="46690" y="415114"/>
                    <a:pt x="52117" y="417375"/>
                    <a:pt x="57656" y="417375"/>
                  </a:cubicBezTo>
                  <a:lnTo>
                    <a:pt x="247583" y="417375"/>
                  </a:lnTo>
                  <a:cubicBezTo>
                    <a:pt x="264880" y="417375"/>
                    <a:pt x="278898" y="403356"/>
                    <a:pt x="278898" y="386059"/>
                  </a:cubicBezTo>
                  <a:lnTo>
                    <a:pt x="278898" y="386059"/>
                  </a:lnTo>
                  <a:cubicBezTo>
                    <a:pt x="278898" y="368763"/>
                    <a:pt x="264880" y="354744"/>
                    <a:pt x="247583" y="354744"/>
                  </a:cubicBezTo>
                  <a:lnTo>
                    <a:pt x="229947" y="354744"/>
                  </a:lnTo>
                  <a:lnTo>
                    <a:pt x="265558" y="354744"/>
                  </a:lnTo>
                  <a:cubicBezTo>
                    <a:pt x="282855" y="354744"/>
                    <a:pt x="296873" y="340726"/>
                    <a:pt x="296873" y="323429"/>
                  </a:cubicBezTo>
                  <a:lnTo>
                    <a:pt x="296873" y="323429"/>
                  </a:lnTo>
                  <a:cubicBezTo>
                    <a:pt x="296873" y="306132"/>
                    <a:pt x="282855" y="292114"/>
                    <a:pt x="265558" y="292114"/>
                  </a:cubicBezTo>
                  <a:lnTo>
                    <a:pt x="229947" y="292114"/>
                  </a:lnTo>
                  <a:lnTo>
                    <a:pt x="270193" y="292114"/>
                  </a:lnTo>
                  <a:cubicBezTo>
                    <a:pt x="287490" y="292114"/>
                    <a:pt x="301508" y="278095"/>
                    <a:pt x="301508" y="260798"/>
                  </a:cubicBezTo>
                  <a:lnTo>
                    <a:pt x="301508" y="260798"/>
                  </a:lnTo>
                  <a:cubicBezTo>
                    <a:pt x="301508" y="243501"/>
                    <a:pt x="287490" y="229483"/>
                    <a:pt x="270193" y="229483"/>
                  </a:cubicBezTo>
                  <a:lnTo>
                    <a:pt x="229947" y="229483"/>
                  </a:lnTo>
                  <a:lnTo>
                    <a:pt x="262619" y="229483"/>
                  </a:lnTo>
                  <a:cubicBezTo>
                    <a:pt x="279915" y="229483"/>
                    <a:pt x="293934" y="215465"/>
                    <a:pt x="293934" y="198168"/>
                  </a:cubicBezTo>
                  <a:lnTo>
                    <a:pt x="293934" y="198168"/>
                  </a:lnTo>
                  <a:cubicBezTo>
                    <a:pt x="293934" y="180871"/>
                    <a:pt x="279915" y="166853"/>
                    <a:pt x="262619" y="166853"/>
                  </a:cubicBezTo>
                  <a:lnTo>
                    <a:pt x="157368" y="166853"/>
                  </a:lnTo>
                  <a:cubicBezTo>
                    <a:pt x="151715" y="166853"/>
                    <a:pt x="145158" y="165496"/>
                    <a:pt x="142445" y="160635"/>
                  </a:cubicBezTo>
                  <a:cubicBezTo>
                    <a:pt x="129105" y="137233"/>
                    <a:pt x="158724" y="106257"/>
                    <a:pt x="167655" y="89751"/>
                  </a:cubicBezTo>
                  <a:cubicBezTo>
                    <a:pt x="204962" y="21355"/>
                    <a:pt x="160533" y="-7021"/>
                    <a:pt x="131366" y="1458"/>
                  </a:cubicBezTo>
                  <a:cubicBezTo>
                    <a:pt x="130461" y="18303"/>
                    <a:pt x="111356" y="48035"/>
                    <a:pt x="97111" y="73359"/>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0" name="Google Shape;210;p4"/>
            <p:cNvSpPr/>
            <p:nvPr/>
          </p:nvSpPr>
          <p:spPr>
            <a:xfrm>
              <a:off x="5251326" y="2065976"/>
              <a:ext cx="69526" cy="278106"/>
            </a:xfrm>
            <a:custGeom>
              <a:avLst/>
              <a:gdLst/>
              <a:ahLst/>
              <a:cxnLst/>
              <a:rect l="l" t="t" r="r" b="b"/>
              <a:pathLst>
                <a:path w="69526" h="278106" extrusionOk="0">
                  <a:moveTo>
                    <a:pt x="0" y="278107"/>
                  </a:moveTo>
                  <a:lnTo>
                    <a:pt x="69527" y="278107"/>
                  </a:lnTo>
                  <a:lnTo>
                    <a:pt x="69527" y="0"/>
                  </a:lnTo>
                  <a:lnTo>
                    <a:pt x="0" y="0"/>
                  </a:lnTo>
                  <a:lnTo>
                    <a:pt x="69527" y="0"/>
                  </a:lnTo>
                  <a:lnTo>
                    <a:pt x="69527" y="27810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1" name="Google Shape;211;p4"/>
            <p:cNvSpPr/>
            <p:nvPr/>
          </p:nvSpPr>
          <p:spPr>
            <a:xfrm>
              <a:off x="5251326" y="2297732"/>
              <a:ext cx="23175" cy="11305"/>
            </a:xfrm>
            <a:custGeom>
              <a:avLst/>
              <a:gdLst/>
              <a:ahLst/>
              <a:cxnLst/>
              <a:rect l="l" t="t" r="r" b="b"/>
              <a:pathLst>
                <a:path w="23175" h="11305" extrusionOk="0">
                  <a:moveTo>
                    <a:pt x="23176" y="0"/>
                  </a:moveTo>
                  <a:lnTo>
                    <a:pt x="0" y="0"/>
                  </a:lnTo>
                  <a:lnTo>
                    <a:pt x="23176"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2" name="Google Shape;212;p4"/>
          <p:cNvGrpSpPr/>
          <p:nvPr/>
        </p:nvGrpSpPr>
        <p:grpSpPr>
          <a:xfrm>
            <a:off x="7228285" y="1900179"/>
            <a:ext cx="462931" cy="444977"/>
            <a:chOff x="7228285" y="1900179"/>
            <a:chExt cx="462931" cy="444977"/>
          </a:xfrm>
        </p:grpSpPr>
        <p:sp>
          <p:nvSpPr>
            <p:cNvPr id="213" name="Google Shape;213;p4"/>
            <p:cNvSpPr/>
            <p:nvPr/>
          </p:nvSpPr>
          <p:spPr>
            <a:xfrm>
              <a:off x="7594934" y="1928739"/>
              <a:ext cx="45148" cy="155920"/>
            </a:xfrm>
            <a:custGeom>
              <a:avLst/>
              <a:gdLst/>
              <a:ahLst/>
              <a:cxnLst/>
              <a:rect l="l" t="t" r="r" b="b"/>
              <a:pathLst>
                <a:path w="45148" h="155920" extrusionOk="0">
                  <a:moveTo>
                    <a:pt x="0" y="153506"/>
                  </a:moveTo>
                  <a:lnTo>
                    <a:pt x="0" y="22574"/>
                  </a:lnTo>
                  <a:cubicBezTo>
                    <a:pt x="0" y="10080"/>
                    <a:pt x="10080" y="0"/>
                    <a:pt x="22574" y="0"/>
                  </a:cubicBezTo>
                  <a:lnTo>
                    <a:pt x="22574" y="0"/>
                  </a:lnTo>
                  <a:cubicBezTo>
                    <a:pt x="35069" y="0"/>
                    <a:pt x="45149" y="10080"/>
                    <a:pt x="45149" y="22574"/>
                  </a:cubicBezTo>
                  <a:lnTo>
                    <a:pt x="45149" y="155921"/>
                  </a:lnTo>
                  <a:lnTo>
                    <a:pt x="45149" y="22574"/>
                  </a:lnTo>
                  <a:cubicBezTo>
                    <a:pt x="45149" y="10080"/>
                    <a:pt x="35069" y="0"/>
                    <a:pt x="22574" y="0"/>
                  </a:cubicBezTo>
                  <a:lnTo>
                    <a:pt x="22574" y="0"/>
                  </a:lnTo>
                  <a:cubicBezTo>
                    <a:pt x="10080" y="0"/>
                    <a:pt x="0" y="10080"/>
                    <a:pt x="0" y="22574"/>
                  </a:cubicBezTo>
                  <a:lnTo>
                    <a:pt x="0" y="153506"/>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4" name="Google Shape;214;p4"/>
            <p:cNvSpPr/>
            <p:nvPr/>
          </p:nvSpPr>
          <p:spPr>
            <a:xfrm>
              <a:off x="7549786" y="1900179"/>
              <a:ext cx="45148" cy="165790"/>
            </a:xfrm>
            <a:custGeom>
              <a:avLst/>
              <a:gdLst/>
              <a:ahLst/>
              <a:cxnLst/>
              <a:rect l="l" t="t" r="r" b="b"/>
              <a:pathLst>
                <a:path w="45148" h="165790" extrusionOk="0">
                  <a:moveTo>
                    <a:pt x="45149" y="77488"/>
                  </a:moveTo>
                  <a:lnTo>
                    <a:pt x="45149" y="22574"/>
                  </a:lnTo>
                  <a:cubicBezTo>
                    <a:pt x="45149" y="10080"/>
                    <a:pt x="35069" y="0"/>
                    <a:pt x="22574" y="0"/>
                  </a:cubicBezTo>
                  <a:lnTo>
                    <a:pt x="22574" y="0"/>
                  </a:lnTo>
                  <a:cubicBezTo>
                    <a:pt x="10080" y="0"/>
                    <a:pt x="0" y="10080"/>
                    <a:pt x="0" y="22574"/>
                  </a:cubicBezTo>
                  <a:lnTo>
                    <a:pt x="0" y="165790"/>
                  </a:lnTo>
                  <a:lnTo>
                    <a:pt x="0" y="22574"/>
                  </a:lnTo>
                  <a:cubicBezTo>
                    <a:pt x="0" y="10080"/>
                    <a:pt x="10080" y="0"/>
                    <a:pt x="22574" y="0"/>
                  </a:cubicBezTo>
                  <a:lnTo>
                    <a:pt x="22574" y="0"/>
                  </a:lnTo>
                  <a:cubicBezTo>
                    <a:pt x="35069" y="0"/>
                    <a:pt x="45149" y="10080"/>
                    <a:pt x="45149" y="22574"/>
                  </a:cubicBezTo>
                  <a:lnTo>
                    <a:pt x="45149" y="77488"/>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5" name="Google Shape;215;p4"/>
            <p:cNvSpPr/>
            <p:nvPr/>
          </p:nvSpPr>
          <p:spPr>
            <a:xfrm>
              <a:off x="7504742" y="1916664"/>
              <a:ext cx="45148" cy="125156"/>
            </a:xfrm>
            <a:custGeom>
              <a:avLst/>
              <a:gdLst/>
              <a:ahLst/>
              <a:cxnLst/>
              <a:rect l="l" t="t" r="r" b="b"/>
              <a:pathLst>
                <a:path w="45148" h="125156" extrusionOk="0">
                  <a:moveTo>
                    <a:pt x="45149" y="22574"/>
                  </a:moveTo>
                  <a:cubicBezTo>
                    <a:pt x="45149" y="10080"/>
                    <a:pt x="35069" y="0"/>
                    <a:pt x="22574" y="0"/>
                  </a:cubicBezTo>
                  <a:lnTo>
                    <a:pt x="22574" y="0"/>
                  </a:lnTo>
                  <a:cubicBezTo>
                    <a:pt x="10080" y="0"/>
                    <a:pt x="0" y="10080"/>
                    <a:pt x="0" y="22574"/>
                  </a:cubicBezTo>
                  <a:lnTo>
                    <a:pt x="0" y="125156"/>
                  </a:lnTo>
                  <a:lnTo>
                    <a:pt x="0" y="22574"/>
                  </a:lnTo>
                  <a:cubicBezTo>
                    <a:pt x="0" y="10080"/>
                    <a:pt x="10080" y="0"/>
                    <a:pt x="22574" y="0"/>
                  </a:cubicBezTo>
                  <a:lnTo>
                    <a:pt x="22574" y="0"/>
                  </a:lnTo>
                  <a:cubicBezTo>
                    <a:pt x="35069" y="105"/>
                    <a:pt x="45149" y="10185"/>
                    <a:pt x="45149" y="2257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6" name="Google Shape;216;p4"/>
            <p:cNvSpPr/>
            <p:nvPr/>
          </p:nvSpPr>
          <p:spPr>
            <a:xfrm>
              <a:off x="7459698" y="1949213"/>
              <a:ext cx="45148" cy="107411"/>
            </a:xfrm>
            <a:custGeom>
              <a:avLst/>
              <a:gdLst/>
              <a:ahLst/>
              <a:cxnLst/>
              <a:rect l="l" t="t" r="r" b="b"/>
              <a:pathLst>
                <a:path w="45148" h="107411" extrusionOk="0">
                  <a:moveTo>
                    <a:pt x="0" y="107412"/>
                  </a:moveTo>
                  <a:lnTo>
                    <a:pt x="0" y="22574"/>
                  </a:lnTo>
                  <a:cubicBezTo>
                    <a:pt x="0" y="10080"/>
                    <a:pt x="10080" y="0"/>
                    <a:pt x="22574" y="0"/>
                  </a:cubicBezTo>
                  <a:lnTo>
                    <a:pt x="22574" y="0"/>
                  </a:lnTo>
                  <a:cubicBezTo>
                    <a:pt x="35069" y="0"/>
                    <a:pt x="45149" y="10080"/>
                    <a:pt x="45149" y="22574"/>
                  </a:cubicBezTo>
                  <a:cubicBezTo>
                    <a:pt x="45149" y="10080"/>
                    <a:pt x="35069" y="0"/>
                    <a:pt x="22574" y="0"/>
                  </a:cubicBezTo>
                  <a:lnTo>
                    <a:pt x="22574" y="0"/>
                  </a:lnTo>
                  <a:cubicBezTo>
                    <a:pt x="10080" y="0"/>
                    <a:pt x="0" y="10080"/>
                    <a:pt x="0" y="22574"/>
                  </a:cubicBezTo>
                  <a:lnTo>
                    <a:pt x="0" y="107412"/>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7" name="Google Shape;217;p4"/>
            <p:cNvSpPr/>
            <p:nvPr/>
          </p:nvSpPr>
          <p:spPr>
            <a:xfrm>
              <a:off x="7609424" y="2246039"/>
              <a:ext cx="10499" cy="99117"/>
            </a:xfrm>
            <a:custGeom>
              <a:avLst/>
              <a:gdLst/>
              <a:ahLst/>
              <a:cxnLst/>
              <a:rect l="l" t="t" r="r" b="b"/>
              <a:pathLst>
                <a:path w="10499" h="99117" extrusionOk="0">
                  <a:moveTo>
                    <a:pt x="0" y="0"/>
                  </a:moveTo>
                  <a:lnTo>
                    <a:pt x="0" y="99117"/>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8" name="Google Shape;218;p4"/>
            <p:cNvSpPr/>
            <p:nvPr/>
          </p:nvSpPr>
          <p:spPr>
            <a:xfrm>
              <a:off x="7279419" y="1928739"/>
              <a:ext cx="45148" cy="155920"/>
            </a:xfrm>
            <a:custGeom>
              <a:avLst/>
              <a:gdLst/>
              <a:ahLst/>
              <a:cxnLst/>
              <a:rect l="l" t="t" r="r" b="b"/>
              <a:pathLst>
                <a:path w="45148" h="155920" extrusionOk="0">
                  <a:moveTo>
                    <a:pt x="0" y="155921"/>
                  </a:moveTo>
                  <a:lnTo>
                    <a:pt x="0" y="22574"/>
                  </a:lnTo>
                  <a:cubicBezTo>
                    <a:pt x="0" y="10080"/>
                    <a:pt x="10080" y="0"/>
                    <a:pt x="22574" y="0"/>
                  </a:cubicBezTo>
                  <a:lnTo>
                    <a:pt x="22574" y="0"/>
                  </a:lnTo>
                  <a:cubicBezTo>
                    <a:pt x="35069" y="0"/>
                    <a:pt x="45149" y="10080"/>
                    <a:pt x="45149" y="22574"/>
                  </a:cubicBezTo>
                  <a:lnTo>
                    <a:pt x="45149" y="153506"/>
                  </a:lnTo>
                  <a:lnTo>
                    <a:pt x="45149" y="22574"/>
                  </a:lnTo>
                  <a:cubicBezTo>
                    <a:pt x="45149" y="10080"/>
                    <a:pt x="35069" y="0"/>
                    <a:pt x="22574" y="0"/>
                  </a:cubicBezTo>
                  <a:lnTo>
                    <a:pt x="22574" y="0"/>
                  </a:lnTo>
                  <a:cubicBezTo>
                    <a:pt x="10080" y="0"/>
                    <a:pt x="0" y="10080"/>
                    <a:pt x="0" y="22574"/>
                  </a:cubicBezTo>
                  <a:lnTo>
                    <a:pt x="0" y="155921"/>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9" name="Google Shape;219;p4"/>
            <p:cNvSpPr/>
            <p:nvPr/>
          </p:nvSpPr>
          <p:spPr>
            <a:xfrm>
              <a:off x="7324462" y="1900179"/>
              <a:ext cx="45148" cy="165790"/>
            </a:xfrm>
            <a:custGeom>
              <a:avLst/>
              <a:gdLst/>
              <a:ahLst/>
              <a:cxnLst/>
              <a:rect l="l" t="t" r="r" b="b"/>
              <a:pathLst>
                <a:path w="45148" h="165790" extrusionOk="0">
                  <a:moveTo>
                    <a:pt x="0" y="77488"/>
                  </a:moveTo>
                  <a:lnTo>
                    <a:pt x="0" y="22574"/>
                  </a:lnTo>
                  <a:cubicBezTo>
                    <a:pt x="0" y="10080"/>
                    <a:pt x="10080" y="0"/>
                    <a:pt x="22574" y="0"/>
                  </a:cubicBezTo>
                  <a:lnTo>
                    <a:pt x="22574" y="0"/>
                  </a:lnTo>
                  <a:cubicBezTo>
                    <a:pt x="35069" y="0"/>
                    <a:pt x="45149" y="10080"/>
                    <a:pt x="45149" y="22574"/>
                  </a:cubicBezTo>
                  <a:lnTo>
                    <a:pt x="45149" y="165790"/>
                  </a:lnTo>
                  <a:lnTo>
                    <a:pt x="45149" y="22574"/>
                  </a:lnTo>
                  <a:cubicBezTo>
                    <a:pt x="45149" y="10080"/>
                    <a:pt x="35069" y="0"/>
                    <a:pt x="22574" y="0"/>
                  </a:cubicBezTo>
                  <a:lnTo>
                    <a:pt x="22574" y="0"/>
                  </a:lnTo>
                  <a:cubicBezTo>
                    <a:pt x="10080" y="0"/>
                    <a:pt x="0" y="10080"/>
                    <a:pt x="0" y="22574"/>
                  </a:cubicBezTo>
                  <a:lnTo>
                    <a:pt x="0" y="77488"/>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0" name="Google Shape;220;p4"/>
            <p:cNvSpPr/>
            <p:nvPr/>
          </p:nvSpPr>
          <p:spPr>
            <a:xfrm>
              <a:off x="7369611" y="1916664"/>
              <a:ext cx="45148" cy="124946"/>
            </a:xfrm>
            <a:custGeom>
              <a:avLst/>
              <a:gdLst/>
              <a:ahLst/>
              <a:cxnLst/>
              <a:rect l="l" t="t" r="r" b="b"/>
              <a:pathLst>
                <a:path w="45148" h="124946" extrusionOk="0">
                  <a:moveTo>
                    <a:pt x="0" y="22574"/>
                  </a:moveTo>
                  <a:cubicBezTo>
                    <a:pt x="0" y="10080"/>
                    <a:pt x="10080" y="0"/>
                    <a:pt x="22574" y="0"/>
                  </a:cubicBezTo>
                  <a:lnTo>
                    <a:pt x="22574" y="0"/>
                  </a:lnTo>
                  <a:cubicBezTo>
                    <a:pt x="35069" y="0"/>
                    <a:pt x="45149" y="10080"/>
                    <a:pt x="45149" y="22574"/>
                  </a:cubicBezTo>
                  <a:lnTo>
                    <a:pt x="45149" y="124946"/>
                  </a:lnTo>
                  <a:lnTo>
                    <a:pt x="45149" y="22574"/>
                  </a:lnTo>
                  <a:cubicBezTo>
                    <a:pt x="45149" y="10080"/>
                    <a:pt x="35069" y="0"/>
                    <a:pt x="22574" y="0"/>
                  </a:cubicBezTo>
                  <a:lnTo>
                    <a:pt x="22574" y="0"/>
                  </a:lnTo>
                  <a:cubicBezTo>
                    <a:pt x="10080" y="105"/>
                    <a:pt x="0" y="10185"/>
                    <a:pt x="0" y="2257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1" name="Google Shape;221;p4"/>
            <p:cNvSpPr/>
            <p:nvPr/>
          </p:nvSpPr>
          <p:spPr>
            <a:xfrm>
              <a:off x="7414655" y="1949213"/>
              <a:ext cx="45148" cy="107306"/>
            </a:xfrm>
            <a:custGeom>
              <a:avLst/>
              <a:gdLst/>
              <a:ahLst/>
              <a:cxnLst/>
              <a:rect l="l" t="t" r="r" b="b"/>
              <a:pathLst>
                <a:path w="45148" h="107306" extrusionOk="0">
                  <a:moveTo>
                    <a:pt x="0" y="22574"/>
                  </a:moveTo>
                  <a:cubicBezTo>
                    <a:pt x="0" y="10080"/>
                    <a:pt x="10080" y="0"/>
                    <a:pt x="22574" y="0"/>
                  </a:cubicBezTo>
                  <a:lnTo>
                    <a:pt x="22574" y="0"/>
                  </a:lnTo>
                  <a:cubicBezTo>
                    <a:pt x="35069" y="0"/>
                    <a:pt x="45149" y="10080"/>
                    <a:pt x="45149" y="22574"/>
                  </a:cubicBezTo>
                  <a:lnTo>
                    <a:pt x="45149" y="107307"/>
                  </a:lnTo>
                  <a:lnTo>
                    <a:pt x="45149" y="22574"/>
                  </a:lnTo>
                  <a:cubicBezTo>
                    <a:pt x="45149" y="10080"/>
                    <a:pt x="35069" y="0"/>
                    <a:pt x="22574" y="0"/>
                  </a:cubicBezTo>
                  <a:lnTo>
                    <a:pt x="22574" y="0"/>
                  </a:lnTo>
                  <a:cubicBezTo>
                    <a:pt x="10080" y="105"/>
                    <a:pt x="0" y="10185"/>
                    <a:pt x="0" y="2257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2" name="Google Shape;222;p4"/>
            <p:cNvSpPr/>
            <p:nvPr/>
          </p:nvSpPr>
          <p:spPr>
            <a:xfrm>
              <a:off x="7609529" y="2046755"/>
              <a:ext cx="81687" cy="199284"/>
            </a:xfrm>
            <a:custGeom>
              <a:avLst/>
              <a:gdLst/>
              <a:ahLst/>
              <a:cxnLst/>
              <a:rect l="l" t="t" r="r" b="b"/>
              <a:pathLst>
                <a:path w="81687" h="199284" extrusionOk="0">
                  <a:moveTo>
                    <a:pt x="30449" y="76543"/>
                  </a:moveTo>
                  <a:lnTo>
                    <a:pt x="30449" y="25514"/>
                  </a:lnTo>
                  <a:cubicBezTo>
                    <a:pt x="30449" y="11445"/>
                    <a:pt x="41894" y="0"/>
                    <a:pt x="56068" y="0"/>
                  </a:cubicBezTo>
                  <a:lnTo>
                    <a:pt x="56068" y="0"/>
                  </a:lnTo>
                  <a:cubicBezTo>
                    <a:pt x="70138" y="0"/>
                    <a:pt x="81688" y="11445"/>
                    <a:pt x="81688" y="25514"/>
                  </a:cubicBezTo>
                  <a:cubicBezTo>
                    <a:pt x="81688" y="25514"/>
                    <a:pt x="81688" y="68248"/>
                    <a:pt x="81688" y="82528"/>
                  </a:cubicBezTo>
                  <a:cubicBezTo>
                    <a:pt x="81688" y="114762"/>
                    <a:pt x="33179" y="156865"/>
                    <a:pt x="0" y="199284"/>
                  </a:cubicBezTo>
                  <a:cubicBezTo>
                    <a:pt x="33179" y="156865"/>
                    <a:pt x="81688" y="114762"/>
                    <a:pt x="81688" y="82528"/>
                  </a:cubicBezTo>
                  <a:cubicBezTo>
                    <a:pt x="81688" y="68248"/>
                    <a:pt x="81688" y="25514"/>
                    <a:pt x="81688" y="25514"/>
                  </a:cubicBezTo>
                  <a:cubicBezTo>
                    <a:pt x="81688" y="11445"/>
                    <a:pt x="70243" y="0"/>
                    <a:pt x="56068" y="0"/>
                  </a:cubicBezTo>
                  <a:lnTo>
                    <a:pt x="56068" y="0"/>
                  </a:lnTo>
                  <a:cubicBezTo>
                    <a:pt x="41999" y="0"/>
                    <a:pt x="30449" y="11445"/>
                    <a:pt x="30449" y="25514"/>
                  </a:cubicBezTo>
                  <a:lnTo>
                    <a:pt x="30449" y="765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3" name="Google Shape;223;p4"/>
            <p:cNvSpPr/>
            <p:nvPr/>
          </p:nvSpPr>
          <p:spPr>
            <a:xfrm>
              <a:off x="7228285" y="2046755"/>
              <a:ext cx="81792" cy="199284"/>
            </a:xfrm>
            <a:custGeom>
              <a:avLst/>
              <a:gdLst/>
              <a:ahLst/>
              <a:cxnLst/>
              <a:rect l="l" t="t" r="r" b="b"/>
              <a:pathLst>
                <a:path w="81792" h="199284" extrusionOk="0">
                  <a:moveTo>
                    <a:pt x="51133" y="76543"/>
                  </a:moveTo>
                  <a:lnTo>
                    <a:pt x="51133" y="25514"/>
                  </a:lnTo>
                  <a:cubicBezTo>
                    <a:pt x="51133" y="11445"/>
                    <a:pt x="39689" y="0"/>
                    <a:pt x="25619" y="0"/>
                  </a:cubicBezTo>
                  <a:lnTo>
                    <a:pt x="25619" y="0"/>
                  </a:lnTo>
                  <a:cubicBezTo>
                    <a:pt x="11550" y="0"/>
                    <a:pt x="105" y="11445"/>
                    <a:pt x="105" y="25514"/>
                  </a:cubicBezTo>
                  <a:cubicBezTo>
                    <a:pt x="105" y="25514"/>
                    <a:pt x="105" y="68248"/>
                    <a:pt x="105" y="82528"/>
                  </a:cubicBezTo>
                  <a:cubicBezTo>
                    <a:pt x="105" y="114762"/>
                    <a:pt x="48614" y="156865"/>
                    <a:pt x="81793" y="199284"/>
                  </a:cubicBezTo>
                  <a:cubicBezTo>
                    <a:pt x="48509" y="156865"/>
                    <a:pt x="0" y="114762"/>
                    <a:pt x="0" y="82528"/>
                  </a:cubicBezTo>
                  <a:cubicBezTo>
                    <a:pt x="0" y="68248"/>
                    <a:pt x="0" y="25514"/>
                    <a:pt x="0" y="25514"/>
                  </a:cubicBezTo>
                  <a:cubicBezTo>
                    <a:pt x="0" y="11445"/>
                    <a:pt x="11445" y="0"/>
                    <a:pt x="25514" y="0"/>
                  </a:cubicBezTo>
                  <a:lnTo>
                    <a:pt x="25514" y="0"/>
                  </a:lnTo>
                  <a:cubicBezTo>
                    <a:pt x="39584" y="0"/>
                    <a:pt x="51028" y="11445"/>
                    <a:pt x="51028" y="25514"/>
                  </a:cubicBezTo>
                  <a:lnTo>
                    <a:pt x="51028" y="765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4" name="Google Shape;224;p4"/>
            <p:cNvSpPr/>
            <p:nvPr/>
          </p:nvSpPr>
          <p:spPr>
            <a:xfrm>
              <a:off x="7578870" y="2123298"/>
              <a:ext cx="61108" cy="61108"/>
            </a:xfrm>
            <a:custGeom>
              <a:avLst/>
              <a:gdLst/>
              <a:ahLst/>
              <a:cxnLst/>
              <a:rect l="l" t="t" r="r" b="b"/>
              <a:pathLst>
                <a:path w="61108" h="61108" extrusionOk="0">
                  <a:moveTo>
                    <a:pt x="61108" y="0"/>
                  </a:moveTo>
                  <a:cubicBezTo>
                    <a:pt x="27299" y="0"/>
                    <a:pt x="0" y="27404"/>
                    <a:pt x="0" y="61108"/>
                  </a:cubicBezTo>
                  <a:cubicBezTo>
                    <a:pt x="0" y="27299"/>
                    <a:pt x="27404" y="0"/>
                    <a:pt x="61108" y="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5" name="Google Shape;225;p4"/>
            <p:cNvSpPr/>
            <p:nvPr/>
          </p:nvSpPr>
          <p:spPr>
            <a:xfrm>
              <a:off x="7279419" y="2123298"/>
              <a:ext cx="61108" cy="61108"/>
            </a:xfrm>
            <a:custGeom>
              <a:avLst/>
              <a:gdLst/>
              <a:ahLst/>
              <a:cxnLst/>
              <a:rect l="l" t="t" r="r" b="b"/>
              <a:pathLst>
                <a:path w="61108" h="61108" extrusionOk="0">
                  <a:moveTo>
                    <a:pt x="0" y="0"/>
                  </a:moveTo>
                  <a:cubicBezTo>
                    <a:pt x="33809" y="0"/>
                    <a:pt x="61108" y="27404"/>
                    <a:pt x="61108" y="61108"/>
                  </a:cubicBezTo>
                  <a:cubicBezTo>
                    <a:pt x="61108" y="27299"/>
                    <a:pt x="33809" y="0"/>
                    <a:pt x="0" y="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6" name="Google Shape;226;p4"/>
            <p:cNvSpPr/>
            <p:nvPr/>
          </p:nvSpPr>
          <p:spPr>
            <a:xfrm>
              <a:off x="7309973" y="2246039"/>
              <a:ext cx="10499" cy="99117"/>
            </a:xfrm>
            <a:custGeom>
              <a:avLst/>
              <a:gdLst/>
              <a:ahLst/>
              <a:cxnLst/>
              <a:rect l="l" t="t" r="r" b="b"/>
              <a:pathLst>
                <a:path w="10499" h="99117" extrusionOk="0">
                  <a:moveTo>
                    <a:pt x="0" y="0"/>
                  </a:moveTo>
                  <a:lnTo>
                    <a:pt x="0" y="99117"/>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7" name="Google Shape;227;p4"/>
            <p:cNvSpPr/>
            <p:nvPr/>
          </p:nvSpPr>
          <p:spPr>
            <a:xfrm>
              <a:off x="7465053" y="2279113"/>
              <a:ext cx="10499" cy="66043"/>
            </a:xfrm>
            <a:custGeom>
              <a:avLst/>
              <a:gdLst/>
              <a:ahLst/>
              <a:cxnLst/>
              <a:rect l="l" t="t" r="r" b="b"/>
              <a:pathLst>
                <a:path w="10499" h="66043" extrusionOk="0">
                  <a:moveTo>
                    <a:pt x="0" y="66043"/>
                  </a:moveTo>
                  <a:lnTo>
                    <a:pt x="0" y="0"/>
                  </a:lnTo>
                  <a:lnTo>
                    <a:pt x="0" y="660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8" name="Google Shape;228;p4"/>
            <p:cNvSpPr/>
            <p:nvPr/>
          </p:nvSpPr>
          <p:spPr>
            <a:xfrm>
              <a:off x="7358137" y="2041623"/>
              <a:ext cx="203122" cy="183311"/>
            </a:xfrm>
            <a:custGeom>
              <a:avLst/>
              <a:gdLst/>
              <a:ahLst/>
              <a:cxnLst/>
              <a:rect l="l" t="t" r="r" b="b"/>
              <a:pathLst>
                <a:path w="203122" h="183311" extrusionOk="0">
                  <a:moveTo>
                    <a:pt x="19244" y="103514"/>
                  </a:moveTo>
                  <a:cubicBezTo>
                    <a:pt x="-6376" y="77895"/>
                    <a:pt x="-5851" y="40516"/>
                    <a:pt x="17459" y="17311"/>
                  </a:cubicBezTo>
                  <a:cubicBezTo>
                    <a:pt x="40768" y="-5788"/>
                    <a:pt x="78357" y="-5788"/>
                    <a:pt x="101561" y="17416"/>
                  </a:cubicBezTo>
                  <a:cubicBezTo>
                    <a:pt x="124766" y="-5788"/>
                    <a:pt x="162354" y="-5788"/>
                    <a:pt x="185664" y="17311"/>
                  </a:cubicBezTo>
                  <a:cubicBezTo>
                    <a:pt x="208973" y="40516"/>
                    <a:pt x="209498" y="77895"/>
                    <a:pt x="183879" y="103514"/>
                  </a:cubicBezTo>
                  <a:cubicBezTo>
                    <a:pt x="155530" y="131863"/>
                    <a:pt x="101561" y="183312"/>
                    <a:pt x="101561" y="183312"/>
                  </a:cubicBezTo>
                  <a:cubicBezTo>
                    <a:pt x="101561" y="183312"/>
                    <a:pt x="47593" y="131863"/>
                    <a:pt x="19244" y="103514"/>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29" name="Google Shape;229;p4"/>
          <p:cNvGrpSpPr/>
          <p:nvPr/>
        </p:nvGrpSpPr>
        <p:grpSpPr>
          <a:xfrm>
            <a:off x="7232717" y="3265748"/>
            <a:ext cx="533973" cy="437347"/>
            <a:chOff x="7232717" y="3265748"/>
            <a:chExt cx="533973" cy="437347"/>
          </a:xfrm>
        </p:grpSpPr>
        <p:sp>
          <p:nvSpPr>
            <p:cNvPr id="230" name="Google Shape;230;p4"/>
            <p:cNvSpPr/>
            <p:nvPr/>
          </p:nvSpPr>
          <p:spPr>
            <a:xfrm>
              <a:off x="7335750" y="3539391"/>
              <a:ext cx="164533" cy="163704"/>
            </a:xfrm>
            <a:custGeom>
              <a:avLst/>
              <a:gdLst/>
              <a:ahLst/>
              <a:cxnLst/>
              <a:rect l="l" t="t" r="r" b="b"/>
              <a:pathLst>
                <a:path w="164533" h="163704" extrusionOk="0">
                  <a:moveTo>
                    <a:pt x="164534" y="146949"/>
                  </a:moveTo>
                  <a:lnTo>
                    <a:pt x="155416" y="156067"/>
                  </a:lnTo>
                  <a:cubicBezTo>
                    <a:pt x="145233" y="166251"/>
                    <a:pt x="128892" y="166251"/>
                    <a:pt x="118708" y="156067"/>
                  </a:cubicBezTo>
                  <a:lnTo>
                    <a:pt x="118708" y="156067"/>
                  </a:lnTo>
                  <a:cubicBezTo>
                    <a:pt x="108525" y="145884"/>
                    <a:pt x="108525" y="129543"/>
                    <a:pt x="118708" y="119359"/>
                  </a:cubicBezTo>
                  <a:lnTo>
                    <a:pt x="127826" y="110242"/>
                  </a:lnTo>
                  <a:lnTo>
                    <a:pt x="115393" y="122557"/>
                  </a:lnTo>
                  <a:cubicBezTo>
                    <a:pt x="105209" y="132740"/>
                    <a:pt x="88868" y="132740"/>
                    <a:pt x="78685" y="122557"/>
                  </a:cubicBezTo>
                  <a:lnTo>
                    <a:pt x="78685" y="122557"/>
                  </a:lnTo>
                  <a:cubicBezTo>
                    <a:pt x="68501" y="112373"/>
                    <a:pt x="68501" y="96032"/>
                    <a:pt x="78685" y="85849"/>
                  </a:cubicBezTo>
                  <a:lnTo>
                    <a:pt x="91118" y="73415"/>
                  </a:lnTo>
                  <a:lnTo>
                    <a:pt x="78685" y="85849"/>
                  </a:lnTo>
                  <a:cubicBezTo>
                    <a:pt x="68501" y="96032"/>
                    <a:pt x="52161" y="96032"/>
                    <a:pt x="41977" y="85849"/>
                  </a:cubicBezTo>
                  <a:lnTo>
                    <a:pt x="41977" y="85849"/>
                  </a:lnTo>
                  <a:cubicBezTo>
                    <a:pt x="31794" y="75665"/>
                    <a:pt x="31794" y="59324"/>
                    <a:pt x="41977" y="49141"/>
                  </a:cubicBezTo>
                  <a:lnTo>
                    <a:pt x="54410" y="36708"/>
                  </a:lnTo>
                  <a:lnTo>
                    <a:pt x="44345" y="46773"/>
                  </a:lnTo>
                  <a:cubicBezTo>
                    <a:pt x="34162" y="56956"/>
                    <a:pt x="17821" y="56956"/>
                    <a:pt x="7638" y="46773"/>
                  </a:cubicBezTo>
                  <a:lnTo>
                    <a:pt x="7638" y="46773"/>
                  </a:lnTo>
                  <a:cubicBezTo>
                    <a:pt x="-2546" y="36589"/>
                    <a:pt x="-2546" y="20248"/>
                    <a:pt x="7638" y="10065"/>
                  </a:cubicBezTo>
                  <a:lnTo>
                    <a:pt x="17703" y="0"/>
                  </a:lnTo>
                  <a:lnTo>
                    <a:pt x="7638" y="10065"/>
                  </a:lnTo>
                  <a:cubicBezTo>
                    <a:pt x="-2546" y="20248"/>
                    <a:pt x="-2546" y="36589"/>
                    <a:pt x="7638" y="46773"/>
                  </a:cubicBezTo>
                  <a:lnTo>
                    <a:pt x="7638" y="46773"/>
                  </a:lnTo>
                  <a:cubicBezTo>
                    <a:pt x="17821" y="56956"/>
                    <a:pt x="34162" y="56956"/>
                    <a:pt x="44345" y="46773"/>
                  </a:cubicBezTo>
                  <a:lnTo>
                    <a:pt x="54410" y="36708"/>
                  </a:lnTo>
                  <a:lnTo>
                    <a:pt x="41977" y="49141"/>
                  </a:lnTo>
                  <a:cubicBezTo>
                    <a:pt x="31794" y="59324"/>
                    <a:pt x="31794" y="75665"/>
                    <a:pt x="41977" y="85849"/>
                  </a:cubicBezTo>
                  <a:lnTo>
                    <a:pt x="41977" y="85849"/>
                  </a:lnTo>
                  <a:cubicBezTo>
                    <a:pt x="52161" y="96032"/>
                    <a:pt x="68501" y="96032"/>
                    <a:pt x="78685" y="85849"/>
                  </a:cubicBezTo>
                  <a:lnTo>
                    <a:pt x="91118" y="73415"/>
                  </a:lnTo>
                  <a:lnTo>
                    <a:pt x="78685" y="85849"/>
                  </a:lnTo>
                  <a:cubicBezTo>
                    <a:pt x="68501" y="96032"/>
                    <a:pt x="68501" y="112373"/>
                    <a:pt x="78685" y="122557"/>
                  </a:cubicBezTo>
                  <a:lnTo>
                    <a:pt x="78685" y="122557"/>
                  </a:lnTo>
                  <a:cubicBezTo>
                    <a:pt x="88868" y="132740"/>
                    <a:pt x="105209" y="132740"/>
                    <a:pt x="115393" y="122557"/>
                  </a:cubicBezTo>
                  <a:lnTo>
                    <a:pt x="127826" y="110242"/>
                  </a:lnTo>
                  <a:lnTo>
                    <a:pt x="118708" y="119359"/>
                  </a:lnTo>
                  <a:cubicBezTo>
                    <a:pt x="108525" y="129543"/>
                    <a:pt x="108525" y="145884"/>
                    <a:pt x="118708" y="156067"/>
                  </a:cubicBezTo>
                  <a:lnTo>
                    <a:pt x="118708" y="156067"/>
                  </a:lnTo>
                  <a:cubicBezTo>
                    <a:pt x="128892" y="166251"/>
                    <a:pt x="145233" y="166251"/>
                    <a:pt x="155416" y="156067"/>
                  </a:cubicBezTo>
                  <a:lnTo>
                    <a:pt x="164534" y="146949"/>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1" name="Google Shape;231;p4"/>
            <p:cNvSpPr/>
            <p:nvPr/>
          </p:nvSpPr>
          <p:spPr>
            <a:xfrm>
              <a:off x="7300285" y="3333354"/>
              <a:ext cx="398812" cy="367018"/>
            </a:xfrm>
            <a:custGeom>
              <a:avLst/>
              <a:gdLst/>
              <a:ahLst/>
              <a:cxnLst/>
              <a:rect l="l" t="t" r="r" b="b"/>
              <a:pathLst>
                <a:path w="398812" h="367018" extrusionOk="0">
                  <a:moveTo>
                    <a:pt x="346829" y="206155"/>
                  </a:moveTo>
                  <a:cubicBezTo>
                    <a:pt x="350145" y="202840"/>
                    <a:pt x="351921" y="198459"/>
                    <a:pt x="351921" y="193722"/>
                  </a:cubicBezTo>
                  <a:lnTo>
                    <a:pt x="351921" y="181999"/>
                  </a:lnTo>
                  <a:cubicBezTo>
                    <a:pt x="351921" y="177381"/>
                    <a:pt x="353816" y="172882"/>
                    <a:pt x="357013" y="169566"/>
                  </a:cubicBezTo>
                  <a:lnTo>
                    <a:pt x="398694" y="127885"/>
                  </a:lnTo>
                  <a:lnTo>
                    <a:pt x="271993" y="1184"/>
                  </a:lnTo>
                  <a:lnTo>
                    <a:pt x="126819" y="0"/>
                  </a:lnTo>
                  <a:lnTo>
                    <a:pt x="0" y="126819"/>
                  </a:lnTo>
                  <a:lnTo>
                    <a:pt x="33511" y="160330"/>
                  </a:lnTo>
                  <a:cubicBezTo>
                    <a:pt x="36826" y="163646"/>
                    <a:pt x="38602" y="168027"/>
                    <a:pt x="38602" y="172763"/>
                  </a:cubicBezTo>
                  <a:lnTo>
                    <a:pt x="38602" y="184486"/>
                  </a:lnTo>
                  <a:cubicBezTo>
                    <a:pt x="38602" y="189104"/>
                    <a:pt x="40497" y="193604"/>
                    <a:pt x="43694" y="196919"/>
                  </a:cubicBezTo>
                  <a:lnTo>
                    <a:pt x="206037" y="359262"/>
                  </a:lnTo>
                  <a:cubicBezTo>
                    <a:pt x="216221" y="369446"/>
                    <a:pt x="232562" y="369446"/>
                    <a:pt x="242745" y="359262"/>
                  </a:cubicBezTo>
                  <a:lnTo>
                    <a:pt x="242745" y="359262"/>
                  </a:lnTo>
                  <a:cubicBezTo>
                    <a:pt x="252928" y="349079"/>
                    <a:pt x="252928" y="332738"/>
                    <a:pt x="242745" y="322555"/>
                  </a:cubicBezTo>
                  <a:lnTo>
                    <a:pt x="166724" y="246534"/>
                  </a:lnTo>
                  <a:lnTo>
                    <a:pt x="253165" y="332975"/>
                  </a:lnTo>
                  <a:cubicBezTo>
                    <a:pt x="263349" y="343158"/>
                    <a:pt x="279690" y="343158"/>
                    <a:pt x="289873" y="332975"/>
                  </a:cubicBezTo>
                  <a:lnTo>
                    <a:pt x="289873" y="332975"/>
                  </a:lnTo>
                  <a:cubicBezTo>
                    <a:pt x="300056" y="322791"/>
                    <a:pt x="300056" y="306451"/>
                    <a:pt x="289873" y="296267"/>
                  </a:cubicBezTo>
                  <a:lnTo>
                    <a:pt x="203432" y="209826"/>
                  </a:lnTo>
                  <a:lnTo>
                    <a:pt x="300412" y="306806"/>
                  </a:lnTo>
                  <a:cubicBezTo>
                    <a:pt x="310595" y="316989"/>
                    <a:pt x="326936" y="316989"/>
                    <a:pt x="337119" y="306806"/>
                  </a:cubicBezTo>
                  <a:lnTo>
                    <a:pt x="337119" y="306806"/>
                  </a:lnTo>
                  <a:cubicBezTo>
                    <a:pt x="347303" y="296622"/>
                    <a:pt x="347777" y="281821"/>
                    <a:pt x="337119" y="270098"/>
                  </a:cubicBezTo>
                  <a:lnTo>
                    <a:pt x="240140" y="173119"/>
                  </a:lnTo>
                  <a:lnTo>
                    <a:pt x="321371" y="254349"/>
                  </a:lnTo>
                  <a:cubicBezTo>
                    <a:pt x="331554" y="264533"/>
                    <a:pt x="347895" y="264533"/>
                    <a:pt x="358078" y="254349"/>
                  </a:cubicBezTo>
                  <a:lnTo>
                    <a:pt x="358078" y="254349"/>
                  </a:lnTo>
                  <a:cubicBezTo>
                    <a:pt x="368262" y="244166"/>
                    <a:pt x="368262" y="227825"/>
                    <a:pt x="358078" y="217641"/>
                  </a:cubicBezTo>
                  <a:lnTo>
                    <a:pt x="237653" y="97216"/>
                  </a:lnTo>
                  <a:cubicBezTo>
                    <a:pt x="234338" y="93901"/>
                    <a:pt x="232562" y="89520"/>
                    <a:pt x="232562" y="84783"/>
                  </a:cubicBezTo>
                  <a:lnTo>
                    <a:pt x="232562" y="74244"/>
                  </a:lnTo>
                  <a:cubicBezTo>
                    <a:pt x="232562" y="64535"/>
                    <a:pt x="224746" y="56719"/>
                    <a:pt x="215037" y="56719"/>
                  </a:cubicBezTo>
                  <a:lnTo>
                    <a:pt x="212668" y="56719"/>
                  </a:lnTo>
                  <a:cubicBezTo>
                    <a:pt x="208050" y="56719"/>
                    <a:pt x="203551" y="58614"/>
                    <a:pt x="200235" y="61811"/>
                  </a:cubicBezTo>
                  <a:lnTo>
                    <a:pt x="153225" y="108821"/>
                  </a:lnTo>
                  <a:cubicBezTo>
                    <a:pt x="143042" y="119004"/>
                    <a:pt x="126701" y="119004"/>
                    <a:pt x="116518" y="108821"/>
                  </a:cubicBezTo>
                  <a:lnTo>
                    <a:pt x="116518" y="108821"/>
                  </a:lnTo>
                  <a:cubicBezTo>
                    <a:pt x="106334" y="98637"/>
                    <a:pt x="106334" y="82296"/>
                    <a:pt x="116518" y="72113"/>
                  </a:cubicBezTo>
                  <a:lnTo>
                    <a:pt x="186736" y="355"/>
                  </a:lnTo>
                  <a:lnTo>
                    <a:pt x="116518" y="72113"/>
                  </a:lnTo>
                  <a:cubicBezTo>
                    <a:pt x="106334" y="82296"/>
                    <a:pt x="106334" y="98637"/>
                    <a:pt x="116518" y="108821"/>
                  </a:cubicBezTo>
                  <a:lnTo>
                    <a:pt x="116518" y="108821"/>
                  </a:lnTo>
                  <a:cubicBezTo>
                    <a:pt x="126701" y="119004"/>
                    <a:pt x="143042" y="119004"/>
                    <a:pt x="153225" y="108821"/>
                  </a:cubicBezTo>
                  <a:lnTo>
                    <a:pt x="200235" y="61811"/>
                  </a:lnTo>
                  <a:cubicBezTo>
                    <a:pt x="203551" y="58614"/>
                    <a:pt x="207932" y="56719"/>
                    <a:pt x="212668" y="56719"/>
                  </a:cubicBezTo>
                  <a:lnTo>
                    <a:pt x="215037" y="56719"/>
                  </a:lnTo>
                  <a:cubicBezTo>
                    <a:pt x="224746" y="56719"/>
                    <a:pt x="232562" y="64535"/>
                    <a:pt x="232562" y="74244"/>
                  </a:cubicBezTo>
                  <a:lnTo>
                    <a:pt x="232562" y="84783"/>
                  </a:lnTo>
                  <a:cubicBezTo>
                    <a:pt x="232562" y="89401"/>
                    <a:pt x="234456" y="93901"/>
                    <a:pt x="237653" y="97216"/>
                  </a:cubicBezTo>
                  <a:lnTo>
                    <a:pt x="358197" y="217760"/>
                  </a:lnTo>
                  <a:cubicBezTo>
                    <a:pt x="368380" y="227943"/>
                    <a:pt x="368380" y="244284"/>
                    <a:pt x="358197" y="254468"/>
                  </a:cubicBezTo>
                  <a:lnTo>
                    <a:pt x="358197" y="254468"/>
                  </a:lnTo>
                  <a:cubicBezTo>
                    <a:pt x="348013" y="264651"/>
                    <a:pt x="331673" y="264651"/>
                    <a:pt x="321489" y="254468"/>
                  </a:cubicBezTo>
                  <a:lnTo>
                    <a:pt x="240258" y="173237"/>
                  </a:lnTo>
                  <a:lnTo>
                    <a:pt x="337238" y="270216"/>
                  </a:lnTo>
                  <a:cubicBezTo>
                    <a:pt x="347421" y="280400"/>
                    <a:pt x="347421" y="296741"/>
                    <a:pt x="337238" y="306924"/>
                  </a:cubicBezTo>
                  <a:lnTo>
                    <a:pt x="337238" y="306924"/>
                  </a:lnTo>
                  <a:cubicBezTo>
                    <a:pt x="327054" y="317108"/>
                    <a:pt x="310714" y="317108"/>
                    <a:pt x="300530" y="306924"/>
                  </a:cubicBezTo>
                  <a:lnTo>
                    <a:pt x="203551" y="209945"/>
                  </a:lnTo>
                  <a:lnTo>
                    <a:pt x="289991" y="296386"/>
                  </a:lnTo>
                  <a:cubicBezTo>
                    <a:pt x="300175" y="306569"/>
                    <a:pt x="300175" y="322910"/>
                    <a:pt x="289991" y="333093"/>
                  </a:cubicBezTo>
                  <a:lnTo>
                    <a:pt x="289991" y="333093"/>
                  </a:lnTo>
                  <a:cubicBezTo>
                    <a:pt x="279808" y="343277"/>
                    <a:pt x="263467" y="343277"/>
                    <a:pt x="253284" y="333093"/>
                  </a:cubicBezTo>
                  <a:lnTo>
                    <a:pt x="166843" y="246652"/>
                  </a:lnTo>
                  <a:lnTo>
                    <a:pt x="242863" y="322673"/>
                  </a:lnTo>
                  <a:cubicBezTo>
                    <a:pt x="253047" y="332856"/>
                    <a:pt x="253047" y="349197"/>
                    <a:pt x="242863" y="359381"/>
                  </a:cubicBezTo>
                  <a:lnTo>
                    <a:pt x="242863" y="359381"/>
                  </a:lnTo>
                  <a:cubicBezTo>
                    <a:pt x="232680" y="369564"/>
                    <a:pt x="216339" y="369564"/>
                    <a:pt x="206156" y="359381"/>
                  </a:cubicBezTo>
                  <a:lnTo>
                    <a:pt x="43813" y="196801"/>
                  </a:lnTo>
                  <a:cubicBezTo>
                    <a:pt x="40497" y="193485"/>
                    <a:pt x="38721" y="189104"/>
                    <a:pt x="38721" y="184368"/>
                  </a:cubicBezTo>
                  <a:lnTo>
                    <a:pt x="38721" y="172645"/>
                  </a:lnTo>
                  <a:cubicBezTo>
                    <a:pt x="38721" y="168027"/>
                    <a:pt x="36826" y="163527"/>
                    <a:pt x="33629" y="160212"/>
                  </a:cubicBezTo>
                  <a:lnTo>
                    <a:pt x="118" y="126701"/>
                  </a:lnTo>
                  <a:lnTo>
                    <a:pt x="126819" y="0"/>
                  </a:lnTo>
                  <a:lnTo>
                    <a:pt x="271993" y="1184"/>
                  </a:lnTo>
                  <a:lnTo>
                    <a:pt x="398812" y="128003"/>
                  </a:lnTo>
                  <a:lnTo>
                    <a:pt x="357131" y="169685"/>
                  </a:lnTo>
                  <a:cubicBezTo>
                    <a:pt x="353816" y="173000"/>
                    <a:pt x="352039" y="177381"/>
                    <a:pt x="352039" y="182118"/>
                  </a:cubicBezTo>
                  <a:lnTo>
                    <a:pt x="352039" y="193841"/>
                  </a:lnTo>
                  <a:cubicBezTo>
                    <a:pt x="351921" y="198459"/>
                    <a:pt x="350145" y="202958"/>
                    <a:pt x="346829" y="20615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2" name="Google Shape;232;p4"/>
            <p:cNvSpPr/>
            <p:nvPr/>
          </p:nvSpPr>
          <p:spPr>
            <a:xfrm rot="-2700000">
              <a:off x="7221553" y="3339840"/>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3" name="Google Shape;233;p4"/>
            <p:cNvSpPr/>
            <p:nvPr/>
          </p:nvSpPr>
          <p:spPr>
            <a:xfrm rot="-8100000">
              <a:off x="7540677" y="3341105"/>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34" name="Google Shape;234;p4"/>
          <p:cNvGrpSpPr/>
          <p:nvPr/>
        </p:nvGrpSpPr>
        <p:grpSpPr>
          <a:xfrm>
            <a:off x="9223100" y="1900191"/>
            <a:ext cx="487721" cy="437019"/>
            <a:chOff x="9223100" y="1900191"/>
            <a:chExt cx="487721" cy="437019"/>
          </a:xfrm>
        </p:grpSpPr>
        <p:sp>
          <p:nvSpPr>
            <p:cNvPr id="235" name="Google Shape;235;p4"/>
            <p:cNvSpPr/>
            <p:nvPr/>
          </p:nvSpPr>
          <p:spPr>
            <a:xfrm>
              <a:off x="9228214" y="1900191"/>
              <a:ext cx="482607" cy="425246"/>
            </a:xfrm>
            <a:custGeom>
              <a:avLst/>
              <a:gdLst/>
              <a:ahLst/>
              <a:cxnLst/>
              <a:rect l="l" t="t" r="r" b="b"/>
              <a:pathLst>
                <a:path w="482607" h="425246" extrusionOk="0">
                  <a:moveTo>
                    <a:pt x="243743" y="425246"/>
                  </a:moveTo>
                  <a:cubicBezTo>
                    <a:pt x="242412" y="424055"/>
                    <a:pt x="34201" y="233224"/>
                    <a:pt x="8902" y="170151"/>
                  </a:cubicBezTo>
                  <a:cubicBezTo>
                    <a:pt x="-16467" y="106868"/>
                    <a:pt x="14228" y="34965"/>
                    <a:pt x="77581" y="9526"/>
                  </a:cubicBezTo>
                  <a:cubicBezTo>
                    <a:pt x="140865" y="-15843"/>
                    <a:pt x="212768" y="14852"/>
                    <a:pt x="238207" y="78205"/>
                  </a:cubicBezTo>
                  <a:cubicBezTo>
                    <a:pt x="239328" y="80938"/>
                    <a:pt x="240309" y="84302"/>
                    <a:pt x="241221" y="87806"/>
                  </a:cubicBezTo>
                  <a:cubicBezTo>
                    <a:pt x="241991" y="84723"/>
                    <a:pt x="242832" y="81920"/>
                    <a:pt x="243814" y="79467"/>
                  </a:cubicBezTo>
                  <a:cubicBezTo>
                    <a:pt x="268062" y="15693"/>
                    <a:pt x="339474" y="-16194"/>
                    <a:pt x="403178" y="8194"/>
                  </a:cubicBezTo>
                  <a:cubicBezTo>
                    <a:pt x="466881" y="32583"/>
                    <a:pt x="498768" y="103925"/>
                    <a:pt x="474450" y="167629"/>
                  </a:cubicBezTo>
                  <a:cubicBezTo>
                    <a:pt x="450062" y="231332"/>
                    <a:pt x="243743" y="425246"/>
                    <a:pt x="243743" y="425246"/>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36" name="Google Shape;236;p4"/>
            <p:cNvGrpSpPr/>
            <p:nvPr/>
          </p:nvGrpSpPr>
          <p:grpSpPr>
            <a:xfrm>
              <a:off x="9223100" y="2032078"/>
              <a:ext cx="320550" cy="305132"/>
              <a:chOff x="9223100" y="2032078"/>
              <a:chExt cx="320550" cy="305132"/>
            </a:xfrm>
          </p:grpSpPr>
          <p:sp>
            <p:nvSpPr>
              <p:cNvPr id="237" name="Google Shape;237;p4"/>
              <p:cNvSpPr/>
              <p:nvPr/>
            </p:nvSpPr>
            <p:spPr>
              <a:xfrm>
                <a:off x="9281337" y="2046795"/>
                <a:ext cx="262313" cy="237994"/>
              </a:xfrm>
              <a:custGeom>
                <a:avLst/>
                <a:gdLst/>
                <a:ahLst/>
                <a:cxnLst/>
                <a:rect l="l" t="t" r="r" b="b"/>
                <a:pathLst>
                  <a:path w="262313" h="237994" extrusionOk="0">
                    <a:moveTo>
                      <a:pt x="106313" y="0"/>
                    </a:moveTo>
                    <a:lnTo>
                      <a:pt x="40156" y="66997"/>
                    </a:lnTo>
                    <a:cubicBezTo>
                      <a:pt x="1332" y="106313"/>
                      <a:pt x="31887" y="140933"/>
                      <a:pt x="6377" y="166723"/>
                    </a:cubicBezTo>
                    <a:lnTo>
                      <a:pt x="0" y="173240"/>
                    </a:lnTo>
                    <a:lnTo>
                      <a:pt x="65596" y="237995"/>
                    </a:lnTo>
                    <a:lnTo>
                      <a:pt x="71973" y="231477"/>
                    </a:lnTo>
                    <a:cubicBezTo>
                      <a:pt x="97483" y="205617"/>
                      <a:pt x="132453" y="235822"/>
                      <a:pt x="171278" y="196437"/>
                    </a:cubicBezTo>
                    <a:lnTo>
                      <a:pt x="262313" y="104210"/>
                    </a:lnTo>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8" name="Google Shape;238;p4"/>
              <p:cNvSpPr/>
              <p:nvPr/>
            </p:nvSpPr>
            <p:spPr>
              <a:xfrm>
                <a:off x="9281337" y="2046795"/>
                <a:ext cx="262313" cy="237994"/>
              </a:xfrm>
              <a:custGeom>
                <a:avLst/>
                <a:gdLst/>
                <a:ahLst/>
                <a:cxnLst/>
                <a:rect l="l" t="t" r="r" b="b"/>
                <a:pathLst>
                  <a:path w="262313" h="237994" extrusionOk="0">
                    <a:moveTo>
                      <a:pt x="106313" y="0"/>
                    </a:moveTo>
                    <a:lnTo>
                      <a:pt x="40156" y="66997"/>
                    </a:lnTo>
                    <a:cubicBezTo>
                      <a:pt x="1332" y="106313"/>
                      <a:pt x="31887" y="140933"/>
                      <a:pt x="6377" y="166723"/>
                    </a:cubicBezTo>
                    <a:lnTo>
                      <a:pt x="0" y="173240"/>
                    </a:lnTo>
                    <a:lnTo>
                      <a:pt x="65596" y="237995"/>
                    </a:lnTo>
                    <a:lnTo>
                      <a:pt x="71973" y="231477"/>
                    </a:lnTo>
                    <a:cubicBezTo>
                      <a:pt x="97483" y="205617"/>
                      <a:pt x="132453" y="235822"/>
                      <a:pt x="171278" y="196437"/>
                    </a:cubicBezTo>
                    <a:lnTo>
                      <a:pt x="262313" y="10421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9" name="Google Shape;239;p4"/>
              <p:cNvSpPr/>
              <p:nvPr/>
            </p:nvSpPr>
            <p:spPr>
              <a:xfrm>
                <a:off x="9223100" y="2199782"/>
                <a:ext cx="137428" cy="137428"/>
              </a:xfrm>
              <a:custGeom>
                <a:avLst/>
                <a:gdLst/>
                <a:ahLst/>
                <a:cxnLst/>
                <a:rect l="l" t="t" r="r" b="b"/>
                <a:pathLst>
                  <a:path w="137428" h="137428" extrusionOk="0">
                    <a:moveTo>
                      <a:pt x="99165" y="137429"/>
                    </a:moveTo>
                    <a:lnTo>
                      <a:pt x="137429" y="98464"/>
                    </a:lnTo>
                    <a:lnTo>
                      <a:pt x="37774" y="0"/>
                    </a:lnTo>
                    <a:lnTo>
                      <a:pt x="0" y="3826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0" name="Google Shape;240;p4"/>
              <p:cNvSpPr/>
              <p:nvPr/>
            </p:nvSpPr>
            <p:spPr>
              <a:xfrm>
                <a:off x="9412038" y="2045113"/>
                <a:ext cx="106733" cy="108134"/>
              </a:xfrm>
              <a:custGeom>
                <a:avLst/>
                <a:gdLst/>
                <a:ahLst/>
                <a:cxnLst/>
                <a:rect l="l" t="t" r="r" b="b"/>
                <a:pathLst>
                  <a:path w="106733" h="108134" extrusionOk="0">
                    <a:moveTo>
                      <a:pt x="106733" y="0"/>
                    </a:moveTo>
                    <a:lnTo>
                      <a:pt x="0" y="10813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1" name="Google Shape;241;p4"/>
              <p:cNvSpPr/>
              <p:nvPr/>
            </p:nvSpPr>
            <p:spPr>
              <a:xfrm>
                <a:off x="9444836" y="2096833"/>
                <a:ext cx="87601" cy="88792"/>
              </a:xfrm>
              <a:custGeom>
                <a:avLst/>
                <a:gdLst/>
                <a:ahLst/>
                <a:cxnLst/>
                <a:rect l="l" t="t" r="r" b="b"/>
                <a:pathLst>
                  <a:path w="87601" h="88792" extrusionOk="0">
                    <a:moveTo>
                      <a:pt x="0" y="88793"/>
                    </a:moveTo>
                    <a:lnTo>
                      <a:pt x="8760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2" name="Google Shape;242;p4"/>
              <p:cNvSpPr/>
              <p:nvPr/>
            </p:nvSpPr>
            <p:spPr>
              <a:xfrm>
                <a:off x="9379240" y="2032078"/>
                <a:ext cx="87671" cy="88792"/>
              </a:xfrm>
              <a:custGeom>
                <a:avLst/>
                <a:gdLst/>
                <a:ahLst/>
                <a:cxnLst/>
                <a:rect l="l" t="t" r="r" b="b"/>
                <a:pathLst>
                  <a:path w="87671" h="88792" extrusionOk="0">
                    <a:moveTo>
                      <a:pt x="87671" y="0"/>
                    </a:moveTo>
                    <a:lnTo>
                      <a:pt x="0" y="887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243" name="Google Shape;243;p4"/>
          <p:cNvGrpSpPr/>
          <p:nvPr/>
        </p:nvGrpSpPr>
        <p:grpSpPr>
          <a:xfrm>
            <a:off x="5245352" y="3256748"/>
            <a:ext cx="493407" cy="449071"/>
            <a:chOff x="5245352" y="3256748"/>
            <a:chExt cx="493407" cy="449071"/>
          </a:xfrm>
        </p:grpSpPr>
        <p:sp>
          <p:nvSpPr>
            <p:cNvPr id="244" name="Google Shape;244;p4"/>
            <p:cNvSpPr/>
            <p:nvPr/>
          </p:nvSpPr>
          <p:spPr>
            <a:xfrm>
              <a:off x="5245352" y="3256748"/>
              <a:ext cx="231533" cy="370476"/>
            </a:xfrm>
            <a:custGeom>
              <a:avLst/>
              <a:gdLst/>
              <a:ahLst/>
              <a:cxnLst/>
              <a:rect l="l" t="t" r="r" b="b"/>
              <a:pathLst>
                <a:path w="231533" h="370476" extrusionOk="0">
                  <a:moveTo>
                    <a:pt x="208470" y="45456"/>
                  </a:moveTo>
                  <a:lnTo>
                    <a:pt x="208470" y="0"/>
                  </a:lnTo>
                  <a:lnTo>
                    <a:pt x="0" y="0"/>
                  </a:lnTo>
                  <a:lnTo>
                    <a:pt x="0" y="249000"/>
                  </a:lnTo>
                  <a:cubicBezTo>
                    <a:pt x="0" y="265234"/>
                    <a:pt x="13099" y="278333"/>
                    <a:pt x="29334" y="278333"/>
                  </a:cubicBezTo>
                  <a:lnTo>
                    <a:pt x="29334" y="278333"/>
                  </a:lnTo>
                  <a:cubicBezTo>
                    <a:pt x="45568" y="278333"/>
                    <a:pt x="58667" y="265234"/>
                    <a:pt x="58667" y="249000"/>
                  </a:cubicBezTo>
                  <a:lnTo>
                    <a:pt x="58667" y="74789"/>
                  </a:lnTo>
                  <a:cubicBezTo>
                    <a:pt x="58667" y="58555"/>
                    <a:pt x="71767" y="45456"/>
                    <a:pt x="88001" y="45456"/>
                  </a:cubicBezTo>
                  <a:lnTo>
                    <a:pt x="88001" y="45456"/>
                  </a:lnTo>
                  <a:cubicBezTo>
                    <a:pt x="104235" y="45456"/>
                    <a:pt x="117334" y="58555"/>
                    <a:pt x="117334" y="74789"/>
                  </a:cubicBezTo>
                  <a:lnTo>
                    <a:pt x="117334" y="370476"/>
                  </a:lnTo>
                  <a:lnTo>
                    <a:pt x="231534" y="370476"/>
                  </a:lnTo>
                  <a:lnTo>
                    <a:pt x="117334" y="370476"/>
                  </a:lnTo>
                  <a:lnTo>
                    <a:pt x="117334" y="74789"/>
                  </a:lnTo>
                  <a:cubicBezTo>
                    <a:pt x="117334" y="58555"/>
                    <a:pt x="104235" y="45456"/>
                    <a:pt x="88001" y="45456"/>
                  </a:cubicBezTo>
                  <a:lnTo>
                    <a:pt x="88001" y="45456"/>
                  </a:lnTo>
                  <a:cubicBezTo>
                    <a:pt x="71767" y="45456"/>
                    <a:pt x="58667" y="58555"/>
                    <a:pt x="58667" y="74789"/>
                  </a:cubicBezTo>
                  <a:lnTo>
                    <a:pt x="58667" y="249000"/>
                  </a:lnTo>
                  <a:cubicBezTo>
                    <a:pt x="58667" y="265234"/>
                    <a:pt x="45568" y="278333"/>
                    <a:pt x="29334" y="278333"/>
                  </a:cubicBezTo>
                  <a:lnTo>
                    <a:pt x="29334" y="278333"/>
                  </a:lnTo>
                  <a:cubicBezTo>
                    <a:pt x="13099" y="278333"/>
                    <a:pt x="0" y="265234"/>
                    <a:pt x="0" y="249000"/>
                  </a:cubicBezTo>
                  <a:lnTo>
                    <a:pt x="0" y="0"/>
                  </a:lnTo>
                  <a:lnTo>
                    <a:pt x="208470" y="0"/>
                  </a:lnTo>
                  <a:lnTo>
                    <a:pt x="208470" y="45456"/>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5" name="Google Shape;245;p4"/>
            <p:cNvSpPr/>
            <p:nvPr/>
          </p:nvSpPr>
          <p:spPr>
            <a:xfrm>
              <a:off x="5333352" y="3302091"/>
              <a:ext cx="257172" cy="106698"/>
            </a:xfrm>
            <a:custGeom>
              <a:avLst/>
              <a:gdLst/>
              <a:ahLst/>
              <a:cxnLst/>
              <a:rect l="l" t="t" r="r" b="b"/>
              <a:pathLst>
                <a:path w="257172" h="106698" extrusionOk="0">
                  <a:moveTo>
                    <a:pt x="0" y="112"/>
                  </a:moveTo>
                  <a:lnTo>
                    <a:pt x="232765" y="112"/>
                  </a:lnTo>
                  <a:cubicBezTo>
                    <a:pt x="246201" y="112"/>
                    <a:pt x="257173" y="10972"/>
                    <a:pt x="257173" y="24519"/>
                  </a:cubicBezTo>
                  <a:lnTo>
                    <a:pt x="257173" y="106698"/>
                  </a:lnTo>
                  <a:lnTo>
                    <a:pt x="257173" y="24407"/>
                  </a:lnTo>
                  <a:cubicBezTo>
                    <a:pt x="257173" y="10972"/>
                    <a:pt x="246313" y="0"/>
                    <a:pt x="232765" y="0"/>
                  </a:cubicBez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6" name="Google Shape;246;p4"/>
            <p:cNvSpPr/>
            <p:nvPr/>
          </p:nvSpPr>
          <p:spPr>
            <a:xfrm>
              <a:off x="5274685" y="3535081"/>
              <a:ext cx="88000" cy="11196"/>
            </a:xfrm>
            <a:custGeom>
              <a:avLst/>
              <a:gdLst/>
              <a:ahLst/>
              <a:cxnLst/>
              <a:rect l="l" t="t" r="r" b="b"/>
              <a:pathLst>
                <a:path w="88000" h="11196" extrusionOk="0">
                  <a:moveTo>
                    <a:pt x="0" y="0"/>
                  </a:moveTo>
                  <a:lnTo>
                    <a:pt x="88001"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7" name="Google Shape;247;p4"/>
            <p:cNvSpPr/>
            <p:nvPr/>
          </p:nvSpPr>
          <p:spPr>
            <a:xfrm>
              <a:off x="5400304" y="3354041"/>
              <a:ext cx="146443" cy="11196"/>
            </a:xfrm>
            <a:custGeom>
              <a:avLst/>
              <a:gdLst/>
              <a:ahLst/>
              <a:cxnLst/>
              <a:rect l="l" t="t" r="r" b="b"/>
              <a:pathLst>
                <a:path w="146443" h="11196" extrusionOk="0">
                  <a:moveTo>
                    <a:pt x="0" y="0"/>
                  </a:moveTo>
                  <a:lnTo>
                    <a:pt x="146444"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8" name="Google Shape;248;p4"/>
            <p:cNvSpPr/>
            <p:nvPr/>
          </p:nvSpPr>
          <p:spPr>
            <a:xfrm>
              <a:off x="5400304" y="3399497"/>
              <a:ext cx="120357" cy="11196"/>
            </a:xfrm>
            <a:custGeom>
              <a:avLst/>
              <a:gdLst/>
              <a:ahLst/>
              <a:cxnLst/>
              <a:rect l="l" t="t" r="r" b="b"/>
              <a:pathLst>
                <a:path w="120357" h="11196" extrusionOk="0">
                  <a:moveTo>
                    <a:pt x="0" y="0"/>
                  </a:moveTo>
                  <a:lnTo>
                    <a:pt x="12035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9" name="Google Shape;249;p4"/>
            <p:cNvSpPr/>
            <p:nvPr/>
          </p:nvSpPr>
          <p:spPr>
            <a:xfrm>
              <a:off x="5400304" y="3444953"/>
              <a:ext cx="76692" cy="11196"/>
            </a:xfrm>
            <a:custGeom>
              <a:avLst/>
              <a:gdLst/>
              <a:ahLst/>
              <a:cxnLst/>
              <a:rect l="l" t="t" r="r" b="b"/>
              <a:pathLst>
                <a:path w="76692" h="11196" extrusionOk="0">
                  <a:moveTo>
                    <a:pt x="0" y="0"/>
                  </a:moveTo>
                  <a:lnTo>
                    <a:pt x="76693"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0" name="Google Shape;250;p4"/>
            <p:cNvSpPr/>
            <p:nvPr/>
          </p:nvSpPr>
          <p:spPr>
            <a:xfrm>
              <a:off x="5400304" y="3490409"/>
              <a:ext cx="53516" cy="11196"/>
            </a:xfrm>
            <a:custGeom>
              <a:avLst/>
              <a:gdLst/>
              <a:ahLst/>
              <a:cxnLst/>
              <a:rect l="l" t="t" r="r" b="b"/>
              <a:pathLst>
                <a:path w="53516" h="11196" extrusionOk="0">
                  <a:moveTo>
                    <a:pt x="0" y="0"/>
                  </a:moveTo>
                  <a:lnTo>
                    <a:pt x="5351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1" name="Google Shape;251;p4"/>
            <p:cNvSpPr/>
            <p:nvPr/>
          </p:nvSpPr>
          <p:spPr>
            <a:xfrm>
              <a:off x="5400304" y="3535752"/>
              <a:ext cx="45008" cy="11196"/>
            </a:xfrm>
            <a:custGeom>
              <a:avLst/>
              <a:gdLst/>
              <a:ahLst/>
              <a:cxnLst/>
              <a:rect l="l" t="t" r="r" b="b"/>
              <a:pathLst>
                <a:path w="45008" h="11196" extrusionOk="0">
                  <a:moveTo>
                    <a:pt x="0" y="0"/>
                  </a:moveTo>
                  <a:lnTo>
                    <a:pt x="4500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2" name="Google Shape;252;p4"/>
            <p:cNvSpPr/>
            <p:nvPr/>
          </p:nvSpPr>
          <p:spPr>
            <a:xfrm>
              <a:off x="5400304" y="3581208"/>
              <a:ext cx="53516" cy="11196"/>
            </a:xfrm>
            <a:custGeom>
              <a:avLst/>
              <a:gdLst/>
              <a:ahLst/>
              <a:cxnLst/>
              <a:rect l="l" t="t" r="r" b="b"/>
              <a:pathLst>
                <a:path w="53516" h="11196" extrusionOk="0">
                  <a:moveTo>
                    <a:pt x="0" y="0"/>
                  </a:moveTo>
                  <a:lnTo>
                    <a:pt x="5351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3" name="Google Shape;253;p4"/>
            <p:cNvSpPr/>
            <p:nvPr/>
          </p:nvSpPr>
          <p:spPr>
            <a:xfrm>
              <a:off x="5630943" y="3598002"/>
              <a:ext cx="25526" cy="25526"/>
            </a:xfrm>
            <a:custGeom>
              <a:avLst/>
              <a:gdLst/>
              <a:ahLst/>
              <a:cxnLst/>
              <a:rect l="l" t="t" r="r" b="b"/>
              <a:pathLst>
                <a:path w="25526" h="25526" extrusionOk="0">
                  <a:moveTo>
                    <a:pt x="0" y="0"/>
                  </a:moveTo>
                  <a:lnTo>
                    <a:pt x="25527" y="25527"/>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4" name="Google Shape;254;p4"/>
            <p:cNvSpPr/>
            <p:nvPr/>
          </p:nvSpPr>
          <p:spPr>
            <a:xfrm>
              <a:off x="5710546" y="3677606"/>
              <a:ext cx="28213" cy="28213"/>
            </a:xfrm>
            <a:custGeom>
              <a:avLst/>
              <a:gdLst/>
              <a:ahLst/>
              <a:cxnLst/>
              <a:rect l="l" t="t" r="r" b="b"/>
              <a:pathLst>
                <a:path w="28213" h="28213" extrusionOk="0">
                  <a:moveTo>
                    <a:pt x="28214" y="28214"/>
                  </a:moveTo>
                  <a:lnTo>
                    <a:pt x="0" y="0"/>
                  </a:lnTo>
                  <a:lnTo>
                    <a:pt x="28214" y="2821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5" name="Google Shape;255;p4"/>
            <p:cNvSpPr/>
            <p:nvPr/>
          </p:nvSpPr>
          <p:spPr>
            <a:xfrm>
              <a:off x="5656469" y="3623641"/>
              <a:ext cx="68183" cy="68071"/>
            </a:xfrm>
            <a:custGeom>
              <a:avLst/>
              <a:gdLst/>
              <a:ahLst/>
              <a:cxnLst/>
              <a:rect l="l" t="t" r="r" b="b"/>
              <a:pathLst>
                <a:path w="68183" h="68071" extrusionOk="0">
                  <a:moveTo>
                    <a:pt x="39970" y="68072"/>
                  </a:moveTo>
                  <a:lnTo>
                    <a:pt x="54077" y="53965"/>
                  </a:lnTo>
                  <a:lnTo>
                    <a:pt x="68184" y="39858"/>
                  </a:lnTo>
                  <a:lnTo>
                    <a:pt x="28214" y="0"/>
                  </a:lnTo>
                  <a:lnTo>
                    <a:pt x="0" y="0"/>
                  </a:lnTo>
                  <a:lnTo>
                    <a:pt x="0" y="28102"/>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6" name="Google Shape;256;p4"/>
            <p:cNvSpPr/>
            <p:nvPr/>
          </p:nvSpPr>
          <p:spPr>
            <a:xfrm>
              <a:off x="5477809" y="3444869"/>
              <a:ext cx="179528" cy="179528"/>
            </a:xfrm>
            <a:custGeom>
              <a:avLst/>
              <a:gdLst/>
              <a:ahLst/>
              <a:cxnLst/>
              <a:rect l="l" t="t" r="r" b="b"/>
              <a:pathLst>
                <a:path w="179528" h="179528" extrusionOk="0">
                  <a:moveTo>
                    <a:pt x="26283" y="153246"/>
                  </a:moveTo>
                  <a:cubicBezTo>
                    <a:pt x="61326" y="188289"/>
                    <a:pt x="118202" y="188289"/>
                    <a:pt x="153246" y="153246"/>
                  </a:cubicBezTo>
                  <a:cubicBezTo>
                    <a:pt x="188289" y="118202"/>
                    <a:pt x="188289" y="61326"/>
                    <a:pt x="153246" y="26283"/>
                  </a:cubicBezTo>
                  <a:cubicBezTo>
                    <a:pt x="118202" y="-8761"/>
                    <a:pt x="61326" y="-8761"/>
                    <a:pt x="26283" y="26283"/>
                  </a:cubicBezTo>
                  <a:cubicBezTo>
                    <a:pt x="-8761" y="61326"/>
                    <a:pt x="-8761" y="118202"/>
                    <a:pt x="26283" y="153246"/>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57" name="Google Shape;257;p4"/>
          <p:cNvGrpSpPr/>
          <p:nvPr/>
        </p:nvGrpSpPr>
        <p:grpSpPr>
          <a:xfrm>
            <a:off x="9227736" y="3251334"/>
            <a:ext cx="445451" cy="456055"/>
            <a:chOff x="9227736" y="3251334"/>
            <a:chExt cx="445451" cy="456055"/>
          </a:xfrm>
        </p:grpSpPr>
        <p:sp>
          <p:nvSpPr>
            <p:cNvPr id="258" name="Google Shape;258;p4"/>
            <p:cNvSpPr/>
            <p:nvPr/>
          </p:nvSpPr>
          <p:spPr>
            <a:xfrm>
              <a:off x="9375029" y="3488870"/>
              <a:ext cx="86208" cy="86209"/>
            </a:xfrm>
            <a:custGeom>
              <a:avLst/>
              <a:gdLst/>
              <a:ahLst/>
              <a:cxnLst/>
              <a:rect l="l" t="t" r="r" b="b"/>
              <a:pathLst>
                <a:path w="86208" h="86209" extrusionOk="0">
                  <a:moveTo>
                    <a:pt x="86209" y="86209"/>
                  </a:moveTo>
                  <a:lnTo>
                    <a:pt x="0" y="0"/>
                  </a:lnTo>
                  <a:lnTo>
                    <a:pt x="86209" y="86209"/>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9" name="Google Shape;259;p4"/>
            <p:cNvSpPr/>
            <p:nvPr/>
          </p:nvSpPr>
          <p:spPr>
            <a:xfrm>
              <a:off x="9413609" y="3414417"/>
              <a:ext cx="195498" cy="230390"/>
            </a:xfrm>
            <a:custGeom>
              <a:avLst/>
              <a:gdLst/>
              <a:ahLst/>
              <a:cxnLst/>
              <a:rect l="l" t="t" r="r" b="b"/>
              <a:pathLst>
                <a:path w="195498" h="230390" extrusionOk="0">
                  <a:moveTo>
                    <a:pt x="63764" y="0"/>
                  </a:moveTo>
                  <a:lnTo>
                    <a:pt x="131187" y="67423"/>
                  </a:lnTo>
                  <a:lnTo>
                    <a:pt x="131187" y="67423"/>
                  </a:lnTo>
                  <a:cubicBezTo>
                    <a:pt x="152970" y="89206"/>
                    <a:pt x="179709" y="154208"/>
                    <a:pt x="184549" y="160086"/>
                  </a:cubicBezTo>
                  <a:cubicBezTo>
                    <a:pt x="189505" y="165964"/>
                    <a:pt x="195498" y="171035"/>
                    <a:pt x="195498" y="171035"/>
                  </a:cubicBezTo>
                  <a:lnTo>
                    <a:pt x="136143" y="230390"/>
                  </a:lnTo>
                  <a:lnTo>
                    <a:pt x="127960" y="222207"/>
                  </a:lnTo>
                  <a:cubicBezTo>
                    <a:pt x="127960" y="222207"/>
                    <a:pt x="84164" y="231197"/>
                    <a:pt x="65724" y="225780"/>
                  </a:cubicBezTo>
                  <a:cubicBezTo>
                    <a:pt x="25040" y="213909"/>
                    <a:pt x="-11034" y="207224"/>
                    <a:pt x="3142" y="186133"/>
                  </a:cubicBezTo>
                  <a:cubicBezTo>
                    <a:pt x="-11034" y="207224"/>
                    <a:pt x="25040" y="214024"/>
                    <a:pt x="65724" y="225780"/>
                  </a:cubicBezTo>
                  <a:cubicBezTo>
                    <a:pt x="84164" y="231197"/>
                    <a:pt x="127960" y="222207"/>
                    <a:pt x="127960" y="222207"/>
                  </a:cubicBezTo>
                  <a:lnTo>
                    <a:pt x="136143" y="230390"/>
                  </a:lnTo>
                  <a:lnTo>
                    <a:pt x="195498" y="171035"/>
                  </a:lnTo>
                  <a:cubicBezTo>
                    <a:pt x="195498" y="171035"/>
                    <a:pt x="189505" y="165849"/>
                    <a:pt x="184549" y="160086"/>
                  </a:cubicBezTo>
                  <a:cubicBezTo>
                    <a:pt x="179593" y="154208"/>
                    <a:pt x="152970" y="89206"/>
                    <a:pt x="131187" y="67423"/>
                  </a:cubicBezTo>
                  <a:lnTo>
                    <a:pt x="131187" y="67423"/>
                  </a:lnTo>
                  <a:lnTo>
                    <a:pt x="63764" y="0"/>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0" name="Google Shape;260;p4"/>
            <p:cNvSpPr/>
            <p:nvPr/>
          </p:nvSpPr>
          <p:spPr>
            <a:xfrm>
              <a:off x="9427469" y="3423176"/>
              <a:ext cx="72609" cy="72609"/>
            </a:xfrm>
            <a:custGeom>
              <a:avLst/>
              <a:gdLst/>
              <a:ahLst/>
              <a:cxnLst/>
              <a:rect l="l" t="t" r="r" b="b"/>
              <a:pathLst>
                <a:path w="72609" h="72609" extrusionOk="0">
                  <a:moveTo>
                    <a:pt x="72609" y="72609"/>
                  </a:moveTo>
                  <a:lnTo>
                    <a:pt x="72609" y="72609"/>
                  </a:lnTo>
                  <a:lnTo>
                    <a:pt x="0" y="0"/>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1" name="Google Shape;261;p4"/>
            <p:cNvSpPr/>
            <p:nvPr/>
          </p:nvSpPr>
          <p:spPr>
            <a:xfrm>
              <a:off x="9393123" y="3447955"/>
              <a:ext cx="73876" cy="73876"/>
            </a:xfrm>
            <a:custGeom>
              <a:avLst/>
              <a:gdLst/>
              <a:ahLst/>
              <a:cxnLst/>
              <a:rect l="l" t="t" r="r" b="b"/>
              <a:pathLst>
                <a:path w="73876" h="73876" extrusionOk="0">
                  <a:moveTo>
                    <a:pt x="73877" y="73877"/>
                  </a:moveTo>
                  <a:lnTo>
                    <a:pt x="0" y="0"/>
                  </a:lnTo>
                  <a:lnTo>
                    <a:pt x="73877" y="73877"/>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2" name="Google Shape;262;p4"/>
            <p:cNvSpPr/>
            <p:nvPr/>
          </p:nvSpPr>
          <p:spPr>
            <a:xfrm>
              <a:off x="9273030" y="3297435"/>
              <a:ext cx="186363" cy="155591"/>
            </a:xfrm>
            <a:custGeom>
              <a:avLst/>
              <a:gdLst/>
              <a:ahLst/>
              <a:cxnLst/>
              <a:rect l="l" t="t" r="r" b="b"/>
              <a:pathLst>
                <a:path w="186363" h="155591" extrusionOk="0">
                  <a:moveTo>
                    <a:pt x="186363" y="64426"/>
                  </a:moveTo>
                  <a:cubicBezTo>
                    <a:pt x="181407" y="59240"/>
                    <a:pt x="172879" y="50942"/>
                    <a:pt x="159625" y="37688"/>
                  </a:cubicBezTo>
                  <a:cubicBezTo>
                    <a:pt x="136689" y="14752"/>
                    <a:pt x="94277" y="14407"/>
                    <a:pt x="94277" y="14407"/>
                  </a:cubicBezTo>
                  <a:lnTo>
                    <a:pt x="79870" y="0"/>
                  </a:lnTo>
                  <a:lnTo>
                    <a:pt x="0" y="79870"/>
                  </a:lnTo>
                  <a:cubicBezTo>
                    <a:pt x="0" y="79870"/>
                    <a:pt x="12217" y="91165"/>
                    <a:pt x="17173" y="97043"/>
                  </a:cubicBezTo>
                  <a:cubicBezTo>
                    <a:pt x="22128" y="102921"/>
                    <a:pt x="28122" y="131734"/>
                    <a:pt x="52094" y="155591"/>
                  </a:cubicBezTo>
                  <a:cubicBezTo>
                    <a:pt x="28237" y="131734"/>
                    <a:pt x="22128" y="102921"/>
                    <a:pt x="17173" y="97043"/>
                  </a:cubicBezTo>
                  <a:cubicBezTo>
                    <a:pt x="12217" y="91165"/>
                    <a:pt x="0" y="79870"/>
                    <a:pt x="0" y="79870"/>
                  </a:cubicBezTo>
                  <a:lnTo>
                    <a:pt x="79870" y="0"/>
                  </a:lnTo>
                  <a:lnTo>
                    <a:pt x="94277" y="14407"/>
                  </a:lnTo>
                  <a:cubicBezTo>
                    <a:pt x="94277" y="14407"/>
                    <a:pt x="136689" y="14752"/>
                    <a:pt x="159625" y="37688"/>
                  </a:cubicBezTo>
                  <a:cubicBezTo>
                    <a:pt x="172994" y="51057"/>
                    <a:pt x="181407" y="59240"/>
                    <a:pt x="186363" y="64426"/>
                  </a:cubicBez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3" name="Google Shape;263;p4"/>
            <p:cNvSpPr/>
            <p:nvPr/>
          </p:nvSpPr>
          <p:spPr>
            <a:xfrm>
              <a:off x="9535345" y="3251334"/>
              <a:ext cx="137842" cy="137957"/>
            </a:xfrm>
            <a:custGeom>
              <a:avLst/>
              <a:gdLst/>
              <a:ahLst/>
              <a:cxnLst/>
              <a:rect l="l" t="t" r="r" b="b"/>
              <a:pathLst>
                <a:path w="137842" h="137957" extrusionOk="0">
                  <a:moveTo>
                    <a:pt x="33538" y="0"/>
                  </a:moveTo>
                  <a:lnTo>
                    <a:pt x="0" y="33539"/>
                  </a:lnTo>
                  <a:lnTo>
                    <a:pt x="104419" y="137957"/>
                  </a:lnTo>
                  <a:lnTo>
                    <a:pt x="137842" y="104419"/>
                  </a:lnTo>
                  <a:lnTo>
                    <a:pt x="104419" y="137957"/>
                  </a:lnTo>
                  <a:lnTo>
                    <a:pt x="0" y="33539"/>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4" name="Google Shape;264;p4"/>
            <p:cNvSpPr/>
            <p:nvPr/>
          </p:nvSpPr>
          <p:spPr>
            <a:xfrm>
              <a:off x="9478180" y="3296744"/>
              <a:ext cx="148906" cy="174607"/>
            </a:xfrm>
            <a:custGeom>
              <a:avLst/>
              <a:gdLst/>
              <a:ahLst/>
              <a:cxnLst/>
              <a:rect l="l" t="t" r="r" b="b"/>
              <a:pathLst>
                <a:path w="148906" h="174607" extrusionOk="0">
                  <a:moveTo>
                    <a:pt x="103151" y="174608"/>
                  </a:moveTo>
                  <a:lnTo>
                    <a:pt x="117558" y="160201"/>
                  </a:lnTo>
                  <a:cubicBezTo>
                    <a:pt x="130120" y="147639"/>
                    <a:pt x="126202" y="102575"/>
                    <a:pt x="126202" y="102575"/>
                  </a:cubicBezTo>
                  <a:lnTo>
                    <a:pt x="148906" y="79870"/>
                  </a:lnTo>
                  <a:lnTo>
                    <a:pt x="69036" y="0"/>
                  </a:lnTo>
                  <a:cubicBezTo>
                    <a:pt x="69036" y="0"/>
                    <a:pt x="49443" y="20515"/>
                    <a:pt x="43565" y="25471"/>
                  </a:cubicBezTo>
                  <a:cubicBezTo>
                    <a:pt x="37688" y="30427"/>
                    <a:pt x="12908" y="32501"/>
                    <a:pt x="0" y="45410"/>
                  </a:cubicBezTo>
                  <a:cubicBezTo>
                    <a:pt x="12908" y="32501"/>
                    <a:pt x="37688" y="30542"/>
                    <a:pt x="43565" y="25471"/>
                  </a:cubicBezTo>
                  <a:cubicBezTo>
                    <a:pt x="49443" y="20515"/>
                    <a:pt x="69036" y="0"/>
                    <a:pt x="69036" y="0"/>
                  </a:cubicBezTo>
                  <a:lnTo>
                    <a:pt x="148906" y="79870"/>
                  </a:lnTo>
                  <a:lnTo>
                    <a:pt x="126202" y="102575"/>
                  </a:lnTo>
                  <a:cubicBezTo>
                    <a:pt x="126202" y="102575"/>
                    <a:pt x="130120" y="147639"/>
                    <a:pt x="117558" y="160201"/>
                  </a:cubicBezTo>
                  <a:lnTo>
                    <a:pt x="103151" y="174608"/>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5" name="Google Shape;265;p4"/>
            <p:cNvSpPr/>
            <p:nvPr/>
          </p:nvSpPr>
          <p:spPr>
            <a:xfrm>
              <a:off x="9478180" y="3296744"/>
              <a:ext cx="148906" cy="174607"/>
            </a:xfrm>
            <a:custGeom>
              <a:avLst/>
              <a:gdLst/>
              <a:ahLst/>
              <a:cxnLst/>
              <a:rect l="l" t="t" r="r" b="b"/>
              <a:pathLst>
                <a:path w="148906" h="174607" extrusionOk="0">
                  <a:moveTo>
                    <a:pt x="103151" y="174608"/>
                  </a:moveTo>
                  <a:lnTo>
                    <a:pt x="117558" y="160201"/>
                  </a:lnTo>
                  <a:cubicBezTo>
                    <a:pt x="130120" y="147639"/>
                    <a:pt x="126202" y="102575"/>
                    <a:pt x="126202" y="102575"/>
                  </a:cubicBezTo>
                  <a:lnTo>
                    <a:pt x="148906" y="79870"/>
                  </a:lnTo>
                  <a:lnTo>
                    <a:pt x="69036" y="0"/>
                  </a:lnTo>
                  <a:cubicBezTo>
                    <a:pt x="69036" y="0"/>
                    <a:pt x="49443" y="20515"/>
                    <a:pt x="43565" y="25471"/>
                  </a:cubicBezTo>
                  <a:cubicBezTo>
                    <a:pt x="37688" y="30427"/>
                    <a:pt x="12908" y="32501"/>
                    <a:pt x="0" y="45410"/>
                  </a:cubicBezTo>
                  <a:cubicBezTo>
                    <a:pt x="12908" y="32501"/>
                    <a:pt x="37688" y="30542"/>
                    <a:pt x="43565" y="25471"/>
                  </a:cubicBezTo>
                  <a:cubicBezTo>
                    <a:pt x="49443" y="20515"/>
                    <a:pt x="69036" y="0"/>
                    <a:pt x="69036" y="0"/>
                  </a:cubicBezTo>
                  <a:lnTo>
                    <a:pt x="148906" y="79870"/>
                  </a:lnTo>
                  <a:lnTo>
                    <a:pt x="126202" y="102575"/>
                  </a:lnTo>
                  <a:cubicBezTo>
                    <a:pt x="126202" y="102575"/>
                    <a:pt x="130120" y="147639"/>
                    <a:pt x="117558" y="160201"/>
                  </a:cubicBezTo>
                  <a:lnTo>
                    <a:pt x="103151" y="174608"/>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6" name="Google Shape;266;p4"/>
            <p:cNvSpPr/>
            <p:nvPr/>
          </p:nvSpPr>
          <p:spPr>
            <a:xfrm>
              <a:off x="9273952" y="3483453"/>
              <a:ext cx="112832" cy="178526"/>
            </a:xfrm>
            <a:custGeom>
              <a:avLst/>
              <a:gdLst/>
              <a:ahLst/>
              <a:cxnLst/>
              <a:rect l="l" t="t" r="r" b="b"/>
              <a:pathLst>
                <a:path w="112832" h="178526" extrusionOk="0">
                  <a:moveTo>
                    <a:pt x="112832" y="145564"/>
                  </a:moveTo>
                  <a:cubicBezTo>
                    <a:pt x="106954" y="150520"/>
                    <a:pt x="79870" y="178526"/>
                    <a:pt x="79870" y="178526"/>
                  </a:cubicBezTo>
                  <a:lnTo>
                    <a:pt x="0" y="98656"/>
                  </a:lnTo>
                  <a:lnTo>
                    <a:pt x="14407" y="84250"/>
                  </a:lnTo>
                  <a:cubicBezTo>
                    <a:pt x="14407" y="84250"/>
                    <a:pt x="12678" y="36074"/>
                    <a:pt x="25240" y="23627"/>
                  </a:cubicBezTo>
                  <a:cubicBezTo>
                    <a:pt x="25240" y="23627"/>
                    <a:pt x="36996" y="10258"/>
                    <a:pt x="49789" y="0"/>
                  </a:cubicBezTo>
                  <a:cubicBezTo>
                    <a:pt x="36996" y="10258"/>
                    <a:pt x="25240" y="23627"/>
                    <a:pt x="25240" y="23627"/>
                  </a:cubicBezTo>
                  <a:cubicBezTo>
                    <a:pt x="12678" y="36189"/>
                    <a:pt x="14407" y="84250"/>
                    <a:pt x="14407" y="84250"/>
                  </a:cubicBezTo>
                  <a:lnTo>
                    <a:pt x="0" y="98656"/>
                  </a:lnTo>
                  <a:lnTo>
                    <a:pt x="79870" y="178526"/>
                  </a:lnTo>
                  <a:cubicBezTo>
                    <a:pt x="79870" y="178526"/>
                    <a:pt x="106954" y="150520"/>
                    <a:pt x="112832" y="145564"/>
                  </a:cubicBez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7" name="Google Shape;267;p4"/>
            <p:cNvSpPr/>
            <p:nvPr/>
          </p:nvSpPr>
          <p:spPr>
            <a:xfrm>
              <a:off x="9227736" y="3251334"/>
              <a:ext cx="137957" cy="137957"/>
            </a:xfrm>
            <a:custGeom>
              <a:avLst/>
              <a:gdLst/>
              <a:ahLst/>
              <a:cxnLst/>
              <a:rect l="l" t="t" r="r" b="b"/>
              <a:pathLst>
                <a:path w="137957" h="137957" extrusionOk="0">
                  <a:moveTo>
                    <a:pt x="0" y="104419"/>
                  </a:moveTo>
                  <a:lnTo>
                    <a:pt x="33538" y="137957"/>
                  </a:lnTo>
                  <a:lnTo>
                    <a:pt x="137957" y="33539"/>
                  </a:lnTo>
                  <a:lnTo>
                    <a:pt x="104419" y="0"/>
                  </a:lnTo>
                  <a:lnTo>
                    <a:pt x="137957" y="33539"/>
                  </a:lnTo>
                  <a:lnTo>
                    <a:pt x="33538" y="13795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8" name="Google Shape;268;p4"/>
            <p:cNvSpPr/>
            <p:nvPr/>
          </p:nvSpPr>
          <p:spPr>
            <a:xfrm>
              <a:off x="9535345" y="3251334"/>
              <a:ext cx="137842" cy="137957"/>
            </a:xfrm>
            <a:custGeom>
              <a:avLst/>
              <a:gdLst/>
              <a:ahLst/>
              <a:cxnLst/>
              <a:rect l="l" t="t" r="r" b="b"/>
              <a:pathLst>
                <a:path w="137842" h="137957" extrusionOk="0">
                  <a:moveTo>
                    <a:pt x="33538" y="0"/>
                  </a:moveTo>
                  <a:lnTo>
                    <a:pt x="0" y="33539"/>
                  </a:lnTo>
                  <a:lnTo>
                    <a:pt x="104419" y="137957"/>
                  </a:lnTo>
                  <a:lnTo>
                    <a:pt x="137842" y="104419"/>
                  </a:lnTo>
                  <a:lnTo>
                    <a:pt x="104419" y="137957"/>
                  </a:lnTo>
                  <a:lnTo>
                    <a:pt x="0" y="33539"/>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9" name="Google Shape;269;p4"/>
            <p:cNvSpPr/>
            <p:nvPr/>
          </p:nvSpPr>
          <p:spPr>
            <a:xfrm>
              <a:off x="9227736" y="3569432"/>
              <a:ext cx="137957" cy="137957"/>
            </a:xfrm>
            <a:custGeom>
              <a:avLst/>
              <a:gdLst/>
              <a:ahLst/>
              <a:cxnLst/>
              <a:rect l="l" t="t" r="r" b="b"/>
              <a:pathLst>
                <a:path w="137957" h="137957" extrusionOk="0">
                  <a:moveTo>
                    <a:pt x="104419" y="137957"/>
                  </a:moveTo>
                  <a:lnTo>
                    <a:pt x="137957" y="104419"/>
                  </a:lnTo>
                  <a:lnTo>
                    <a:pt x="33538" y="0"/>
                  </a:lnTo>
                  <a:lnTo>
                    <a:pt x="0" y="33539"/>
                  </a:lnTo>
                  <a:lnTo>
                    <a:pt x="33538" y="0"/>
                  </a:lnTo>
                  <a:lnTo>
                    <a:pt x="137957" y="104419"/>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0" name="Google Shape;270;p4"/>
            <p:cNvSpPr/>
            <p:nvPr/>
          </p:nvSpPr>
          <p:spPr>
            <a:xfrm>
              <a:off x="9537074" y="3573581"/>
              <a:ext cx="117211" cy="117212"/>
            </a:xfrm>
            <a:custGeom>
              <a:avLst/>
              <a:gdLst/>
              <a:ahLst/>
              <a:cxnLst/>
              <a:rect l="l" t="t" r="r" b="b"/>
              <a:pathLst>
                <a:path w="117211" h="117212" extrusionOk="0">
                  <a:moveTo>
                    <a:pt x="117212" y="33308"/>
                  </a:moveTo>
                  <a:lnTo>
                    <a:pt x="83904" y="0"/>
                  </a:lnTo>
                  <a:lnTo>
                    <a:pt x="0" y="83904"/>
                  </a:lnTo>
                  <a:lnTo>
                    <a:pt x="33308" y="117212"/>
                  </a:lnTo>
                  <a:lnTo>
                    <a:pt x="0" y="83904"/>
                  </a:lnTo>
                  <a:lnTo>
                    <a:pt x="83904" y="0"/>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71" name="Google Shape;271;p4"/>
          <p:cNvGrpSpPr/>
          <p:nvPr/>
        </p:nvGrpSpPr>
        <p:grpSpPr>
          <a:xfrm>
            <a:off x="5248035" y="4614293"/>
            <a:ext cx="507227" cy="449024"/>
            <a:chOff x="5248035" y="4614293"/>
            <a:chExt cx="507227" cy="449024"/>
          </a:xfrm>
        </p:grpSpPr>
        <p:grpSp>
          <p:nvGrpSpPr>
            <p:cNvPr id="272" name="Google Shape;272;p4"/>
            <p:cNvGrpSpPr/>
            <p:nvPr/>
          </p:nvGrpSpPr>
          <p:grpSpPr>
            <a:xfrm>
              <a:off x="5248035" y="4654055"/>
              <a:ext cx="507227" cy="409262"/>
              <a:chOff x="5248035" y="4654055"/>
              <a:chExt cx="507227" cy="409262"/>
            </a:xfrm>
          </p:grpSpPr>
          <p:grpSp>
            <p:nvGrpSpPr>
              <p:cNvPr id="273" name="Google Shape;273;p4"/>
              <p:cNvGrpSpPr/>
              <p:nvPr/>
            </p:nvGrpSpPr>
            <p:grpSpPr>
              <a:xfrm>
                <a:off x="5248035" y="4714332"/>
                <a:ext cx="507227" cy="348985"/>
                <a:chOff x="5248035" y="4714332"/>
                <a:chExt cx="507227" cy="348985"/>
              </a:xfrm>
            </p:grpSpPr>
            <p:sp>
              <p:nvSpPr>
                <p:cNvPr id="274" name="Google Shape;274;p4"/>
                <p:cNvSpPr/>
                <p:nvPr/>
              </p:nvSpPr>
              <p:spPr>
                <a:xfrm>
                  <a:off x="5616959" y="5001196"/>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5" name="Google Shape;275;p4"/>
                <p:cNvSpPr/>
                <p:nvPr/>
              </p:nvSpPr>
              <p:spPr>
                <a:xfrm>
                  <a:off x="5432555" y="5001196"/>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6" name="Google Shape;276;p4"/>
                <p:cNvSpPr/>
                <p:nvPr/>
              </p:nvSpPr>
              <p:spPr>
                <a:xfrm>
                  <a:off x="5432555" y="4714332"/>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7" name="Google Shape;277;p4"/>
                <p:cNvSpPr/>
                <p:nvPr/>
              </p:nvSpPr>
              <p:spPr>
                <a:xfrm>
                  <a:off x="5248035" y="5001196"/>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8" name="Google Shape;278;p4"/>
                <p:cNvSpPr/>
                <p:nvPr/>
              </p:nvSpPr>
              <p:spPr>
                <a:xfrm>
                  <a:off x="5316495" y="4831544"/>
                  <a:ext cx="368808" cy="46101"/>
                </a:xfrm>
                <a:custGeom>
                  <a:avLst/>
                  <a:gdLst/>
                  <a:ahLst/>
                  <a:cxnLst/>
                  <a:rect l="l" t="t" r="r" b="b"/>
                  <a:pathLst>
                    <a:path w="368808" h="46101" extrusionOk="0">
                      <a:moveTo>
                        <a:pt x="0" y="46101"/>
                      </a:moveTo>
                      <a:lnTo>
                        <a:pt x="0" y="0"/>
                      </a:lnTo>
                      <a:lnTo>
                        <a:pt x="368809" y="0"/>
                      </a:lnTo>
                      <a:lnTo>
                        <a:pt x="368809" y="461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9" name="Google Shape;279;p4"/>
                <p:cNvSpPr/>
                <p:nvPr/>
              </p:nvSpPr>
              <p:spPr>
                <a:xfrm>
                  <a:off x="5500899" y="4788901"/>
                  <a:ext cx="11525" cy="88744"/>
                </a:xfrm>
                <a:custGeom>
                  <a:avLst/>
                  <a:gdLst/>
                  <a:ahLst/>
                  <a:cxnLst/>
                  <a:rect l="l" t="t" r="r" b="b"/>
                  <a:pathLst>
                    <a:path w="11525" h="88744" extrusionOk="0">
                      <a:moveTo>
                        <a:pt x="0" y="88744"/>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80" name="Google Shape;280;p4"/>
              <p:cNvGrpSpPr/>
              <p:nvPr/>
            </p:nvGrpSpPr>
            <p:grpSpPr>
              <a:xfrm>
                <a:off x="5321682" y="4654055"/>
                <a:ext cx="359934" cy="142336"/>
                <a:chOff x="5321682" y="4654055"/>
                <a:chExt cx="359934" cy="142336"/>
              </a:xfrm>
            </p:grpSpPr>
            <p:sp>
              <p:nvSpPr>
                <p:cNvPr id="281" name="Google Shape;281;p4"/>
                <p:cNvSpPr/>
                <p:nvPr/>
              </p:nvSpPr>
              <p:spPr>
                <a:xfrm>
                  <a:off x="5321682" y="4654170"/>
                  <a:ext cx="119517" cy="142221"/>
                </a:xfrm>
                <a:custGeom>
                  <a:avLst/>
                  <a:gdLst/>
                  <a:ahLst/>
                  <a:cxnLst/>
                  <a:rect l="l" t="t" r="r" b="b"/>
                  <a:pathLst>
                    <a:path w="119517" h="142221" extrusionOk="0">
                      <a:moveTo>
                        <a:pt x="119517" y="4380"/>
                      </a:moveTo>
                      <a:cubicBezTo>
                        <a:pt x="109144" y="7607"/>
                        <a:pt x="99463" y="12102"/>
                        <a:pt x="90358" y="17403"/>
                      </a:cubicBezTo>
                      <a:lnTo>
                        <a:pt x="70074" y="0"/>
                      </a:lnTo>
                      <a:lnTo>
                        <a:pt x="44142" y="20976"/>
                      </a:lnTo>
                      <a:lnTo>
                        <a:pt x="56935" y="44487"/>
                      </a:lnTo>
                      <a:cubicBezTo>
                        <a:pt x="49789" y="52325"/>
                        <a:pt x="43450" y="61084"/>
                        <a:pt x="38149" y="70304"/>
                      </a:cubicBezTo>
                      <a:lnTo>
                        <a:pt x="11986" y="65348"/>
                      </a:lnTo>
                      <a:lnTo>
                        <a:pt x="0" y="96466"/>
                      </a:lnTo>
                      <a:lnTo>
                        <a:pt x="22820" y="110412"/>
                      </a:lnTo>
                      <a:cubicBezTo>
                        <a:pt x="20515" y="120669"/>
                        <a:pt x="19593" y="133693"/>
                        <a:pt x="19478" y="142222"/>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2" name="Google Shape;282;p4"/>
                <p:cNvSpPr/>
                <p:nvPr/>
              </p:nvSpPr>
              <p:spPr>
                <a:xfrm>
                  <a:off x="5562099" y="4654055"/>
                  <a:ext cx="119517" cy="142221"/>
                </a:xfrm>
                <a:custGeom>
                  <a:avLst/>
                  <a:gdLst/>
                  <a:ahLst/>
                  <a:cxnLst/>
                  <a:rect l="l" t="t" r="r" b="b"/>
                  <a:pathLst>
                    <a:path w="119517" h="142221" extrusionOk="0">
                      <a:moveTo>
                        <a:pt x="100039" y="142222"/>
                      </a:moveTo>
                      <a:cubicBezTo>
                        <a:pt x="100155" y="131388"/>
                        <a:pt x="99002" y="120785"/>
                        <a:pt x="96697" y="110412"/>
                      </a:cubicBezTo>
                      <a:lnTo>
                        <a:pt x="119517" y="96466"/>
                      </a:lnTo>
                      <a:lnTo>
                        <a:pt x="107531" y="65348"/>
                      </a:lnTo>
                      <a:lnTo>
                        <a:pt x="81253" y="70304"/>
                      </a:lnTo>
                      <a:cubicBezTo>
                        <a:pt x="75952" y="60969"/>
                        <a:pt x="69728" y="52325"/>
                        <a:pt x="62467" y="44487"/>
                      </a:cubicBezTo>
                      <a:lnTo>
                        <a:pt x="75260" y="20976"/>
                      </a:lnTo>
                      <a:lnTo>
                        <a:pt x="49328" y="0"/>
                      </a:lnTo>
                      <a:lnTo>
                        <a:pt x="29044" y="17403"/>
                      </a:lnTo>
                      <a:cubicBezTo>
                        <a:pt x="20054" y="12102"/>
                        <a:pt x="10373" y="7722"/>
                        <a:pt x="0" y="4495"/>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83" name="Google Shape;283;p4"/>
            <p:cNvSpPr/>
            <p:nvPr/>
          </p:nvSpPr>
          <p:spPr>
            <a:xfrm>
              <a:off x="5467130" y="4901157"/>
              <a:ext cx="68229" cy="68229"/>
            </a:xfrm>
            <a:custGeom>
              <a:avLst/>
              <a:gdLst/>
              <a:ahLst/>
              <a:cxnLst/>
              <a:rect l="l" t="t" r="r" b="b"/>
              <a:pathLst>
                <a:path w="68229" h="68229" extrusionOk="0">
                  <a:moveTo>
                    <a:pt x="68230" y="34115"/>
                  </a:moveTo>
                  <a:cubicBezTo>
                    <a:pt x="68230" y="53016"/>
                    <a:pt x="52901" y="68229"/>
                    <a:pt x="34115" y="68229"/>
                  </a:cubicBezTo>
                  <a:cubicBezTo>
                    <a:pt x="15213"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4" name="Google Shape;284;p4"/>
            <p:cNvSpPr/>
            <p:nvPr/>
          </p:nvSpPr>
          <p:spPr>
            <a:xfrm>
              <a:off x="5467591" y="4614293"/>
              <a:ext cx="68229" cy="68229"/>
            </a:xfrm>
            <a:custGeom>
              <a:avLst/>
              <a:gdLst/>
              <a:ahLst/>
              <a:cxnLst/>
              <a:rect l="l" t="t" r="r" b="b"/>
              <a:pathLst>
                <a:path w="68229" h="68229" extrusionOk="0">
                  <a:moveTo>
                    <a:pt x="68230" y="34115"/>
                  </a:moveTo>
                  <a:cubicBezTo>
                    <a:pt x="68230" y="53016"/>
                    <a:pt x="52901" y="68229"/>
                    <a:pt x="34115" y="68229"/>
                  </a:cubicBezTo>
                  <a:cubicBezTo>
                    <a:pt x="15213"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5" name="Google Shape;285;p4"/>
            <p:cNvSpPr/>
            <p:nvPr/>
          </p:nvSpPr>
          <p:spPr>
            <a:xfrm>
              <a:off x="5283187" y="4901157"/>
              <a:ext cx="68229" cy="68229"/>
            </a:xfrm>
            <a:custGeom>
              <a:avLst/>
              <a:gdLst/>
              <a:ahLst/>
              <a:cxnLst/>
              <a:rect l="l" t="t" r="r" b="b"/>
              <a:pathLst>
                <a:path w="68229" h="68229" extrusionOk="0">
                  <a:moveTo>
                    <a:pt x="68230" y="34115"/>
                  </a:moveTo>
                  <a:cubicBezTo>
                    <a:pt x="68230" y="53016"/>
                    <a:pt x="52901" y="68229"/>
                    <a:pt x="34115" y="68229"/>
                  </a:cubicBezTo>
                  <a:cubicBezTo>
                    <a:pt x="15213"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6" name="Google Shape;286;p4"/>
            <p:cNvSpPr/>
            <p:nvPr/>
          </p:nvSpPr>
          <p:spPr>
            <a:xfrm>
              <a:off x="5651996" y="4901157"/>
              <a:ext cx="68229" cy="68229"/>
            </a:xfrm>
            <a:custGeom>
              <a:avLst/>
              <a:gdLst/>
              <a:ahLst/>
              <a:cxnLst/>
              <a:rect l="l" t="t" r="r" b="b"/>
              <a:pathLst>
                <a:path w="68229" h="68229" extrusionOk="0">
                  <a:moveTo>
                    <a:pt x="68230" y="34115"/>
                  </a:moveTo>
                  <a:cubicBezTo>
                    <a:pt x="68230" y="53016"/>
                    <a:pt x="52901" y="68229"/>
                    <a:pt x="34115" y="68229"/>
                  </a:cubicBezTo>
                  <a:cubicBezTo>
                    <a:pt x="15329"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87" name="Google Shape;287;p4"/>
          <p:cNvGrpSpPr/>
          <p:nvPr/>
        </p:nvGrpSpPr>
        <p:grpSpPr>
          <a:xfrm>
            <a:off x="7231146" y="4608097"/>
            <a:ext cx="360806" cy="471868"/>
            <a:chOff x="7231146" y="4608097"/>
            <a:chExt cx="360806" cy="471868"/>
          </a:xfrm>
        </p:grpSpPr>
        <p:grpSp>
          <p:nvGrpSpPr>
            <p:cNvPr id="288" name="Google Shape;288;p4"/>
            <p:cNvGrpSpPr/>
            <p:nvPr/>
          </p:nvGrpSpPr>
          <p:grpSpPr>
            <a:xfrm>
              <a:off x="7231146" y="4800597"/>
              <a:ext cx="242410" cy="269843"/>
              <a:chOff x="7231146" y="4800597"/>
              <a:chExt cx="242410" cy="269843"/>
            </a:xfrm>
          </p:grpSpPr>
          <p:sp>
            <p:nvSpPr>
              <p:cNvPr id="289" name="Google Shape;289;p4"/>
              <p:cNvSpPr/>
              <p:nvPr/>
            </p:nvSpPr>
            <p:spPr>
              <a:xfrm>
                <a:off x="7380688" y="4816123"/>
                <a:ext cx="92868" cy="254317"/>
              </a:xfrm>
              <a:custGeom>
                <a:avLst/>
                <a:gdLst/>
                <a:ahLst/>
                <a:cxnLst/>
                <a:rect l="l" t="t" r="r" b="b"/>
                <a:pathLst>
                  <a:path w="92868" h="254317" extrusionOk="0">
                    <a:moveTo>
                      <a:pt x="9049" y="254318"/>
                    </a:moveTo>
                    <a:lnTo>
                      <a:pt x="9049" y="102489"/>
                    </a:lnTo>
                    <a:lnTo>
                      <a:pt x="69437" y="62960"/>
                    </a:lnTo>
                    <a:lnTo>
                      <a:pt x="92869" y="0"/>
                    </a:lnTo>
                    <a:lnTo>
                      <a:pt x="56674" y="0"/>
                    </a:lnTo>
                    <a:lnTo>
                      <a:pt x="40957" y="38195"/>
                    </a:lnTo>
                    <a:lnTo>
                      <a:pt x="0" y="62389"/>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0" name="Google Shape;290;p4"/>
              <p:cNvSpPr/>
              <p:nvPr/>
            </p:nvSpPr>
            <p:spPr>
              <a:xfrm>
                <a:off x="7231146" y="4816123"/>
                <a:ext cx="92773" cy="254317"/>
              </a:xfrm>
              <a:custGeom>
                <a:avLst/>
                <a:gdLst/>
                <a:ahLst/>
                <a:cxnLst/>
                <a:rect l="l" t="t" r="r" b="b"/>
                <a:pathLst>
                  <a:path w="92773" h="254317" extrusionOk="0">
                    <a:moveTo>
                      <a:pt x="83820" y="254318"/>
                    </a:moveTo>
                    <a:lnTo>
                      <a:pt x="83820" y="102489"/>
                    </a:lnTo>
                    <a:lnTo>
                      <a:pt x="23432" y="62960"/>
                    </a:lnTo>
                    <a:lnTo>
                      <a:pt x="0" y="0"/>
                    </a:lnTo>
                    <a:lnTo>
                      <a:pt x="36195" y="0"/>
                    </a:lnTo>
                    <a:lnTo>
                      <a:pt x="51911" y="38195"/>
                    </a:lnTo>
                    <a:lnTo>
                      <a:pt x="92774" y="62389"/>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1" name="Google Shape;291;p4"/>
              <p:cNvSpPr/>
              <p:nvPr/>
            </p:nvSpPr>
            <p:spPr>
              <a:xfrm>
                <a:off x="7352304" y="4988716"/>
                <a:ext cx="9525" cy="81724"/>
              </a:xfrm>
              <a:custGeom>
                <a:avLst/>
                <a:gdLst/>
                <a:ahLst/>
                <a:cxnLst/>
                <a:rect l="l" t="t" r="r" b="b"/>
                <a:pathLst>
                  <a:path w="9525" h="81724" extrusionOk="0">
                    <a:moveTo>
                      <a:pt x="0" y="0"/>
                    </a:moveTo>
                    <a:lnTo>
                      <a:pt x="0" y="8172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2" name="Google Shape;292;p4"/>
              <p:cNvSpPr/>
              <p:nvPr/>
            </p:nvSpPr>
            <p:spPr>
              <a:xfrm>
                <a:off x="7323919" y="4800597"/>
                <a:ext cx="56769" cy="56768"/>
              </a:xfrm>
              <a:custGeom>
                <a:avLst/>
                <a:gdLst/>
                <a:ahLst/>
                <a:cxnLst/>
                <a:rect l="l" t="t" r="r" b="b"/>
                <a:pathLst>
                  <a:path w="56769" h="56768" extrusionOk="0">
                    <a:moveTo>
                      <a:pt x="56769" y="28384"/>
                    </a:moveTo>
                    <a:cubicBezTo>
                      <a:pt x="56769" y="44101"/>
                      <a:pt x="44101" y="56769"/>
                      <a:pt x="28384" y="56769"/>
                    </a:cubicBezTo>
                    <a:cubicBezTo>
                      <a:pt x="12668" y="56769"/>
                      <a:pt x="0" y="44101"/>
                      <a:pt x="0" y="28384"/>
                    </a:cubicBezTo>
                    <a:cubicBezTo>
                      <a:pt x="0" y="12668"/>
                      <a:pt x="12668" y="0"/>
                      <a:pt x="28384" y="0"/>
                    </a:cubicBezTo>
                    <a:cubicBezTo>
                      <a:pt x="44101" y="0"/>
                      <a:pt x="56769" y="12764"/>
                      <a:pt x="56769" y="2838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3" name="Google Shape;293;p4"/>
              <p:cNvSpPr/>
              <p:nvPr/>
            </p:nvSpPr>
            <p:spPr>
              <a:xfrm>
                <a:off x="7314966" y="4960712"/>
                <a:ext cx="74771" cy="9525"/>
              </a:xfrm>
              <a:custGeom>
                <a:avLst/>
                <a:gdLst/>
                <a:ahLst/>
                <a:cxnLst/>
                <a:rect l="l" t="t" r="r" b="b"/>
                <a:pathLst>
                  <a:path w="74771" h="9525" extrusionOk="0">
                    <a:moveTo>
                      <a:pt x="0" y="0"/>
                    </a:moveTo>
                    <a:lnTo>
                      <a:pt x="7477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94" name="Google Shape;294;p4"/>
            <p:cNvSpPr/>
            <p:nvPr/>
          </p:nvSpPr>
          <p:spPr>
            <a:xfrm>
              <a:off x="7314966" y="4608097"/>
              <a:ext cx="276986" cy="462343"/>
            </a:xfrm>
            <a:custGeom>
              <a:avLst/>
              <a:gdLst/>
              <a:ahLst/>
              <a:cxnLst/>
              <a:rect l="l" t="t" r="r" b="b"/>
              <a:pathLst>
                <a:path w="276986" h="462343" extrusionOk="0">
                  <a:moveTo>
                    <a:pt x="195739" y="462344"/>
                  </a:moveTo>
                  <a:lnTo>
                    <a:pt x="195739" y="145542"/>
                  </a:lnTo>
                  <a:lnTo>
                    <a:pt x="276987" y="145542"/>
                  </a:lnTo>
                  <a:lnTo>
                    <a:pt x="138493" y="0"/>
                  </a:lnTo>
                  <a:lnTo>
                    <a:pt x="0" y="145542"/>
                  </a:lnTo>
                  <a:lnTo>
                    <a:pt x="81343" y="145542"/>
                  </a:lnTo>
                  <a:lnTo>
                    <a:pt x="81343" y="172212"/>
                  </a:ln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5" name="Google Shape;295;p4"/>
            <p:cNvSpPr/>
            <p:nvPr/>
          </p:nvSpPr>
          <p:spPr>
            <a:xfrm>
              <a:off x="7260483" y="5070440"/>
              <a:ext cx="326326" cy="9525"/>
            </a:xfrm>
            <a:custGeom>
              <a:avLst/>
              <a:gdLst/>
              <a:ahLst/>
              <a:cxnLst/>
              <a:rect l="l" t="t" r="r" b="b"/>
              <a:pathLst>
                <a:path w="326326" h="9525" extrusionOk="0">
                  <a:moveTo>
                    <a:pt x="0" y="0"/>
                  </a:moveTo>
                  <a:lnTo>
                    <a:pt x="32632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6" name="Google Shape;296;p4"/>
            <p:cNvSpPr/>
            <p:nvPr/>
          </p:nvSpPr>
          <p:spPr>
            <a:xfrm>
              <a:off x="7468318" y="4927756"/>
              <a:ext cx="9525" cy="110966"/>
            </a:xfrm>
            <a:custGeom>
              <a:avLst/>
              <a:gdLst/>
              <a:ahLst/>
              <a:cxnLst/>
              <a:rect l="l" t="t" r="r" b="b"/>
              <a:pathLst>
                <a:path w="9525" h="110966" extrusionOk="0">
                  <a:moveTo>
                    <a:pt x="0" y="0"/>
                  </a:moveTo>
                  <a:lnTo>
                    <a:pt x="0" y="11096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7" name="Google Shape;297;p4"/>
            <p:cNvSpPr/>
            <p:nvPr/>
          </p:nvSpPr>
          <p:spPr>
            <a:xfrm>
              <a:off x="7426599" y="4980524"/>
              <a:ext cx="9525" cy="58197"/>
            </a:xfrm>
            <a:custGeom>
              <a:avLst/>
              <a:gdLst/>
              <a:ahLst/>
              <a:cxnLst/>
              <a:rect l="l" t="t" r="r" b="b"/>
              <a:pathLst>
                <a:path w="9525" h="58197" extrusionOk="0">
                  <a:moveTo>
                    <a:pt x="0" y="0"/>
                  </a:moveTo>
                  <a:lnTo>
                    <a:pt x="0" y="5819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8" name="Google Shape;298;p4"/>
            <p:cNvSpPr/>
            <p:nvPr/>
          </p:nvSpPr>
          <p:spPr>
            <a:xfrm>
              <a:off x="7552900" y="4913659"/>
              <a:ext cx="9525" cy="125729"/>
            </a:xfrm>
            <a:custGeom>
              <a:avLst/>
              <a:gdLst/>
              <a:ahLst/>
              <a:cxnLst/>
              <a:rect l="l" t="t" r="r" b="b"/>
              <a:pathLst>
                <a:path w="9525" h="125729" extrusionOk="0">
                  <a:moveTo>
                    <a:pt x="0" y="0"/>
                  </a:moveTo>
                  <a:lnTo>
                    <a:pt x="0" y="12573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9" name="Google Shape;299;p4"/>
            <p:cNvSpPr/>
            <p:nvPr/>
          </p:nvSpPr>
          <p:spPr>
            <a:xfrm>
              <a:off x="7552900" y="4816123"/>
              <a:ext cx="9525" cy="76676"/>
            </a:xfrm>
            <a:custGeom>
              <a:avLst/>
              <a:gdLst/>
              <a:ahLst/>
              <a:cxnLst/>
              <a:rect l="l" t="t" r="r" b="b"/>
              <a:pathLst>
                <a:path w="9525" h="76676" extrusionOk="0">
                  <a:moveTo>
                    <a:pt x="0" y="0"/>
                  </a:moveTo>
                  <a:lnTo>
                    <a:pt x="0" y="7667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0" name="Google Shape;300;p4"/>
          <p:cNvGrpSpPr/>
          <p:nvPr/>
        </p:nvGrpSpPr>
        <p:grpSpPr>
          <a:xfrm>
            <a:off x="9218009" y="4663027"/>
            <a:ext cx="533965" cy="424360"/>
            <a:chOff x="9218009" y="4663027"/>
            <a:chExt cx="533965" cy="424360"/>
          </a:xfrm>
        </p:grpSpPr>
        <p:grpSp>
          <p:nvGrpSpPr>
            <p:cNvPr id="301" name="Google Shape;301;p4"/>
            <p:cNvGrpSpPr/>
            <p:nvPr/>
          </p:nvGrpSpPr>
          <p:grpSpPr>
            <a:xfrm>
              <a:off x="9284856" y="4682476"/>
              <a:ext cx="467118" cy="404911"/>
              <a:chOff x="9284856" y="4682476"/>
              <a:chExt cx="467118" cy="404911"/>
            </a:xfrm>
          </p:grpSpPr>
          <p:grpSp>
            <p:nvGrpSpPr>
              <p:cNvPr id="302" name="Google Shape;302;p4"/>
              <p:cNvGrpSpPr/>
              <p:nvPr/>
            </p:nvGrpSpPr>
            <p:grpSpPr>
              <a:xfrm>
                <a:off x="9284856" y="4735982"/>
                <a:ext cx="328628" cy="351405"/>
                <a:chOff x="9284856" y="4735982"/>
                <a:chExt cx="328628" cy="351405"/>
              </a:xfrm>
            </p:grpSpPr>
            <p:sp>
              <p:nvSpPr>
                <p:cNvPr id="303" name="Google Shape;303;p4"/>
                <p:cNvSpPr/>
                <p:nvPr/>
              </p:nvSpPr>
              <p:spPr>
                <a:xfrm>
                  <a:off x="9346746" y="4735982"/>
                  <a:ext cx="266738" cy="351405"/>
                </a:xfrm>
                <a:custGeom>
                  <a:avLst/>
                  <a:gdLst/>
                  <a:ahLst/>
                  <a:cxnLst/>
                  <a:rect l="l" t="t" r="r" b="b"/>
                  <a:pathLst>
                    <a:path w="266738" h="351405" extrusionOk="0">
                      <a:moveTo>
                        <a:pt x="0" y="0"/>
                      </a:moveTo>
                      <a:lnTo>
                        <a:pt x="144181" y="461"/>
                      </a:lnTo>
                      <a:cubicBezTo>
                        <a:pt x="158818" y="461"/>
                        <a:pt x="178180" y="1959"/>
                        <a:pt x="193048" y="10142"/>
                      </a:cubicBezTo>
                      <a:lnTo>
                        <a:pt x="202729" y="15444"/>
                      </a:lnTo>
                      <a:cubicBezTo>
                        <a:pt x="215177" y="22244"/>
                        <a:pt x="226471" y="31003"/>
                        <a:pt x="236152" y="41260"/>
                      </a:cubicBezTo>
                      <a:cubicBezTo>
                        <a:pt x="241569" y="46908"/>
                        <a:pt x="248600" y="54515"/>
                        <a:pt x="255515" y="62006"/>
                      </a:cubicBezTo>
                      <a:cubicBezTo>
                        <a:pt x="271074" y="78718"/>
                        <a:pt x="270383" y="104880"/>
                        <a:pt x="253901" y="120670"/>
                      </a:cubicBezTo>
                      <a:lnTo>
                        <a:pt x="185902" y="181753"/>
                      </a:lnTo>
                      <a:lnTo>
                        <a:pt x="252979" y="246756"/>
                      </a:lnTo>
                      <a:cubicBezTo>
                        <a:pt x="260701" y="254363"/>
                        <a:pt x="259549" y="267156"/>
                        <a:pt x="250559" y="273149"/>
                      </a:cubicBezTo>
                      <a:lnTo>
                        <a:pt x="133117" y="35140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4" name="Google Shape;304;p4"/>
                <p:cNvSpPr/>
                <p:nvPr/>
              </p:nvSpPr>
              <p:spPr>
                <a:xfrm>
                  <a:off x="9455989" y="4797066"/>
                  <a:ext cx="67324" cy="178987"/>
                </a:xfrm>
                <a:custGeom>
                  <a:avLst/>
                  <a:gdLst/>
                  <a:ahLst/>
                  <a:cxnLst/>
                  <a:rect l="l" t="t" r="r" b="b"/>
                  <a:pathLst>
                    <a:path w="67324" h="178987" extrusionOk="0">
                      <a:moveTo>
                        <a:pt x="55684" y="178987"/>
                      </a:moveTo>
                      <a:lnTo>
                        <a:pt x="20993" y="151096"/>
                      </a:lnTo>
                      <a:cubicBezTo>
                        <a:pt x="-2864" y="131964"/>
                        <a:pt x="-7014" y="97158"/>
                        <a:pt x="11773" y="72955"/>
                      </a:cubicBezTo>
                      <a:lnTo>
                        <a:pt x="6732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5" name="Google Shape;305;p4"/>
                <p:cNvSpPr/>
                <p:nvPr/>
              </p:nvSpPr>
              <p:spPr>
                <a:xfrm>
                  <a:off x="9284856" y="4963952"/>
                  <a:ext cx="150519" cy="119747"/>
                </a:xfrm>
                <a:custGeom>
                  <a:avLst/>
                  <a:gdLst/>
                  <a:ahLst/>
                  <a:cxnLst/>
                  <a:rect l="l" t="t" r="r" b="b"/>
                  <a:pathLst>
                    <a:path w="150519" h="119747" extrusionOk="0">
                      <a:moveTo>
                        <a:pt x="150520" y="0"/>
                      </a:moveTo>
                      <a:lnTo>
                        <a:pt x="0" y="11974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06" name="Google Shape;306;p4"/>
              <p:cNvSpPr/>
              <p:nvPr/>
            </p:nvSpPr>
            <p:spPr>
              <a:xfrm>
                <a:off x="9613441" y="4824496"/>
                <a:ext cx="138533" cy="57788"/>
              </a:xfrm>
              <a:custGeom>
                <a:avLst/>
                <a:gdLst/>
                <a:ahLst/>
                <a:cxnLst/>
                <a:rect l="l" t="t" r="r" b="b"/>
                <a:pathLst>
                  <a:path w="138533" h="57788" extrusionOk="0">
                    <a:moveTo>
                      <a:pt x="138534" y="20169"/>
                    </a:moveTo>
                    <a:lnTo>
                      <a:pt x="44257" y="56359"/>
                    </a:lnTo>
                    <a:cubicBezTo>
                      <a:pt x="34115" y="60277"/>
                      <a:pt x="22589" y="55898"/>
                      <a:pt x="17634" y="46216"/>
                    </a:cubicBez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7" name="Google Shape;307;p4"/>
              <p:cNvSpPr/>
              <p:nvPr/>
            </p:nvSpPr>
            <p:spPr>
              <a:xfrm>
                <a:off x="9613544" y="4682476"/>
                <a:ext cx="87720" cy="80992"/>
              </a:xfrm>
              <a:custGeom>
                <a:avLst/>
                <a:gdLst/>
                <a:ahLst/>
                <a:cxnLst/>
                <a:rect l="l" t="t" r="r" b="b"/>
                <a:pathLst>
                  <a:path w="87720" h="80992" extrusionOk="0">
                    <a:moveTo>
                      <a:pt x="65822" y="6829"/>
                    </a:moveTo>
                    <a:lnTo>
                      <a:pt x="76310" y="15242"/>
                    </a:lnTo>
                    <a:cubicBezTo>
                      <a:pt x="93252" y="28957"/>
                      <a:pt x="90947" y="54889"/>
                      <a:pt x="71930" y="64109"/>
                    </a:cubicBezTo>
                    <a:lnTo>
                      <a:pt x="43347" y="78055"/>
                    </a:lnTo>
                    <a:cubicBezTo>
                      <a:pt x="33090" y="83126"/>
                      <a:pt x="20527" y="81512"/>
                      <a:pt x="11422" y="74136"/>
                    </a:cubicBezTo>
                    <a:lnTo>
                      <a:pt x="11422" y="74136"/>
                    </a:lnTo>
                    <a:cubicBezTo>
                      <a:pt x="-1486" y="63764"/>
                      <a:pt x="-3791" y="45208"/>
                      <a:pt x="6236" y="32876"/>
                    </a:cubicBezTo>
                    <a:lnTo>
                      <a:pt x="24331" y="10517"/>
                    </a:lnTo>
                    <a:cubicBezTo>
                      <a:pt x="34358" y="-1930"/>
                      <a:pt x="52913" y="-3544"/>
                      <a:pt x="65822" y="6829"/>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8" name="Google Shape;308;p4"/>
            <p:cNvGrpSpPr/>
            <p:nvPr/>
          </p:nvGrpSpPr>
          <p:grpSpPr>
            <a:xfrm>
              <a:off x="9218009" y="4806286"/>
              <a:ext cx="219786" cy="11525"/>
              <a:chOff x="9218009" y="4806286"/>
              <a:chExt cx="219786" cy="11525"/>
            </a:xfrm>
          </p:grpSpPr>
          <p:sp>
            <p:nvSpPr>
              <p:cNvPr id="309" name="Google Shape;309;p4"/>
              <p:cNvSpPr/>
              <p:nvPr/>
            </p:nvSpPr>
            <p:spPr>
              <a:xfrm>
                <a:off x="9313092" y="4806286"/>
                <a:ext cx="124703" cy="11525"/>
              </a:xfrm>
              <a:custGeom>
                <a:avLst/>
                <a:gdLst/>
                <a:ahLst/>
                <a:cxnLst/>
                <a:rect l="l" t="t" r="r" b="b"/>
                <a:pathLst>
                  <a:path w="124703" h="11525" extrusionOk="0">
                    <a:moveTo>
                      <a:pt x="124703"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0" name="Google Shape;310;p4"/>
              <p:cNvSpPr/>
              <p:nvPr/>
            </p:nvSpPr>
            <p:spPr>
              <a:xfrm>
                <a:off x="9265839" y="4806286"/>
                <a:ext cx="23857" cy="11525"/>
              </a:xfrm>
              <a:custGeom>
                <a:avLst/>
                <a:gdLst/>
                <a:ahLst/>
                <a:cxnLst/>
                <a:rect l="l" t="t" r="r" b="b"/>
                <a:pathLst>
                  <a:path w="23857" h="11525" extrusionOk="0">
                    <a:moveTo>
                      <a:pt x="23857"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1" name="Google Shape;311;p4"/>
              <p:cNvSpPr/>
              <p:nvPr/>
            </p:nvSpPr>
            <p:spPr>
              <a:xfrm>
                <a:off x="9218009" y="4806286"/>
                <a:ext cx="23857" cy="11525"/>
              </a:xfrm>
              <a:custGeom>
                <a:avLst/>
                <a:gdLst/>
                <a:ahLst/>
                <a:cxnLst/>
                <a:rect l="l" t="t" r="r" b="b"/>
                <a:pathLst>
                  <a:path w="23857" h="11525" extrusionOk="0">
                    <a:moveTo>
                      <a:pt x="23857"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12" name="Google Shape;312;p4"/>
            <p:cNvGrpSpPr/>
            <p:nvPr/>
          </p:nvGrpSpPr>
          <p:grpSpPr>
            <a:xfrm>
              <a:off x="9407369" y="4663027"/>
              <a:ext cx="109029" cy="11525"/>
              <a:chOff x="9407369" y="4663027"/>
              <a:chExt cx="109029" cy="11525"/>
            </a:xfrm>
          </p:grpSpPr>
          <p:sp>
            <p:nvSpPr>
              <p:cNvPr id="313" name="Google Shape;313;p4"/>
              <p:cNvSpPr/>
              <p:nvPr/>
            </p:nvSpPr>
            <p:spPr>
              <a:xfrm>
                <a:off x="9455199" y="4663027"/>
                <a:ext cx="61199" cy="11525"/>
              </a:xfrm>
              <a:custGeom>
                <a:avLst/>
                <a:gdLst/>
                <a:ahLst/>
                <a:cxnLst/>
                <a:rect l="l" t="t" r="r" b="b"/>
                <a:pathLst>
                  <a:path w="61199" h="11525" extrusionOk="0">
                    <a:moveTo>
                      <a:pt x="0" y="0"/>
                    </a:moveTo>
                    <a:lnTo>
                      <a:pt x="61199"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4" name="Google Shape;314;p4"/>
              <p:cNvSpPr/>
              <p:nvPr/>
            </p:nvSpPr>
            <p:spPr>
              <a:xfrm>
                <a:off x="9407369" y="4663027"/>
                <a:ext cx="23972" cy="11525"/>
              </a:xfrm>
              <a:custGeom>
                <a:avLst/>
                <a:gdLst/>
                <a:ahLst/>
                <a:cxnLst/>
                <a:rect l="l" t="t" r="r" b="b"/>
                <a:pathLst>
                  <a:path w="23972" h="11525" extrusionOk="0">
                    <a:moveTo>
                      <a:pt x="23973"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15" name="Google Shape;315;p4"/>
            <p:cNvGrpSpPr/>
            <p:nvPr/>
          </p:nvGrpSpPr>
          <p:grpSpPr>
            <a:xfrm>
              <a:off x="9266300" y="4877973"/>
              <a:ext cx="147523" cy="11986"/>
              <a:chOff x="9266300" y="4877973"/>
              <a:chExt cx="147523" cy="11986"/>
            </a:xfrm>
          </p:grpSpPr>
          <p:sp>
            <p:nvSpPr>
              <p:cNvPr id="316" name="Google Shape;316;p4"/>
              <p:cNvSpPr/>
              <p:nvPr/>
            </p:nvSpPr>
            <p:spPr>
              <a:xfrm>
                <a:off x="9314130" y="4877973"/>
                <a:ext cx="99693" cy="461"/>
              </a:xfrm>
              <a:custGeom>
                <a:avLst/>
                <a:gdLst/>
                <a:ahLst/>
                <a:cxnLst/>
                <a:rect l="l" t="t" r="r" b="b"/>
                <a:pathLst>
                  <a:path w="99693" h="461" extrusionOk="0">
                    <a:moveTo>
                      <a:pt x="99693" y="0"/>
                    </a:moveTo>
                    <a:lnTo>
                      <a:pt x="0" y="46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7" name="Google Shape;317;p4"/>
              <p:cNvSpPr/>
              <p:nvPr/>
            </p:nvSpPr>
            <p:spPr>
              <a:xfrm>
                <a:off x="9266300" y="4878434"/>
                <a:ext cx="23857" cy="11525"/>
              </a:xfrm>
              <a:custGeom>
                <a:avLst/>
                <a:gdLst/>
                <a:ahLst/>
                <a:cxnLst/>
                <a:rect l="l" t="t" r="r" b="b"/>
                <a:pathLst>
                  <a:path w="23857" h="11525" extrusionOk="0">
                    <a:moveTo>
                      <a:pt x="23857"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 name="Google Shape;124;p2">
            <a:extLst>
              <a:ext uri="{FF2B5EF4-FFF2-40B4-BE49-F238E27FC236}">
                <a16:creationId xmlns:a16="http://schemas.microsoft.com/office/drawing/2014/main" id="{6A010115-17F8-395E-9C6C-494FBC68CA30}"/>
              </a:ext>
            </a:extLst>
          </p:cNvPr>
          <p:cNvSpPr txBox="1"/>
          <p:nvPr/>
        </p:nvSpPr>
        <p:spPr>
          <a:xfrm>
            <a:off x="11747786" y="6625204"/>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chemeClr val="dk2"/>
                </a:solidFill>
                <a:latin typeface="Quattrocento Sans"/>
                <a:ea typeface="Quattrocento Sans"/>
                <a:cs typeface="Quattrocento Sans"/>
                <a:sym typeface="Quattrocento Sans"/>
              </a:rPr>
              <a:t>p. </a:t>
            </a:r>
            <a:fld id="{00000000-1234-1234-1234-123412341234}" type="slidenum">
              <a:rPr lang="ca-ES" sz="900">
                <a:solidFill>
                  <a:schemeClr val="dk2"/>
                </a:solidFill>
                <a:latin typeface="Quattrocento Sans"/>
                <a:ea typeface="Quattrocento Sans"/>
                <a:cs typeface="Quattrocento Sans"/>
                <a:sym typeface="Quattrocento Sans"/>
              </a:rPr>
              <a:t>18</a:t>
            </a:fld>
            <a:endParaRPr sz="900" dirty="0">
              <a:solidFill>
                <a:schemeClr val="dk2"/>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124" name="Google Shape;124;p2"/>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dk2"/>
                </a:solidFill>
                <a:latin typeface="Quattrocento Sans"/>
                <a:ea typeface="Quattrocento Sans"/>
                <a:cs typeface="Quattrocento Sans"/>
                <a:sym typeface="Quattrocento Sans"/>
              </a:rPr>
              <a:t>p. </a:t>
            </a:r>
            <a:fld id="{00000000-1234-1234-1234-123412341234}" type="slidenum">
              <a:rPr lang="ca-ES" sz="900">
                <a:solidFill>
                  <a:schemeClr val="dk2"/>
                </a:solidFill>
                <a:latin typeface="Quattrocento Sans"/>
                <a:ea typeface="Quattrocento Sans"/>
                <a:cs typeface="Quattrocento Sans"/>
                <a:sym typeface="Quattrocento Sans"/>
              </a:rPr>
              <a:t>19</a:t>
            </a:fld>
            <a:endParaRPr sz="900">
              <a:solidFill>
                <a:schemeClr val="dk2"/>
              </a:solidFill>
              <a:latin typeface="Quattrocento Sans"/>
              <a:ea typeface="Quattrocento Sans"/>
              <a:cs typeface="Quattrocento Sans"/>
              <a:sym typeface="Quattrocento Sans"/>
            </a:endParaRPr>
          </a:p>
        </p:txBody>
      </p:sp>
      <p:sp>
        <p:nvSpPr>
          <p:cNvPr id="49" name="Google Shape;324;p5">
            <a:extLst>
              <a:ext uri="{FF2B5EF4-FFF2-40B4-BE49-F238E27FC236}">
                <a16:creationId xmlns:a16="http://schemas.microsoft.com/office/drawing/2014/main" id="{747BF2CF-CA49-E649-A49E-767C8BB40ABE}"/>
              </a:ext>
            </a:extLst>
          </p:cNvPr>
          <p:cNvSpPr/>
          <p:nvPr/>
        </p:nvSpPr>
        <p:spPr>
          <a:xfrm>
            <a:off x="-9026" y="85041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 name="Google Shape;325;p5">
            <a:extLst>
              <a:ext uri="{FF2B5EF4-FFF2-40B4-BE49-F238E27FC236}">
                <a16:creationId xmlns:a16="http://schemas.microsoft.com/office/drawing/2014/main" id="{5C7A7AB9-DB2D-9D47-A688-58CC14FF4A30}"/>
              </a:ext>
            </a:extLst>
          </p:cNvPr>
          <p:cNvSpPr txBox="1"/>
          <p:nvPr/>
        </p:nvSpPr>
        <p:spPr>
          <a:xfrm>
            <a:off x="906269" y="744489"/>
            <a:ext cx="6651361" cy="589866"/>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dirty="0">
                <a:solidFill>
                  <a:schemeClr val="accent1"/>
                </a:solidFill>
                <a:latin typeface="Quattrocento Sans"/>
                <a:ea typeface="Quattrocento Sans"/>
                <a:cs typeface="Quattrocento Sans"/>
                <a:sym typeface="Quattrocento Sans"/>
              </a:rPr>
              <a:t>06</a:t>
            </a:r>
            <a:r>
              <a:rPr lang="ca-ES" sz="2800" b="0" i="0" dirty="0">
                <a:solidFill>
                  <a:schemeClr val="accent1"/>
                </a:solidFill>
                <a:latin typeface="Quattrocento Sans"/>
                <a:ea typeface="Quattrocento Sans"/>
                <a:cs typeface="Quattrocento Sans"/>
                <a:sym typeface="Quattrocento Sans"/>
              </a:rPr>
              <a:t>. </a:t>
            </a:r>
            <a:r>
              <a:rPr lang="ca-ES" sz="2800" b="0" i="0" u="none" strike="noStrike" cap="none" dirty="0">
                <a:solidFill>
                  <a:schemeClr val="dk1"/>
                </a:solidFill>
                <a:latin typeface="Quattrocento Sans"/>
                <a:ea typeface="Quattrocento Sans"/>
                <a:cs typeface="Quattrocento Sans"/>
                <a:sym typeface="Quattrocento Sans"/>
              </a:rPr>
              <a:t>AUTOREFLEXIÓ</a:t>
            </a:r>
            <a:r>
              <a:rPr lang="ca-ES" sz="2800" b="0" i="0" u="none" strike="noStrike" cap="none" baseline="30000" dirty="0">
                <a:solidFill>
                  <a:schemeClr val="dk1"/>
                </a:solidFill>
                <a:latin typeface="Quattrocento Sans"/>
                <a:ea typeface="Quattrocento Sans"/>
                <a:cs typeface="Quattrocento Sans"/>
                <a:sym typeface="Quattrocento Sans"/>
              </a:rPr>
              <a:t>(4)</a:t>
            </a:r>
            <a:endParaRPr sz="2000" b="0" i="0" u="none" strike="noStrike" cap="none" baseline="30000" dirty="0">
              <a:solidFill>
                <a:schemeClr val="dk1"/>
              </a:solidFill>
              <a:latin typeface="Quattrocento Sans"/>
              <a:ea typeface="Quattrocento Sans"/>
              <a:cs typeface="Quattrocento Sans"/>
              <a:sym typeface="Quattrocento Sans"/>
            </a:endParaRPr>
          </a:p>
        </p:txBody>
      </p:sp>
      <p:sp>
        <p:nvSpPr>
          <p:cNvPr id="51" name="Google Shape;326;p5">
            <a:extLst>
              <a:ext uri="{FF2B5EF4-FFF2-40B4-BE49-F238E27FC236}">
                <a16:creationId xmlns:a16="http://schemas.microsoft.com/office/drawing/2014/main" id="{22878364-4FC5-F549-8C05-AEA5C79FFDE9}"/>
              </a:ext>
            </a:extLst>
          </p:cNvPr>
          <p:cNvSpPr/>
          <p:nvPr/>
        </p:nvSpPr>
        <p:spPr>
          <a:xfrm>
            <a:off x="-196991" y="2062512"/>
            <a:ext cx="8361045" cy="666336"/>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 name="Google Shape;329;p5">
            <a:extLst>
              <a:ext uri="{FF2B5EF4-FFF2-40B4-BE49-F238E27FC236}">
                <a16:creationId xmlns:a16="http://schemas.microsoft.com/office/drawing/2014/main" id="{EC5BC302-7579-3C4F-8474-D376573F1176}"/>
              </a:ext>
            </a:extLst>
          </p:cNvPr>
          <p:cNvSpPr txBox="1"/>
          <p:nvPr/>
        </p:nvSpPr>
        <p:spPr>
          <a:xfrm>
            <a:off x="908807" y="1514842"/>
            <a:ext cx="3090072" cy="341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dirty="0">
                <a:solidFill>
                  <a:schemeClr val="accent1"/>
                </a:solidFill>
                <a:latin typeface="+mj-lt"/>
                <a:ea typeface="Segoe UI Historic" panose="020B0502040204020203" pitchFamily="34" charset="0"/>
                <a:cs typeface="Segoe UI Historic" panose="020B0502040204020203" pitchFamily="34" charset="0"/>
                <a:sym typeface="Quattrocento Sans"/>
              </a:rPr>
              <a:t>QUÈ  OFEREIXO?</a:t>
            </a:r>
            <a:endParaRPr dirty="0">
              <a:latin typeface="+mj-lt"/>
              <a:ea typeface="Segoe UI Historic" panose="020B0502040204020203" pitchFamily="34" charset="0"/>
              <a:cs typeface="Segoe UI Historic" panose="020B0502040204020203" pitchFamily="34" charset="0"/>
            </a:endParaRPr>
          </a:p>
        </p:txBody>
      </p:sp>
      <p:sp>
        <p:nvSpPr>
          <p:cNvPr id="53" name="Google Shape;330;p5">
            <a:extLst>
              <a:ext uri="{FF2B5EF4-FFF2-40B4-BE49-F238E27FC236}">
                <a16:creationId xmlns:a16="http://schemas.microsoft.com/office/drawing/2014/main" id="{A9830095-E0C7-0742-A7A2-C2633BEDDBDF}"/>
              </a:ext>
            </a:extLst>
          </p:cNvPr>
          <p:cNvSpPr txBox="1"/>
          <p:nvPr/>
        </p:nvSpPr>
        <p:spPr>
          <a:xfrm>
            <a:off x="8480767" y="1514842"/>
            <a:ext cx="3090072" cy="341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dirty="0">
                <a:solidFill>
                  <a:schemeClr val="accent1"/>
                </a:solidFill>
                <a:latin typeface="+mj-lt"/>
                <a:ea typeface="Segoe UI Symbol" panose="020B0502040204020203" pitchFamily="34" charset="0"/>
                <a:cs typeface="Segoe UI Historic" panose="020B0502040204020203" pitchFamily="34" charset="0"/>
                <a:sym typeface="Quattrocento Sans"/>
              </a:rPr>
              <a:t>QUÈ DEMANEN?</a:t>
            </a:r>
            <a:endParaRPr dirty="0">
              <a:latin typeface="+mj-lt"/>
              <a:ea typeface="Segoe UI Symbol" panose="020B0502040204020203" pitchFamily="34" charset="0"/>
              <a:cs typeface="Segoe UI Historic" panose="020B0502040204020203" pitchFamily="34" charset="0"/>
            </a:endParaRPr>
          </a:p>
        </p:txBody>
      </p:sp>
      <p:sp>
        <p:nvSpPr>
          <p:cNvPr id="54" name="Google Shape;331;p5">
            <a:extLst>
              <a:ext uri="{FF2B5EF4-FFF2-40B4-BE49-F238E27FC236}">
                <a16:creationId xmlns:a16="http://schemas.microsoft.com/office/drawing/2014/main" id="{B675EFCC-5A3E-7548-8867-9E1E467A8940}"/>
              </a:ext>
            </a:extLst>
          </p:cNvPr>
          <p:cNvSpPr txBox="1"/>
          <p:nvPr/>
        </p:nvSpPr>
        <p:spPr>
          <a:xfrm>
            <a:off x="8480767" y="2655683"/>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FLEXIBILITAT</a:t>
            </a:r>
            <a:endParaRPr/>
          </a:p>
        </p:txBody>
      </p:sp>
      <p:sp>
        <p:nvSpPr>
          <p:cNvPr id="55" name="Google Shape;333;p5">
            <a:extLst>
              <a:ext uri="{FF2B5EF4-FFF2-40B4-BE49-F238E27FC236}">
                <a16:creationId xmlns:a16="http://schemas.microsoft.com/office/drawing/2014/main" id="{B5BF3E62-2AE1-6345-8658-9F3D9ADAB912}"/>
              </a:ext>
            </a:extLst>
          </p:cNvPr>
          <p:cNvSpPr txBox="1"/>
          <p:nvPr/>
        </p:nvSpPr>
        <p:spPr>
          <a:xfrm>
            <a:off x="10466685" y="2655683"/>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CREATIVITAT</a:t>
            </a:r>
            <a:endParaRPr/>
          </a:p>
        </p:txBody>
      </p:sp>
      <p:sp>
        <p:nvSpPr>
          <p:cNvPr id="56" name="Google Shape;335;p5">
            <a:extLst>
              <a:ext uri="{FF2B5EF4-FFF2-40B4-BE49-F238E27FC236}">
                <a16:creationId xmlns:a16="http://schemas.microsoft.com/office/drawing/2014/main" id="{EB727B17-63AA-0148-B5C4-363A55A51D23}"/>
              </a:ext>
            </a:extLst>
          </p:cNvPr>
          <p:cNvSpPr txBox="1"/>
          <p:nvPr/>
        </p:nvSpPr>
        <p:spPr>
          <a:xfrm>
            <a:off x="8480767" y="3813252"/>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INICIATIVA</a:t>
            </a:r>
            <a:endParaRPr/>
          </a:p>
        </p:txBody>
      </p:sp>
      <p:sp>
        <p:nvSpPr>
          <p:cNvPr id="57" name="Google Shape;337;p5">
            <a:extLst>
              <a:ext uri="{FF2B5EF4-FFF2-40B4-BE49-F238E27FC236}">
                <a16:creationId xmlns:a16="http://schemas.microsoft.com/office/drawing/2014/main" id="{04F7F66F-F997-9B47-8B06-A7F09CA6473A}"/>
              </a:ext>
            </a:extLst>
          </p:cNvPr>
          <p:cNvSpPr txBox="1"/>
          <p:nvPr/>
        </p:nvSpPr>
        <p:spPr>
          <a:xfrm>
            <a:off x="10466685" y="3813252"/>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COMUNICACIÓ</a:t>
            </a:r>
            <a:endParaRPr/>
          </a:p>
        </p:txBody>
      </p:sp>
      <p:sp>
        <p:nvSpPr>
          <p:cNvPr id="58" name="Google Shape;339;p5">
            <a:extLst>
              <a:ext uri="{FF2B5EF4-FFF2-40B4-BE49-F238E27FC236}">
                <a16:creationId xmlns:a16="http://schemas.microsoft.com/office/drawing/2014/main" id="{A84141C7-C809-D04B-B9B3-85F197B7550B}"/>
              </a:ext>
            </a:extLst>
          </p:cNvPr>
          <p:cNvSpPr txBox="1"/>
          <p:nvPr/>
        </p:nvSpPr>
        <p:spPr>
          <a:xfrm>
            <a:off x="8480767" y="4891279"/>
            <a:ext cx="1165659"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TREBALLAR EN EQUIP</a:t>
            </a:r>
            <a:endParaRPr/>
          </a:p>
        </p:txBody>
      </p:sp>
      <p:sp>
        <p:nvSpPr>
          <p:cNvPr id="59" name="Google Shape;341;p5">
            <a:extLst>
              <a:ext uri="{FF2B5EF4-FFF2-40B4-BE49-F238E27FC236}">
                <a16:creationId xmlns:a16="http://schemas.microsoft.com/office/drawing/2014/main" id="{1D77BFBB-BC65-5A47-81CE-6D0F74271F1C}"/>
              </a:ext>
            </a:extLst>
          </p:cNvPr>
          <p:cNvSpPr txBox="1"/>
          <p:nvPr/>
        </p:nvSpPr>
        <p:spPr>
          <a:xfrm>
            <a:off x="10466685" y="4891279"/>
            <a:ext cx="163339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RESOLUCIÓ DE PROBLEMES</a:t>
            </a:r>
            <a:endParaRPr/>
          </a:p>
        </p:txBody>
      </p:sp>
      <p:sp>
        <p:nvSpPr>
          <p:cNvPr id="60" name="Google Shape;343;p5">
            <a:extLst>
              <a:ext uri="{FF2B5EF4-FFF2-40B4-BE49-F238E27FC236}">
                <a16:creationId xmlns:a16="http://schemas.microsoft.com/office/drawing/2014/main" id="{D0781F27-A370-334D-AD94-3370B3FF3814}"/>
              </a:ext>
            </a:extLst>
          </p:cNvPr>
          <p:cNvSpPr txBox="1"/>
          <p:nvPr/>
        </p:nvSpPr>
        <p:spPr>
          <a:xfrm>
            <a:off x="8480767" y="6174970"/>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EMPATIA</a:t>
            </a:r>
            <a:endParaRPr/>
          </a:p>
        </p:txBody>
      </p:sp>
      <p:sp>
        <p:nvSpPr>
          <p:cNvPr id="61" name="Google Shape;345;p5">
            <a:extLst>
              <a:ext uri="{FF2B5EF4-FFF2-40B4-BE49-F238E27FC236}">
                <a16:creationId xmlns:a16="http://schemas.microsoft.com/office/drawing/2014/main" id="{B62CD0B2-3131-6C49-970E-E97034244E32}"/>
              </a:ext>
            </a:extLst>
          </p:cNvPr>
          <p:cNvSpPr txBox="1"/>
          <p:nvPr/>
        </p:nvSpPr>
        <p:spPr>
          <a:xfrm>
            <a:off x="10466685" y="6174970"/>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LIDERATGE</a:t>
            </a:r>
            <a:endParaRPr/>
          </a:p>
        </p:txBody>
      </p:sp>
      <p:grpSp>
        <p:nvGrpSpPr>
          <p:cNvPr id="62" name="Google Shape;414;p5">
            <a:extLst>
              <a:ext uri="{FF2B5EF4-FFF2-40B4-BE49-F238E27FC236}">
                <a16:creationId xmlns:a16="http://schemas.microsoft.com/office/drawing/2014/main" id="{E7BAC78F-0739-ED4C-ABFD-85D764E8A02F}"/>
              </a:ext>
            </a:extLst>
          </p:cNvPr>
          <p:cNvGrpSpPr/>
          <p:nvPr/>
        </p:nvGrpSpPr>
        <p:grpSpPr>
          <a:xfrm>
            <a:off x="10468234" y="2105151"/>
            <a:ext cx="356025" cy="440474"/>
            <a:chOff x="10314704" y="2101121"/>
            <a:chExt cx="356025" cy="440474"/>
          </a:xfrm>
        </p:grpSpPr>
        <p:sp>
          <p:nvSpPr>
            <p:cNvPr id="63" name="Google Shape;415;p5">
              <a:extLst>
                <a:ext uri="{FF2B5EF4-FFF2-40B4-BE49-F238E27FC236}">
                  <a16:creationId xmlns:a16="http://schemas.microsoft.com/office/drawing/2014/main" id="{9E4E0835-0E8F-AB42-87E6-21141C4DE0F8}"/>
                </a:ext>
              </a:extLst>
            </p:cNvPr>
            <p:cNvSpPr/>
            <p:nvPr/>
          </p:nvSpPr>
          <p:spPr>
            <a:xfrm>
              <a:off x="10314704" y="2101121"/>
              <a:ext cx="356025" cy="440474"/>
            </a:xfrm>
            <a:custGeom>
              <a:avLst/>
              <a:gdLst/>
              <a:ahLst/>
              <a:cxnLst/>
              <a:rect l="l" t="t" r="r" b="b"/>
              <a:pathLst>
                <a:path w="356025" h="440474" extrusionOk="0">
                  <a:moveTo>
                    <a:pt x="0" y="440475"/>
                  </a:moveTo>
                  <a:lnTo>
                    <a:pt x="0" y="171203"/>
                  </a:lnTo>
                  <a:cubicBezTo>
                    <a:pt x="0" y="76695"/>
                    <a:pt x="76695" y="0"/>
                    <a:pt x="171203" y="0"/>
                  </a:cubicBezTo>
                  <a:lnTo>
                    <a:pt x="171203" y="0"/>
                  </a:lnTo>
                  <a:cubicBezTo>
                    <a:pt x="254080" y="0"/>
                    <a:pt x="325117" y="59407"/>
                    <a:pt x="339681" y="141027"/>
                  </a:cubicBezTo>
                  <a:lnTo>
                    <a:pt x="356026" y="271263"/>
                  </a:lnTo>
                  <a:lnTo>
                    <a:pt x="300076" y="271263"/>
                  </a:lnTo>
                  <a:lnTo>
                    <a:pt x="300076" y="360846"/>
                  </a:lnTo>
                  <a:lnTo>
                    <a:pt x="198758" y="360846"/>
                  </a:lnTo>
                  <a:lnTo>
                    <a:pt x="198758" y="41470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64" name="Google Shape;416;p5">
              <a:extLst>
                <a:ext uri="{FF2B5EF4-FFF2-40B4-BE49-F238E27FC236}">
                  <a16:creationId xmlns:a16="http://schemas.microsoft.com/office/drawing/2014/main" id="{2640F7DD-5311-6F42-8FE7-8C786D9650F7}"/>
                </a:ext>
              </a:extLst>
            </p:cNvPr>
            <p:cNvGrpSpPr/>
            <p:nvPr/>
          </p:nvGrpSpPr>
          <p:grpSpPr>
            <a:xfrm>
              <a:off x="10368349" y="2154661"/>
              <a:ext cx="230295" cy="174241"/>
              <a:chOff x="10368349" y="2154661"/>
              <a:chExt cx="230295" cy="174241"/>
            </a:xfrm>
          </p:grpSpPr>
          <p:sp>
            <p:nvSpPr>
              <p:cNvPr id="65" name="Google Shape;417;p5">
                <a:extLst>
                  <a:ext uri="{FF2B5EF4-FFF2-40B4-BE49-F238E27FC236}">
                    <a16:creationId xmlns:a16="http://schemas.microsoft.com/office/drawing/2014/main" id="{633F87F4-9BB8-1E45-9538-86A53E83ECD3}"/>
                  </a:ext>
                </a:extLst>
              </p:cNvPr>
              <p:cNvSpPr/>
              <p:nvPr/>
            </p:nvSpPr>
            <p:spPr>
              <a:xfrm>
                <a:off x="10420108" y="2259332"/>
                <a:ext cx="136626" cy="69570"/>
              </a:xfrm>
              <a:custGeom>
                <a:avLst/>
                <a:gdLst/>
                <a:ahLst/>
                <a:cxnLst/>
                <a:rect l="l" t="t" r="r" b="b"/>
                <a:pathLst>
                  <a:path w="136626" h="69570" extrusionOk="0">
                    <a:moveTo>
                      <a:pt x="136627" y="34785"/>
                    </a:moveTo>
                    <a:cubicBezTo>
                      <a:pt x="136627" y="34785"/>
                      <a:pt x="106032" y="69571"/>
                      <a:pt x="68313" y="69571"/>
                    </a:cubicBezTo>
                    <a:cubicBezTo>
                      <a:pt x="30594" y="69571"/>
                      <a:pt x="0" y="34785"/>
                      <a:pt x="0" y="34785"/>
                    </a:cubicBezTo>
                    <a:cubicBezTo>
                      <a:pt x="0" y="34785"/>
                      <a:pt x="30594" y="0"/>
                      <a:pt x="68313" y="0"/>
                    </a:cubicBezTo>
                    <a:cubicBezTo>
                      <a:pt x="106032" y="0"/>
                      <a:pt x="136627" y="34785"/>
                      <a:pt x="136627" y="3478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66" name="Google Shape;418;p5">
                <a:extLst>
                  <a:ext uri="{FF2B5EF4-FFF2-40B4-BE49-F238E27FC236}">
                    <a16:creationId xmlns:a16="http://schemas.microsoft.com/office/drawing/2014/main" id="{18409FD4-3E35-7F42-A5B5-482C253493ED}"/>
                  </a:ext>
                </a:extLst>
              </p:cNvPr>
              <p:cNvGrpSpPr/>
              <p:nvPr/>
            </p:nvGrpSpPr>
            <p:grpSpPr>
              <a:xfrm>
                <a:off x="10368349" y="2154661"/>
                <a:ext cx="230295" cy="139560"/>
                <a:chOff x="10368349" y="2154661"/>
                <a:chExt cx="230295" cy="139560"/>
              </a:xfrm>
            </p:grpSpPr>
            <p:sp>
              <p:nvSpPr>
                <p:cNvPr id="68" name="Google Shape;419;p5">
                  <a:extLst>
                    <a:ext uri="{FF2B5EF4-FFF2-40B4-BE49-F238E27FC236}">
                      <a16:creationId xmlns:a16="http://schemas.microsoft.com/office/drawing/2014/main" id="{9EE92713-C2B8-664D-9391-FE153B38EA64}"/>
                    </a:ext>
                  </a:extLst>
                </p:cNvPr>
                <p:cNvSpPr/>
                <p:nvPr/>
              </p:nvSpPr>
              <p:spPr>
                <a:xfrm>
                  <a:off x="10415707" y="2199191"/>
                  <a:ext cx="44215" cy="30070"/>
                </a:xfrm>
                <a:custGeom>
                  <a:avLst/>
                  <a:gdLst/>
                  <a:ahLst/>
                  <a:cxnLst/>
                  <a:rect l="l" t="t" r="r" b="b"/>
                  <a:pathLst>
                    <a:path w="44215" h="30070" extrusionOk="0">
                      <a:moveTo>
                        <a:pt x="44215" y="30070"/>
                      </a:moveTo>
                      <a:cubicBezTo>
                        <a:pt x="37300" y="12468"/>
                        <a:pt x="20117" y="0"/>
                        <a:pt x="0" y="0"/>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9" name="Google Shape;420;p5">
                  <a:extLst>
                    <a:ext uri="{FF2B5EF4-FFF2-40B4-BE49-F238E27FC236}">
                      <a16:creationId xmlns:a16="http://schemas.microsoft.com/office/drawing/2014/main" id="{9FEE3D93-1A7F-F944-B9F4-3A63B9695CC1}"/>
                    </a:ext>
                  </a:extLst>
                </p:cNvPr>
                <p:cNvSpPr/>
                <p:nvPr/>
              </p:nvSpPr>
              <p:spPr>
                <a:xfrm>
                  <a:off x="10514196" y="2176664"/>
                  <a:ext cx="25774" cy="14878"/>
                </a:xfrm>
                <a:custGeom>
                  <a:avLst/>
                  <a:gdLst/>
                  <a:ahLst/>
                  <a:cxnLst/>
                  <a:rect l="l" t="t" r="r" b="b"/>
                  <a:pathLst>
                    <a:path w="25774" h="14878" extrusionOk="0">
                      <a:moveTo>
                        <a:pt x="25775" y="0"/>
                      </a:moveTo>
                      <a:cubicBezTo>
                        <a:pt x="14773" y="0"/>
                        <a:pt x="5134" y="5972"/>
                        <a:pt x="0" y="14878"/>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0" name="Google Shape;421;p5">
                  <a:extLst>
                    <a:ext uri="{FF2B5EF4-FFF2-40B4-BE49-F238E27FC236}">
                      <a16:creationId xmlns:a16="http://schemas.microsoft.com/office/drawing/2014/main" id="{D182F171-13D7-2C4C-A176-6359589AE4AD}"/>
                    </a:ext>
                  </a:extLst>
                </p:cNvPr>
                <p:cNvSpPr/>
                <p:nvPr/>
              </p:nvSpPr>
              <p:spPr>
                <a:xfrm>
                  <a:off x="10368349" y="2154661"/>
                  <a:ext cx="230295" cy="139560"/>
                </a:xfrm>
                <a:custGeom>
                  <a:avLst/>
                  <a:gdLst/>
                  <a:ahLst/>
                  <a:cxnLst/>
                  <a:rect l="l" t="t" r="r" b="b"/>
                  <a:pathLst>
                    <a:path w="230295" h="139560" extrusionOk="0">
                      <a:moveTo>
                        <a:pt x="47463" y="139456"/>
                      </a:moveTo>
                      <a:cubicBezTo>
                        <a:pt x="21269" y="139456"/>
                        <a:pt x="0" y="118186"/>
                        <a:pt x="0" y="91993"/>
                      </a:cubicBezTo>
                      <a:cubicBezTo>
                        <a:pt x="0" y="65799"/>
                        <a:pt x="21269" y="44529"/>
                        <a:pt x="47463" y="44529"/>
                      </a:cubicBezTo>
                      <a:cubicBezTo>
                        <a:pt x="50606" y="44529"/>
                        <a:pt x="53645" y="44844"/>
                        <a:pt x="56579" y="45472"/>
                      </a:cubicBezTo>
                      <a:cubicBezTo>
                        <a:pt x="61398" y="19593"/>
                        <a:pt x="84030" y="0"/>
                        <a:pt x="111271" y="0"/>
                      </a:cubicBezTo>
                      <a:cubicBezTo>
                        <a:pt x="130864" y="0"/>
                        <a:pt x="148047" y="10163"/>
                        <a:pt x="158001" y="25460"/>
                      </a:cubicBezTo>
                      <a:cubicBezTo>
                        <a:pt x="162087" y="23365"/>
                        <a:pt x="166697" y="22003"/>
                        <a:pt x="171622" y="22003"/>
                      </a:cubicBezTo>
                      <a:cubicBezTo>
                        <a:pt x="188071" y="22003"/>
                        <a:pt x="201483" y="35309"/>
                        <a:pt x="201483" y="51864"/>
                      </a:cubicBezTo>
                      <a:cubicBezTo>
                        <a:pt x="201483" y="53854"/>
                        <a:pt x="201273" y="55845"/>
                        <a:pt x="200854" y="57836"/>
                      </a:cubicBezTo>
                      <a:cubicBezTo>
                        <a:pt x="217828" y="63179"/>
                        <a:pt x="230296" y="78896"/>
                        <a:pt x="230296" y="97650"/>
                      </a:cubicBezTo>
                      <a:cubicBezTo>
                        <a:pt x="230296" y="120806"/>
                        <a:pt x="211541" y="139560"/>
                        <a:pt x="188386" y="139560"/>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1" name="Google Shape;422;p5">
                  <a:extLst>
                    <a:ext uri="{FF2B5EF4-FFF2-40B4-BE49-F238E27FC236}">
                      <a16:creationId xmlns:a16="http://schemas.microsoft.com/office/drawing/2014/main" id="{AF81813D-5306-3547-A3B1-95BE7CA96F29}"/>
                    </a:ext>
                  </a:extLst>
                </p:cNvPr>
                <p:cNvSpPr/>
                <p:nvPr/>
              </p:nvSpPr>
              <p:spPr>
                <a:xfrm>
                  <a:off x="10557154" y="2206525"/>
                  <a:ext cx="12677" cy="23783"/>
                </a:xfrm>
                <a:custGeom>
                  <a:avLst/>
                  <a:gdLst/>
                  <a:ahLst/>
                  <a:cxnLst/>
                  <a:rect l="l" t="t" r="r" b="b"/>
                  <a:pathLst>
                    <a:path w="12677" h="23783" extrusionOk="0">
                      <a:moveTo>
                        <a:pt x="0" y="23784"/>
                      </a:moveTo>
                      <a:cubicBezTo>
                        <a:pt x="7649" y="18650"/>
                        <a:pt x="12678" y="9954"/>
                        <a:pt x="12678" y="0"/>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67" name="Google Shape;423;p5">
                <a:extLst>
                  <a:ext uri="{FF2B5EF4-FFF2-40B4-BE49-F238E27FC236}">
                    <a16:creationId xmlns:a16="http://schemas.microsoft.com/office/drawing/2014/main" id="{FB447DE1-E5B6-104A-AE25-8E7859E25D1D}"/>
                  </a:ext>
                </a:extLst>
              </p:cNvPr>
              <p:cNvSpPr/>
              <p:nvPr/>
            </p:nvSpPr>
            <p:spPr>
              <a:xfrm>
                <a:off x="10488421" y="2291498"/>
                <a:ext cx="10477" cy="5238"/>
              </a:xfrm>
              <a:custGeom>
                <a:avLst/>
                <a:gdLst/>
                <a:ahLst/>
                <a:cxnLst/>
                <a:rect l="l" t="t" r="r" b="b"/>
                <a:pathLst>
                  <a:path w="10477" h="5238" extrusionOk="0">
                    <a:moveTo>
                      <a:pt x="0" y="5239"/>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72" name="Google Shape;424;p5">
            <a:extLst>
              <a:ext uri="{FF2B5EF4-FFF2-40B4-BE49-F238E27FC236}">
                <a16:creationId xmlns:a16="http://schemas.microsoft.com/office/drawing/2014/main" id="{9BFF70BF-3C82-A844-809B-87E565F9145A}"/>
              </a:ext>
            </a:extLst>
          </p:cNvPr>
          <p:cNvGrpSpPr/>
          <p:nvPr/>
        </p:nvGrpSpPr>
        <p:grpSpPr>
          <a:xfrm>
            <a:off x="8482416" y="4334717"/>
            <a:ext cx="484235" cy="449042"/>
            <a:chOff x="8328886" y="4330687"/>
            <a:chExt cx="484235" cy="449042"/>
          </a:xfrm>
        </p:grpSpPr>
        <p:grpSp>
          <p:nvGrpSpPr>
            <p:cNvPr id="73" name="Google Shape;425;p5">
              <a:extLst>
                <a:ext uri="{FF2B5EF4-FFF2-40B4-BE49-F238E27FC236}">
                  <a16:creationId xmlns:a16="http://schemas.microsoft.com/office/drawing/2014/main" id="{EDB3BDB8-0BCD-B643-A093-F0E9FF676287}"/>
                </a:ext>
              </a:extLst>
            </p:cNvPr>
            <p:cNvGrpSpPr/>
            <p:nvPr/>
          </p:nvGrpSpPr>
          <p:grpSpPr>
            <a:xfrm>
              <a:off x="8328886" y="4424609"/>
              <a:ext cx="484235" cy="355120"/>
              <a:chOff x="8328886" y="4424609"/>
              <a:chExt cx="484235" cy="355120"/>
            </a:xfrm>
          </p:grpSpPr>
          <p:sp>
            <p:nvSpPr>
              <p:cNvPr id="77" name="Google Shape;426;p5">
                <a:extLst>
                  <a:ext uri="{FF2B5EF4-FFF2-40B4-BE49-F238E27FC236}">
                    <a16:creationId xmlns:a16="http://schemas.microsoft.com/office/drawing/2014/main" id="{B0668632-63D0-D94C-BD4E-1742DEEE4A74}"/>
                  </a:ext>
                </a:extLst>
              </p:cNvPr>
              <p:cNvSpPr/>
              <p:nvPr/>
            </p:nvSpPr>
            <p:spPr>
              <a:xfrm>
                <a:off x="8681037" y="4720451"/>
                <a:ext cx="132084" cy="59278"/>
              </a:xfrm>
              <a:custGeom>
                <a:avLst/>
                <a:gdLst/>
                <a:ahLst/>
                <a:cxnLst/>
                <a:rect l="l" t="t" r="r" b="b"/>
                <a:pathLst>
                  <a:path w="132084" h="59278" extrusionOk="0">
                    <a:moveTo>
                      <a:pt x="0" y="59278"/>
                    </a:moveTo>
                    <a:lnTo>
                      <a:pt x="0" y="26945"/>
                    </a:lnTo>
                    <a:cubicBezTo>
                      <a:pt x="0" y="17047"/>
                      <a:pt x="6599" y="8358"/>
                      <a:pt x="16167" y="5719"/>
                    </a:cubicBezTo>
                    <a:lnTo>
                      <a:pt x="36623" y="0"/>
                    </a:lnTo>
                    <a:lnTo>
                      <a:pt x="66097" y="25955"/>
                    </a:lnTo>
                    <a:lnTo>
                      <a:pt x="94142" y="0"/>
                    </a:lnTo>
                    <a:lnTo>
                      <a:pt x="115807" y="5829"/>
                    </a:lnTo>
                    <a:cubicBezTo>
                      <a:pt x="125485" y="8358"/>
                      <a:pt x="132084" y="17157"/>
                      <a:pt x="132084" y="27055"/>
                    </a:cubicBezTo>
                    <a:lnTo>
                      <a:pt x="132084" y="5927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8" name="Google Shape;427;p5">
                <a:extLst>
                  <a:ext uri="{FF2B5EF4-FFF2-40B4-BE49-F238E27FC236}">
                    <a16:creationId xmlns:a16="http://schemas.microsoft.com/office/drawing/2014/main" id="{0975CD48-6A34-DF41-961F-2357A84DEA6C}"/>
                  </a:ext>
                </a:extLst>
              </p:cNvPr>
              <p:cNvSpPr/>
              <p:nvPr/>
            </p:nvSpPr>
            <p:spPr>
              <a:xfrm>
                <a:off x="8504962" y="4424609"/>
                <a:ext cx="132084" cy="59278"/>
              </a:xfrm>
              <a:custGeom>
                <a:avLst/>
                <a:gdLst/>
                <a:ahLst/>
                <a:cxnLst/>
                <a:rect l="l" t="t" r="r" b="b"/>
                <a:pathLst>
                  <a:path w="132084" h="59278" extrusionOk="0">
                    <a:moveTo>
                      <a:pt x="0" y="59278"/>
                    </a:moveTo>
                    <a:lnTo>
                      <a:pt x="0" y="26945"/>
                    </a:lnTo>
                    <a:cubicBezTo>
                      <a:pt x="0" y="17047"/>
                      <a:pt x="6599" y="8358"/>
                      <a:pt x="16167" y="5719"/>
                    </a:cubicBezTo>
                    <a:lnTo>
                      <a:pt x="36623" y="0"/>
                    </a:lnTo>
                    <a:lnTo>
                      <a:pt x="66097" y="25955"/>
                    </a:lnTo>
                    <a:lnTo>
                      <a:pt x="94142" y="0"/>
                    </a:lnTo>
                    <a:lnTo>
                      <a:pt x="115807" y="5829"/>
                    </a:lnTo>
                    <a:cubicBezTo>
                      <a:pt x="125485" y="8358"/>
                      <a:pt x="132084" y="17157"/>
                      <a:pt x="132084" y="27055"/>
                    </a:cubicBezTo>
                    <a:lnTo>
                      <a:pt x="132084" y="5927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9" name="Google Shape;428;p5">
                <a:extLst>
                  <a:ext uri="{FF2B5EF4-FFF2-40B4-BE49-F238E27FC236}">
                    <a16:creationId xmlns:a16="http://schemas.microsoft.com/office/drawing/2014/main" id="{6288A8A6-14C7-884A-8F48-08CC43938809}"/>
                  </a:ext>
                </a:extLst>
              </p:cNvPr>
              <p:cNvSpPr/>
              <p:nvPr/>
            </p:nvSpPr>
            <p:spPr>
              <a:xfrm>
                <a:off x="8328886" y="4720451"/>
                <a:ext cx="132084" cy="59278"/>
              </a:xfrm>
              <a:custGeom>
                <a:avLst/>
                <a:gdLst/>
                <a:ahLst/>
                <a:cxnLst/>
                <a:rect l="l" t="t" r="r" b="b"/>
                <a:pathLst>
                  <a:path w="132084" h="59278" extrusionOk="0">
                    <a:moveTo>
                      <a:pt x="0" y="59278"/>
                    </a:moveTo>
                    <a:lnTo>
                      <a:pt x="0" y="26945"/>
                    </a:lnTo>
                    <a:cubicBezTo>
                      <a:pt x="0" y="17047"/>
                      <a:pt x="6599" y="8358"/>
                      <a:pt x="16167" y="5719"/>
                    </a:cubicBezTo>
                    <a:lnTo>
                      <a:pt x="36623" y="0"/>
                    </a:lnTo>
                    <a:lnTo>
                      <a:pt x="66097" y="25955"/>
                    </a:lnTo>
                    <a:lnTo>
                      <a:pt x="94142" y="0"/>
                    </a:lnTo>
                    <a:lnTo>
                      <a:pt x="115807" y="5829"/>
                    </a:lnTo>
                    <a:cubicBezTo>
                      <a:pt x="125485" y="8358"/>
                      <a:pt x="132084" y="17157"/>
                      <a:pt x="132084" y="27055"/>
                    </a:cubicBezTo>
                    <a:lnTo>
                      <a:pt x="132084" y="5927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0" name="Google Shape;429;p5">
                <a:extLst>
                  <a:ext uri="{FF2B5EF4-FFF2-40B4-BE49-F238E27FC236}">
                    <a16:creationId xmlns:a16="http://schemas.microsoft.com/office/drawing/2014/main" id="{BC3A5C88-B853-1348-BEB4-C9F5127D6BAB}"/>
                  </a:ext>
                </a:extLst>
              </p:cNvPr>
              <p:cNvSpPr/>
              <p:nvPr/>
            </p:nvSpPr>
            <p:spPr>
              <a:xfrm>
                <a:off x="8501715" y="4569505"/>
                <a:ext cx="138687" cy="125100"/>
              </a:xfrm>
              <a:custGeom>
                <a:avLst/>
                <a:gdLst/>
                <a:ahLst/>
                <a:cxnLst/>
                <a:rect l="l" t="t" r="r" b="b"/>
                <a:pathLst>
                  <a:path w="138687" h="125100" extrusionOk="0">
                    <a:moveTo>
                      <a:pt x="125543" y="70661"/>
                    </a:moveTo>
                    <a:cubicBezTo>
                      <a:pt x="143029" y="53175"/>
                      <a:pt x="142699" y="27660"/>
                      <a:pt x="126752" y="11823"/>
                    </a:cubicBezTo>
                    <a:cubicBezTo>
                      <a:pt x="110915" y="-4014"/>
                      <a:pt x="85180" y="-3904"/>
                      <a:pt x="69344" y="11933"/>
                    </a:cubicBezTo>
                    <a:cubicBezTo>
                      <a:pt x="53507" y="-3904"/>
                      <a:pt x="27882" y="-3904"/>
                      <a:pt x="11935" y="11823"/>
                    </a:cubicBezTo>
                    <a:cubicBezTo>
                      <a:pt x="-4012" y="27660"/>
                      <a:pt x="-4342" y="53175"/>
                      <a:pt x="13145" y="70661"/>
                    </a:cubicBezTo>
                    <a:cubicBezTo>
                      <a:pt x="32501" y="90017"/>
                      <a:pt x="69344" y="125100"/>
                      <a:pt x="69344" y="125100"/>
                    </a:cubicBezTo>
                    <a:cubicBezTo>
                      <a:pt x="69344" y="125100"/>
                      <a:pt x="106186" y="89907"/>
                      <a:pt x="125543" y="70661"/>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81" name="Google Shape;430;p5">
                <a:extLst>
                  <a:ext uri="{FF2B5EF4-FFF2-40B4-BE49-F238E27FC236}">
                    <a16:creationId xmlns:a16="http://schemas.microsoft.com/office/drawing/2014/main" id="{06BFA37A-D71F-C341-A117-8BB17948CFF7}"/>
                  </a:ext>
                </a:extLst>
              </p:cNvPr>
              <p:cNvGrpSpPr/>
              <p:nvPr/>
            </p:nvGrpSpPr>
            <p:grpSpPr>
              <a:xfrm>
                <a:off x="8479007" y="4681298"/>
                <a:ext cx="183993" cy="28264"/>
                <a:chOff x="8479007" y="4681298"/>
                <a:chExt cx="183993" cy="28264"/>
              </a:xfrm>
            </p:grpSpPr>
            <p:sp>
              <p:nvSpPr>
                <p:cNvPr id="83" name="Google Shape;431;p5">
                  <a:extLst>
                    <a:ext uri="{FF2B5EF4-FFF2-40B4-BE49-F238E27FC236}">
                      <a16:creationId xmlns:a16="http://schemas.microsoft.com/office/drawing/2014/main" id="{C950FC18-6834-624C-A1F0-D5B936BC3D71}"/>
                    </a:ext>
                  </a:extLst>
                </p:cNvPr>
                <p:cNvSpPr/>
                <p:nvPr/>
              </p:nvSpPr>
              <p:spPr>
                <a:xfrm>
                  <a:off x="8479007" y="4681298"/>
                  <a:ext cx="28264" cy="28264"/>
                </a:xfrm>
                <a:custGeom>
                  <a:avLst/>
                  <a:gdLst/>
                  <a:ahLst/>
                  <a:cxnLst/>
                  <a:rect l="l" t="t" r="r" b="b"/>
                  <a:pathLst>
                    <a:path w="28264" h="28264" extrusionOk="0">
                      <a:moveTo>
                        <a:pt x="28264" y="0"/>
                      </a:moveTo>
                      <a:lnTo>
                        <a:pt x="0" y="2826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4" name="Google Shape;432;p5">
                  <a:extLst>
                    <a:ext uri="{FF2B5EF4-FFF2-40B4-BE49-F238E27FC236}">
                      <a16:creationId xmlns:a16="http://schemas.microsoft.com/office/drawing/2014/main" id="{A4321B12-6798-6047-8876-BAEC3BFDFF1B}"/>
                    </a:ext>
                  </a:extLst>
                </p:cNvPr>
                <p:cNvSpPr/>
                <p:nvPr/>
              </p:nvSpPr>
              <p:spPr>
                <a:xfrm>
                  <a:off x="8634736" y="4681298"/>
                  <a:ext cx="28264" cy="28264"/>
                </a:xfrm>
                <a:custGeom>
                  <a:avLst/>
                  <a:gdLst/>
                  <a:ahLst/>
                  <a:cxnLst/>
                  <a:rect l="l" t="t" r="r" b="b"/>
                  <a:pathLst>
                    <a:path w="28264" h="28264" extrusionOk="0">
                      <a:moveTo>
                        <a:pt x="0" y="0"/>
                      </a:moveTo>
                      <a:lnTo>
                        <a:pt x="28264" y="2826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82" name="Google Shape;433;p5">
                <a:extLst>
                  <a:ext uri="{FF2B5EF4-FFF2-40B4-BE49-F238E27FC236}">
                    <a16:creationId xmlns:a16="http://schemas.microsoft.com/office/drawing/2014/main" id="{B482E417-EFB4-F84C-8DA5-DF674FE5364D}"/>
                  </a:ext>
                </a:extLst>
              </p:cNvPr>
              <p:cNvSpPr/>
              <p:nvPr/>
            </p:nvSpPr>
            <p:spPr>
              <a:xfrm>
                <a:off x="8571059" y="4500054"/>
                <a:ext cx="10997" cy="39812"/>
              </a:xfrm>
              <a:custGeom>
                <a:avLst/>
                <a:gdLst/>
                <a:ahLst/>
                <a:cxnLst/>
                <a:rect l="l" t="t" r="r" b="b"/>
                <a:pathLst>
                  <a:path w="10997" h="39812" extrusionOk="0">
                    <a:moveTo>
                      <a:pt x="0" y="0"/>
                    </a:moveTo>
                    <a:lnTo>
                      <a:pt x="0" y="39812"/>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74" name="Google Shape;434;p5">
              <a:extLst>
                <a:ext uri="{FF2B5EF4-FFF2-40B4-BE49-F238E27FC236}">
                  <a16:creationId xmlns:a16="http://schemas.microsoft.com/office/drawing/2014/main" id="{A5B7BAAE-1BF6-5446-B76B-621C7A49E903}"/>
                </a:ext>
              </a:extLst>
            </p:cNvPr>
            <p:cNvSpPr/>
            <p:nvPr/>
          </p:nvSpPr>
          <p:spPr>
            <a:xfrm>
              <a:off x="8539275" y="4330687"/>
              <a:ext cx="62687" cy="62687"/>
            </a:xfrm>
            <a:custGeom>
              <a:avLst/>
              <a:gdLst/>
              <a:ahLst/>
              <a:cxnLst/>
              <a:rect l="l" t="t" r="r" b="b"/>
              <a:pathLst>
                <a:path w="62687" h="62687" extrusionOk="0">
                  <a:moveTo>
                    <a:pt x="62688" y="31344"/>
                  </a:moveTo>
                  <a:cubicBezTo>
                    <a:pt x="62688" y="48655"/>
                    <a:pt x="48655" y="62688"/>
                    <a:pt x="31344" y="62688"/>
                  </a:cubicBezTo>
                  <a:cubicBezTo>
                    <a:pt x="14033" y="62688"/>
                    <a:pt x="0" y="48655"/>
                    <a:pt x="0" y="31344"/>
                  </a:cubicBezTo>
                  <a:cubicBezTo>
                    <a:pt x="0" y="14033"/>
                    <a:pt x="14033" y="0"/>
                    <a:pt x="31344" y="0"/>
                  </a:cubicBezTo>
                  <a:cubicBezTo>
                    <a:pt x="48655" y="0"/>
                    <a:pt x="62688" y="14033"/>
                    <a:pt x="62688" y="3134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5" name="Google Shape;435;p5">
              <a:extLst>
                <a:ext uri="{FF2B5EF4-FFF2-40B4-BE49-F238E27FC236}">
                  <a16:creationId xmlns:a16="http://schemas.microsoft.com/office/drawing/2014/main" id="{9A4CF1C0-DF60-2540-AEFC-507B0ED03B28}"/>
                </a:ext>
              </a:extLst>
            </p:cNvPr>
            <p:cNvSpPr/>
            <p:nvPr/>
          </p:nvSpPr>
          <p:spPr>
            <a:xfrm>
              <a:off x="8715791" y="4627959"/>
              <a:ext cx="62687" cy="62687"/>
            </a:xfrm>
            <a:custGeom>
              <a:avLst/>
              <a:gdLst/>
              <a:ahLst/>
              <a:cxnLst/>
              <a:rect l="l" t="t" r="r" b="b"/>
              <a:pathLst>
                <a:path w="62687" h="62687" extrusionOk="0">
                  <a:moveTo>
                    <a:pt x="62688" y="31344"/>
                  </a:moveTo>
                  <a:cubicBezTo>
                    <a:pt x="62688" y="48655"/>
                    <a:pt x="48655" y="62688"/>
                    <a:pt x="31344" y="62688"/>
                  </a:cubicBezTo>
                  <a:cubicBezTo>
                    <a:pt x="14033" y="62688"/>
                    <a:pt x="0" y="48655"/>
                    <a:pt x="0" y="31344"/>
                  </a:cubicBezTo>
                  <a:cubicBezTo>
                    <a:pt x="0" y="14033"/>
                    <a:pt x="14033" y="0"/>
                    <a:pt x="31344" y="0"/>
                  </a:cubicBezTo>
                  <a:cubicBezTo>
                    <a:pt x="48655" y="0"/>
                    <a:pt x="62688" y="14033"/>
                    <a:pt x="62688" y="3134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6" name="Google Shape;436;p5">
              <a:extLst>
                <a:ext uri="{FF2B5EF4-FFF2-40B4-BE49-F238E27FC236}">
                  <a16:creationId xmlns:a16="http://schemas.microsoft.com/office/drawing/2014/main" id="{CCC9CA1D-7148-7348-A16B-A2F3562C7468}"/>
                </a:ext>
              </a:extLst>
            </p:cNvPr>
            <p:cNvSpPr/>
            <p:nvPr/>
          </p:nvSpPr>
          <p:spPr>
            <a:xfrm>
              <a:off x="8363640" y="4627959"/>
              <a:ext cx="62687" cy="62687"/>
            </a:xfrm>
            <a:custGeom>
              <a:avLst/>
              <a:gdLst/>
              <a:ahLst/>
              <a:cxnLst/>
              <a:rect l="l" t="t" r="r" b="b"/>
              <a:pathLst>
                <a:path w="62687" h="62687" extrusionOk="0">
                  <a:moveTo>
                    <a:pt x="62688" y="31344"/>
                  </a:moveTo>
                  <a:cubicBezTo>
                    <a:pt x="62688" y="48655"/>
                    <a:pt x="48655" y="62688"/>
                    <a:pt x="31344" y="62688"/>
                  </a:cubicBezTo>
                  <a:cubicBezTo>
                    <a:pt x="14033" y="62688"/>
                    <a:pt x="0" y="48655"/>
                    <a:pt x="0" y="31344"/>
                  </a:cubicBezTo>
                  <a:cubicBezTo>
                    <a:pt x="0" y="14033"/>
                    <a:pt x="14033" y="0"/>
                    <a:pt x="31344" y="0"/>
                  </a:cubicBezTo>
                  <a:cubicBezTo>
                    <a:pt x="48655" y="0"/>
                    <a:pt x="62688" y="14033"/>
                    <a:pt x="62688" y="3134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85" name="Google Shape;437;p5">
            <a:extLst>
              <a:ext uri="{FF2B5EF4-FFF2-40B4-BE49-F238E27FC236}">
                <a16:creationId xmlns:a16="http://schemas.microsoft.com/office/drawing/2014/main" id="{436C3FC1-D2B6-1541-B26A-7BBBD1A275AA}"/>
              </a:ext>
            </a:extLst>
          </p:cNvPr>
          <p:cNvGrpSpPr/>
          <p:nvPr/>
        </p:nvGrpSpPr>
        <p:grpSpPr>
          <a:xfrm>
            <a:off x="8482156" y="5638760"/>
            <a:ext cx="474631" cy="434502"/>
            <a:chOff x="8328626" y="5634730"/>
            <a:chExt cx="474631" cy="434502"/>
          </a:xfrm>
        </p:grpSpPr>
        <p:grpSp>
          <p:nvGrpSpPr>
            <p:cNvPr id="86" name="Google Shape;438;p5">
              <a:extLst>
                <a:ext uri="{FF2B5EF4-FFF2-40B4-BE49-F238E27FC236}">
                  <a16:creationId xmlns:a16="http://schemas.microsoft.com/office/drawing/2014/main" id="{B4CACEE5-2977-E446-9A0D-68018F819551}"/>
                </a:ext>
              </a:extLst>
            </p:cNvPr>
            <p:cNvGrpSpPr/>
            <p:nvPr/>
          </p:nvGrpSpPr>
          <p:grpSpPr>
            <a:xfrm>
              <a:off x="8328626" y="5782253"/>
              <a:ext cx="474631" cy="139560"/>
              <a:chOff x="8328626" y="5782253"/>
              <a:chExt cx="474631" cy="139560"/>
            </a:xfrm>
          </p:grpSpPr>
          <p:grpSp>
            <p:nvGrpSpPr>
              <p:cNvPr id="113" name="Google Shape;439;p5">
                <a:extLst>
                  <a:ext uri="{FF2B5EF4-FFF2-40B4-BE49-F238E27FC236}">
                    <a16:creationId xmlns:a16="http://schemas.microsoft.com/office/drawing/2014/main" id="{60F0D4C6-BC9E-0348-9D91-2261B0FC2D37}"/>
                  </a:ext>
                </a:extLst>
              </p:cNvPr>
              <p:cNvGrpSpPr/>
              <p:nvPr/>
            </p:nvGrpSpPr>
            <p:grpSpPr>
              <a:xfrm>
                <a:off x="8328626" y="5782253"/>
                <a:ext cx="139560" cy="139560"/>
                <a:chOff x="8328626" y="5782253"/>
                <a:chExt cx="139560" cy="139560"/>
              </a:xfrm>
            </p:grpSpPr>
            <p:sp>
              <p:nvSpPr>
                <p:cNvPr id="166" name="Google Shape;440;p5">
                  <a:extLst>
                    <a:ext uri="{FF2B5EF4-FFF2-40B4-BE49-F238E27FC236}">
                      <a16:creationId xmlns:a16="http://schemas.microsoft.com/office/drawing/2014/main" id="{612DD3D0-7690-3D49-B79B-5310C205263E}"/>
                    </a:ext>
                  </a:extLst>
                </p:cNvPr>
                <p:cNvSpPr/>
                <p:nvPr/>
              </p:nvSpPr>
              <p:spPr>
                <a:xfrm>
                  <a:off x="8328626" y="5782253"/>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7" name="Google Shape;441;p5">
                  <a:extLst>
                    <a:ext uri="{FF2B5EF4-FFF2-40B4-BE49-F238E27FC236}">
                      <a16:creationId xmlns:a16="http://schemas.microsoft.com/office/drawing/2014/main" id="{F70E785D-998D-934D-9D57-BBAB86BBA68C}"/>
                    </a:ext>
                  </a:extLst>
                </p:cNvPr>
                <p:cNvSpPr/>
                <p:nvPr/>
              </p:nvSpPr>
              <p:spPr>
                <a:xfrm>
                  <a:off x="8371374" y="5865550"/>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6"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68" name="Google Shape;442;p5">
                  <a:extLst>
                    <a:ext uri="{FF2B5EF4-FFF2-40B4-BE49-F238E27FC236}">
                      <a16:creationId xmlns:a16="http://schemas.microsoft.com/office/drawing/2014/main" id="{DFA930F6-C409-8F49-B2F5-AA7AB40EB89F}"/>
                    </a:ext>
                  </a:extLst>
                </p:cNvPr>
                <p:cNvGrpSpPr/>
                <p:nvPr/>
              </p:nvGrpSpPr>
              <p:grpSpPr>
                <a:xfrm>
                  <a:off x="8382690" y="5825630"/>
                  <a:ext cx="41910" cy="19592"/>
                  <a:chOff x="8382690" y="5825630"/>
                  <a:chExt cx="41910" cy="19592"/>
                </a:xfrm>
              </p:grpSpPr>
              <p:sp>
                <p:nvSpPr>
                  <p:cNvPr id="169" name="Google Shape;443;p5">
                    <a:extLst>
                      <a:ext uri="{FF2B5EF4-FFF2-40B4-BE49-F238E27FC236}">
                        <a16:creationId xmlns:a16="http://schemas.microsoft.com/office/drawing/2014/main" id="{4FEB17A8-10AD-6943-868C-5A711B3859C8}"/>
                      </a:ext>
                    </a:extLst>
                  </p:cNvPr>
                  <p:cNvSpPr/>
                  <p:nvPr/>
                </p:nvSpPr>
                <p:spPr>
                  <a:xfrm>
                    <a:off x="8382690"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0" name="Google Shape;444;p5">
                    <a:extLst>
                      <a:ext uri="{FF2B5EF4-FFF2-40B4-BE49-F238E27FC236}">
                        <a16:creationId xmlns:a16="http://schemas.microsoft.com/office/drawing/2014/main" id="{20835014-1B66-8E4F-A1C0-A00324503219}"/>
                      </a:ext>
                    </a:extLst>
                  </p:cNvPr>
                  <p:cNvSpPr/>
                  <p:nvPr/>
                </p:nvSpPr>
                <p:spPr>
                  <a:xfrm>
                    <a:off x="8414123"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14" name="Google Shape;445;p5">
                <a:extLst>
                  <a:ext uri="{FF2B5EF4-FFF2-40B4-BE49-F238E27FC236}">
                    <a16:creationId xmlns:a16="http://schemas.microsoft.com/office/drawing/2014/main" id="{5DA7CDB5-1C30-FF48-B3C0-B4FFC5C6DC95}"/>
                  </a:ext>
                </a:extLst>
              </p:cNvPr>
              <p:cNvGrpSpPr/>
              <p:nvPr/>
            </p:nvGrpSpPr>
            <p:grpSpPr>
              <a:xfrm>
                <a:off x="8496161" y="5782253"/>
                <a:ext cx="139560" cy="139560"/>
                <a:chOff x="8496161" y="5782253"/>
                <a:chExt cx="139560" cy="139560"/>
              </a:xfrm>
            </p:grpSpPr>
            <p:sp>
              <p:nvSpPr>
                <p:cNvPr id="121" name="Google Shape;446;p5">
                  <a:extLst>
                    <a:ext uri="{FF2B5EF4-FFF2-40B4-BE49-F238E27FC236}">
                      <a16:creationId xmlns:a16="http://schemas.microsoft.com/office/drawing/2014/main" id="{4ABB03BB-0162-3F43-8863-4581A6A22284}"/>
                    </a:ext>
                  </a:extLst>
                </p:cNvPr>
                <p:cNvSpPr/>
                <p:nvPr/>
              </p:nvSpPr>
              <p:spPr>
                <a:xfrm>
                  <a:off x="8496161" y="5782253"/>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2" name="Google Shape;447;p5">
                  <a:extLst>
                    <a:ext uri="{FF2B5EF4-FFF2-40B4-BE49-F238E27FC236}">
                      <a16:creationId xmlns:a16="http://schemas.microsoft.com/office/drawing/2014/main" id="{D8DD5902-678E-D240-A982-E185924886FE}"/>
                    </a:ext>
                  </a:extLst>
                </p:cNvPr>
                <p:cNvSpPr/>
                <p:nvPr/>
              </p:nvSpPr>
              <p:spPr>
                <a:xfrm>
                  <a:off x="8538910" y="5865550"/>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23" name="Google Shape;448;p5">
                  <a:extLst>
                    <a:ext uri="{FF2B5EF4-FFF2-40B4-BE49-F238E27FC236}">
                      <a16:creationId xmlns:a16="http://schemas.microsoft.com/office/drawing/2014/main" id="{4A8D88C1-909F-1A4A-A11B-887A2DAD5FED}"/>
                    </a:ext>
                  </a:extLst>
                </p:cNvPr>
                <p:cNvGrpSpPr/>
                <p:nvPr/>
              </p:nvGrpSpPr>
              <p:grpSpPr>
                <a:xfrm>
                  <a:off x="8550225" y="5825630"/>
                  <a:ext cx="41910" cy="19592"/>
                  <a:chOff x="8550225" y="5825630"/>
                  <a:chExt cx="41910" cy="19592"/>
                </a:xfrm>
              </p:grpSpPr>
              <p:sp>
                <p:nvSpPr>
                  <p:cNvPr id="164" name="Google Shape;449;p5">
                    <a:extLst>
                      <a:ext uri="{FF2B5EF4-FFF2-40B4-BE49-F238E27FC236}">
                        <a16:creationId xmlns:a16="http://schemas.microsoft.com/office/drawing/2014/main" id="{A0CCEC23-EECC-1E44-8295-214BC10126B9}"/>
                      </a:ext>
                    </a:extLst>
                  </p:cNvPr>
                  <p:cNvSpPr/>
                  <p:nvPr/>
                </p:nvSpPr>
                <p:spPr>
                  <a:xfrm>
                    <a:off x="8550225"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5" name="Google Shape;450;p5">
                    <a:extLst>
                      <a:ext uri="{FF2B5EF4-FFF2-40B4-BE49-F238E27FC236}">
                        <a16:creationId xmlns:a16="http://schemas.microsoft.com/office/drawing/2014/main" id="{9B02A826-5CFD-2545-A5F5-873C46D26414}"/>
                      </a:ext>
                    </a:extLst>
                  </p:cNvPr>
                  <p:cNvSpPr/>
                  <p:nvPr/>
                </p:nvSpPr>
                <p:spPr>
                  <a:xfrm>
                    <a:off x="8581658"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15" name="Google Shape;451;p5">
                <a:extLst>
                  <a:ext uri="{FF2B5EF4-FFF2-40B4-BE49-F238E27FC236}">
                    <a16:creationId xmlns:a16="http://schemas.microsoft.com/office/drawing/2014/main" id="{BECF637B-A8D0-7D4C-BBAF-E280D770368E}"/>
                  </a:ext>
                </a:extLst>
              </p:cNvPr>
              <p:cNvGrpSpPr/>
              <p:nvPr/>
            </p:nvGrpSpPr>
            <p:grpSpPr>
              <a:xfrm>
                <a:off x="8663697" y="5782253"/>
                <a:ext cx="139560" cy="139560"/>
                <a:chOff x="8663697" y="5782253"/>
                <a:chExt cx="139560" cy="139560"/>
              </a:xfrm>
            </p:grpSpPr>
            <p:sp>
              <p:nvSpPr>
                <p:cNvPr id="116" name="Google Shape;452;p5">
                  <a:extLst>
                    <a:ext uri="{FF2B5EF4-FFF2-40B4-BE49-F238E27FC236}">
                      <a16:creationId xmlns:a16="http://schemas.microsoft.com/office/drawing/2014/main" id="{756DABEE-5410-D64B-8D7F-10FF10B36DEA}"/>
                    </a:ext>
                  </a:extLst>
                </p:cNvPr>
                <p:cNvSpPr/>
                <p:nvPr/>
              </p:nvSpPr>
              <p:spPr>
                <a:xfrm>
                  <a:off x="8663697" y="5782253"/>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7" name="Google Shape;453;p5">
                  <a:extLst>
                    <a:ext uri="{FF2B5EF4-FFF2-40B4-BE49-F238E27FC236}">
                      <a16:creationId xmlns:a16="http://schemas.microsoft.com/office/drawing/2014/main" id="{199370D1-66E4-C540-92FD-4CCC72477477}"/>
                    </a:ext>
                  </a:extLst>
                </p:cNvPr>
                <p:cNvSpPr/>
                <p:nvPr/>
              </p:nvSpPr>
              <p:spPr>
                <a:xfrm>
                  <a:off x="8706550" y="5865550"/>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6"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8" name="Google Shape;454;p5">
                  <a:extLst>
                    <a:ext uri="{FF2B5EF4-FFF2-40B4-BE49-F238E27FC236}">
                      <a16:creationId xmlns:a16="http://schemas.microsoft.com/office/drawing/2014/main" id="{CD76793E-D894-B440-811D-E0416ED6851B}"/>
                    </a:ext>
                  </a:extLst>
                </p:cNvPr>
                <p:cNvGrpSpPr/>
                <p:nvPr/>
              </p:nvGrpSpPr>
              <p:grpSpPr>
                <a:xfrm>
                  <a:off x="8717865" y="5825630"/>
                  <a:ext cx="41805" cy="19592"/>
                  <a:chOff x="8717865" y="5825630"/>
                  <a:chExt cx="41805" cy="19592"/>
                </a:xfrm>
              </p:grpSpPr>
              <p:sp>
                <p:nvSpPr>
                  <p:cNvPr id="119" name="Google Shape;455;p5">
                    <a:extLst>
                      <a:ext uri="{FF2B5EF4-FFF2-40B4-BE49-F238E27FC236}">
                        <a16:creationId xmlns:a16="http://schemas.microsoft.com/office/drawing/2014/main" id="{0B00B08C-411D-1546-AB8A-EFDB778ADB8D}"/>
                      </a:ext>
                    </a:extLst>
                  </p:cNvPr>
                  <p:cNvSpPr/>
                  <p:nvPr/>
                </p:nvSpPr>
                <p:spPr>
                  <a:xfrm>
                    <a:off x="8717865"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0" name="Google Shape;456;p5">
                    <a:extLst>
                      <a:ext uri="{FF2B5EF4-FFF2-40B4-BE49-F238E27FC236}">
                        <a16:creationId xmlns:a16="http://schemas.microsoft.com/office/drawing/2014/main" id="{8780B328-FE2C-0E4F-84AA-464236CA00B9}"/>
                      </a:ext>
                    </a:extLst>
                  </p:cNvPr>
                  <p:cNvSpPr/>
                  <p:nvPr/>
                </p:nvSpPr>
                <p:spPr>
                  <a:xfrm>
                    <a:off x="8749193"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grpSp>
          <p:nvGrpSpPr>
            <p:cNvPr id="87" name="Google Shape;457;p5">
              <a:extLst>
                <a:ext uri="{FF2B5EF4-FFF2-40B4-BE49-F238E27FC236}">
                  <a16:creationId xmlns:a16="http://schemas.microsoft.com/office/drawing/2014/main" id="{6937B75F-C892-F345-BF1C-A0F6E0EDEA5C}"/>
                </a:ext>
              </a:extLst>
            </p:cNvPr>
            <p:cNvGrpSpPr/>
            <p:nvPr/>
          </p:nvGrpSpPr>
          <p:grpSpPr>
            <a:xfrm>
              <a:off x="8412446" y="5634730"/>
              <a:ext cx="307095" cy="139560"/>
              <a:chOff x="8412446" y="5634730"/>
              <a:chExt cx="307095" cy="139560"/>
            </a:xfrm>
          </p:grpSpPr>
          <p:grpSp>
            <p:nvGrpSpPr>
              <p:cNvPr id="101" name="Google Shape;458;p5">
                <a:extLst>
                  <a:ext uri="{FF2B5EF4-FFF2-40B4-BE49-F238E27FC236}">
                    <a16:creationId xmlns:a16="http://schemas.microsoft.com/office/drawing/2014/main" id="{C82665CA-5ED7-924F-AFC9-95C3D0CC1BA4}"/>
                  </a:ext>
                </a:extLst>
              </p:cNvPr>
              <p:cNvGrpSpPr/>
              <p:nvPr/>
            </p:nvGrpSpPr>
            <p:grpSpPr>
              <a:xfrm>
                <a:off x="8412446" y="5634730"/>
                <a:ext cx="139560" cy="139560"/>
                <a:chOff x="8412446" y="5634730"/>
                <a:chExt cx="139560" cy="139560"/>
              </a:xfrm>
            </p:grpSpPr>
            <p:sp>
              <p:nvSpPr>
                <p:cNvPr id="108" name="Google Shape;459;p5">
                  <a:extLst>
                    <a:ext uri="{FF2B5EF4-FFF2-40B4-BE49-F238E27FC236}">
                      <a16:creationId xmlns:a16="http://schemas.microsoft.com/office/drawing/2014/main" id="{9E4AA428-371F-1844-BCF7-768BDAF94A64}"/>
                    </a:ext>
                  </a:extLst>
                </p:cNvPr>
                <p:cNvSpPr/>
                <p:nvPr/>
              </p:nvSpPr>
              <p:spPr>
                <a:xfrm>
                  <a:off x="8412446" y="5634730"/>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9" name="Google Shape;460;p5">
                  <a:extLst>
                    <a:ext uri="{FF2B5EF4-FFF2-40B4-BE49-F238E27FC236}">
                      <a16:creationId xmlns:a16="http://schemas.microsoft.com/office/drawing/2014/main" id="{B1E0A3A1-0CFE-A647-AE87-4EC43177329D}"/>
                    </a:ext>
                  </a:extLst>
                </p:cNvPr>
                <p:cNvSpPr/>
                <p:nvPr/>
              </p:nvSpPr>
              <p:spPr>
                <a:xfrm>
                  <a:off x="8455194" y="5718131"/>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154"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0" name="Google Shape;461;p5">
                  <a:extLst>
                    <a:ext uri="{FF2B5EF4-FFF2-40B4-BE49-F238E27FC236}">
                      <a16:creationId xmlns:a16="http://schemas.microsoft.com/office/drawing/2014/main" id="{1B8865F2-9E78-E941-8F56-1694369F6346}"/>
                    </a:ext>
                  </a:extLst>
                </p:cNvPr>
                <p:cNvGrpSpPr/>
                <p:nvPr/>
              </p:nvGrpSpPr>
              <p:grpSpPr>
                <a:xfrm>
                  <a:off x="8466510" y="5678107"/>
                  <a:ext cx="41805" cy="19592"/>
                  <a:chOff x="8466510" y="5678107"/>
                  <a:chExt cx="41805" cy="19592"/>
                </a:xfrm>
              </p:grpSpPr>
              <p:sp>
                <p:nvSpPr>
                  <p:cNvPr id="111" name="Google Shape;462;p5">
                    <a:extLst>
                      <a:ext uri="{FF2B5EF4-FFF2-40B4-BE49-F238E27FC236}">
                        <a16:creationId xmlns:a16="http://schemas.microsoft.com/office/drawing/2014/main" id="{45BA2B67-2BC2-5C47-91B9-DA1CD43784A7}"/>
                      </a:ext>
                    </a:extLst>
                  </p:cNvPr>
                  <p:cNvSpPr/>
                  <p:nvPr/>
                </p:nvSpPr>
                <p:spPr>
                  <a:xfrm>
                    <a:off x="8466510"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463;p5">
                    <a:extLst>
                      <a:ext uri="{FF2B5EF4-FFF2-40B4-BE49-F238E27FC236}">
                        <a16:creationId xmlns:a16="http://schemas.microsoft.com/office/drawing/2014/main" id="{968CE6DB-8A4E-4547-A306-E0B3922475E3}"/>
                      </a:ext>
                    </a:extLst>
                  </p:cNvPr>
                  <p:cNvSpPr/>
                  <p:nvPr/>
                </p:nvSpPr>
                <p:spPr>
                  <a:xfrm>
                    <a:off x="8497838"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02" name="Google Shape;464;p5">
                <a:extLst>
                  <a:ext uri="{FF2B5EF4-FFF2-40B4-BE49-F238E27FC236}">
                    <a16:creationId xmlns:a16="http://schemas.microsoft.com/office/drawing/2014/main" id="{DDFC3DAA-CBC4-324B-BB05-D66FDBE04EF9}"/>
                  </a:ext>
                </a:extLst>
              </p:cNvPr>
              <p:cNvGrpSpPr/>
              <p:nvPr/>
            </p:nvGrpSpPr>
            <p:grpSpPr>
              <a:xfrm>
                <a:off x="8579981" y="5634730"/>
                <a:ext cx="139560" cy="139560"/>
                <a:chOff x="8579981" y="5634730"/>
                <a:chExt cx="139560" cy="139560"/>
              </a:xfrm>
            </p:grpSpPr>
            <p:sp>
              <p:nvSpPr>
                <p:cNvPr id="103" name="Google Shape;465;p5">
                  <a:extLst>
                    <a:ext uri="{FF2B5EF4-FFF2-40B4-BE49-F238E27FC236}">
                      <a16:creationId xmlns:a16="http://schemas.microsoft.com/office/drawing/2014/main" id="{9BEC82F6-A340-E04E-865D-8F53A922F6ED}"/>
                    </a:ext>
                  </a:extLst>
                </p:cNvPr>
                <p:cNvSpPr/>
                <p:nvPr/>
              </p:nvSpPr>
              <p:spPr>
                <a:xfrm>
                  <a:off x="8579981" y="5634730"/>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4" name="Google Shape;466;p5">
                  <a:extLst>
                    <a:ext uri="{FF2B5EF4-FFF2-40B4-BE49-F238E27FC236}">
                      <a16:creationId xmlns:a16="http://schemas.microsoft.com/office/drawing/2014/main" id="{40E34680-D543-244F-A2DF-8847F0192D39}"/>
                    </a:ext>
                  </a:extLst>
                </p:cNvPr>
                <p:cNvSpPr/>
                <p:nvPr/>
              </p:nvSpPr>
              <p:spPr>
                <a:xfrm>
                  <a:off x="8622730" y="5718131"/>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05" name="Google Shape;467;p5">
                  <a:extLst>
                    <a:ext uri="{FF2B5EF4-FFF2-40B4-BE49-F238E27FC236}">
                      <a16:creationId xmlns:a16="http://schemas.microsoft.com/office/drawing/2014/main" id="{EE1918DD-184F-F942-832A-A0CF618DAC69}"/>
                    </a:ext>
                  </a:extLst>
                </p:cNvPr>
                <p:cNvGrpSpPr/>
                <p:nvPr/>
              </p:nvGrpSpPr>
              <p:grpSpPr>
                <a:xfrm>
                  <a:off x="8634045" y="5678107"/>
                  <a:ext cx="41910" cy="19592"/>
                  <a:chOff x="8634045" y="5678107"/>
                  <a:chExt cx="41910" cy="19592"/>
                </a:xfrm>
              </p:grpSpPr>
              <p:sp>
                <p:nvSpPr>
                  <p:cNvPr id="106" name="Google Shape;468;p5">
                    <a:extLst>
                      <a:ext uri="{FF2B5EF4-FFF2-40B4-BE49-F238E27FC236}">
                        <a16:creationId xmlns:a16="http://schemas.microsoft.com/office/drawing/2014/main" id="{34974FA2-0C04-9F4B-B725-7A1FAAD5DE5A}"/>
                      </a:ext>
                    </a:extLst>
                  </p:cNvPr>
                  <p:cNvSpPr/>
                  <p:nvPr/>
                </p:nvSpPr>
                <p:spPr>
                  <a:xfrm>
                    <a:off x="8634045"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7" name="Google Shape;469;p5">
                    <a:extLst>
                      <a:ext uri="{FF2B5EF4-FFF2-40B4-BE49-F238E27FC236}">
                        <a16:creationId xmlns:a16="http://schemas.microsoft.com/office/drawing/2014/main" id="{A7BB4E65-A656-D449-B323-01B088743D53}"/>
                      </a:ext>
                    </a:extLst>
                  </p:cNvPr>
                  <p:cNvSpPr/>
                  <p:nvPr/>
                </p:nvSpPr>
                <p:spPr>
                  <a:xfrm>
                    <a:off x="8665478"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grpSp>
          <p:nvGrpSpPr>
            <p:cNvPr id="88" name="Google Shape;470;p5">
              <a:extLst>
                <a:ext uri="{FF2B5EF4-FFF2-40B4-BE49-F238E27FC236}">
                  <a16:creationId xmlns:a16="http://schemas.microsoft.com/office/drawing/2014/main" id="{FE3EDC95-6581-E44F-AE71-E32049B2C0C7}"/>
                </a:ext>
              </a:extLst>
            </p:cNvPr>
            <p:cNvGrpSpPr/>
            <p:nvPr/>
          </p:nvGrpSpPr>
          <p:grpSpPr>
            <a:xfrm>
              <a:off x="8412446" y="5929672"/>
              <a:ext cx="307095" cy="139560"/>
              <a:chOff x="8412446" y="5929672"/>
              <a:chExt cx="307095" cy="139560"/>
            </a:xfrm>
          </p:grpSpPr>
          <p:grpSp>
            <p:nvGrpSpPr>
              <p:cNvPr id="89" name="Google Shape;471;p5">
                <a:extLst>
                  <a:ext uri="{FF2B5EF4-FFF2-40B4-BE49-F238E27FC236}">
                    <a16:creationId xmlns:a16="http://schemas.microsoft.com/office/drawing/2014/main" id="{639F3B8B-88EE-874C-94F1-802BB391A6C1}"/>
                  </a:ext>
                </a:extLst>
              </p:cNvPr>
              <p:cNvGrpSpPr/>
              <p:nvPr/>
            </p:nvGrpSpPr>
            <p:grpSpPr>
              <a:xfrm>
                <a:off x="8412446" y="5929672"/>
                <a:ext cx="139560" cy="139560"/>
                <a:chOff x="8412446" y="5929672"/>
                <a:chExt cx="139560" cy="139560"/>
              </a:xfrm>
            </p:grpSpPr>
            <p:sp>
              <p:nvSpPr>
                <p:cNvPr id="96" name="Google Shape;472;p5">
                  <a:extLst>
                    <a:ext uri="{FF2B5EF4-FFF2-40B4-BE49-F238E27FC236}">
                      <a16:creationId xmlns:a16="http://schemas.microsoft.com/office/drawing/2014/main" id="{1AD4AFB4-1A6E-5146-B418-286C61DAEEC9}"/>
                    </a:ext>
                  </a:extLst>
                </p:cNvPr>
                <p:cNvSpPr/>
                <p:nvPr/>
              </p:nvSpPr>
              <p:spPr>
                <a:xfrm>
                  <a:off x="8412446" y="5929672"/>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7" name="Google Shape;473;p5">
                  <a:extLst>
                    <a:ext uri="{FF2B5EF4-FFF2-40B4-BE49-F238E27FC236}">
                      <a16:creationId xmlns:a16="http://schemas.microsoft.com/office/drawing/2014/main" id="{390827EA-DC9A-1C4B-AC7B-2028AD619C1D}"/>
                    </a:ext>
                  </a:extLst>
                </p:cNvPr>
                <p:cNvSpPr/>
                <p:nvPr/>
              </p:nvSpPr>
              <p:spPr>
                <a:xfrm>
                  <a:off x="8455194" y="6013073"/>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98" name="Google Shape;474;p5">
                  <a:extLst>
                    <a:ext uri="{FF2B5EF4-FFF2-40B4-BE49-F238E27FC236}">
                      <a16:creationId xmlns:a16="http://schemas.microsoft.com/office/drawing/2014/main" id="{52C3F1C2-B3D6-0B45-BA64-DDE23F3E23E0}"/>
                    </a:ext>
                  </a:extLst>
                </p:cNvPr>
                <p:cNvGrpSpPr/>
                <p:nvPr/>
              </p:nvGrpSpPr>
              <p:grpSpPr>
                <a:xfrm>
                  <a:off x="8466510" y="5973154"/>
                  <a:ext cx="41805" cy="19592"/>
                  <a:chOff x="8466510" y="5973154"/>
                  <a:chExt cx="41805" cy="19592"/>
                </a:xfrm>
              </p:grpSpPr>
              <p:sp>
                <p:nvSpPr>
                  <p:cNvPr id="99" name="Google Shape;475;p5">
                    <a:extLst>
                      <a:ext uri="{FF2B5EF4-FFF2-40B4-BE49-F238E27FC236}">
                        <a16:creationId xmlns:a16="http://schemas.microsoft.com/office/drawing/2014/main" id="{67C70B61-A618-3A4D-8E88-F0A774598F79}"/>
                      </a:ext>
                    </a:extLst>
                  </p:cNvPr>
                  <p:cNvSpPr/>
                  <p:nvPr/>
                </p:nvSpPr>
                <p:spPr>
                  <a:xfrm>
                    <a:off x="8466510"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0" name="Google Shape;476;p5">
                    <a:extLst>
                      <a:ext uri="{FF2B5EF4-FFF2-40B4-BE49-F238E27FC236}">
                        <a16:creationId xmlns:a16="http://schemas.microsoft.com/office/drawing/2014/main" id="{AE5DC11E-DC74-7443-A612-BE312CEF0AC5}"/>
                      </a:ext>
                    </a:extLst>
                  </p:cNvPr>
                  <p:cNvSpPr/>
                  <p:nvPr/>
                </p:nvSpPr>
                <p:spPr>
                  <a:xfrm>
                    <a:off x="8497838"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90" name="Google Shape;477;p5">
                <a:extLst>
                  <a:ext uri="{FF2B5EF4-FFF2-40B4-BE49-F238E27FC236}">
                    <a16:creationId xmlns:a16="http://schemas.microsoft.com/office/drawing/2014/main" id="{1C91EF61-E54C-9740-B430-224C061DF2D6}"/>
                  </a:ext>
                </a:extLst>
              </p:cNvPr>
              <p:cNvGrpSpPr/>
              <p:nvPr/>
            </p:nvGrpSpPr>
            <p:grpSpPr>
              <a:xfrm>
                <a:off x="8579981" y="5929672"/>
                <a:ext cx="139560" cy="139560"/>
                <a:chOff x="8579981" y="5929672"/>
                <a:chExt cx="139560" cy="139560"/>
              </a:xfrm>
            </p:grpSpPr>
            <p:sp>
              <p:nvSpPr>
                <p:cNvPr id="91" name="Google Shape;478;p5">
                  <a:extLst>
                    <a:ext uri="{FF2B5EF4-FFF2-40B4-BE49-F238E27FC236}">
                      <a16:creationId xmlns:a16="http://schemas.microsoft.com/office/drawing/2014/main" id="{2CDF1B6B-49FF-8D45-8A7E-3B6542546408}"/>
                    </a:ext>
                  </a:extLst>
                </p:cNvPr>
                <p:cNvSpPr/>
                <p:nvPr/>
              </p:nvSpPr>
              <p:spPr>
                <a:xfrm>
                  <a:off x="8579981" y="5929672"/>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2" name="Google Shape;479;p5">
                  <a:extLst>
                    <a:ext uri="{FF2B5EF4-FFF2-40B4-BE49-F238E27FC236}">
                      <a16:creationId xmlns:a16="http://schemas.microsoft.com/office/drawing/2014/main" id="{B1E5C941-7BE1-1E4C-9F7B-DD4848E0B4E6}"/>
                    </a:ext>
                  </a:extLst>
                </p:cNvPr>
                <p:cNvSpPr/>
                <p:nvPr/>
              </p:nvSpPr>
              <p:spPr>
                <a:xfrm>
                  <a:off x="8622730" y="6013073"/>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93" name="Google Shape;480;p5">
                  <a:extLst>
                    <a:ext uri="{FF2B5EF4-FFF2-40B4-BE49-F238E27FC236}">
                      <a16:creationId xmlns:a16="http://schemas.microsoft.com/office/drawing/2014/main" id="{FF7E91CC-1AA6-5449-96E6-438283FBF7FC}"/>
                    </a:ext>
                  </a:extLst>
                </p:cNvPr>
                <p:cNvGrpSpPr/>
                <p:nvPr/>
              </p:nvGrpSpPr>
              <p:grpSpPr>
                <a:xfrm>
                  <a:off x="8634045" y="5973154"/>
                  <a:ext cx="41910" cy="19592"/>
                  <a:chOff x="8634045" y="5973154"/>
                  <a:chExt cx="41910" cy="19592"/>
                </a:xfrm>
              </p:grpSpPr>
              <p:sp>
                <p:nvSpPr>
                  <p:cNvPr id="94" name="Google Shape;481;p5">
                    <a:extLst>
                      <a:ext uri="{FF2B5EF4-FFF2-40B4-BE49-F238E27FC236}">
                        <a16:creationId xmlns:a16="http://schemas.microsoft.com/office/drawing/2014/main" id="{3F5BCB65-0A89-254B-A5FC-B7E67853D5BF}"/>
                      </a:ext>
                    </a:extLst>
                  </p:cNvPr>
                  <p:cNvSpPr/>
                  <p:nvPr/>
                </p:nvSpPr>
                <p:spPr>
                  <a:xfrm>
                    <a:off x="8634045"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5" name="Google Shape;482;p5">
                    <a:extLst>
                      <a:ext uri="{FF2B5EF4-FFF2-40B4-BE49-F238E27FC236}">
                        <a16:creationId xmlns:a16="http://schemas.microsoft.com/office/drawing/2014/main" id="{2F08601E-7348-5944-B2F0-B3534D1B96F4}"/>
                      </a:ext>
                    </a:extLst>
                  </p:cNvPr>
                  <p:cNvSpPr/>
                  <p:nvPr/>
                </p:nvSpPr>
                <p:spPr>
                  <a:xfrm>
                    <a:off x="8665478"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grpSp>
      <p:grpSp>
        <p:nvGrpSpPr>
          <p:cNvPr id="171" name="Google Shape;483;p5">
            <a:extLst>
              <a:ext uri="{FF2B5EF4-FFF2-40B4-BE49-F238E27FC236}">
                <a16:creationId xmlns:a16="http://schemas.microsoft.com/office/drawing/2014/main" id="{396A7775-EA30-F44D-B09F-9C184ABBB3C6}"/>
              </a:ext>
            </a:extLst>
          </p:cNvPr>
          <p:cNvGrpSpPr/>
          <p:nvPr/>
        </p:nvGrpSpPr>
        <p:grpSpPr>
          <a:xfrm>
            <a:off x="8475405" y="3296711"/>
            <a:ext cx="540145" cy="399542"/>
            <a:chOff x="8321875" y="3292681"/>
            <a:chExt cx="540145" cy="399542"/>
          </a:xfrm>
        </p:grpSpPr>
        <p:sp>
          <p:nvSpPr>
            <p:cNvPr id="172" name="Google Shape;484;p5">
              <a:extLst>
                <a:ext uri="{FF2B5EF4-FFF2-40B4-BE49-F238E27FC236}">
                  <a16:creationId xmlns:a16="http://schemas.microsoft.com/office/drawing/2014/main" id="{C1AA61EA-2506-4547-8D9D-93B271EB5B27}"/>
                </a:ext>
              </a:extLst>
            </p:cNvPr>
            <p:cNvSpPr/>
            <p:nvPr/>
          </p:nvSpPr>
          <p:spPr>
            <a:xfrm>
              <a:off x="8493042" y="3388183"/>
              <a:ext cx="197931" cy="162398"/>
            </a:xfrm>
            <a:custGeom>
              <a:avLst/>
              <a:gdLst/>
              <a:ahLst/>
              <a:cxnLst/>
              <a:rect l="l" t="t" r="r" b="b"/>
              <a:pathLst>
                <a:path w="197931" h="162398" extrusionOk="0">
                  <a:moveTo>
                    <a:pt x="26612" y="162276"/>
                  </a:moveTo>
                  <a:lnTo>
                    <a:pt x="0" y="90535"/>
                  </a:lnTo>
                  <a:lnTo>
                    <a:pt x="13244" y="31548"/>
                  </a:lnTo>
                  <a:cubicBezTo>
                    <a:pt x="15452" y="24312"/>
                    <a:pt x="21338" y="18671"/>
                    <a:pt x="28696" y="16832"/>
                  </a:cubicBezTo>
                  <a:lnTo>
                    <a:pt x="92711" y="644"/>
                  </a:lnTo>
                  <a:cubicBezTo>
                    <a:pt x="96145" y="-215"/>
                    <a:pt x="99824" y="-215"/>
                    <a:pt x="103258" y="644"/>
                  </a:cubicBezTo>
                  <a:lnTo>
                    <a:pt x="166537" y="17445"/>
                  </a:lnTo>
                  <a:cubicBezTo>
                    <a:pt x="173895" y="19284"/>
                    <a:pt x="179781" y="24925"/>
                    <a:pt x="181989" y="32161"/>
                  </a:cubicBezTo>
                  <a:lnTo>
                    <a:pt x="197931" y="90535"/>
                  </a:lnTo>
                  <a:lnTo>
                    <a:pt x="169235" y="162398"/>
                  </a:lnTo>
                  <a:lnTo>
                    <a:pt x="197931" y="90535"/>
                  </a:lnTo>
                  <a:lnTo>
                    <a:pt x="181989" y="32161"/>
                  </a:lnTo>
                  <a:cubicBezTo>
                    <a:pt x="179781" y="24925"/>
                    <a:pt x="173895" y="19284"/>
                    <a:pt x="166537" y="17445"/>
                  </a:cubicBezTo>
                  <a:lnTo>
                    <a:pt x="103258" y="644"/>
                  </a:lnTo>
                  <a:cubicBezTo>
                    <a:pt x="99824" y="-215"/>
                    <a:pt x="96145" y="-215"/>
                    <a:pt x="92711" y="644"/>
                  </a:cubicBezTo>
                  <a:lnTo>
                    <a:pt x="28696" y="16832"/>
                  </a:lnTo>
                  <a:cubicBezTo>
                    <a:pt x="21338" y="18671"/>
                    <a:pt x="15452" y="24312"/>
                    <a:pt x="13244" y="31548"/>
                  </a:cubicBezTo>
                  <a:lnTo>
                    <a:pt x="0" y="90535"/>
                  </a:lnTo>
                  <a:lnTo>
                    <a:pt x="26612" y="162276"/>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3" name="Google Shape;485;p5">
              <a:extLst>
                <a:ext uri="{FF2B5EF4-FFF2-40B4-BE49-F238E27FC236}">
                  <a16:creationId xmlns:a16="http://schemas.microsoft.com/office/drawing/2014/main" id="{A2547E89-1C1D-0646-A9ED-26A1CA334F19}"/>
                </a:ext>
              </a:extLst>
            </p:cNvPr>
            <p:cNvSpPr/>
            <p:nvPr/>
          </p:nvSpPr>
          <p:spPr>
            <a:xfrm>
              <a:off x="8590904" y="3539912"/>
              <a:ext cx="12263" cy="152311"/>
            </a:xfrm>
            <a:custGeom>
              <a:avLst/>
              <a:gdLst/>
              <a:ahLst/>
              <a:cxnLst/>
              <a:rect l="l" t="t" r="r" b="b"/>
              <a:pathLst>
                <a:path w="12263" h="152311" extrusionOk="0">
                  <a:moveTo>
                    <a:pt x="0" y="0"/>
                  </a:moveTo>
                  <a:lnTo>
                    <a:pt x="0" y="152312"/>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4" name="Google Shape;486;p5">
              <a:extLst>
                <a:ext uri="{FF2B5EF4-FFF2-40B4-BE49-F238E27FC236}">
                  <a16:creationId xmlns:a16="http://schemas.microsoft.com/office/drawing/2014/main" id="{23DEB9BB-E135-0144-928E-CAED9542D8ED}"/>
                </a:ext>
              </a:extLst>
            </p:cNvPr>
            <p:cNvSpPr/>
            <p:nvPr/>
          </p:nvSpPr>
          <p:spPr>
            <a:xfrm>
              <a:off x="8547369" y="3452841"/>
              <a:ext cx="12263" cy="239381"/>
            </a:xfrm>
            <a:custGeom>
              <a:avLst/>
              <a:gdLst/>
              <a:ahLst/>
              <a:cxnLst/>
              <a:rect l="l" t="t" r="r" b="b"/>
              <a:pathLst>
                <a:path w="12263" h="239381" extrusionOk="0">
                  <a:moveTo>
                    <a:pt x="0" y="0"/>
                  </a:moveTo>
                  <a:lnTo>
                    <a:pt x="0" y="239382"/>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5" name="Google Shape;487;p5">
              <a:extLst>
                <a:ext uri="{FF2B5EF4-FFF2-40B4-BE49-F238E27FC236}">
                  <a16:creationId xmlns:a16="http://schemas.microsoft.com/office/drawing/2014/main" id="{2E4B8CE0-05F6-3745-8E2C-5C9DC31ACEF5}"/>
                </a:ext>
              </a:extLst>
            </p:cNvPr>
            <p:cNvSpPr/>
            <p:nvPr/>
          </p:nvSpPr>
          <p:spPr>
            <a:xfrm>
              <a:off x="8634439" y="3452841"/>
              <a:ext cx="12263" cy="239381"/>
            </a:xfrm>
            <a:custGeom>
              <a:avLst/>
              <a:gdLst/>
              <a:ahLst/>
              <a:cxnLst/>
              <a:rect l="l" t="t" r="r" b="b"/>
              <a:pathLst>
                <a:path w="12263" h="239381" extrusionOk="0">
                  <a:moveTo>
                    <a:pt x="0" y="0"/>
                  </a:moveTo>
                  <a:lnTo>
                    <a:pt x="0" y="239382"/>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6" name="Google Shape;488;p5">
              <a:extLst>
                <a:ext uri="{FF2B5EF4-FFF2-40B4-BE49-F238E27FC236}">
                  <a16:creationId xmlns:a16="http://schemas.microsoft.com/office/drawing/2014/main" id="{318733D5-F857-5F4F-94C9-4D345137F477}"/>
                </a:ext>
              </a:extLst>
            </p:cNvPr>
            <p:cNvSpPr/>
            <p:nvPr/>
          </p:nvSpPr>
          <p:spPr>
            <a:xfrm>
              <a:off x="8775468" y="3490981"/>
              <a:ext cx="74929" cy="12263"/>
            </a:xfrm>
            <a:custGeom>
              <a:avLst/>
              <a:gdLst/>
              <a:ahLst/>
              <a:cxnLst/>
              <a:rect l="l" t="t" r="r" b="b"/>
              <a:pathLst>
                <a:path w="74929" h="12263" extrusionOk="0">
                  <a:moveTo>
                    <a:pt x="0" y="0"/>
                  </a:moveTo>
                  <a:lnTo>
                    <a:pt x="7492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7" name="Google Shape;489;p5">
              <a:extLst>
                <a:ext uri="{FF2B5EF4-FFF2-40B4-BE49-F238E27FC236}">
                  <a16:creationId xmlns:a16="http://schemas.microsoft.com/office/drawing/2014/main" id="{1B12B8E5-43E8-6E45-9FE6-9CE36FDBDC4C}"/>
                </a:ext>
              </a:extLst>
            </p:cNvPr>
            <p:cNvSpPr/>
            <p:nvPr/>
          </p:nvSpPr>
          <p:spPr>
            <a:xfrm rot="-2664751">
              <a:off x="8831527" y="3478430"/>
              <a:ext cx="25262" cy="25262"/>
            </a:xfrm>
            <a:custGeom>
              <a:avLst/>
              <a:gdLst/>
              <a:ahLst/>
              <a:cxnLst/>
              <a:rect l="l" t="t" r="r" b="b"/>
              <a:pathLst>
                <a:path w="25262" h="25262" extrusionOk="0">
                  <a:moveTo>
                    <a:pt x="25262" y="0"/>
                  </a:moveTo>
                  <a:lnTo>
                    <a:pt x="25262" y="25262"/>
                  </a:lnTo>
                  <a:lnTo>
                    <a:pt x="0" y="25262"/>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8" name="Google Shape;490;p5">
              <a:extLst>
                <a:ext uri="{FF2B5EF4-FFF2-40B4-BE49-F238E27FC236}">
                  <a16:creationId xmlns:a16="http://schemas.microsoft.com/office/drawing/2014/main" id="{A677832E-C830-3C42-91FF-6B2E544D8815}"/>
                </a:ext>
              </a:extLst>
            </p:cNvPr>
            <p:cNvSpPr/>
            <p:nvPr/>
          </p:nvSpPr>
          <p:spPr>
            <a:xfrm>
              <a:off x="8333495" y="3490981"/>
              <a:ext cx="74929" cy="12263"/>
            </a:xfrm>
            <a:custGeom>
              <a:avLst/>
              <a:gdLst/>
              <a:ahLst/>
              <a:cxnLst/>
              <a:rect l="l" t="t" r="r" b="b"/>
              <a:pathLst>
                <a:path w="74929" h="12263" extrusionOk="0">
                  <a:moveTo>
                    <a:pt x="74929" y="0"/>
                  </a:moveTo>
                  <a:lnTo>
                    <a:pt x="0" y="0"/>
                  </a:lnTo>
                  <a:lnTo>
                    <a:pt x="74929"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9" name="Google Shape;491;p5">
              <a:extLst>
                <a:ext uri="{FF2B5EF4-FFF2-40B4-BE49-F238E27FC236}">
                  <a16:creationId xmlns:a16="http://schemas.microsoft.com/office/drawing/2014/main" id="{8366F0B7-5896-734F-A01C-B61BA9486326}"/>
                </a:ext>
              </a:extLst>
            </p:cNvPr>
            <p:cNvSpPr/>
            <p:nvPr/>
          </p:nvSpPr>
          <p:spPr>
            <a:xfrm rot="-2664751">
              <a:off x="8327106" y="3478194"/>
              <a:ext cx="25262" cy="25262"/>
            </a:xfrm>
            <a:custGeom>
              <a:avLst/>
              <a:gdLst/>
              <a:ahLst/>
              <a:cxnLst/>
              <a:rect l="l" t="t" r="r" b="b"/>
              <a:pathLst>
                <a:path w="25262" h="25262" extrusionOk="0">
                  <a:moveTo>
                    <a:pt x="0" y="25262"/>
                  </a:moveTo>
                  <a:lnTo>
                    <a:pt x="0" y="0"/>
                  </a:lnTo>
                  <a:lnTo>
                    <a:pt x="25262"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0" name="Google Shape;492;p5">
              <a:extLst>
                <a:ext uri="{FF2B5EF4-FFF2-40B4-BE49-F238E27FC236}">
                  <a16:creationId xmlns:a16="http://schemas.microsoft.com/office/drawing/2014/main" id="{E2A1EB6C-7596-4C48-BC3F-29245AC66B3A}"/>
                </a:ext>
              </a:extLst>
            </p:cNvPr>
            <p:cNvSpPr/>
            <p:nvPr/>
          </p:nvSpPr>
          <p:spPr>
            <a:xfrm>
              <a:off x="8721631" y="3308256"/>
              <a:ext cx="52977" cy="52977"/>
            </a:xfrm>
            <a:custGeom>
              <a:avLst/>
              <a:gdLst/>
              <a:ahLst/>
              <a:cxnLst/>
              <a:rect l="l" t="t" r="r" b="b"/>
              <a:pathLst>
                <a:path w="52977" h="52977" extrusionOk="0">
                  <a:moveTo>
                    <a:pt x="0" y="52978"/>
                  </a:moveTo>
                  <a:lnTo>
                    <a:pt x="52978" y="0"/>
                  </a:lnTo>
                  <a:lnTo>
                    <a:pt x="0" y="52978"/>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1" name="Google Shape;493;p5">
              <a:extLst>
                <a:ext uri="{FF2B5EF4-FFF2-40B4-BE49-F238E27FC236}">
                  <a16:creationId xmlns:a16="http://schemas.microsoft.com/office/drawing/2014/main" id="{9595E9EF-CBC2-5A47-9F7D-14B0C6AA3195}"/>
                </a:ext>
              </a:extLst>
            </p:cNvPr>
            <p:cNvSpPr/>
            <p:nvPr/>
          </p:nvSpPr>
          <p:spPr>
            <a:xfrm rot="-5364589">
              <a:off x="8757691" y="3300071"/>
              <a:ext cx="25261" cy="25261"/>
            </a:xfrm>
            <a:custGeom>
              <a:avLst/>
              <a:gdLst/>
              <a:ahLst/>
              <a:cxnLst/>
              <a:rect l="l" t="t" r="r" b="b"/>
              <a:pathLst>
                <a:path w="25261" h="25261" extrusionOk="0">
                  <a:moveTo>
                    <a:pt x="25261" y="0"/>
                  </a:moveTo>
                  <a:lnTo>
                    <a:pt x="25261" y="25261"/>
                  </a:lnTo>
                  <a:lnTo>
                    <a:pt x="0" y="2526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2" name="Google Shape;494;p5">
              <a:extLst>
                <a:ext uri="{FF2B5EF4-FFF2-40B4-BE49-F238E27FC236}">
                  <a16:creationId xmlns:a16="http://schemas.microsoft.com/office/drawing/2014/main" id="{E7EA638E-F160-1A46-8711-3B22C3EB6D7D}"/>
                </a:ext>
              </a:extLst>
            </p:cNvPr>
            <p:cNvSpPr/>
            <p:nvPr/>
          </p:nvSpPr>
          <p:spPr>
            <a:xfrm>
              <a:off x="8409160" y="3620727"/>
              <a:ext cx="52977" cy="52977"/>
            </a:xfrm>
            <a:custGeom>
              <a:avLst/>
              <a:gdLst/>
              <a:ahLst/>
              <a:cxnLst/>
              <a:rect l="l" t="t" r="r" b="b"/>
              <a:pathLst>
                <a:path w="52977" h="52977" extrusionOk="0">
                  <a:moveTo>
                    <a:pt x="52978" y="0"/>
                  </a:moveTo>
                  <a:lnTo>
                    <a:pt x="0" y="52978"/>
                  </a:lnTo>
                  <a:lnTo>
                    <a:pt x="52978"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3" name="Google Shape;495;p5">
              <a:extLst>
                <a:ext uri="{FF2B5EF4-FFF2-40B4-BE49-F238E27FC236}">
                  <a16:creationId xmlns:a16="http://schemas.microsoft.com/office/drawing/2014/main" id="{E886D0FA-A5BD-F845-81CF-DDD955F0DB80}"/>
                </a:ext>
              </a:extLst>
            </p:cNvPr>
            <p:cNvSpPr/>
            <p:nvPr/>
          </p:nvSpPr>
          <p:spPr>
            <a:xfrm rot="-5364589">
              <a:off x="8400934" y="3656532"/>
              <a:ext cx="25261" cy="25261"/>
            </a:xfrm>
            <a:custGeom>
              <a:avLst/>
              <a:gdLst/>
              <a:ahLst/>
              <a:cxnLst/>
              <a:rect l="l" t="t" r="r" b="b"/>
              <a:pathLst>
                <a:path w="25261" h="25261" extrusionOk="0">
                  <a:moveTo>
                    <a:pt x="0" y="25261"/>
                  </a:moveTo>
                  <a:lnTo>
                    <a:pt x="0" y="0"/>
                  </a:lnTo>
                  <a:lnTo>
                    <a:pt x="2526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4" name="Google Shape;496;p5">
              <a:extLst>
                <a:ext uri="{FF2B5EF4-FFF2-40B4-BE49-F238E27FC236}">
                  <a16:creationId xmlns:a16="http://schemas.microsoft.com/office/drawing/2014/main" id="{508D754E-BD65-B54E-9A18-5B77D743FD36}"/>
                </a:ext>
              </a:extLst>
            </p:cNvPr>
            <p:cNvSpPr/>
            <p:nvPr/>
          </p:nvSpPr>
          <p:spPr>
            <a:xfrm>
              <a:off x="8409160" y="3308133"/>
              <a:ext cx="52977" cy="53100"/>
            </a:xfrm>
            <a:custGeom>
              <a:avLst/>
              <a:gdLst/>
              <a:ahLst/>
              <a:cxnLst/>
              <a:rect l="l" t="t" r="r" b="b"/>
              <a:pathLst>
                <a:path w="52977" h="53100" extrusionOk="0">
                  <a:moveTo>
                    <a:pt x="52978" y="53101"/>
                  </a:moveTo>
                  <a:lnTo>
                    <a:pt x="0" y="0"/>
                  </a:lnTo>
                  <a:lnTo>
                    <a:pt x="52978" y="53101"/>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5" name="Google Shape;497;p5">
              <a:extLst>
                <a:ext uri="{FF2B5EF4-FFF2-40B4-BE49-F238E27FC236}">
                  <a16:creationId xmlns:a16="http://schemas.microsoft.com/office/drawing/2014/main" id="{FF0F90FD-B3BE-E546-ABD2-80CFD6F97BE6}"/>
                </a:ext>
              </a:extLst>
            </p:cNvPr>
            <p:cNvSpPr/>
            <p:nvPr/>
          </p:nvSpPr>
          <p:spPr>
            <a:xfrm rot="-5364589">
              <a:off x="8401013" y="3299871"/>
              <a:ext cx="25261" cy="25261"/>
            </a:xfrm>
            <a:custGeom>
              <a:avLst/>
              <a:gdLst/>
              <a:ahLst/>
              <a:cxnLst/>
              <a:rect l="l" t="t" r="r" b="b"/>
              <a:pathLst>
                <a:path w="25261" h="25261" extrusionOk="0">
                  <a:moveTo>
                    <a:pt x="0" y="0"/>
                  </a:moveTo>
                  <a:lnTo>
                    <a:pt x="25261" y="0"/>
                  </a:lnTo>
                  <a:lnTo>
                    <a:pt x="25261" y="2526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6" name="Google Shape;498;p5">
              <a:extLst>
                <a:ext uri="{FF2B5EF4-FFF2-40B4-BE49-F238E27FC236}">
                  <a16:creationId xmlns:a16="http://schemas.microsoft.com/office/drawing/2014/main" id="{D32B8761-955B-E94D-8446-BDB29ADE7628}"/>
                </a:ext>
              </a:extLst>
            </p:cNvPr>
            <p:cNvSpPr/>
            <p:nvPr/>
          </p:nvSpPr>
          <p:spPr>
            <a:xfrm>
              <a:off x="8721631" y="3620727"/>
              <a:ext cx="52977" cy="52977"/>
            </a:xfrm>
            <a:custGeom>
              <a:avLst/>
              <a:gdLst/>
              <a:ahLst/>
              <a:cxnLst/>
              <a:rect l="l" t="t" r="r" b="b"/>
              <a:pathLst>
                <a:path w="52977" h="52977" extrusionOk="0">
                  <a:moveTo>
                    <a:pt x="0" y="0"/>
                  </a:moveTo>
                  <a:lnTo>
                    <a:pt x="52978" y="52978"/>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7" name="Google Shape;499;p5">
              <a:extLst>
                <a:ext uri="{FF2B5EF4-FFF2-40B4-BE49-F238E27FC236}">
                  <a16:creationId xmlns:a16="http://schemas.microsoft.com/office/drawing/2014/main" id="{4EE6CB14-24AC-A848-85EB-D68BA4D4E7FA}"/>
                </a:ext>
              </a:extLst>
            </p:cNvPr>
            <p:cNvSpPr/>
            <p:nvPr/>
          </p:nvSpPr>
          <p:spPr>
            <a:xfrm rot="-5364589">
              <a:off x="8757593" y="3656731"/>
              <a:ext cx="25261" cy="25261"/>
            </a:xfrm>
            <a:custGeom>
              <a:avLst/>
              <a:gdLst/>
              <a:ahLst/>
              <a:cxnLst/>
              <a:rect l="l" t="t" r="r" b="b"/>
              <a:pathLst>
                <a:path w="25261" h="25261" extrusionOk="0">
                  <a:moveTo>
                    <a:pt x="25261" y="25261"/>
                  </a:moveTo>
                  <a:lnTo>
                    <a:pt x="0" y="25261"/>
                  </a:ln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8" name="Google Shape;500;p5">
              <a:extLst>
                <a:ext uri="{FF2B5EF4-FFF2-40B4-BE49-F238E27FC236}">
                  <a16:creationId xmlns:a16="http://schemas.microsoft.com/office/drawing/2014/main" id="{5E487887-0880-9B4D-821F-3D3568899962}"/>
                </a:ext>
              </a:extLst>
            </p:cNvPr>
            <p:cNvSpPr/>
            <p:nvPr/>
          </p:nvSpPr>
          <p:spPr>
            <a:xfrm>
              <a:off x="8561226" y="3292681"/>
              <a:ext cx="59109" cy="59109"/>
            </a:xfrm>
            <a:custGeom>
              <a:avLst/>
              <a:gdLst/>
              <a:ahLst/>
              <a:cxnLst/>
              <a:rect l="l" t="t" r="r" b="b"/>
              <a:pathLst>
                <a:path w="59109" h="59109" extrusionOk="0">
                  <a:moveTo>
                    <a:pt x="59110" y="29555"/>
                  </a:moveTo>
                  <a:cubicBezTo>
                    <a:pt x="59110" y="45865"/>
                    <a:pt x="45865" y="59110"/>
                    <a:pt x="29555" y="59110"/>
                  </a:cubicBezTo>
                  <a:cubicBezTo>
                    <a:pt x="13244" y="59110"/>
                    <a:pt x="0" y="45865"/>
                    <a:pt x="0" y="29555"/>
                  </a:cubicBezTo>
                  <a:cubicBezTo>
                    <a:pt x="0" y="13244"/>
                    <a:pt x="13244" y="0"/>
                    <a:pt x="29555" y="0"/>
                  </a:cubicBezTo>
                  <a:cubicBezTo>
                    <a:pt x="45865" y="0"/>
                    <a:pt x="59110" y="13244"/>
                    <a:pt x="59110" y="29555"/>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89" name="Google Shape;501;p5">
            <a:extLst>
              <a:ext uri="{FF2B5EF4-FFF2-40B4-BE49-F238E27FC236}">
                <a16:creationId xmlns:a16="http://schemas.microsoft.com/office/drawing/2014/main" id="{016E8B7D-6FEB-834A-BF6C-7ADD724C52F8}"/>
              </a:ext>
            </a:extLst>
          </p:cNvPr>
          <p:cNvGrpSpPr/>
          <p:nvPr/>
        </p:nvGrpSpPr>
        <p:grpSpPr>
          <a:xfrm>
            <a:off x="10467184" y="3265466"/>
            <a:ext cx="417120" cy="444780"/>
            <a:chOff x="10313654" y="3261436"/>
            <a:chExt cx="417120" cy="444780"/>
          </a:xfrm>
        </p:grpSpPr>
        <p:sp>
          <p:nvSpPr>
            <p:cNvPr id="190" name="Google Shape;502;p5">
              <a:extLst>
                <a:ext uri="{FF2B5EF4-FFF2-40B4-BE49-F238E27FC236}">
                  <a16:creationId xmlns:a16="http://schemas.microsoft.com/office/drawing/2014/main" id="{7CBCFB22-21F3-7742-8A03-D58815CAA6AC}"/>
                </a:ext>
              </a:extLst>
            </p:cNvPr>
            <p:cNvSpPr/>
            <p:nvPr/>
          </p:nvSpPr>
          <p:spPr>
            <a:xfrm>
              <a:off x="10480249" y="3261436"/>
              <a:ext cx="205234" cy="187498"/>
            </a:xfrm>
            <a:custGeom>
              <a:avLst/>
              <a:gdLst/>
              <a:ahLst/>
              <a:cxnLst/>
              <a:rect l="l" t="t" r="r" b="b"/>
              <a:pathLst>
                <a:path w="205234" h="187498" extrusionOk="0">
                  <a:moveTo>
                    <a:pt x="43180" y="141468"/>
                  </a:moveTo>
                  <a:lnTo>
                    <a:pt x="114758" y="141468"/>
                  </a:lnTo>
                  <a:lnTo>
                    <a:pt x="152448" y="187393"/>
                  </a:lnTo>
                  <a:lnTo>
                    <a:pt x="152659" y="187393"/>
                  </a:lnTo>
                  <a:lnTo>
                    <a:pt x="152659" y="141468"/>
                  </a:lnTo>
                  <a:lnTo>
                    <a:pt x="178313" y="141468"/>
                  </a:lnTo>
                  <a:cubicBezTo>
                    <a:pt x="193199" y="141468"/>
                    <a:pt x="205235" y="129433"/>
                    <a:pt x="205235" y="114547"/>
                  </a:cubicBezTo>
                  <a:lnTo>
                    <a:pt x="205235" y="26921"/>
                  </a:lnTo>
                  <a:cubicBezTo>
                    <a:pt x="205235" y="12035"/>
                    <a:pt x="193199" y="0"/>
                    <a:pt x="178313" y="0"/>
                  </a:cubicBezTo>
                  <a:lnTo>
                    <a:pt x="26921" y="0"/>
                  </a:lnTo>
                  <a:cubicBezTo>
                    <a:pt x="12035" y="0"/>
                    <a:pt x="0" y="12035"/>
                    <a:pt x="0" y="26921"/>
                  </a:cubicBezTo>
                  <a:lnTo>
                    <a:pt x="0" y="28927"/>
                  </a:lnTo>
                  <a:lnTo>
                    <a:pt x="0" y="27027"/>
                  </a:lnTo>
                  <a:cubicBezTo>
                    <a:pt x="0" y="12141"/>
                    <a:pt x="12035" y="106"/>
                    <a:pt x="26921" y="106"/>
                  </a:cubicBezTo>
                  <a:lnTo>
                    <a:pt x="178208" y="106"/>
                  </a:lnTo>
                  <a:cubicBezTo>
                    <a:pt x="193094" y="106"/>
                    <a:pt x="205129" y="12141"/>
                    <a:pt x="205129" y="27027"/>
                  </a:cubicBezTo>
                  <a:lnTo>
                    <a:pt x="205129" y="114653"/>
                  </a:lnTo>
                  <a:cubicBezTo>
                    <a:pt x="205129" y="129539"/>
                    <a:pt x="193094" y="141574"/>
                    <a:pt x="178208" y="141574"/>
                  </a:cubicBezTo>
                  <a:lnTo>
                    <a:pt x="152554" y="141574"/>
                  </a:lnTo>
                  <a:lnTo>
                    <a:pt x="152554" y="187499"/>
                  </a:lnTo>
                  <a:lnTo>
                    <a:pt x="152342" y="187499"/>
                  </a:lnTo>
                  <a:lnTo>
                    <a:pt x="114653" y="141574"/>
                  </a:lnTo>
                  <a:lnTo>
                    <a:pt x="43180" y="141574"/>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1" name="Google Shape;503;p5">
              <a:extLst>
                <a:ext uri="{FF2B5EF4-FFF2-40B4-BE49-F238E27FC236}">
                  <a16:creationId xmlns:a16="http://schemas.microsoft.com/office/drawing/2014/main" id="{0D1A483F-79BC-6349-9717-47626911D2C3}"/>
                </a:ext>
              </a:extLst>
            </p:cNvPr>
            <p:cNvSpPr/>
            <p:nvPr/>
          </p:nvSpPr>
          <p:spPr>
            <a:xfrm>
              <a:off x="10313654" y="3465404"/>
              <a:ext cx="194360" cy="240496"/>
            </a:xfrm>
            <a:custGeom>
              <a:avLst/>
              <a:gdLst/>
              <a:ahLst/>
              <a:cxnLst/>
              <a:rect l="l" t="t" r="r" b="b"/>
              <a:pathLst>
                <a:path w="194360" h="240496" extrusionOk="0">
                  <a:moveTo>
                    <a:pt x="108529" y="226350"/>
                  </a:moveTo>
                  <a:lnTo>
                    <a:pt x="108529" y="197000"/>
                  </a:lnTo>
                  <a:lnTo>
                    <a:pt x="163850" y="197000"/>
                  </a:lnTo>
                  <a:lnTo>
                    <a:pt x="163850" y="148120"/>
                  </a:lnTo>
                  <a:lnTo>
                    <a:pt x="194361" y="148120"/>
                  </a:lnTo>
                  <a:lnTo>
                    <a:pt x="185387" y="77069"/>
                  </a:lnTo>
                  <a:cubicBezTo>
                    <a:pt x="180214" y="47930"/>
                    <a:pt x="161738" y="23860"/>
                    <a:pt x="136929" y="10874"/>
                  </a:cubicBezTo>
                  <a:cubicBezTo>
                    <a:pt x="123838" y="4012"/>
                    <a:pt x="109057" y="106"/>
                    <a:pt x="93432" y="106"/>
                  </a:cubicBezTo>
                  <a:lnTo>
                    <a:pt x="93432" y="106"/>
                  </a:lnTo>
                  <a:cubicBezTo>
                    <a:pt x="76857" y="106"/>
                    <a:pt x="61233" y="4434"/>
                    <a:pt x="47825" y="12035"/>
                  </a:cubicBezTo>
                  <a:cubicBezTo>
                    <a:pt x="19320" y="28083"/>
                    <a:pt x="0" y="58593"/>
                    <a:pt x="0" y="93538"/>
                  </a:cubicBezTo>
                  <a:lnTo>
                    <a:pt x="0" y="240496"/>
                  </a:lnTo>
                  <a:lnTo>
                    <a:pt x="0" y="93433"/>
                  </a:lnTo>
                  <a:cubicBezTo>
                    <a:pt x="0" y="58382"/>
                    <a:pt x="19320" y="27871"/>
                    <a:pt x="47825" y="11930"/>
                  </a:cubicBezTo>
                  <a:cubicBezTo>
                    <a:pt x="61338" y="4329"/>
                    <a:pt x="76857" y="0"/>
                    <a:pt x="93432" y="0"/>
                  </a:cubicBezTo>
                  <a:lnTo>
                    <a:pt x="93432" y="0"/>
                  </a:lnTo>
                  <a:cubicBezTo>
                    <a:pt x="109057" y="0"/>
                    <a:pt x="123943" y="3906"/>
                    <a:pt x="136929" y="10769"/>
                  </a:cubicBezTo>
                  <a:cubicBezTo>
                    <a:pt x="161738" y="23860"/>
                    <a:pt x="180108" y="47825"/>
                    <a:pt x="185387" y="76963"/>
                  </a:cubicBezTo>
                  <a:lnTo>
                    <a:pt x="194361" y="148014"/>
                  </a:lnTo>
                  <a:lnTo>
                    <a:pt x="163850" y="148014"/>
                  </a:lnTo>
                  <a:lnTo>
                    <a:pt x="163850" y="196895"/>
                  </a:lnTo>
                  <a:lnTo>
                    <a:pt x="108529" y="196895"/>
                  </a:lnTo>
                  <a:lnTo>
                    <a:pt x="108529" y="22635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2" name="Google Shape;504;p5">
              <a:extLst>
                <a:ext uri="{FF2B5EF4-FFF2-40B4-BE49-F238E27FC236}">
                  <a16:creationId xmlns:a16="http://schemas.microsoft.com/office/drawing/2014/main" id="{9F9BB735-1C6B-C441-AC21-78F9486B96E9}"/>
                </a:ext>
              </a:extLst>
            </p:cNvPr>
            <p:cNvSpPr/>
            <p:nvPr/>
          </p:nvSpPr>
          <p:spPr>
            <a:xfrm>
              <a:off x="10536097" y="3465508"/>
              <a:ext cx="194677" cy="240708"/>
            </a:xfrm>
            <a:custGeom>
              <a:avLst/>
              <a:gdLst/>
              <a:ahLst/>
              <a:cxnLst/>
              <a:rect l="l" t="t" r="r" b="b"/>
              <a:pathLst>
                <a:path w="194677" h="240708" extrusionOk="0">
                  <a:moveTo>
                    <a:pt x="85620" y="226245"/>
                  </a:moveTo>
                  <a:lnTo>
                    <a:pt x="85726" y="196896"/>
                  </a:lnTo>
                  <a:lnTo>
                    <a:pt x="30405" y="196684"/>
                  </a:lnTo>
                  <a:lnTo>
                    <a:pt x="30616" y="147804"/>
                  </a:lnTo>
                  <a:lnTo>
                    <a:pt x="106" y="147698"/>
                  </a:lnTo>
                  <a:lnTo>
                    <a:pt x="9290" y="76647"/>
                  </a:lnTo>
                  <a:cubicBezTo>
                    <a:pt x="17420" y="32095"/>
                    <a:pt x="56271" y="-105"/>
                    <a:pt x="101562" y="1"/>
                  </a:cubicBezTo>
                  <a:lnTo>
                    <a:pt x="101562" y="1"/>
                  </a:lnTo>
                  <a:cubicBezTo>
                    <a:pt x="153187" y="212"/>
                    <a:pt x="194783" y="42230"/>
                    <a:pt x="194677" y="93750"/>
                  </a:cubicBezTo>
                  <a:lnTo>
                    <a:pt x="194150" y="240709"/>
                  </a:lnTo>
                  <a:lnTo>
                    <a:pt x="194572" y="93750"/>
                  </a:lnTo>
                  <a:cubicBezTo>
                    <a:pt x="194783" y="42125"/>
                    <a:pt x="153081" y="107"/>
                    <a:pt x="101456" y="1"/>
                  </a:cubicBezTo>
                  <a:lnTo>
                    <a:pt x="101456" y="1"/>
                  </a:lnTo>
                  <a:cubicBezTo>
                    <a:pt x="56165" y="-210"/>
                    <a:pt x="17314" y="32095"/>
                    <a:pt x="9185" y="76647"/>
                  </a:cubicBezTo>
                  <a:lnTo>
                    <a:pt x="0" y="147698"/>
                  </a:lnTo>
                  <a:lnTo>
                    <a:pt x="30511" y="147804"/>
                  </a:lnTo>
                  <a:lnTo>
                    <a:pt x="30300" y="196684"/>
                  </a:lnTo>
                  <a:lnTo>
                    <a:pt x="85620" y="196896"/>
                  </a:lnTo>
                  <a:lnTo>
                    <a:pt x="85620" y="226245"/>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3" name="Google Shape;505;p5">
              <a:extLst>
                <a:ext uri="{FF2B5EF4-FFF2-40B4-BE49-F238E27FC236}">
                  <a16:creationId xmlns:a16="http://schemas.microsoft.com/office/drawing/2014/main" id="{5BC03F5E-DAE2-C644-9FA7-DF8AF8A56643}"/>
                </a:ext>
              </a:extLst>
            </p:cNvPr>
            <p:cNvSpPr/>
            <p:nvPr/>
          </p:nvSpPr>
          <p:spPr>
            <a:xfrm>
              <a:off x="10349971" y="3291524"/>
              <a:ext cx="171345" cy="173879"/>
            </a:xfrm>
            <a:custGeom>
              <a:avLst/>
              <a:gdLst/>
              <a:ahLst/>
              <a:cxnLst/>
              <a:rect l="l" t="t" r="r" b="b"/>
              <a:pathLst>
                <a:path w="171345" h="173879" extrusionOk="0">
                  <a:moveTo>
                    <a:pt x="0" y="26921"/>
                  </a:moveTo>
                  <a:lnTo>
                    <a:pt x="0" y="114547"/>
                  </a:lnTo>
                  <a:cubicBezTo>
                    <a:pt x="0" y="129433"/>
                    <a:pt x="12035" y="141468"/>
                    <a:pt x="26921" y="141468"/>
                  </a:cubicBezTo>
                  <a:lnTo>
                    <a:pt x="45080" y="141468"/>
                  </a:lnTo>
                  <a:lnTo>
                    <a:pt x="45080" y="173880"/>
                  </a:lnTo>
                  <a:lnTo>
                    <a:pt x="45291" y="173880"/>
                  </a:lnTo>
                  <a:lnTo>
                    <a:pt x="83086" y="141468"/>
                  </a:lnTo>
                  <a:lnTo>
                    <a:pt x="144424" y="141468"/>
                  </a:lnTo>
                  <a:cubicBezTo>
                    <a:pt x="159310" y="141468"/>
                    <a:pt x="171346" y="129433"/>
                    <a:pt x="171346" y="114547"/>
                  </a:cubicBezTo>
                  <a:lnTo>
                    <a:pt x="171346" y="26921"/>
                  </a:lnTo>
                  <a:cubicBezTo>
                    <a:pt x="171346" y="12035"/>
                    <a:pt x="159310" y="0"/>
                    <a:pt x="144424" y="0"/>
                  </a:cubicBezTo>
                  <a:lnTo>
                    <a:pt x="26921" y="0"/>
                  </a:lnTo>
                  <a:cubicBezTo>
                    <a:pt x="12035" y="106"/>
                    <a:pt x="0" y="12141"/>
                    <a:pt x="0" y="26921"/>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4" name="Google Shape;506;p5">
              <a:extLst>
                <a:ext uri="{FF2B5EF4-FFF2-40B4-BE49-F238E27FC236}">
                  <a16:creationId xmlns:a16="http://schemas.microsoft.com/office/drawing/2014/main" id="{39760344-0EC6-3548-A86E-28142179CC6F}"/>
                </a:ext>
              </a:extLst>
            </p:cNvPr>
            <p:cNvSpPr/>
            <p:nvPr/>
          </p:nvSpPr>
          <p:spPr>
            <a:xfrm>
              <a:off x="10417855" y="3328369"/>
              <a:ext cx="35683" cy="54687"/>
            </a:xfrm>
            <a:custGeom>
              <a:avLst/>
              <a:gdLst/>
              <a:ahLst/>
              <a:cxnLst/>
              <a:rect l="l" t="t" r="r" b="b"/>
              <a:pathLst>
                <a:path w="35683" h="54687" extrusionOk="0">
                  <a:moveTo>
                    <a:pt x="0" y="17842"/>
                  </a:moveTo>
                  <a:cubicBezTo>
                    <a:pt x="0" y="8024"/>
                    <a:pt x="7918" y="0"/>
                    <a:pt x="17842" y="0"/>
                  </a:cubicBezTo>
                  <a:cubicBezTo>
                    <a:pt x="27660" y="0"/>
                    <a:pt x="35684" y="7918"/>
                    <a:pt x="35684" y="17842"/>
                  </a:cubicBezTo>
                  <a:cubicBezTo>
                    <a:pt x="35684" y="24704"/>
                    <a:pt x="31883" y="30616"/>
                    <a:pt x="26182" y="33572"/>
                  </a:cubicBezTo>
                  <a:cubicBezTo>
                    <a:pt x="20798" y="36423"/>
                    <a:pt x="17842" y="42441"/>
                    <a:pt x="17842" y="48564"/>
                  </a:cubicBezTo>
                  <a:lnTo>
                    <a:pt x="17842" y="54687"/>
                  </a:lnTo>
                  <a:lnTo>
                    <a:pt x="17842" y="48564"/>
                  </a:lnTo>
                  <a:cubicBezTo>
                    <a:pt x="17842" y="42441"/>
                    <a:pt x="20798" y="36423"/>
                    <a:pt x="26182" y="33572"/>
                  </a:cubicBezTo>
                  <a:cubicBezTo>
                    <a:pt x="31778" y="30616"/>
                    <a:pt x="35684" y="24704"/>
                    <a:pt x="35684" y="17842"/>
                  </a:cubicBezTo>
                  <a:cubicBezTo>
                    <a:pt x="35684" y="8024"/>
                    <a:pt x="27766" y="0"/>
                    <a:pt x="17842" y="0"/>
                  </a:cubicBezTo>
                  <a:cubicBezTo>
                    <a:pt x="7918" y="106"/>
                    <a:pt x="0" y="8024"/>
                    <a:pt x="0" y="17842"/>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5" name="Google Shape;507;p5">
              <a:extLst>
                <a:ext uri="{FF2B5EF4-FFF2-40B4-BE49-F238E27FC236}">
                  <a16:creationId xmlns:a16="http://schemas.microsoft.com/office/drawing/2014/main" id="{299C13E1-143A-2741-87EE-483A7A79C98F}"/>
                </a:ext>
              </a:extLst>
            </p:cNvPr>
            <p:cNvSpPr/>
            <p:nvPr/>
          </p:nvSpPr>
          <p:spPr>
            <a:xfrm>
              <a:off x="10435591" y="3391924"/>
              <a:ext cx="10557" cy="17208"/>
            </a:xfrm>
            <a:custGeom>
              <a:avLst/>
              <a:gdLst/>
              <a:ahLst/>
              <a:cxnLst/>
              <a:rect l="l" t="t" r="r" b="b"/>
              <a:pathLst>
                <a:path w="10557" h="17208" extrusionOk="0">
                  <a:moveTo>
                    <a:pt x="0" y="0"/>
                  </a:moveTo>
                  <a:lnTo>
                    <a:pt x="0" y="17208"/>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6" name="Google Shape;508;p5">
              <a:extLst>
                <a:ext uri="{FF2B5EF4-FFF2-40B4-BE49-F238E27FC236}">
                  <a16:creationId xmlns:a16="http://schemas.microsoft.com/office/drawing/2014/main" id="{1EACB519-E83F-894A-B5CC-E32CBDC11432}"/>
                </a:ext>
              </a:extLst>
            </p:cNvPr>
            <p:cNvSpPr/>
            <p:nvPr/>
          </p:nvSpPr>
          <p:spPr>
            <a:xfrm>
              <a:off x="10618972" y="3328475"/>
              <a:ext cx="20058" cy="10557"/>
            </a:xfrm>
            <a:custGeom>
              <a:avLst/>
              <a:gdLst/>
              <a:ahLst/>
              <a:cxnLst/>
              <a:rect l="l" t="t" r="r" b="b"/>
              <a:pathLst>
                <a:path w="20058" h="10557" extrusionOk="0">
                  <a:moveTo>
                    <a:pt x="20059" y="0"/>
                  </a:moveTo>
                  <a:lnTo>
                    <a:pt x="0" y="0"/>
                  </a:lnTo>
                  <a:lnTo>
                    <a:pt x="20059"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7" name="Google Shape;509;p5">
              <a:extLst>
                <a:ext uri="{FF2B5EF4-FFF2-40B4-BE49-F238E27FC236}">
                  <a16:creationId xmlns:a16="http://schemas.microsoft.com/office/drawing/2014/main" id="{65DD395F-0213-E04D-96B6-92F8A939E15F}"/>
                </a:ext>
              </a:extLst>
            </p:cNvPr>
            <p:cNvSpPr/>
            <p:nvPr/>
          </p:nvSpPr>
          <p:spPr>
            <a:xfrm>
              <a:off x="10578855" y="3328475"/>
              <a:ext cx="20058" cy="10557"/>
            </a:xfrm>
            <a:custGeom>
              <a:avLst/>
              <a:gdLst/>
              <a:ahLst/>
              <a:cxnLst/>
              <a:rect l="l" t="t" r="r" b="b"/>
              <a:pathLst>
                <a:path w="20058" h="10557" extrusionOk="0">
                  <a:moveTo>
                    <a:pt x="20059" y="0"/>
                  </a:moveTo>
                  <a:lnTo>
                    <a:pt x="0" y="0"/>
                  </a:lnTo>
                  <a:lnTo>
                    <a:pt x="20059"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8" name="Google Shape;510;p5">
            <a:extLst>
              <a:ext uri="{FF2B5EF4-FFF2-40B4-BE49-F238E27FC236}">
                <a16:creationId xmlns:a16="http://schemas.microsoft.com/office/drawing/2014/main" id="{1A00093E-779D-F546-802F-E97D55214B48}"/>
              </a:ext>
            </a:extLst>
          </p:cNvPr>
          <p:cNvGrpSpPr/>
          <p:nvPr/>
        </p:nvGrpSpPr>
        <p:grpSpPr>
          <a:xfrm>
            <a:off x="10459899" y="4343559"/>
            <a:ext cx="368809" cy="453408"/>
            <a:chOff x="10306369" y="4339529"/>
            <a:chExt cx="368809" cy="453408"/>
          </a:xfrm>
        </p:grpSpPr>
        <p:sp>
          <p:nvSpPr>
            <p:cNvPr id="199" name="Google Shape;511;p5">
              <a:extLst>
                <a:ext uri="{FF2B5EF4-FFF2-40B4-BE49-F238E27FC236}">
                  <a16:creationId xmlns:a16="http://schemas.microsoft.com/office/drawing/2014/main" id="{CD14A477-EFC2-304B-92B6-A781E4D1CB19}"/>
                </a:ext>
              </a:extLst>
            </p:cNvPr>
            <p:cNvSpPr/>
            <p:nvPr/>
          </p:nvSpPr>
          <p:spPr>
            <a:xfrm rot="-4602852">
              <a:off x="10393192" y="4359349"/>
              <a:ext cx="195231" cy="195231"/>
            </a:xfrm>
            <a:custGeom>
              <a:avLst/>
              <a:gdLst/>
              <a:ahLst/>
              <a:cxnLst/>
              <a:rect l="l" t="t" r="r" b="b"/>
              <a:pathLst>
                <a:path w="195231" h="195231" extrusionOk="0">
                  <a:moveTo>
                    <a:pt x="195231" y="97616"/>
                  </a:moveTo>
                  <a:cubicBezTo>
                    <a:pt x="195231" y="151527"/>
                    <a:pt x="151527" y="195231"/>
                    <a:pt x="97616" y="195231"/>
                  </a:cubicBezTo>
                  <a:cubicBezTo>
                    <a:pt x="43704" y="195231"/>
                    <a:pt x="0" y="151527"/>
                    <a:pt x="0" y="97616"/>
                  </a:cubicBezTo>
                  <a:cubicBezTo>
                    <a:pt x="0" y="43704"/>
                    <a:pt x="43704" y="0"/>
                    <a:pt x="97616" y="0"/>
                  </a:cubicBezTo>
                  <a:cubicBezTo>
                    <a:pt x="151527" y="0"/>
                    <a:pt x="195231" y="43704"/>
                    <a:pt x="195231" y="97616"/>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0" name="Google Shape;512;p5">
              <a:extLst>
                <a:ext uri="{FF2B5EF4-FFF2-40B4-BE49-F238E27FC236}">
                  <a16:creationId xmlns:a16="http://schemas.microsoft.com/office/drawing/2014/main" id="{160EC97B-5AD1-5149-8A7B-466225771EF7}"/>
                </a:ext>
              </a:extLst>
            </p:cNvPr>
            <p:cNvSpPr/>
            <p:nvPr/>
          </p:nvSpPr>
          <p:spPr>
            <a:xfrm>
              <a:off x="10490774" y="4597699"/>
              <a:ext cx="11525" cy="183828"/>
            </a:xfrm>
            <a:custGeom>
              <a:avLst/>
              <a:gdLst/>
              <a:ahLst/>
              <a:cxnLst/>
              <a:rect l="l" t="t" r="r" b="b"/>
              <a:pathLst>
                <a:path w="11525" h="183828" extrusionOk="0">
                  <a:moveTo>
                    <a:pt x="0" y="0"/>
                  </a:moveTo>
                  <a:lnTo>
                    <a:pt x="0" y="183828"/>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1" name="Google Shape;513;p5">
              <a:extLst>
                <a:ext uri="{FF2B5EF4-FFF2-40B4-BE49-F238E27FC236}">
                  <a16:creationId xmlns:a16="http://schemas.microsoft.com/office/drawing/2014/main" id="{7DF212F9-2652-664B-932C-59161B2FECBB}"/>
                </a:ext>
              </a:extLst>
            </p:cNvPr>
            <p:cNvSpPr/>
            <p:nvPr/>
          </p:nvSpPr>
          <p:spPr>
            <a:xfrm>
              <a:off x="10536760" y="4781412"/>
              <a:ext cx="92548" cy="11525"/>
            </a:xfrm>
            <a:custGeom>
              <a:avLst/>
              <a:gdLst/>
              <a:ahLst/>
              <a:cxnLst/>
              <a:rect l="l" t="t" r="r" b="b"/>
              <a:pathLst>
                <a:path w="92548" h="11525" extrusionOk="0">
                  <a:moveTo>
                    <a:pt x="0" y="0"/>
                  </a:moveTo>
                  <a:lnTo>
                    <a:pt x="9254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2" name="Google Shape;514;p5">
              <a:extLst>
                <a:ext uri="{FF2B5EF4-FFF2-40B4-BE49-F238E27FC236}">
                  <a16:creationId xmlns:a16="http://schemas.microsoft.com/office/drawing/2014/main" id="{302E7BCE-CD4E-C04B-B6BA-0184CEE75142}"/>
                </a:ext>
              </a:extLst>
            </p:cNvPr>
            <p:cNvSpPr/>
            <p:nvPr/>
          </p:nvSpPr>
          <p:spPr>
            <a:xfrm>
              <a:off x="10536760" y="4689555"/>
              <a:ext cx="115368" cy="11525"/>
            </a:xfrm>
            <a:custGeom>
              <a:avLst/>
              <a:gdLst/>
              <a:ahLst/>
              <a:cxnLst/>
              <a:rect l="l" t="t" r="r" b="b"/>
              <a:pathLst>
                <a:path w="115368" h="11525" extrusionOk="0">
                  <a:moveTo>
                    <a:pt x="0" y="0"/>
                  </a:moveTo>
                  <a:lnTo>
                    <a:pt x="11536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3" name="Google Shape;515;p5">
              <a:extLst>
                <a:ext uri="{FF2B5EF4-FFF2-40B4-BE49-F238E27FC236}">
                  <a16:creationId xmlns:a16="http://schemas.microsoft.com/office/drawing/2014/main" id="{20D630EE-9229-224E-890D-4FF591B9C77A}"/>
                </a:ext>
              </a:extLst>
            </p:cNvPr>
            <p:cNvSpPr/>
            <p:nvPr/>
          </p:nvSpPr>
          <p:spPr>
            <a:xfrm>
              <a:off x="10536760" y="4643570"/>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4" name="Google Shape;516;p5">
              <a:extLst>
                <a:ext uri="{FF2B5EF4-FFF2-40B4-BE49-F238E27FC236}">
                  <a16:creationId xmlns:a16="http://schemas.microsoft.com/office/drawing/2014/main" id="{BAC5E5BC-AC60-0E45-B7CB-5F98FA2EC7E8}"/>
                </a:ext>
              </a:extLst>
            </p:cNvPr>
            <p:cNvSpPr/>
            <p:nvPr/>
          </p:nvSpPr>
          <p:spPr>
            <a:xfrm>
              <a:off x="10536760" y="4735541"/>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5" name="Google Shape;517;p5">
              <a:extLst>
                <a:ext uri="{FF2B5EF4-FFF2-40B4-BE49-F238E27FC236}">
                  <a16:creationId xmlns:a16="http://schemas.microsoft.com/office/drawing/2014/main" id="{46C26FD1-201D-A045-8181-773F20E7876A}"/>
                </a:ext>
              </a:extLst>
            </p:cNvPr>
            <p:cNvSpPr/>
            <p:nvPr/>
          </p:nvSpPr>
          <p:spPr>
            <a:xfrm>
              <a:off x="10352355" y="4781412"/>
              <a:ext cx="92548" cy="11525"/>
            </a:xfrm>
            <a:custGeom>
              <a:avLst/>
              <a:gdLst/>
              <a:ahLst/>
              <a:cxnLst/>
              <a:rect l="l" t="t" r="r" b="b"/>
              <a:pathLst>
                <a:path w="92548" h="11525" extrusionOk="0">
                  <a:moveTo>
                    <a:pt x="0" y="0"/>
                  </a:moveTo>
                  <a:lnTo>
                    <a:pt x="9254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6" name="Google Shape;518;p5">
              <a:extLst>
                <a:ext uri="{FF2B5EF4-FFF2-40B4-BE49-F238E27FC236}">
                  <a16:creationId xmlns:a16="http://schemas.microsoft.com/office/drawing/2014/main" id="{D1E1E2A2-F117-9547-9597-520CA9C5AA86}"/>
                </a:ext>
              </a:extLst>
            </p:cNvPr>
            <p:cNvSpPr/>
            <p:nvPr/>
          </p:nvSpPr>
          <p:spPr>
            <a:xfrm>
              <a:off x="10329305" y="4689555"/>
              <a:ext cx="115483" cy="11525"/>
            </a:xfrm>
            <a:custGeom>
              <a:avLst/>
              <a:gdLst/>
              <a:ahLst/>
              <a:cxnLst/>
              <a:rect l="l" t="t" r="r" b="b"/>
              <a:pathLst>
                <a:path w="115483" h="11525" extrusionOk="0">
                  <a:moveTo>
                    <a:pt x="0" y="0"/>
                  </a:moveTo>
                  <a:lnTo>
                    <a:pt x="115484"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7" name="Google Shape;519;p5">
              <a:extLst>
                <a:ext uri="{FF2B5EF4-FFF2-40B4-BE49-F238E27FC236}">
                  <a16:creationId xmlns:a16="http://schemas.microsoft.com/office/drawing/2014/main" id="{CECC85EB-2A06-944B-8C1F-01A920C7601B}"/>
                </a:ext>
              </a:extLst>
            </p:cNvPr>
            <p:cNvSpPr/>
            <p:nvPr/>
          </p:nvSpPr>
          <p:spPr>
            <a:xfrm>
              <a:off x="10536760" y="4597699"/>
              <a:ext cx="115368" cy="11525"/>
            </a:xfrm>
            <a:custGeom>
              <a:avLst/>
              <a:gdLst/>
              <a:ahLst/>
              <a:cxnLst/>
              <a:rect l="l" t="t" r="r" b="b"/>
              <a:pathLst>
                <a:path w="115368" h="11525" extrusionOk="0">
                  <a:moveTo>
                    <a:pt x="0" y="0"/>
                  </a:moveTo>
                  <a:lnTo>
                    <a:pt x="11536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8" name="Google Shape;520;p5">
              <a:extLst>
                <a:ext uri="{FF2B5EF4-FFF2-40B4-BE49-F238E27FC236}">
                  <a16:creationId xmlns:a16="http://schemas.microsoft.com/office/drawing/2014/main" id="{1960FB60-740B-FB43-B53F-F8C1256D093F}"/>
                </a:ext>
              </a:extLst>
            </p:cNvPr>
            <p:cNvSpPr/>
            <p:nvPr/>
          </p:nvSpPr>
          <p:spPr>
            <a:xfrm>
              <a:off x="10329305" y="4597699"/>
              <a:ext cx="115483" cy="11525"/>
            </a:xfrm>
            <a:custGeom>
              <a:avLst/>
              <a:gdLst/>
              <a:ahLst/>
              <a:cxnLst/>
              <a:rect l="l" t="t" r="r" b="b"/>
              <a:pathLst>
                <a:path w="115483" h="11525" extrusionOk="0">
                  <a:moveTo>
                    <a:pt x="0" y="0"/>
                  </a:moveTo>
                  <a:lnTo>
                    <a:pt x="115484"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9" name="Google Shape;521;p5">
              <a:extLst>
                <a:ext uri="{FF2B5EF4-FFF2-40B4-BE49-F238E27FC236}">
                  <a16:creationId xmlns:a16="http://schemas.microsoft.com/office/drawing/2014/main" id="{0FE325DC-BA58-6E4A-A142-0DBACC620297}"/>
                </a:ext>
              </a:extLst>
            </p:cNvPr>
            <p:cNvSpPr/>
            <p:nvPr/>
          </p:nvSpPr>
          <p:spPr>
            <a:xfrm>
              <a:off x="10306369" y="4643570"/>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0" name="Google Shape;522;p5">
              <a:extLst>
                <a:ext uri="{FF2B5EF4-FFF2-40B4-BE49-F238E27FC236}">
                  <a16:creationId xmlns:a16="http://schemas.microsoft.com/office/drawing/2014/main" id="{8B6F8955-43B3-6C4D-B286-DBC155D8C3FC}"/>
                </a:ext>
              </a:extLst>
            </p:cNvPr>
            <p:cNvSpPr/>
            <p:nvPr/>
          </p:nvSpPr>
          <p:spPr>
            <a:xfrm>
              <a:off x="10306369" y="4735541"/>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1" name="Google Shape;523;p5">
              <a:extLst>
                <a:ext uri="{FF2B5EF4-FFF2-40B4-BE49-F238E27FC236}">
                  <a16:creationId xmlns:a16="http://schemas.microsoft.com/office/drawing/2014/main" id="{64A37600-6BE1-BE4A-AEBB-D78769D4764B}"/>
                </a:ext>
              </a:extLst>
            </p:cNvPr>
            <p:cNvSpPr/>
            <p:nvPr/>
          </p:nvSpPr>
          <p:spPr>
            <a:xfrm>
              <a:off x="10485011" y="4451213"/>
              <a:ext cx="11525" cy="11525"/>
            </a:xfrm>
            <a:custGeom>
              <a:avLst/>
              <a:gdLst/>
              <a:ahLst/>
              <a:cxnLst/>
              <a:rect l="l" t="t" r="r" b="b"/>
              <a:pathLst>
                <a:path w="11525" h="11525" extrusionOk="0">
                  <a:moveTo>
                    <a:pt x="11525" y="5763"/>
                  </a:moveTo>
                  <a:cubicBezTo>
                    <a:pt x="11525" y="8990"/>
                    <a:pt x="8990" y="11525"/>
                    <a:pt x="5763" y="11525"/>
                  </a:cubicBezTo>
                  <a:cubicBezTo>
                    <a:pt x="2536" y="11525"/>
                    <a:pt x="0" y="8990"/>
                    <a:pt x="0" y="5763"/>
                  </a:cubicBezTo>
                  <a:cubicBezTo>
                    <a:pt x="0" y="2536"/>
                    <a:pt x="2536" y="0"/>
                    <a:pt x="5763" y="0"/>
                  </a:cubicBezTo>
                  <a:cubicBezTo>
                    <a:pt x="8990" y="0"/>
                    <a:pt x="11525" y="2536"/>
                    <a:pt x="11525" y="5763"/>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2" name="Google Shape;524;p5">
              <a:extLst>
                <a:ext uri="{FF2B5EF4-FFF2-40B4-BE49-F238E27FC236}">
                  <a16:creationId xmlns:a16="http://schemas.microsoft.com/office/drawing/2014/main" id="{140D0499-BD08-5C48-82F6-43B4201B0EFB}"/>
                </a:ext>
              </a:extLst>
            </p:cNvPr>
            <p:cNvSpPr/>
            <p:nvPr/>
          </p:nvSpPr>
          <p:spPr>
            <a:xfrm>
              <a:off x="10439025" y="4405227"/>
              <a:ext cx="103497" cy="103497"/>
            </a:xfrm>
            <a:custGeom>
              <a:avLst/>
              <a:gdLst/>
              <a:ahLst/>
              <a:cxnLst/>
              <a:rect l="l" t="t" r="r" b="b"/>
              <a:pathLst>
                <a:path w="103497" h="103497" extrusionOk="0">
                  <a:moveTo>
                    <a:pt x="103497" y="51749"/>
                  </a:moveTo>
                  <a:cubicBezTo>
                    <a:pt x="103497" y="80331"/>
                    <a:pt x="80331" y="103497"/>
                    <a:pt x="51749" y="103497"/>
                  </a:cubicBezTo>
                  <a:cubicBezTo>
                    <a:pt x="23166" y="103497"/>
                    <a:pt x="0" y="80331"/>
                    <a:pt x="0" y="51749"/>
                  </a:cubicBezTo>
                  <a:cubicBezTo>
                    <a:pt x="0" y="23166"/>
                    <a:pt x="23166" y="0"/>
                    <a:pt x="51749" y="0"/>
                  </a:cubicBezTo>
                  <a:cubicBezTo>
                    <a:pt x="80331" y="0"/>
                    <a:pt x="103497" y="23166"/>
                    <a:pt x="103497" y="51749"/>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3" name="Google Shape;525;p5">
              <a:extLst>
                <a:ext uri="{FF2B5EF4-FFF2-40B4-BE49-F238E27FC236}">
                  <a16:creationId xmlns:a16="http://schemas.microsoft.com/office/drawing/2014/main" id="{FED7CC76-15E7-8E4F-8D86-8C3911041F4B}"/>
                </a:ext>
              </a:extLst>
            </p:cNvPr>
            <p:cNvSpPr/>
            <p:nvPr/>
          </p:nvSpPr>
          <p:spPr>
            <a:xfrm>
              <a:off x="10490659" y="4370881"/>
              <a:ext cx="86209" cy="86209"/>
            </a:xfrm>
            <a:custGeom>
              <a:avLst/>
              <a:gdLst/>
              <a:ahLst/>
              <a:cxnLst/>
              <a:rect l="l" t="t" r="r" b="b"/>
              <a:pathLst>
                <a:path w="86209" h="86209" extrusionOk="0">
                  <a:moveTo>
                    <a:pt x="0" y="86209"/>
                  </a:moveTo>
                  <a:lnTo>
                    <a:pt x="86209" y="0"/>
                  </a:lnTo>
                  <a:lnTo>
                    <a:pt x="0" y="86209"/>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4" name="Google Shape;526;p5">
              <a:extLst>
                <a:ext uri="{FF2B5EF4-FFF2-40B4-BE49-F238E27FC236}">
                  <a16:creationId xmlns:a16="http://schemas.microsoft.com/office/drawing/2014/main" id="{A859F141-A07B-BB40-AEA5-88C7ECF6F9FF}"/>
                </a:ext>
              </a:extLst>
            </p:cNvPr>
            <p:cNvSpPr/>
            <p:nvPr/>
          </p:nvSpPr>
          <p:spPr>
            <a:xfrm>
              <a:off x="10568800" y="4346448"/>
              <a:ext cx="32501" cy="32501"/>
            </a:xfrm>
            <a:custGeom>
              <a:avLst/>
              <a:gdLst/>
              <a:ahLst/>
              <a:cxnLst/>
              <a:rect l="l" t="t" r="r" b="b"/>
              <a:pathLst>
                <a:path w="32501" h="32501" extrusionOk="0">
                  <a:moveTo>
                    <a:pt x="0" y="0"/>
                  </a:moveTo>
                  <a:lnTo>
                    <a:pt x="32501" y="0"/>
                  </a:lnTo>
                  <a:lnTo>
                    <a:pt x="32501" y="325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5" name="Google Shape;527;p5">
            <a:extLst>
              <a:ext uri="{FF2B5EF4-FFF2-40B4-BE49-F238E27FC236}">
                <a16:creationId xmlns:a16="http://schemas.microsoft.com/office/drawing/2014/main" id="{6CCAA812-B2BA-8C4F-8C87-2FB1E0265757}"/>
              </a:ext>
            </a:extLst>
          </p:cNvPr>
          <p:cNvGrpSpPr/>
          <p:nvPr/>
        </p:nvGrpSpPr>
        <p:grpSpPr>
          <a:xfrm>
            <a:off x="10457851" y="5744446"/>
            <a:ext cx="608534" cy="341285"/>
            <a:chOff x="10304321" y="5740416"/>
            <a:chExt cx="608534" cy="341285"/>
          </a:xfrm>
        </p:grpSpPr>
        <p:grpSp>
          <p:nvGrpSpPr>
            <p:cNvPr id="216" name="Google Shape;528;p5">
              <a:extLst>
                <a:ext uri="{FF2B5EF4-FFF2-40B4-BE49-F238E27FC236}">
                  <a16:creationId xmlns:a16="http://schemas.microsoft.com/office/drawing/2014/main" id="{6733088F-33F8-BC41-8242-65C66A18AF6D}"/>
                </a:ext>
              </a:extLst>
            </p:cNvPr>
            <p:cNvGrpSpPr/>
            <p:nvPr/>
          </p:nvGrpSpPr>
          <p:grpSpPr>
            <a:xfrm>
              <a:off x="10490305" y="5783648"/>
              <a:ext cx="236440" cy="285629"/>
              <a:chOff x="10490305" y="5783648"/>
              <a:chExt cx="236440" cy="285629"/>
            </a:xfrm>
          </p:grpSpPr>
          <p:grpSp>
            <p:nvGrpSpPr>
              <p:cNvPr id="236" name="Google Shape;529;p5">
                <a:extLst>
                  <a:ext uri="{FF2B5EF4-FFF2-40B4-BE49-F238E27FC236}">
                    <a16:creationId xmlns:a16="http://schemas.microsoft.com/office/drawing/2014/main" id="{F4683FFC-13B1-0E43-83BC-9751271F1BC7}"/>
                  </a:ext>
                </a:extLst>
              </p:cNvPr>
              <p:cNvGrpSpPr/>
              <p:nvPr/>
            </p:nvGrpSpPr>
            <p:grpSpPr>
              <a:xfrm>
                <a:off x="10553820" y="5783648"/>
                <a:ext cx="109536" cy="166078"/>
                <a:chOff x="10553820" y="5783648"/>
                <a:chExt cx="109536" cy="166078"/>
              </a:xfrm>
            </p:grpSpPr>
            <p:grpSp>
              <p:nvGrpSpPr>
                <p:cNvPr id="238" name="Google Shape;530;p5">
                  <a:extLst>
                    <a:ext uri="{FF2B5EF4-FFF2-40B4-BE49-F238E27FC236}">
                      <a16:creationId xmlns:a16="http://schemas.microsoft.com/office/drawing/2014/main" id="{9A472C6C-BC92-2740-9283-060DF81BE034}"/>
                    </a:ext>
                  </a:extLst>
                </p:cNvPr>
                <p:cNvGrpSpPr/>
                <p:nvPr/>
              </p:nvGrpSpPr>
              <p:grpSpPr>
                <a:xfrm>
                  <a:off x="10553820" y="5783648"/>
                  <a:ext cx="109536" cy="135905"/>
                  <a:chOff x="10553820" y="5783648"/>
                  <a:chExt cx="109536" cy="135905"/>
                </a:xfrm>
              </p:grpSpPr>
              <p:sp>
                <p:nvSpPr>
                  <p:cNvPr id="242" name="Google Shape;531;p5">
                    <a:extLst>
                      <a:ext uri="{FF2B5EF4-FFF2-40B4-BE49-F238E27FC236}">
                        <a16:creationId xmlns:a16="http://schemas.microsoft.com/office/drawing/2014/main" id="{9CABAA3F-5CA6-7540-9859-2D3EB042222C}"/>
                      </a:ext>
                    </a:extLst>
                  </p:cNvPr>
                  <p:cNvSpPr/>
                  <p:nvPr/>
                </p:nvSpPr>
                <p:spPr>
                  <a:xfrm>
                    <a:off x="10553820" y="5834993"/>
                    <a:ext cx="109536" cy="84560"/>
                  </a:xfrm>
                  <a:custGeom>
                    <a:avLst/>
                    <a:gdLst/>
                    <a:ahLst/>
                    <a:cxnLst/>
                    <a:rect l="l" t="t" r="r" b="b"/>
                    <a:pathLst>
                      <a:path w="109536" h="84560" extrusionOk="0">
                        <a:moveTo>
                          <a:pt x="109536" y="0"/>
                        </a:moveTo>
                        <a:lnTo>
                          <a:pt x="109536" y="28398"/>
                        </a:lnTo>
                        <a:cubicBezTo>
                          <a:pt x="109536" y="43485"/>
                          <a:pt x="103578" y="57937"/>
                          <a:pt x="92928" y="68714"/>
                        </a:cubicBezTo>
                        <a:lnTo>
                          <a:pt x="92928" y="68714"/>
                        </a:lnTo>
                        <a:cubicBezTo>
                          <a:pt x="82786" y="78856"/>
                          <a:pt x="69094" y="84561"/>
                          <a:pt x="54768" y="84561"/>
                        </a:cubicBezTo>
                        <a:lnTo>
                          <a:pt x="54768" y="84561"/>
                        </a:lnTo>
                        <a:cubicBezTo>
                          <a:pt x="40442" y="84561"/>
                          <a:pt x="26623" y="78856"/>
                          <a:pt x="16481" y="68587"/>
                        </a:cubicBezTo>
                        <a:lnTo>
                          <a:pt x="16481" y="68587"/>
                        </a:lnTo>
                        <a:cubicBezTo>
                          <a:pt x="5959" y="57937"/>
                          <a:pt x="0" y="43485"/>
                          <a:pt x="0" y="28525"/>
                        </a:cubicBezTo>
                        <a:lnTo>
                          <a:pt x="0" y="0"/>
                        </a:ln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3" name="Google Shape;532;p5">
                    <a:extLst>
                      <a:ext uri="{FF2B5EF4-FFF2-40B4-BE49-F238E27FC236}">
                        <a16:creationId xmlns:a16="http://schemas.microsoft.com/office/drawing/2014/main" id="{B62BFEAA-5926-9544-98A6-1FCC0FC54FD1}"/>
                      </a:ext>
                    </a:extLst>
                  </p:cNvPr>
                  <p:cNvSpPr/>
                  <p:nvPr/>
                </p:nvSpPr>
                <p:spPr>
                  <a:xfrm>
                    <a:off x="10553820" y="5783648"/>
                    <a:ext cx="109536" cy="51344"/>
                  </a:xfrm>
                  <a:custGeom>
                    <a:avLst/>
                    <a:gdLst/>
                    <a:ahLst/>
                    <a:cxnLst/>
                    <a:rect l="l" t="t" r="r" b="b"/>
                    <a:pathLst>
                      <a:path w="109536" h="51344" extrusionOk="0">
                        <a:moveTo>
                          <a:pt x="0" y="51345"/>
                        </a:moveTo>
                        <a:cubicBezTo>
                          <a:pt x="0" y="22947"/>
                          <a:pt x="24468" y="0"/>
                          <a:pt x="54768" y="0"/>
                        </a:cubicBezTo>
                        <a:cubicBezTo>
                          <a:pt x="85068" y="0"/>
                          <a:pt x="109536" y="22947"/>
                          <a:pt x="109536" y="51345"/>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39" name="Google Shape;533;p5">
                  <a:extLst>
                    <a:ext uri="{FF2B5EF4-FFF2-40B4-BE49-F238E27FC236}">
                      <a16:creationId xmlns:a16="http://schemas.microsoft.com/office/drawing/2014/main" id="{6AB7745E-D4E7-6D4F-A19D-B43C4D5B1C60}"/>
                    </a:ext>
                  </a:extLst>
                </p:cNvPr>
                <p:cNvGrpSpPr/>
                <p:nvPr/>
              </p:nvGrpSpPr>
              <p:grpSpPr>
                <a:xfrm>
                  <a:off x="10575753" y="5910425"/>
                  <a:ext cx="78348" cy="39301"/>
                  <a:chOff x="10575753" y="5910425"/>
                  <a:chExt cx="78348" cy="39301"/>
                </a:xfrm>
              </p:grpSpPr>
              <p:sp>
                <p:nvSpPr>
                  <p:cNvPr id="240" name="Google Shape;534;p5">
                    <a:extLst>
                      <a:ext uri="{FF2B5EF4-FFF2-40B4-BE49-F238E27FC236}">
                        <a16:creationId xmlns:a16="http://schemas.microsoft.com/office/drawing/2014/main" id="{DB9EB1DC-C543-BF44-8026-EAA2EC795151}"/>
                      </a:ext>
                    </a:extLst>
                  </p:cNvPr>
                  <p:cNvSpPr/>
                  <p:nvPr/>
                </p:nvSpPr>
                <p:spPr>
                  <a:xfrm>
                    <a:off x="10575753" y="5910425"/>
                    <a:ext cx="12677" cy="39301"/>
                  </a:xfrm>
                  <a:custGeom>
                    <a:avLst/>
                    <a:gdLst/>
                    <a:ahLst/>
                    <a:cxnLst/>
                    <a:rect l="l" t="t" r="r" b="b"/>
                    <a:pathLst>
                      <a:path w="12677" h="39301" extrusionOk="0">
                        <a:moveTo>
                          <a:pt x="0" y="0"/>
                        </a:moveTo>
                        <a:lnTo>
                          <a:pt x="0" y="393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1" name="Google Shape;535;p5">
                    <a:extLst>
                      <a:ext uri="{FF2B5EF4-FFF2-40B4-BE49-F238E27FC236}">
                        <a16:creationId xmlns:a16="http://schemas.microsoft.com/office/drawing/2014/main" id="{8CD90932-A745-0A49-865F-78C51F969471}"/>
                      </a:ext>
                    </a:extLst>
                  </p:cNvPr>
                  <p:cNvSpPr/>
                  <p:nvPr/>
                </p:nvSpPr>
                <p:spPr>
                  <a:xfrm>
                    <a:off x="10641424" y="5910425"/>
                    <a:ext cx="12677" cy="39174"/>
                  </a:xfrm>
                  <a:custGeom>
                    <a:avLst/>
                    <a:gdLst/>
                    <a:ahLst/>
                    <a:cxnLst/>
                    <a:rect l="l" t="t" r="r" b="b"/>
                    <a:pathLst>
                      <a:path w="12677" h="39174" extrusionOk="0">
                        <a:moveTo>
                          <a:pt x="0" y="0"/>
                        </a:moveTo>
                        <a:lnTo>
                          <a:pt x="0" y="3917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37" name="Google Shape;536;p5">
                <a:extLst>
                  <a:ext uri="{FF2B5EF4-FFF2-40B4-BE49-F238E27FC236}">
                    <a16:creationId xmlns:a16="http://schemas.microsoft.com/office/drawing/2014/main" id="{6EE52A0D-BE75-8648-B864-002939B7F8E9}"/>
                  </a:ext>
                </a:extLst>
              </p:cNvPr>
              <p:cNvSpPr/>
              <p:nvPr/>
            </p:nvSpPr>
            <p:spPr>
              <a:xfrm>
                <a:off x="10490305" y="5949853"/>
                <a:ext cx="236440" cy="119424"/>
              </a:xfrm>
              <a:custGeom>
                <a:avLst/>
                <a:gdLst/>
                <a:ahLst/>
                <a:cxnLst/>
                <a:rect l="l" t="t" r="r" b="b"/>
                <a:pathLst>
                  <a:path w="236440" h="119424" extrusionOk="0">
                    <a:moveTo>
                      <a:pt x="0" y="58064"/>
                    </a:moveTo>
                    <a:cubicBezTo>
                      <a:pt x="0" y="41456"/>
                      <a:pt x="85322" y="0"/>
                      <a:pt x="85322" y="0"/>
                    </a:cubicBezTo>
                    <a:cubicBezTo>
                      <a:pt x="85322" y="0"/>
                      <a:pt x="88491" y="7226"/>
                      <a:pt x="89886" y="9382"/>
                    </a:cubicBezTo>
                    <a:cubicBezTo>
                      <a:pt x="102437" y="28271"/>
                      <a:pt x="133497" y="28018"/>
                      <a:pt x="146175" y="9255"/>
                    </a:cubicBezTo>
                    <a:cubicBezTo>
                      <a:pt x="147570" y="7100"/>
                      <a:pt x="150993" y="0"/>
                      <a:pt x="150993" y="0"/>
                    </a:cubicBezTo>
                    <a:cubicBezTo>
                      <a:pt x="150993" y="0"/>
                      <a:pt x="236314" y="41076"/>
                      <a:pt x="236314" y="57684"/>
                    </a:cubicBezTo>
                    <a:lnTo>
                      <a:pt x="236441" y="118791"/>
                    </a:lnTo>
                    <a:lnTo>
                      <a:pt x="0" y="119425"/>
                    </a:lnTo>
                    <a:lnTo>
                      <a:pt x="0" y="5806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7" name="Google Shape;537;p5">
              <a:extLst>
                <a:ext uri="{FF2B5EF4-FFF2-40B4-BE49-F238E27FC236}">
                  <a16:creationId xmlns:a16="http://schemas.microsoft.com/office/drawing/2014/main" id="{B654AAEC-9FB5-6447-8E5B-AFBE068C203A}"/>
                </a:ext>
              </a:extLst>
            </p:cNvPr>
            <p:cNvGrpSpPr/>
            <p:nvPr/>
          </p:nvGrpSpPr>
          <p:grpSpPr>
            <a:xfrm>
              <a:off x="10704940" y="5740416"/>
              <a:ext cx="194857" cy="328100"/>
              <a:chOff x="10704940" y="5740416"/>
              <a:chExt cx="194857" cy="328100"/>
            </a:xfrm>
          </p:grpSpPr>
          <p:grpSp>
            <p:nvGrpSpPr>
              <p:cNvPr id="228" name="Google Shape;538;p5">
                <a:extLst>
                  <a:ext uri="{FF2B5EF4-FFF2-40B4-BE49-F238E27FC236}">
                    <a16:creationId xmlns:a16="http://schemas.microsoft.com/office/drawing/2014/main" id="{7513AFC2-09F7-AE4C-B831-4B6613F63744}"/>
                  </a:ext>
                </a:extLst>
              </p:cNvPr>
              <p:cNvGrpSpPr/>
              <p:nvPr/>
            </p:nvGrpSpPr>
            <p:grpSpPr>
              <a:xfrm>
                <a:off x="10726746" y="5740416"/>
                <a:ext cx="109536" cy="166079"/>
                <a:chOff x="10726746" y="5740416"/>
                <a:chExt cx="109536" cy="166079"/>
              </a:xfrm>
            </p:grpSpPr>
            <p:grpSp>
              <p:nvGrpSpPr>
                <p:cNvPr id="230" name="Google Shape;539;p5">
                  <a:extLst>
                    <a:ext uri="{FF2B5EF4-FFF2-40B4-BE49-F238E27FC236}">
                      <a16:creationId xmlns:a16="http://schemas.microsoft.com/office/drawing/2014/main" id="{1992D00E-0E2F-CD4B-A118-32EC092BBA82}"/>
                    </a:ext>
                  </a:extLst>
                </p:cNvPr>
                <p:cNvGrpSpPr/>
                <p:nvPr/>
              </p:nvGrpSpPr>
              <p:grpSpPr>
                <a:xfrm>
                  <a:off x="10726746" y="5740416"/>
                  <a:ext cx="109536" cy="135905"/>
                  <a:chOff x="10726746" y="5740416"/>
                  <a:chExt cx="109536" cy="135905"/>
                </a:xfrm>
              </p:grpSpPr>
              <p:sp>
                <p:nvSpPr>
                  <p:cNvPr id="234" name="Google Shape;540;p5">
                    <a:extLst>
                      <a:ext uri="{FF2B5EF4-FFF2-40B4-BE49-F238E27FC236}">
                        <a16:creationId xmlns:a16="http://schemas.microsoft.com/office/drawing/2014/main" id="{2D671B09-91D9-3340-87CA-C3B279844A2D}"/>
                      </a:ext>
                    </a:extLst>
                  </p:cNvPr>
                  <p:cNvSpPr/>
                  <p:nvPr/>
                </p:nvSpPr>
                <p:spPr>
                  <a:xfrm>
                    <a:off x="10726746" y="5791761"/>
                    <a:ext cx="109536" cy="84560"/>
                  </a:xfrm>
                  <a:custGeom>
                    <a:avLst/>
                    <a:gdLst/>
                    <a:ahLst/>
                    <a:cxnLst/>
                    <a:rect l="l" t="t" r="r" b="b"/>
                    <a:pathLst>
                      <a:path w="109536" h="84560" extrusionOk="0">
                        <a:moveTo>
                          <a:pt x="109536" y="0"/>
                        </a:moveTo>
                        <a:lnTo>
                          <a:pt x="109536" y="28398"/>
                        </a:lnTo>
                        <a:cubicBezTo>
                          <a:pt x="109536" y="43485"/>
                          <a:pt x="103578" y="57937"/>
                          <a:pt x="92928" y="68714"/>
                        </a:cubicBezTo>
                        <a:lnTo>
                          <a:pt x="92928" y="68714"/>
                        </a:lnTo>
                        <a:cubicBezTo>
                          <a:pt x="82786" y="78856"/>
                          <a:pt x="69094" y="84561"/>
                          <a:pt x="54768" y="84561"/>
                        </a:cubicBezTo>
                        <a:lnTo>
                          <a:pt x="54768" y="84561"/>
                        </a:lnTo>
                        <a:cubicBezTo>
                          <a:pt x="40442" y="84561"/>
                          <a:pt x="26623" y="78856"/>
                          <a:pt x="16481" y="68587"/>
                        </a:cubicBezTo>
                        <a:lnTo>
                          <a:pt x="16481" y="68587"/>
                        </a:lnTo>
                        <a:cubicBezTo>
                          <a:pt x="5959" y="57937"/>
                          <a:pt x="0" y="43485"/>
                          <a:pt x="0" y="28525"/>
                        </a:cubicBez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5" name="Google Shape;541;p5">
                    <a:extLst>
                      <a:ext uri="{FF2B5EF4-FFF2-40B4-BE49-F238E27FC236}">
                        <a16:creationId xmlns:a16="http://schemas.microsoft.com/office/drawing/2014/main" id="{E420AAC7-6387-7B47-9D88-4334B963A875}"/>
                      </a:ext>
                    </a:extLst>
                  </p:cNvPr>
                  <p:cNvSpPr/>
                  <p:nvPr/>
                </p:nvSpPr>
                <p:spPr>
                  <a:xfrm>
                    <a:off x="10726746" y="5740416"/>
                    <a:ext cx="109536" cy="51345"/>
                  </a:xfrm>
                  <a:custGeom>
                    <a:avLst/>
                    <a:gdLst/>
                    <a:ahLst/>
                    <a:cxnLst/>
                    <a:rect l="l" t="t" r="r" b="b"/>
                    <a:pathLst>
                      <a:path w="109536" h="51345" extrusionOk="0">
                        <a:moveTo>
                          <a:pt x="0" y="51345"/>
                        </a:moveTo>
                        <a:cubicBezTo>
                          <a:pt x="0" y="22947"/>
                          <a:pt x="24468" y="0"/>
                          <a:pt x="54768" y="0"/>
                        </a:cubicBezTo>
                        <a:cubicBezTo>
                          <a:pt x="85068" y="0"/>
                          <a:pt x="109536" y="22947"/>
                          <a:pt x="109536" y="51345"/>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31" name="Google Shape;542;p5">
                  <a:extLst>
                    <a:ext uri="{FF2B5EF4-FFF2-40B4-BE49-F238E27FC236}">
                      <a16:creationId xmlns:a16="http://schemas.microsoft.com/office/drawing/2014/main" id="{CC217ABB-8B5D-424A-A6EE-80224CFEB7AC}"/>
                    </a:ext>
                  </a:extLst>
                </p:cNvPr>
                <p:cNvGrpSpPr/>
                <p:nvPr/>
              </p:nvGrpSpPr>
              <p:grpSpPr>
                <a:xfrm>
                  <a:off x="10748678" y="5867194"/>
                  <a:ext cx="78348" cy="39301"/>
                  <a:chOff x="10748678" y="5867194"/>
                  <a:chExt cx="78348" cy="39301"/>
                </a:xfrm>
              </p:grpSpPr>
              <p:sp>
                <p:nvSpPr>
                  <p:cNvPr id="232" name="Google Shape;543;p5">
                    <a:extLst>
                      <a:ext uri="{FF2B5EF4-FFF2-40B4-BE49-F238E27FC236}">
                        <a16:creationId xmlns:a16="http://schemas.microsoft.com/office/drawing/2014/main" id="{F5725111-510C-684B-AFE5-CEFC839A645D}"/>
                      </a:ext>
                    </a:extLst>
                  </p:cNvPr>
                  <p:cNvSpPr/>
                  <p:nvPr/>
                </p:nvSpPr>
                <p:spPr>
                  <a:xfrm>
                    <a:off x="10748678" y="5867194"/>
                    <a:ext cx="12677" cy="39301"/>
                  </a:xfrm>
                  <a:custGeom>
                    <a:avLst/>
                    <a:gdLst/>
                    <a:ahLst/>
                    <a:cxnLst/>
                    <a:rect l="l" t="t" r="r" b="b"/>
                    <a:pathLst>
                      <a:path w="12677" h="39301" extrusionOk="0">
                        <a:moveTo>
                          <a:pt x="0" y="0"/>
                        </a:moveTo>
                        <a:lnTo>
                          <a:pt x="0" y="393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3" name="Google Shape;544;p5">
                    <a:extLst>
                      <a:ext uri="{FF2B5EF4-FFF2-40B4-BE49-F238E27FC236}">
                        <a16:creationId xmlns:a16="http://schemas.microsoft.com/office/drawing/2014/main" id="{C8F56FF1-7C58-0A4D-BB33-36A9F82CDE44}"/>
                      </a:ext>
                    </a:extLst>
                  </p:cNvPr>
                  <p:cNvSpPr/>
                  <p:nvPr/>
                </p:nvSpPr>
                <p:spPr>
                  <a:xfrm>
                    <a:off x="10814349" y="5867194"/>
                    <a:ext cx="12677" cy="39174"/>
                  </a:xfrm>
                  <a:custGeom>
                    <a:avLst/>
                    <a:gdLst/>
                    <a:ahLst/>
                    <a:cxnLst/>
                    <a:rect l="l" t="t" r="r" b="b"/>
                    <a:pathLst>
                      <a:path w="12677" h="39174" extrusionOk="0">
                        <a:moveTo>
                          <a:pt x="0" y="0"/>
                        </a:moveTo>
                        <a:lnTo>
                          <a:pt x="0" y="3917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29" name="Google Shape;545;p5">
                <a:extLst>
                  <a:ext uri="{FF2B5EF4-FFF2-40B4-BE49-F238E27FC236}">
                    <a16:creationId xmlns:a16="http://schemas.microsoft.com/office/drawing/2014/main" id="{8EE1918B-8D0C-8D41-9F4D-F86EE1D3AD37}"/>
                  </a:ext>
                </a:extLst>
              </p:cNvPr>
              <p:cNvSpPr/>
              <p:nvPr/>
            </p:nvSpPr>
            <p:spPr>
              <a:xfrm>
                <a:off x="10704940" y="5906495"/>
                <a:ext cx="194857" cy="162021"/>
              </a:xfrm>
              <a:custGeom>
                <a:avLst/>
                <a:gdLst/>
                <a:ahLst/>
                <a:cxnLst/>
                <a:rect l="l" t="t" r="r" b="b"/>
                <a:pathLst>
                  <a:path w="194857" h="162021" extrusionOk="0">
                    <a:moveTo>
                      <a:pt x="0" y="23454"/>
                    </a:moveTo>
                    <a:cubicBezTo>
                      <a:pt x="21679" y="10776"/>
                      <a:pt x="43738" y="0"/>
                      <a:pt x="43738" y="0"/>
                    </a:cubicBezTo>
                    <a:cubicBezTo>
                      <a:pt x="43738" y="0"/>
                      <a:pt x="46908" y="7100"/>
                      <a:pt x="48302" y="9382"/>
                    </a:cubicBezTo>
                    <a:cubicBezTo>
                      <a:pt x="60853" y="28271"/>
                      <a:pt x="91914" y="28018"/>
                      <a:pt x="104592" y="9255"/>
                    </a:cubicBezTo>
                    <a:cubicBezTo>
                      <a:pt x="105986" y="7100"/>
                      <a:pt x="109409" y="0"/>
                      <a:pt x="109409" y="0"/>
                    </a:cubicBezTo>
                    <a:cubicBezTo>
                      <a:pt x="109409" y="0"/>
                      <a:pt x="194731" y="41076"/>
                      <a:pt x="194731" y="57684"/>
                    </a:cubicBezTo>
                    <a:lnTo>
                      <a:pt x="194858" y="162022"/>
                    </a:lnTo>
                    <a:lnTo>
                      <a:pt x="70489" y="162022"/>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8" name="Google Shape;546;p5">
              <a:extLst>
                <a:ext uri="{FF2B5EF4-FFF2-40B4-BE49-F238E27FC236}">
                  <a16:creationId xmlns:a16="http://schemas.microsoft.com/office/drawing/2014/main" id="{FE807E1C-BC7A-394C-BB85-7AF29EDEFD41}"/>
                </a:ext>
              </a:extLst>
            </p:cNvPr>
            <p:cNvGrpSpPr/>
            <p:nvPr/>
          </p:nvGrpSpPr>
          <p:grpSpPr>
            <a:xfrm>
              <a:off x="10316619" y="5740416"/>
              <a:ext cx="194857" cy="328734"/>
              <a:chOff x="10316619" y="5740416"/>
              <a:chExt cx="194857" cy="328734"/>
            </a:xfrm>
          </p:grpSpPr>
          <p:grpSp>
            <p:nvGrpSpPr>
              <p:cNvPr id="220" name="Google Shape;547;p5">
                <a:extLst>
                  <a:ext uri="{FF2B5EF4-FFF2-40B4-BE49-F238E27FC236}">
                    <a16:creationId xmlns:a16="http://schemas.microsoft.com/office/drawing/2014/main" id="{68C214DD-E797-7040-A0E9-8AABC0C6E825}"/>
                  </a:ext>
                </a:extLst>
              </p:cNvPr>
              <p:cNvGrpSpPr/>
              <p:nvPr/>
            </p:nvGrpSpPr>
            <p:grpSpPr>
              <a:xfrm>
                <a:off x="10380008" y="5740416"/>
                <a:ext cx="109663" cy="166079"/>
                <a:chOff x="10380008" y="5740416"/>
                <a:chExt cx="109663" cy="166079"/>
              </a:xfrm>
            </p:grpSpPr>
            <p:grpSp>
              <p:nvGrpSpPr>
                <p:cNvPr id="222" name="Google Shape;548;p5">
                  <a:extLst>
                    <a:ext uri="{FF2B5EF4-FFF2-40B4-BE49-F238E27FC236}">
                      <a16:creationId xmlns:a16="http://schemas.microsoft.com/office/drawing/2014/main" id="{6A86CE7D-D9F4-D845-8660-F0EC252821C1}"/>
                    </a:ext>
                  </a:extLst>
                </p:cNvPr>
                <p:cNvGrpSpPr/>
                <p:nvPr/>
              </p:nvGrpSpPr>
              <p:grpSpPr>
                <a:xfrm>
                  <a:off x="10380008" y="5740416"/>
                  <a:ext cx="109663" cy="135905"/>
                  <a:chOff x="10380008" y="5740416"/>
                  <a:chExt cx="109663" cy="135905"/>
                </a:xfrm>
              </p:grpSpPr>
              <p:sp>
                <p:nvSpPr>
                  <p:cNvPr id="226" name="Google Shape;549;p5">
                    <a:extLst>
                      <a:ext uri="{FF2B5EF4-FFF2-40B4-BE49-F238E27FC236}">
                        <a16:creationId xmlns:a16="http://schemas.microsoft.com/office/drawing/2014/main" id="{2830D5C7-A11D-AE4B-9AF1-912116246A9A}"/>
                      </a:ext>
                    </a:extLst>
                  </p:cNvPr>
                  <p:cNvSpPr/>
                  <p:nvPr/>
                </p:nvSpPr>
                <p:spPr>
                  <a:xfrm>
                    <a:off x="10380135" y="5791761"/>
                    <a:ext cx="109536" cy="84560"/>
                  </a:xfrm>
                  <a:custGeom>
                    <a:avLst/>
                    <a:gdLst/>
                    <a:ahLst/>
                    <a:cxnLst/>
                    <a:rect l="l" t="t" r="r" b="b"/>
                    <a:pathLst>
                      <a:path w="109536" h="84560" extrusionOk="0">
                        <a:moveTo>
                          <a:pt x="0" y="0"/>
                        </a:moveTo>
                        <a:lnTo>
                          <a:pt x="0" y="28398"/>
                        </a:lnTo>
                        <a:cubicBezTo>
                          <a:pt x="0" y="43485"/>
                          <a:pt x="5959" y="57937"/>
                          <a:pt x="16608" y="68714"/>
                        </a:cubicBezTo>
                        <a:lnTo>
                          <a:pt x="16608" y="68714"/>
                        </a:lnTo>
                        <a:cubicBezTo>
                          <a:pt x="26750" y="78856"/>
                          <a:pt x="40442" y="84561"/>
                          <a:pt x="54768" y="84561"/>
                        </a:cubicBezTo>
                        <a:lnTo>
                          <a:pt x="54768" y="84561"/>
                        </a:lnTo>
                        <a:cubicBezTo>
                          <a:pt x="69094" y="84561"/>
                          <a:pt x="82913" y="78856"/>
                          <a:pt x="93055" y="68587"/>
                        </a:cubicBezTo>
                        <a:lnTo>
                          <a:pt x="93055" y="68587"/>
                        </a:lnTo>
                        <a:cubicBezTo>
                          <a:pt x="103578" y="57937"/>
                          <a:pt x="109536" y="43485"/>
                          <a:pt x="109536" y="28525"/>
                        </a:cubicBezTo>
                        <a:lnTo>
                          <a:pt x="10953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7" name="Google Shape;550;p5">
                    <a:extLst>
                      <a:ext uri="{FF2B5EF4-FFF2-40B4-BE49-F238E27FC236}">
                        <a16:creationId xmlns:a16="http://schemas.microsoft.com/office/drawing/2014/main" id="{323B9616-DF9A-4F4D-92E4-48155273BF3A}"/>
                      </a:ext>
                    </a:extLst>
                  </p:cNvPr>
                  <p:cNvSpPr/>
                  <p:nvPr/>
                </p:nvSpPr>
                <p:spPr>
                  <a:xfrm>
                    <a:off x="10380008" y="5740416"/>
                    <a:ext cx="109536" cy="51345"/>
                  </a:xfrm>
                  <a:custGeom>
                    <a:avLst/>
                    <a:gdLst/>
                    <a:ahLst/>
                    <a:cxnLst/>
                    <a:rect l="l" t="t" r="r" b="b"/>
                    <a:pathLst>
                      <a:path w="109536" h="51345" extrusionOk="0">
                        <a:moveTo>
                          <a:pt x="109536" y="51345"/>
                        </a:moveTo>
                        <a:cubicBezTo>
                          <a:pt x="109536" y="22947"/>
                          <a:pt x="85068" y="0"/>
                          <a:pt x="54768" y="0"/>
                        </a:cubicBezTo>
                        <a:cubicBezTo>
                          <a:pt x="24468" y="0"/>
                          <a:pt x="0" y="22947"/>
                          <a:pt x="0" y="51345"/>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23" name="Google Shape;551;p5">
                  <a:extLst>
                    <a:ext uri="{FF2B5EF4-FFF2-40B4-BE49-F238E27FC236}">
                      <a16:creationId xmlns:a16="http://schemas.microsoft.com/office/drawing/2014/main" id="{D3BAC2A5-C855-3741-A45A-67198048DAAF}"/>
                    </a:ext>
                  </a:extLst>
                </p:cNvPr>
                <p:cNvGrpSpPr/>
                <p:nvPr/>
              </p:nvGrpSpPr>
              <p:grpSpPr>
                <a:xfrm>
                  <a:off x="10402067" y="5867194"/>
                  <a:ext cx="78221" cy="39301"/>
                  <a:chOff x="10402067" y="5867194"/>
                  <a:chExt cx="78221" cy="39301"/>
                </a:xfrm>
              </p:grpSpPr>
              <p:sp>
                <p:nvSpPr>
                  <p:cNvPr id="224" name="Google Shape;552;p5">
                    <a:extLst>
                      <a:ext uri="{FF2B5EF4-FFF2-40B4-BE49-F238E27FC236}">
                        <a16:creationId xmlns:a16="http://schemas.microsoft.com/office/drawing/2014/main" id="{E381E1CE-74B7-A146-833F-E985469C9FDC}"/>
                      </a:ext>
                    </a:extLst>
                  </p:cNvPr>
                  <p:cNvSpPr/>
                  <p:nvPr/>
                </p:nvSpPr>
                <p:spPr>
                  <a:xfrm>
                    <a:off x="10467611" y="5867194"/>
                    <a:ext cx="12677" cy="39301"/>
                  </a:xfrm>
                  <a:custGeom>
                    <a:avLst/>
                    <a:gdLst/>
                    <a:ahLst/>
                    <a:cxnLst/>
                    <a:rect l="l" t="t" r="r" b="b"/>
                    <a:pathLst>
                      <a:path w="12677" h="39301" extrusionOk="0">
                        <a:moveTo>
                          <a:pt x="0" y="0"/>
                        </a:moveTo>
                        <a:lnTo>
                          <a:pt x="0" y="393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5" name="Google Shape;553;p5">
                    <a:extLst>
                      <a:ext uri="{FF2B5EF4-FFF2-40B4-BE49-F238E27FC236}">
                        <a16:creationId xmlns:a16="http://schemas.microsoft.com/office/drawing/2014/main" id="{7338048C-F53F-774D-933F-AA658D8D5BE1}"/>
                      </a:ext>
                    </a:extLst>
                  </p:cNvPr>
                  <p:cNvSpPr/>
                  <p:nvPr/>
                </p:nvSpPr>
                <p:spPr>
                  <a:xfrm>
                    <a:off x="10402067" y="5867194"/>
                    <a:ext cx="12677" cy="39174"/>
                  </a:xfrm>
                  <a:custGeom>
                    <a:avLst/>
                    <a:gdLst/>
                    <a:ahLst/>
                    <a:cxnLst/>
                    <a:rect l="l" t="t" r="r" b="b"/>
                    <a:pathLst>
                      <a:path w="12677" h="39174" extrusionOk="0">
                        <a:moveTo>
                          <a:pt x="0" y="0"/>
                        </a:moveTo>
                        <a:lnTo>
                          <a:pt x="0" y="3917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21" name="Google Shape;554;p5">
                <a:extLst>
                  <a:ext uri="{FF2B5EF4-FFF2-40B4-BE49-F238E27FC236}">
                    <a16:creationId xmlns:a16="http://schemas.microsoft.com/office/drawing/2014/main" id="{23A42E85-B1E2-7347-957E-057B0D26AE3A}"/>
                  </a:ext>
                </a:extLst>
              </p:cNvPr>
              <p:cNvSpPr/>
              <p:nvPr/>
            </p:nvSpPr>
            <p:spPr>
              <a:xfrm>
                <a:off x="10316619" y="5906495"/>
                <a:ext cx="194857" cy="162655"/>
              </a:xfrm>
              <a:custGeom>
                <a:avLst/>
                <a:gdLst/>
                <a:ahLst/>
                <a:cxnLst/>
                <a:rect l="l" t="t" r="r" b="b"/>
                <a:pathLst>
                  <a:path w="194857" h="162655" extrusionOk="0">
                    <a:moveTo>
                      <a:pt x="194858" y="23454"/>
                    </a:moveTo>
                    <a:cubicBezTo>
                      <a:pt x="173179" y="10776"/>
                      <a:pt x="151119" y="0"/>
                      <a:pt x="151119" y="0"/>
                    </a:cubicBezTo>
                    <a:cubicBezTo>
                      <a:pt x="151119" y="0"/>
                      <a:pt x="147950" y="7100"/>
                      <a:pt x="146555" y="9382"/>
                    </a:cubicBezTo>
                    <a:cubicBezTo>
                      <a:pt x="134004" y="28271"/>
                      <a:pt x="102944" y="28018"/>
                      <a:pt x="90266" y="9255"/>
                    </a:cubicBezTo>
                    <a:cubicBezTo>
                      <a:pt x="88871" y="7100"/>
                      <a:pt x="85448" y="0"/>
                      <a:pt x="85448" y="0"/>
                    </a:cubicBezTo>
                    <a:cubicBezTo>
                      <a:pt x="85448" y="0"/>
                      <a:pt x="127" y="41076"/>
                      <a:pt x="127" y="57684"/>
                    </a:cubicBezTo>
                    <a:lnTo>
                      <a:pt x="0" y="162656"/>
                    </a:lnTo>
                    <a:lnTo>
                      <a:pt x="125130" y="16265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19" name="Google Shape;555;p5">
              <a:extLst>
                <a:ext uri="{FF2B5EF4-FFF2-40B4-BE49-F238E27FC236}">
                  <a16:creationId xmlns:a16="http://schemas.microsoft.com/office/drawing/2014/main" id="{A8E196D5-FD2A-B240-8582-5D7CCB53EB88}"/>
                </a:ext>
              </a:extLst>
            </p:cNvPr>
            <p:cNvSpPr/>
            <p:nvPr/>
          </p:nvSpPr>
          <p:spPr>
            <a:xfrm>
              <a:off x="10304321" y="6069024"/>
              <a:ext cx="608534" cy="12677"/>
            </a:xfrm>
            <a:custGeom>
              <a:avLst/>
              <a:gdLst/>
              <a:ahLst/>
              <a:cxnLst/>
              <a:rect l="l" t="t" r="r" b="b"/>
              <a:pathLst>
                <a:path w="608534" h="12677" extrusionOk="0">
                  <a:moveTo>
                    <a:pt x="0" y="0"/>
                  </a:moveTo>
                  <a:lnTo>
                    <a:pt x="60853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44" name="Google Shape;556;p5">
            <a:extLst>
              <a:ext uri="{FF2B5EF4-FFF2-40B4-BE49-F238E27FC236}">
                <a16:creationId xmlns:a16="http://schemas.microsoft.com/office/drawing/2014/main" id="{6DE627F4-985F-E840-A20C-512645C2EDB4}"/>
              </a:ext>
            </a:extLst>
          </p:cNvPr>
          <p:cNvSpPr/>
          <p:nvPr/>
        </p:nvSpPr>
        <p:spPr>
          <a:xfrm>
            <a:off x="8486200" y="2098039"/>
            <a:ext cx="562588" cy="448879"/>
          </a:xfrm>
          <a:custGeom>
            <a:avLst/>
            <a:gdLst/>
            <a:ahLst/>
            <a:cxnLst/>
            <a:rect l="l" t="t" r="r" b="b"/>
            <a:pathLst>
              <a:path w="562588" h="448879" extrusionOk="0">
                <a:moveTo>
                  <a:pt x="211508" y="74876"/>
                </a:moveTo>
                <a:lnTo>
                  <a:pt x="351156" y="74876"/>
                </a:lnTo>
                <a:lnTo>
                  <a:pt x="351156" y="0"/>
                </a:lnTo>
                <a:lnTo>
                  <a:pt x="562589" y="149677"/>
                </a:lnTo>
                <a:lnTo>
                  <a:pt x="351156" y="299354"/>
                </a:lnTo>
                <a:lnTo>
                  <a:pt x="351156" y="224402"/>
                </a:lnTo>
                <a:lnTo>
                  <a:pt x="211508" y="224402"/>
                </a:lnTo>
                <a:lnTo>
                  <a:pt x="211508" y="149526"/>
                </a:lnTo>
                <a:lnTo>
                  <a:pt x="0" y="299203"/>
                </a:lnTo>
                <a:lnTo>
                  <a:pt x="211508" y="448880"/>
                </a:lnTo>
                <a:lnTo>
                  <a:pt x="211508" y="373928"/>
                </a:lnTo>
                <a:lnTo>
                  <a:pt x="351156" y="37392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5" name="Google Shape;327;p5">
            <a:extLst>
              <a:ext uri="{FF2B5EF4-FFF2-40B4-BE49-F238E27FC236}">
                <a16:creationId xmlns:a16="http://schemas.microsoft.com/office/drawing/2014/main" id="{790C1360-4D66-5A4E-BD3E-32CA399A7F87}"/>
              </a:ext>
            </a:extLst>
          </p:cNvPr>
          <p:cNvSpPr txBox="1"/>
          <p:nvPr/>
        </p:nvSpPr>
        <p:spPr>
          <a:xfrm>
            <a:off x="1576336" y="2241046"/>
            <a:ext cx="6301267" cy="325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ca-ES" sz="2200" b="0" i="0" dirty="0">
                <a:solidFill>
                  <a:schemeClr val="accent1"/>
                </a:solidFill>
                <a:latin typeface="Quattrocento Sans"/>
                <a:ea typeface="Quattrocento Sans"/>
                <a:cs typeface="Quattrocento Sans"/>
                <a:sym typeface="Quattrocento Sans"/>
              </a:rPr>
              <a:t>VOLER </a:t>
            </a:r>
            <a:r>
              <a:rPr lang="ca-ES" sz="2200" b="0" i="0" dirty="0">
                <a:solidFill>
                  <a:schemeClr val="dk1"/>
                </a:solidFill>
                <a:latin typeface="Quattrocento Sans"/>
                <a:ea typeface="Quattrocento Sans"/>
                <a:cs typeface="Quattrocento Sans"/>
                <a:sym typeface="Quattrocento Sans"/>
              </a:rPr>
              <a:t>= (Coneixements + Habilitats)* Actituds</a:t>
            </a:r>
            <a:endParaRPr dirty="0"/>
          </a:p>
        </p:txBody>
      </p:sp>
      <p:cxnSp>
        <p:nvCxnSpPr>
          <p:cNvPr id="246" name="Google Shape;328;p5">
            <a:extLst>
              <a:ext uri="{FF2B5EF4-FFF2-40B4-BE49-F238E27FC236}">
                <a16:creationId xmlns:a16="http://schemas.microsoft.com/office/drawing/2014/main" id="{F5B2B963-C4F1-5649-A7AB-5DE20B97DBE4}"/>
              </a:ext>
            </a:extLst>
          </p:cNvPr>
          <p:cNvCxnSpPr/>
          <p:nvPr/>
        </p:nvCxnSpPr>
        <p:spPr>
          <a:xfrm>
            <a:off x="1271124" y="2270361"/>
            <a:ext cx="0" cy="258451"/>
          </a:xfrm>
          <a:prstGeom prst="straightConnector1">
            <a:avLst/>
          </a:prstGeom>
          <a:noFill/>
          <a:ln w="38100" cap="rnd" cmpd="sng">
            <a:solidFill>
              <a:schemeClr val="accent1"/>
            </a:solidFill>
            <a:prstDash val="solid"/>
            <a:round/>
            <a:headEnd type="none" w="sm" len="sm"/>
            <a:tailEnd type="none" w="sm" len="sm"/>
          </a:ln>
        </p:spPr>
      </p:cxnSp>
      <p:cxnSp>
        <p:nvCxnSpPr>
          <p:cNvPr id="247" name="Google Shape;332;p5">
            <a:extLst>
              <a:ext uri="{FF2B5EF4-FFF2-40B4-BE49-F238E27FC236}">
                <a16:creationId xmlns:a16="http://schemas.microsoft.com/office/drawing/2014/main" id="{60E077AB-6BFC-DC44-9150-D2036263540B}"/>
              </a:ext>
            </a:extLst>
          </p:cNvPr>
          <p:cNvCxnSpPr/>
          <p:nvPr/>
        </p:nvCxnSpPr>
        <p:spPr>
          <a:xfrm rot="10800000" flipH="1">
            <a:off x="8335024" y="2892081"/>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48" name="Google Shape;334;p5">
            <a:extLst>
              <a:ext uri="{FF2B5EF4-FFF2-40B4-BE49-F238E27FC236}">
                <a16:creationId xmlns:a16="http://schemas.microsoft.com/office/drawing/2014/main" id="{C0310679-1B1E-8545-91F7-F9A4F3D08879}"/>
              </a:ext>
            </a:extLst>
          </p:cNvPr>
          <p:cNvCxnSpPr/>
          <p:nvPr/>
        </p:nvCxnSpPr>
        <p:spPr>
          <a:xfrm rot="10800000" flipH="1">
            <a:off x="10320942" y="2892081"/>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49" name="Google Shape;336;p5">
            <a:extLst>
              <a:ext uri="{FF2B5EF4-FFF2-40B4-BE49-F238E27FC236}">
                <a16:creationId xmlns:a16="http://schemas.microsoft.com/office/drawing/2014/main" id="{C264AEEB-E263-BA46-BCF4-B1E2208C6E51}"/>
              </a:ext>
            </a:extLst>
          </p:cNvPr>
          <p:cNvCxnSpPr/>
          <p:nvPr/>
        </p:nvCxnSpPr>
        <p:spPr>
          <a:xfrm rot="10800000" flipH="1">
            <a:off x="8335024" y="4075050"/>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0" name="Google Shape;338;p5">
            <a:extLst>
              <a:ext uri="{FF2B5EF4-FFF2-40B4-BE49-F238E27FC236}">
                <a16:creationId xmlns:a16="http://schemas.microsoft.com/office/drawing/2014/main" id="{E925D8C2-20B8-7946-B4B2-F515EFA6C44F}"/>
              </a:ext>
            </a:extLst>
          </p:cNvPr>
          <p:cNvCxnSpPr/>
          <p:nvPr/>
        </p:nvCxnSpPr>
        <p:spPr>
          <a:xfrm rot="10800000" flipH="1">
            <a:off x="10320942" y="4075050"/>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1" name="Google Shape;340;p5">
            <a:extLst>
              <a:ext uri="{FF2B5EF4-FFF2-40B4-BE49-F238E27FC236}">
                <a16:creationId xmlns:a16="http://schemas.microsoft.com/office/drawing/2014/main" id="{967A746C-E219-E541-8D62-49FCAB62C8B1}"/>
              </a:ext>
            </a:extLst>
          </p:cNvPr>
          <p:cNvCxnSpPr/>
          <p:nvPr/>
        </p:nvCxnSpPr>
        <p:spPr>
          <a:xfrm rot="10800000" flipH="1">
            <a:off x="8335024" y="5396962"/>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2" name="Google Shape;342;p5">
            <a:extLst>
              <a:ext uri="{FF2B5EF4-FFF2-40B4-BE49-F238E27FC236}">
                <a16:creationId xmlns:a16="http://schemas.microsoft.com/office/drawing/2014/main" id="{51B47FC3-C6C0-784E-BD62-A41F2BF6A6AF}"/>
              </a:ext>
            </a:extLst>
          </p:cNvPr>
          <p:cNvCxnSpPr/>
          <p:nvPr/>
        </p:nvCxnSpPr>
        <p:spPr>
          <a:xfrm rot="10800000" flipH="1">
            <a:off x="10320942" y="5396962"/>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3" name="Google Shape;344;p5">
            <a:extLst>
              <a:ext uri="{FF2B5EF4-FFF2-40B4-BE49-F238E27FC236}">
                <a16:creationId xmlns:a16="http://schemas.microsoft.com/office/drawing/2014/main" id="{D621EC8D-1966-C144-B245-815A9BFF462B}"/>
              </a:ext>
            </a:extLst>
          </p:cNvPr>
          <p:cNvCxnSpPr/>
          <p:nvPr/>
        </p:nvCxnSpPr>
        <p:spPr>
          <a:xfrm rot="10800000" flipH="1">
            <a:off x="8335024" y="6436768"/>
            <a:ext cx="360000" cy="1"/>
          </a:xfrm>
          <a:prstGeom prst="straightConnector1">
            <a:avLst/>
          </a:prstGeom>
          <a:noFill/>
          <a:ln w="19050" cap="rnd" cmpd="sng">
            <a:solidFill>
              <a:schemeClr val="accent1"/>
            </a:solidFill>
            <a:prstDash val="solid"/>
            <a:round/>
            <a:headEnd type="none" w="sm" len="sm"/>
            <a:tailEnd type="none" w="sm" len="sm"/>
          </a:ln>
        </p:spPr>
      </p:cxnSp>
      <p:grpSp>
        <p:nvGrpSpPr>
          <p:cNvPr id="254" name="Google Shape;388;p5">
            <a:extLst>
              <a:ext uri="{FF2B5EF4-FFF2-40B4-BE49-F238E27FC236}">
                <a16:creationId xmlns:a16="http://schemas.microsoft.com/office/drawing/2014/main" id="{B6E52060-4194-EC49-B0DE-DD1F4F05671D}"/>
              </a:ext>
            </a:extLst>
          </p:cNvPr>
          <p:cNvGrpSpPr/>
          <p:nvPr/>
        </p:nvGrpSpPr>
        <p:grpSpPr>
          <a:xfrm>
            <a:off x="765332" y="2177337"/>
            <a:ext cx="312610" cy="423957"/>
            <a:chOff x="765332" y="2177337"/>
            <a:chExt cx="312610" cy="423957"/>
          </a:xfrm>
        </p:grpSpPr>
        <p:sp>
          <p:nvSpPr>
            <p:cNvPr id="255" name="Google Shape;389;p5">
              <a:extLst>
                <a:ext uri="{FF2B5EF4-FFF2-40B4-BE49-F238E27FC236}">
                  <a16:creationId xmlns:a16="http://schemas.microsoft.com/office/drawing/2014/main" id="{8B770668-AEC9-A14F-AEBD-E4567618A8BC}"/>
                </a:ext>
              </a:extLst>
            </p:cNvPr>
            <p:cNvSpPr/>
            <p:nvPr/>
          </p:nvSpPr>
          <p:spPr>
            <a:xfrm>
              <a:off x="765332" y="2177337"/>
              <a:ext cx="312610" cy="312610"/>
            </a:xfrm>
            <a:custGeom>
              <a:avLst/>
              <a:gdLst/>
              <a:ahLst/>
              <a:cxnLst/>
              <a:rect l="l" t="t" r="r" b="b"/>
              <a:pathLst>
                <a:path w="312610" h="312610" extrusionOk="0">
                  <a:moveTo>
                    <a:pt x="312611" y="156305"/>
                  </a:moveTo>
                  <a:cubicBezTo>
                    <a:pt x="312611" y="242630"/>
                    <a:pt x="242630" y="312611"/>
                    <a:pt x="156305" y="312611"/>
                  </a:cubicBezTo>
                  <a:cubicBezTo>
                    <a:pt x="69980" y="312611"/>
                    <a:pt x="0" y="242630"/>
                    <a:pt x="0" y="156305"/>
                  </a:cubicBezTo>
                  <a:cubicBezTo>
                    <a:pt x="0" y="69980"/>
                    <a:pt x="69980" y="0"/>
                    <a:pt x="156305" y="0"/>
                  </a:cubicBezTo>
                  <a:cubicBezTo>
                    <a:pt x="242630" y="0"/>
                    <a:pt x="312611" y="69980"/>
                    <a:pt x="312611" y="15630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56" name="Google Shape;390;p5">
              <a:extLst>
                <a:ext uri="{FF2B5EF4-FFF2-40B4-BE49-F238E27FC236}">
                  <a16:creationId xmlns:a16="http://schemas.microsoft.com/office/drawing/2014/main" id="{476FDE05-8ADC-FB49-87B7-ED9BFE2686F2}"/>
                </a:ext>
              </a:extLst>
            </p:cNvPr>
            <p:cNvGrpSpPr/>
            <p:nvPr/>
          </p:nvGrpSpPr>
          <p:grpSpPr>
            <a:xfrm>
              <a:off x="790192" y="2464420"/>
              <a:ext cx="262985" cy="136874"/>
              <a:chOff x="790192" y="2464420"/>
              <a:chExt cx="262985" cy="136874"/>
            </a:xfrm>
          </p:grpSpPr>
          <p:sp>
            <p:nvSpPr>
              <p:cNvPr id="277" name="Google Shape;391;p5">
                <a:extLst>
                  <a:ext uri="{FF2B5EF4-FFF2-40B4-BE49-F238E27FC236}">
                    <a16:creationId xmlns:a16="http://schemas.microsoft.com/office/drawing/2014/main" id="{66353932-53AC-D34A-BF7E-DA4084174AA9}"/>
                  </a:ext>
                </a:extLst>
              </p:cNvPr>
              <p:cNvSpPr/>
              <p:nvPr/>
            </p:nvSpPr>
            <p:spPr>
              <a:xfrm>
                <a:off x="922018" y="2471088"/>
                <a:ext cx="131159" cy="130206"/>
              </a:xfrm>
              <a:custGeom>
                <a:avLst/>
                <a:gdLst/>
                <a:ahLst/>
                <a:cxnLst/>
                <a:rect l="l" t="t" r="r" b="b"/>
                <a:pathLst>
                  <a:path w="131159" h="130206" extrusionOk="0">
                    <a:moveTo>
                      <a:pt x="0" y="20288"/>
                    </a:moveTo>
                    <a:lnTo>
                      <a:pt x="63532" y="130207"/>
                    </a:lnTo>
                    <a:lnTo>
                      <a:pt x="77819" y="76772"/>
                    </a:lnTo>
                    <a:lnTo>
                      <a:pt x="131159" y="91059"/>
                    </a:lnTo>
                    <a:lnTo>
                      <a:pt x="7858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8" name="Google Shape;392;p5">
                <a:extLst>
                  <a:ext uri="{FF2B5EF4-FFF2-40B4-BE49-F238E27FC236}">
                    <a16:creationId xmlns:a16="http://schemas.microsoft.com/office/drawing/2014/main" id="{0F760977-38B4-F14F-84D3-80CECECC6FB5}"/>
                  </a:ext>
                </a:extLst>
              </p:cNvPr>
              <p:cNvSpPr/>
              <p:nvPr/>
            </p:nvSpPr>
            <p:spPr>
              <a:xfrm>
                <a:off x="790192" y="2464420"/>
                <a:ext cx="115252" cy="136874"/>
              </a:xfrm>
              <a:custGeom>
                <a:avLst/>
                <a:gdLst/>
                <a:ahLst/>
                <a:cxnLst/>
                <a:rect l="l" t="t" r="r" b="b"/>
                <a:pathLst>
                  <a:path w="115252" h="136874" extrusionOk="0">
                    <a:moveTo>
                      <a:pt x="56388" y="0"/>
                    </a:moveTo>
                    <a:lnTo>
                      <a:pt x="0" y="97727"/>
                    </a:lnTo>
                    <a:lnTo>
                      <a:pt x="53340" y="83439"/>
                    </a:lnTo>
                    <a:lnTo>
                      <a:pt x="67628" y="136874"/>
                    </a:lnTo>
                    <a:lnTo>
                      <a:pt x="115253" y="543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57" name="Google Shape;393;p5">
              <a:extLst>
                <a:ext uri="{FF2B5EF4-FFF2-40B4-BE49-F238E27FC236}">
                  <a16:creationId xmlns:a16="http://schemas.microsoft.com/office/drawing/2014/main" id="{3644A61E-59DB-AA40-9672-FAC2CFD04391}"/>
                </a:ext>
              </a:extLst>
            </p:cNvPr>
            <p:cNvSpPr/>
            <p:nvPr/>
          </p:nvSpPr>
          <p:spPr>
            <a:xfrm>
              <a:off x="848317" y="2255466"/>
              <a:ext cx="146903" cy="140214"/>
            </a:xfrm>
            <a:custGeom>
              <a:avLst/>
              <a:gdLst/>
              <a:ahLst/>
              <a:cxnLst/>
              <a:rect l="l" t="t" r="r" b="b"/>
              <a:pathLst>
                <a:path w="146903" h="140214" extrusionOk="0">
                  <a:moveTo>
                    <a:pt x="75797" y="1500"/>
                  </a:moveTo>
                  <a:lnTo>
                    <a:pt x="96466" y="43315"/>
                  </a:lnTo>
                  <a:cubicBezTo>
                    <a:pt x="96847" y="44077"/>
                    <a:pt x="97609" y="44648"/>
                    <a:pt x="98466" y="44839"/>
                  </a:cubicBezTo>
                  <a:lnTo>
                    <a:pt x="144567" y="51506"/>
                  </a:lnTo>
                  <a:cubicBezTo>
                    <a:pt x="146758" y="51792"/>
                    <a:pt x="147711" y="54554"/>
                    <a:pt x="146091" y="56174"/>
                  </a:cubicBezTo>
                  <a:lnTo>
                    <a:pt x="112754" y="88749"/>
                  </a:lnTo>
                  <a:cubicBezTo>
                    <a:pt x="112087" y="89416"/>
                    <a:pt x="111801" y="90273"/>
                    <a:pt x="111992" y="91130"/>
                  </a:cubicBezTo>
                  <a:lnTo>
                    <a:pt x="119898" y="137041"/>
                  </a:lnTo>
                  <a:cubicBezTo>
                    <a:pt x="120279" y="139232"/>
                    <a:pt x="117993" y="140946"/>
                    <a:pt x="115992" y="139898"/>
                  </a:cubicBezTo>
                  <a:lnTo>
                    <a:pt x="74749" y="118181"/>
                  </a:lnTo>
                  <a:cubicBezTo>
                    <a:pt x="73987" y="117800"/>
                    <a:pt x="73035" y="117800"/>
                    <a:pt x="72177" y="118181"/>
                  </a:cubicBezTo>
                  <a:lnTo>
                    <a:pt x="30934" y="139898"/>
                  </a:lnTo>
                  <a:cubicBezTo>
                    <a:pt x="28934" y="140946"/>
                    <a:pt x="26648" y="139232"/>
                    <a:pt x="27029" y="137041"/>
                  </a:cubicBezTo>
                  <a:lnTo>
                    <a:pt x="34935" y="91130"/>
                  </a:lnTo>
                  <a:cubicBezTo>
                    <a:pt x="35125" y="90273"/>
                    <a:pt x="34839" y="89321"/>
                    <a:pt x="34173" y="88749"/>
                  </a:cubicBezTo>
                  <a:lnTo>
                    <a:pt x="835" y="56174"/>
                  </a:lnTo>
                  <a:cubicBezTo>
                    <a:pt x="-784" y="54554"/>
                    <a:pt x="73" y="51887"/>
                    <a:pt x="2359" y="51506"/>
                  </a:cubicBezTo>
                  <a:lnTo>
                    <a:pt x="48460" y="44839"/>
                  </a:lnTo>
                  <a:cubicBezTo>
                    <a:pt x="49317" y="44744"/>
                    <a:pt x="50079" y="44172"/>
                    <a:pt x="50460" y="43315"/>
                  </a:cubicBezTo>
                  <a:lnTo>
                    <a:pt x="71130" y="1500"/>
                  </a:lnTo>
                  <a:cubicBezTo>
                    <a:pt x="71892" y="-500"/>
                    <a:pt x="74844" y="-500"/>
                    <a:pt x="75797" y="150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58" name="Google Shape;394;p5">
              <a:extLst>
                <a:ext uri="{FF2B5EF4-FFF2-40B4-BE49-F238E27FC236}">
                  <a16:creationId xmlns:a16="http://schemas.microsoft.com/office/drawing/2014/main" id="{0F8A7288-9C98-6B44-BF4D-EE4753773F5D}"/>
                </a:ext>
              </a:extLst>
            </p:cNvPr>
            <p:cNvGrpSpPr/>
            <p:nvPr/>
          </p:nvGrpSpPr>
          <p:grpSpPr>
            <a:xfrm>
              <a:off x="794669" y="2206674"/>
              <a:ext cx="254032" cy="254032"/>
              <a:chOff x="794669" y="2206674"/>
              <a:chExt cx="254032" cy="254032"/>
            </a:xfrm>
          </p:grpSpPr>
          <p:grpSp>
            <p:nvGrpSpPr>
              <p:cNvPr id="259" name="Google Shape;395;p5">
                <a:extLst>
                  <a:ext uri="{FF2B5EF4-FFF2-40B4-BE49-F238E27FC236}">
                    <a16:creationId xmlns:a16="http://schemas.microsoft.com/office/drawing/2014/main" id="{B6EC44FE-3DEC-D042-B034-364D87D61651}"/>
                  </a:ext>
                </a:extLst>
              </p:cNvPr>
              <p:cNvGrpSpPr/>
              <p:nvPr/>
            </p:nvGrpSpPr>
            <p:grpSpPr>
              <a:xfrm>
                <a:off x="921637" y="2206674"/>
                <a:ext cx="9525" cy="254032"/>
                <a:chOff x="921637" y="2206674"/>
                <a:chExt cx="9525" cy="254032"/>
              </a:xfrm>
            </p:grpSpPr>
            <p:sp>
              <p:nvSpPr>
                <p:cNvPr id="275" name="Google Shape;396;p5">
                  <a:extLst>
                    <a:ext uri="{FF2B5EF4-FFF2-40B4-BE49-F238E27FC236}">
                      <a16:creationId xmlns:a16="http://schemas.microsoft.com/office/drawing/2014/main" id="{5E7A0F6C-2D0B-B04F-B861-F5DD50DE147D}"/>
                    </a:ext>
                  </a:extLst>
                </p:cNvPr>
                <p:cNvSpPr/>
                <p:nvPr/>
              </p:nvSpPr>
              <p:spPr>
                <a:xfrm>
                  <a:off x="921637" y="2206674"/>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6" name="Google Shape;397;p5">
                  <a:extLst>
                    <a:ext uri="{FF2B5EF4-FFF2-40B4-BE49-F238E27FC236}">
                      <a16:creationId xmlns:a16="http://schemas.microsoft.com/office/drawing/2014/main" id="{42E67FE8-E22C-2144-B1CE-47804604369F}"/>
                    </a:ext>
                  </a:extLst>
                </p:cNvPr>
                <p:cNvSpPr/>
                <p:nvPr/>
              </p:nvSpPr>
              <p:spPr>
                <a:xfrm>
                  <a:off x="921637" y="2441180"/>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0" name="Google Shape;398;p5">
                <a:extLst>
                  <a:ext uri="{FF2B5EF4-FFF2-40B4-BE49-F238E27FC236}">
                    <a16:creationId xmlns:a16="http://schemas.microsoft.com/office/drawing/2014/main" id="{23902DFF-9B1D-5541-9E7E-340E859E210E}"/>
                  </a:ext>
                </a:extLst>
              </p:cNvPr>
              <p:cNvGrpSpPr/>
              <p:nvPr/>
            </p:nvGrpSpPr>
            <p:grpSpPr>
              <a:xfrm>
                <a:off x="858201" y="2223629"/>
                <a:ext cx="126968" cy="220122"/>
                <a:chOff x="858201" y="2223629"/>
                <a:chExt cx="126968" cy="220122"/>
              </a:xfrm>
            </p:grpSpPr>
            <p:sp>
              <p:nvSpPr>
                <p:cNvPr id="273" name="Google Shape;399;p5">
                  <a:extLst>
                    <a:ext uri="{FF2B5EF4-FFF2-40B4-BE49-F238E27FC236}">
                      <a16:creationId xmlns:a16="http://schemas.microsoft.com/office/drawing/2014/main" id="{89735AA5-001E-D041-97DA-7D066637945F}"/>
                    </a:ext>
                  </a:extLst>
                </p:cNvPr>
                <p:cNvSpPr/>
                <p:nvPr/>
              </p:nvSpPr>
              <p:spPr>
                <a:xfrm>
                  <a:off x="858201" y="2223629"/>
                  <a:ext cx="9715" cy="16954"/>
                </a:xfrm>
                <a:custGeom>
                  <a:avLst/>
                  <a:gdLst/>
                  <a:ahLst/>
                  <a:cxnLst/>
                  <a:rect l="l" t="t" r="r" b="b"/>
                  <a:pathLst>
                    <a:path w="9715" h="16954" extrusionOk="0">
                      <a:moveTo>
                        <a:pt x="0" y="0"/>
                      </a:moveTo>
                      <a:lnTo>
                        <a:pt x="9716"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4" name="Google Shape;400;p5">
                  <a:extLst>
                    <a:ext uri="{FF2B5EF4-FFF2-40B4-BE49-F238E27FC236}">
                      <a16:creationId xmlns:a16="http://schemas.microsoft.com/office/drawing/2014/main" id="{14C4B109-26DC-3948-B28B-C15A3967A189}"/>
                    </a:ext>
                  </a:extLst>
                </p:cNvPr>
                <p:cNvSpPr/>
                <p:nvPr/>
              </p:nvSpPr>
              <p:spPr>
                <a:xfrm>
                  <a:off x="975454" y="2426797"/>
                  <a:ext cx="9715" cy="16954"/>
                </a:xfrm>
                <a:custGeom>
                  <a:avLst/>
                  <a:gdLst/>
                  <a:ahLst/>
                  <a:cxnLst/>
                  <a:rect l="l" t="t" r="r" b="b"/>
                  <a:pathLst>
                    <a:path w="9715" h="16954" extrusionOk="0">
                      <a:moveTo>
                        <a:pt x="0" y="0"/>
                      </a:moveTo>
                      <a:lnTo>
                        <a:pt x="9715"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1" name="Google Shape;401;p5">
                <a:extLst>
                  <a:ext uri="{FF2B5EF4-FFF2-40B4-BE49-F238E27FC236}">
                    <a16:creationId xmlns:a16="http://schemas.microsoft.com/office/drawing/2014/main" id="{0923DA25-381D-0C47-B9E6-88C6076BB003}"/>
                  </a:ext>
                </a:extLst>
              </p:cNvPr>
              <p:cNvGrpSpPr/>
              <p:nvPr/>
            </p:nvGrpSpPr>
            <p:grpSpPr>
              <a:xfrm>
                <a:off x="811624" y="2270206"/>
                <a:ext cx="220122" cy="126968"/>
                <a:chOff x="811624" y="2270206"/>
                <a:chExt cx="220122" cy="126968"/>
              </a:xfrm>
            </p:grpSpPr>
            <p:sp>
              <p:nvSpPr>
                <p:cNvPr id="271" name="Google Shape;402;p5">
                  <a:extLst>
                    <a:ext uri="{FF2B5EF4-FFF2-40B4-BE49-F238E27FC236}">
                      <a16:creationId xmlns:a16="http://schemas.microsoft.com/office/drawing/2014/main" id="{A82A3271-B98C-6D45-B48E-71B14AA3FAC4}"/>
                    </a:ext>
                  </a:extLst>
                </p:cNvPr>
                <p:cNvSpPr/>
                <p:nvPr/>
              </p:nvSpPr>
              <p:spPr>
                <a:xfrm>
                  <a:off x="811624" y="2270206"/>
                  <a:ext cx="16954" cy="9715"/>
                </a:xfrm>
                <a:custGeom>
                  <a:avLst/>
                  <a:gdLst/>
                  <a:ahLst/>
                  <a:cxnLst/>
                  <a:rect l="l" t="t" r="r" b="b"/>
                  <a:pathLst>
                    <a:path w="16954" h="9715" extrusionOk="0">
                      <a:moveTo>
                        <a:pt x="0" y="0"/>
                      </a:moveTo>
                      <a:lnTo>
                        <a:pt x="16954" y="971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2" name="Google Shape;403;p5">
                  <a:extLst>
                    <a:ext uri="{FF2B5EF4-FFF2-40B4-BE49-F238E27FC236}">
                      <a16:creationId xmlns:a16="http://schemas.microsoft.com/office/drawing/2014/main" id="{37182607-605F-6D4E-B11E-6DA497A27B20}"/>
                    </a:ext>
                  </a:extLst>
                </p:cNvPr>
                <p:cNvSpPr/>
                <p:nvPr/>
              </p:nvSpPr>
              <p:spPr>
                <a:xfrm>
                  <a:off x="1014792" y="2387459"/>
                  <a:ext cx="16954" cy="9715"/>
                </a:xfrm>
                <a:custGeom>
                  <a:avLst/>
                  <a:gdLst/>
                  <a:ahLst/>
                  <a:cxnLst/>
                  <a:rect l="l" t="t" r="r" b="b"/>
                  <a:pathLst>
                    <a:path w="16954" h="9715" extrusionOk="0">
                      <a:moveTo>
                        <a:pt x="0" y="0"/>
                      </a:moveTo>
                      <a:lnTo>
                        <a:pt x="16954" y="971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2" name="Google Shape;404;p5">
                <a:extLst>
                  <a:ext uri="{FF2B5EF4-FFF2-40B4-BE49-F238E27FC236}">
                    <a16:creationId xmlns:a16="http://schemas.microsoft.com/office/drawing/2014/main" id="{C8A7E269-4914-2346-829C-3DB0EB663672}"/>
                  </a:ext>
                </a:extLst>
              </p:cNvPr>
              <p:cNvGrpSpPr/>
              <p:nvPr/>
            </p:nvGrpSpPr>
            <p:grpSpPr>
              <a:xfrm>
                <a:off x="794669" y="2333642"/>
                <a:ext cx="254032" cy="9525"/>
                <a:chOff x="794669" y="2333642"/>
                <a:chExt cx="254032" cy="9525"/>
              </a:xfrm>
            </p:grpSpPr>
            <p:sp>
              <p:nvSpPr>
                <p:cNvPr id="269" name="Google Shape;405;p5">
                  <a:extLst>
                    <a:ext uri="{FF2B5EF4-FFF2-40B4-BE49-F238E27FC236}">
                      <a16:creationId xmlns:a16="http://schemas.microsoft.com/office/drawing/2014/main" id="{A41A3FF5-A2EF-6345-A9DB-4F7EB713DBEF}"/>
                    </a:ext>
                  </a:extLst>
                </p:cNvPr>
                <p:cNvSpPr/>
                <p:nvPr/>
              </p:nvSpPr>
              <p:spPr>
                <a:xfrm>
                  <a:off x="794669"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0" name="Google Shape;406;p5">
                  <a:extLst>
                    <a:ext uri="{FF2B5EF4-FFF2-40B4-BE49-F238E27FC236}">
                      <a16:creationId xmlns:a16="http://schemas.microsoft.com/office/drawing/2014/main" id="{A27F132A-55E1-2342-8270-915EDC0540A5}"/>
                    </a:ext>
                  </a:extLst>
                </p:cNvPr>
                <p:cNvSpPr/>
                <p:nvPr/>
              </p:nvSpPr>
              <p:spPr>
                <a:xfrm>
                  <a:off x="1029175"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3" name="Google Shape;407;p5">
                <a:extLst>
                  <a:ext uri="{FF2B5EF4-FFF2-40B4-BE49-F238E27FC236}">
                    <a16:creationId xmlns:a16="http://schemas.microsoft.com/office/drawing/2014/main" id="{7911E676-72B2-6E47-8154-3DA53C382998}"/>
                  </a:ext>
                </a:extLst>
              </p:cNvPr>
              <p:cNvGrpSpPr/>
              <p:nvPr/>
            </p:nvGrpSpPr>
            <p:grpSpPr>
              <a:xfrm>
                <a:off x="811624" y="2270206"/>
                <a:ext cx="220122" cy="126968"/>
                <a:chOff x="811624" y="2270206"/>
                <a:chExt cx="220122" cy="126968"/>
              </a:xfrm>
            </p:grpSpPr>
            <p:sp>
              <p:nvSpPr>
                <p:cNvPr id="267" name="Google Shape;408;p5">
                  <a:extLst>
                    <a:ext uri="{FF2B5EF4-FFF2-40B4-BE49-F238E27FC236}">
                      <a16:creationId xmlns:a16="http://schemas.microsoft.com/office/drawing/2014/main" id="{B20FF5EF-B7F7-1E4B-9E46-7835AC2E92A0}"/>
                    </a:ext>
                  </a:extLst>
                </p:cNvPr>
                <p:cNvSpPr/>
                <p:nvPr/>
              </p:nvSpPr>
              <p:spPr>
                <a:xfrm>
                  <a:off x="811624" y="2387459"/>
                  <a:ext cx="16954" cy="9715"/>
                </a:xfrm>
                <a:custGeom>
                  <a:avLst/>
                  <a:gdLst/>
                  <a:ahLst/>
                  <a:cxnLst/>
                  <a:rect l="l" t="t" r="r" b="b"/>
                  <a:pathLst>
                    <a:path w="16954" h="9715" extrusionOk="0">
                      <a:moveTo>
                        <a:pt x="0" y="9715"/>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8" name="Google Shape;409;p5">
                  <a:extLst>
                    <a:ext uri="{FF2B5EF4-FFF2-40B4-BE49-F238E27FC236}">
                      <a16:creationId xmlns:a16="http://schemas.microsoft.com/office/drawing/2014/main" id="{40EF7776-9B14-5046-A8FF-D8C1D5143DED}"/>
                    </a:ext>
                  </a:extLst>
                </p:cNvPr>
                <p:cNvSpPr/>
                <p:nvPr/>
              </p:nvSpPr>
              <p:spPr>
                <a:xfrm>
                  <a:off x="1014792" y="2270206"/>
                  <a:ext cx="16954" cy="9715"/>
                </a:xfrm>
                <a:custGeom>
                  <a:avLst/>
                  <a:gdLst/>
                  <a:ahLst/>
                  <a:cxnLst/>
                  <a:rect l="l" t="t" r="r" b="b"/>
                  <a:pathLst>
                    <a:path w="16954" h="9715" extrusionOk="0">
                      <a:moveTo>
                        <a:pt x="0" y="9716"/>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4" name="Google Shape;410;p5">
                <a:extLst>
                  <a:ext uri="{FF2B5EF4-FFF2-40B4-BE49-F238E27FC236}">
                    <a16:creationId xmlns:a16="http://schemas.microsoft.com/office/drawing/2014/main" id="{5A8EFD46-9D14-CE4D-89F9-C8A8EE420F27}"/>
                  </a:ext>
                </a:extLst>
              </p:cNvPr>
              <p:cNvGrpSpPr/>
              <p:nvPr/>
            </p:nvGrpSpPr>
            <p:grpSpPr>
              <a:xfrm>
                <a:off x="858201" y="2223629"/>
                <a:ext cx="126968" cy="220122"/>
                <a:chOff x="858201" y="2223629"/>
                <a:chExt cx="126968" cy="220122"/>
              </a:xfrm>
            </p:grpSpPr>
            <p:sp>
              <p:nvSpPr>
                <p:cNvPr id="265" name="Google Shape;411;p5">
                  <a:extLst>
                    <a:ext uri="{FF2B5EF4-FFF2-40B4-BE49-F238E27FC236}">
                      <a16:creationId xmlns:a16="http://schemas.microsoft.com/office/drawing/2014/main" id="{BC2234E0-8F23-0546-AB23-CDF44866B8E9}"/>
                    </a:ext>
                  </a:extLst>
                </p:cNvPr>
                <p:cNvSpPr/>
                <p:nvPr/>
              </p:nvSpPr>
              <p:spPr>
                <a:xfrm>
                  <a:off x="858201" y="2426797"/>
                  <a:ext cx="9715" cy="16954"/>
                </a:xfrm>
                <a:custGeom>
                  <a:avLst/>
                  <a:gdLst/>
                  <a:ahLst/>
                  <a:cxnLst/>
                  <a:rect l="l" t="t" r="r" b="b"/>
                  <a:pathLst>
                    <a:path w="9715" h="16954" extrusionOk="0">
                      <a:moveTo>
                        <a:pt x="0" y="16954"/>
                      </a:moveTo>
                      <a:lnTo>
                        <a:pt x="971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6" name="Google Shape;412;p5">
                  <a:extLst>
                    <a:ext uri="{FF2B5EF4-FFF2-40B4-BE49-F238E27FC236}">
                      <a16:creationId xmlns:a16="http://schemas.microsoft.com/office/drawing/2014/main" id="{62246A7C-3F34-3E4C-BC40-AF55CC10B071}"/>
                    </a:ext>
                  </a:extLst>
                </p:cNvPr>
                <p:cNvSpPr/>
                <p:nvPr/>
              </p:nvSpPr>
              <p:spPr>
                <a:xfrm>
                  <a:off x="975454" y="2223629"/>
                  <a:ext cx="9715" cy="16954"/>
                </a:xfrm>
                <a:custGeom>
                  <a:avLst/>
                  <a:gdLst/>
                  <a:ahLst/>
                  <a:cxnLst/>
                  <a:rect l="l" t="t" r="r" b="b"/>
                  <a:pathLst>
                    <a:path w="9715" h="16954" extrusionOk="0">
                      <a:moveTo>
                        <a:pt x="0" y="16954"/>
                      </a:moveTo>
                      <a:lnTo>
                        <a:pt x="971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sp>
        <p:nvSpPr>
          <p:cNvPr id="279" name="Google Shape;347;p5">
            <a:extLst>
              <a:ext uri="{FF2B5EF4-FFF2-40B4-BE49-F238E27FC236}">
                <a16:creationId xmlns:a16="http://schemas.microsoft.com/office/drawing/2014/main" id="{30366394-9F2A-594B-9378-4DF6C4105295}"/>
              </a:ext>
            </a:extLst>
          </p:cNvPr>
          <p:cNvSpPr/>
          <p:nvPr/>
        </p:nvSpPr>
        <p:spPr>
          <a:xfrm>
            <a:off x="3417258" y="3034243"/>
            <a:ext cx="1198289"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0" name="Google Shape;348;p5">
            <a:extLst>
              <a:ext uri="{FF2B5EF4-FFF2-40B4-BE49-F238E27FC236}">
                <a16:creationId xmlns:a16="http://schemas.microsoft.com/office/drawing/2014/main" id="{BA105D1A-A04F-B448-A59F-CA1442769185}"/>
              </a:ext>
            </a:extLst>
          </p:cNvPr>
          <p:cNvSpPr/>
          <p:nvPr/>
        </p:nvSpPr>
        <p:spPr>
          <a:xfrm>
            <a:off x="3631682" y="3031702"/>
            <a:ext cx="734175"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ca-ES" sz="1400" dirty="0">
                <a:solidFill>
                  <a:schemeClr val="dk1"/>
                </a:solidFill>
                <a:latin typeface="Quattrocento Sans"/>
                <a:ea typeface="Quattrocento Sans"/>
                <a:cs typeface="Quattrocento Sans"/>
                <a:sym typeface="Quattrocento Sans"/>
              </a:rPr>
              <a:t>Saber ser</a:t>
            </a:r>
            <a:endParaRPr dirty="0"/>
          </a:p>
        </p:txBody>
      </p:sp>
      <p:sp>
        <p:nvSpPr>
          <p:cNvPr id="281" name="Google Shape;349;p5">
            <a:extLst>
              <a:ext uri="{FF2B5EF4-FFF2-40B4-BE49-F238E27FC236}">
                <a16:creationId xmlns:a16="http://schemas.microsoft.com/office/drawing/2014/main" id="{2549585C-CF6A-184C-A4A8-766293047D60}"/>
              </a:ext>
            </a:extLst>
          </p:cNvPr>
          <p:cNvSpPr/>
          <p:nvPr/>
        </p:nvSpPr>
        <p:spPr>
          <a:xfrm>
            <a:off x="2130862" y="4142725"/>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2" name="Google Shape;350;p5">
            <a:extLst>
              <a:ext uri="{FF2B5EF4-FFF2-40B4-BE49-F238E27FC236}">
                <a16:creationId xmlns:a16="http://schemas.microsoft.com/office/drawing/2014/main" id="{43EAC228-C6EA-F448-8551-34F670FBE097}"/>
              </a:ext>
            </a:extLst>
          </p:cNvPr>
          <p:cNvSpPr/>
          <p:nvPr/>
        </p:nvSpPr>
        <p:spPr>
          <a:xfrm>
            <a:off x="3964653" y="4142725"/>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3" name="Google Shape;352;p5">
            <a:extLst>
              <a:ext uri="{FF2B5EF4-FFF2-40B4-BE49-F238E27FC236}">
                <a16:creationId xmlns:a16="http://schemas.microsoft.com/office/drawing/2014/main" id="{C71CE398-2A65-A34A-BD2E-13E9E14FA2CB}"/>
              </a:ext>
            </a:extLst>
          </p:cNvPr>
          <p:cNvSpPr/>
          <p:nvPr/>
        </p:nvSpPr>
        <p:spPr>
          <a:xfrm>
            <a:off x="1419576" y="5591218"/>
            <a:ext cx="820351"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4" name="Google Shape;353;p5">
            <a:extLst>
              <a:ext uri="{FF2B5EF4-FFF2-40B4-BE49-F238E27FC236}">
                <a16:creationId xmlns:a16="http://schemas.microsoft.com/office/drawing/2014/main" id="{FD13A8B4-C753-BF4D-B915-EFF94FB5DCF7}"/>
              </a:ext>
            </a:extLst>
          </p:cNvPr>
          <p:cNvSpPr/>
          <p:nvPr/>
        </p:nvSpPr>
        <p:spPr>
          <a:xfrm>
            <a:off x="1594962" y="5591930"/>
            <a:ext cx="450444"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ca-ES" sz="1400">
                <a:solidFill>
                  <a:schemeClr val="dk1"/>
                </a:solidFill>
                <a:latin typeface="Quattrocento Sans"/>
                <a:ea typeface="Quattrocento Sans"/>
                <a:cs typeface="Quattrocento Sans"/>
                <a:sym typeface="Quattrocento Sans"/>
              </a:rPr>
              <a:t>Saber</a:t>
            </a:r>
            <a:endParaRPr/>
          </a:p>
        </p:txBody>
      </p:sp>
      <p:sp>
        <p:nvSpPr>
          <p:cNvPr id="285" name="Google Shape;354;p5">
            <a:extLst>
              <a:ext uri="{FF2B5EF4-FFF2-40B4-BE49-F238E27FC236}">
                <a16:creationId xmlns:a16="http://schemas.microsoft.com/office/drawing/2014/main" id="{FCB70DB1-921C-0A46-8FDB-5FDED17C84A7}"/>
              </a:ext>
            </a:extLst>
          </p:cNvPr>
          <p:cNvSpPr/>
          <p:nvPr/>
        </p:nvSpPr>
        <p:spPr>
          <a:xfrm>
            <a:off x="5783065" y="5591218"/>
            <a:ext cx="1285655"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6" name="Google Shape;355;p5">
            <a:extLst>
              <a:ext uri="{FF2B5EF4-FFF2-40B4-BE49-F238E27FC236}">
                <a16:creationId xmlns:a16="http://schemas.microsoft.com/office/drawing/2014/main" id="{3448FCC6-8138-8E48-91BE-D0B635D45DB3}"/>
              </a:ext>
            </a:extLst>
          </p:cNvPr>
          <p:cNvSpPr/>
          <p:nvPr/>
        </p:nvSpPr>
        <p:spPr>
          <a:xfrm>
            <a:off x="6085804" y="5591218"/>
            <a:ext cx="71333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ca-ES" sz="1400">
                <a:solidFill>
                  <a:schemeClr val="dk1"/>
                </a:solidFill>
                <a:latin typeface="Quattrocento Sans"/>
                <a:ea typeface="Quattrocento Sans"/>
                <a:cs typeface="Quattrocento Sans"/>
                <a:sym typeface="Quattrocento Sans"/>
              </a:rPr>
              <a:t>Saber fer</a:t>
            </a:r>
            <a:endParaRPr/>
          </a:p>
        </p:txBody>
      </p:sp>
      <p:sp>
        <p:nvSpPr>
          <p:cNvPr id="287" name="Google Shape;356;p5">
            <a:extLst>
              <a:ext uri="{FF2B5EF4-FFF2-40B4-BE49-F238E27FC236}">
                <a16:creationId xmlns:a16="http://schemas.microsoft.com/office/drawing/2014/main" id="{8EF7C90D-FA85-0741-AB44-DC5589275E1A}"/>
              </a:ext>
            </a:extLst>
          </p:cNvPr>
          <p:cNvSpPr/>
          <p:nvPr/>
        </p:nvSpPr>
        <p:spPr>
          <a:xfrm>
            <a:off x="3046435" y="3288801"/>
            <a:ext cx="1912964" cy="1912964"/>
          </a:xfrm>
          <a:prstGeom prst="ellipse">
            <a:avLst/>
          </a:prstGeom>
          <a:solidFill>
            <a:schemeClr val="lt1">
              <a:alpha val="54901"/>
            </a:scheme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8" name="Google Shape;357;p5">
            <a:extLst>
              <a:ext uri="{FF2B5EF4-FFF2-40B4-BE49-F238E27FC236}">
                <a16:creationId xmlns:a16="http://schemas.microsoft.com/office/drawing/2014/main" id="{4E7ED377-28CD-6647-8D04-9962D7B023F6}"/>
              </a:ext>
            </a:extLst>
          </p:cNvPr>
          <p:cNvSpPr txBox="1"/>
          <p:nvPr/>
        </p:nvSpPr>
        <p:spPr>
          <a:xfrm>
            <a:off x="3369015" y="3802593"/>
            <a:ext cx="1305593"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a-ES" sz="1200" dirty="0">
                <a:solidFill>
                  <a:schemeClr val="dk1"/>
                </a:solidFill>
                <a:latin typeface="Quattrocento Sans"/>
                <a:ea typeface="Quattrocento Sans"/>
                <a:cs typeface="Quattrocento Sans"/>
                <a:sym typeface="Quattrocento Sans"/>
              </a:rPr>
              <a:t>ACTITUDS</a:t>
            </a:r>
            <a:endParaRPr sz="1200" dirty="0">
              <a:solidFill>
                <a:schemeClr val="dk1"/>
              </a:solidFill>
              <a:latin typeface="Quattrocento Sans"/>
              <a:ea typeface="Quattrocento Sans"/>
              <a:cs typeface="Quattrocento Sans"/>
              <a:sym typeface="Quattrocento Sans"/>
            </a:endParaRPr>
          </a:p>
        </p:txBody>
      </p:sp>
      <p:sp>
        <p:nvSpPr>
          <p:cNvPr id="289" name="Google Shape;359;p5">
            <a:extLst>
              <a:ext uri="{FF2B5EF4-FFF2-40B4-BE49-F238E27FC236}">
                <a16:creationId xmlns:a16="http://schemas.microsoft.com/office/drawing/2014/main" id="{C4290B5F-DBBF-8947-B64E-5EEC678779DC}"/>
              </a:ext>
            </a:extLst>
          </p:cNvPr>
          <p:cNvSpPr txBox="1"/>
          <p:nvPr/>
        </p:nvSpPr>
        <p:spPr>
          <a:xfrm>
            <a:off x="4215227" y="4656517"/>
            <a:ext cx="1411817"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a-ES" sz="1200">
                <a:solidFill>
                  <a:schemeClr val="dk1"/>
                </a:solidFill>
                <a:latin typeface="Quattrocento Sans"/>
                <a:ea typeface="Quattrocento Sans"/>
                <a:cs typeface="Quattrocento Sans"/>
                <a:sym typeface="Quattrocento Sans"/>
              </a:rPr>
              <a:t>HABILITATS</a:t>
            </a:r>
            <a:endParaRPr sz="1200">
              <a:solidFill>
                <a:schemeClr val="dk1"/>
              </a:solidFill>
              <a:latin typeface="Quattrocento Sans"/>
              <a:ea typeface="Quattrocento Sans"/>
              <a:cs typeface="Quattrocento Sans"/>
              <a:sym typeface="Quattrocento Sans"/>
            </a:endParaRPr>
          </a:p>
        </p:txBody>
      </p:sp>
      <p:sp>
        <p:nvSpPr>
          <p:cNvPr id="290" name="Google Shape;360;p5">
            <a:extLst>
              <a:ext uri="{FF2B5EF4-FFF2-40B4-BE49-F238E27FC236}">
                <a16:creationId xmlns:a16="http://schemas.microsoft.com/office/drawing/2014/main" id="{EB8A541D-36DD-9344-8075-75BDD37D7E4B}"/>
              </a:ext>
            </a:extLst>
          </p:cNvPr>
          <p:cNvSpPr txBox="1"/>
          <p:nvPr/>
        </p:nvSpPr>
        <p:spPr>
          <a:xfrm>
            <a:off x="2191156" y="4656517"/>
            <a:ext cx="1792376"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a-ES" sz="1200">
                <a:solidFill>
                  <a:schemeClr val="dk1"/>
                </a:solidFill>
                <a:latin typeface="Quattrocento Sans"/>
                <a:ea typeface="Quattrocento Sans"/>
                <a:cs typeface="Quattrocento Sans"/>
                <a:sym typeface="Quattrocento Sans"/>
              </a:rPr>
              <a:t>CONEIXEMENTS</a:t>
            </a:r>
            <a:endParaRPr/>
          </a:p>
        </p:txBody>
      </p:sp>
      <p:grpSp>
        <p:nvGrpSpPr>
          <p:cNvPr id="291" name="Google Shape;362;p5">
            <a:extLst>
              <a:ext uri="{FF2B5EF4-FFF2-40B4-BE49-F238E27FC236}">
                <a16:creationId xmlns:a16="http://schemas.microsoft.com/office/drawing/2014/main" id="{FCEE59C0-1025-2444-AD3A-FCFB44A08079}"/>
              </a:ext>
            </a:extLst>
          </p:cNvPr>
          <p:cNvGrpSpPr/>
          <p:nvPr/>
        </p:nvGrpSpPr>
        <p:grpSpPr>
          <a:xfrm>
            <a:off x="2960879" y="4633402"/>
            <a:ext cx="267486" cy="330935"/>
            <a:chOff x="770826" y="4427693"/>
            <a:chExt cx="356025" cy="440474"/>
          </a:xfrm>
        </p:grpSpPr>
        <p:sp>
          <p:nvSpPr>
            <p:cNvPr id="292" name="Google Shape;363;p5">
              <a:extLst>
                <a:ext uri="{FF2B5EF4-FFF2-40B4-BE49-F238E27FC236}">
                  <a16:creationId xmlns:a16="http://schemas.microsoft.com/office/drawing/2014/main" id="{63204B81-DDA7-0F48-B175-05D46D664AE6}"/>
                </a:ext>
              </a:extLst>
            </p:cNvPr>
            <p:cNvSpPr/>
            <p:nvPr/>
          </p:nvSpPr>
          <p:spPr>
            <a:xfrm>
              <a:off x="770826" y="4427693"/>
              <a:ext cx="356025" cy="440474"/>
            </a:xfrm>
            <a:custGeom>
              <a:avLst/>
              <a:gdLst/>
              <a:ahLst/>
              <a:cxnLst/>
              <a:rect l="l" t="t" r="r" b="b"/>
              <a:pathLst>
                <a:path w="356025" h="440474" extrusionOk="0">
                  <a:moveTo>
                    <a:pt x="0" y="440475"/>
                  </a:moveTo>
                  <a:lnTo>
                    <a:pt x="0" y="171203"/>
                  </a:lnTo>
                  <a:cubicBezTo>
                    <a:pt x="0" y="76695"/>
                    <a:pt x="76695" y="0"/>
                    <a:pt x="171203" y="0"/>
                  </a:cubicBezTo>
                  <a:lnTo>
                    <a:pt x="171203" y="0"/>
                  </a:lnTo>
                  <a:cubicBezTo>
                    <a:pt x="254080" y="0"/>
                    <a:pt x="325117" y="59407"/>
                    <a:pt x="339681" y="141027"/>
                  </a:cubicBezTo>
                  <a:lnTo>
                    <a:pt x="356026" y="271263"/>
                  </a:lnTo>
                  <a:lnTo>
                    <a:pt x="300076" y="271263"/>
                  </a:lnTo>
                  <a:lnTo>
                    <a:pt x="300076" y="360846"/>
                  </a:lnTo>
                  <a:lnTo>
                    <a:pt x="198758" y="360846"/>
                  </a:lnTo>
                  <a:lnTo>
                    <a:pt x="198758" y="41470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93" name="Google Shape;364;p5">
              <a:extLst>
                <a:ext uri="{FF2B5EF4-FFF2-40B4-BE49-F238E27FC236}">
                  <a16:creationId xmlns:a16="http://schemas.microsoft.com/office/drawing/2014/main" id="{AF1FDB32-87D3-924A-BCC2-207F60E00FBD}"/>
                </a:ext>
              </a:extLst>
            </p:cNvPr>
            <p:cNvGrpSpPr/>
            <p:nvPr/>
          </p:nvGrpSpPr>
          <p:grpSpPr>
            <a:xfrm>
              <a:off x="837882" y="4498102"/>
              <a:ext cx="204416" cy="189118"/>
              <a:chOff x="837882" y="4498102"/>
              <a:chExt cx="204416" cy="189118"/>
            </a:xfrm>
          </p:grpSpPr>
          <p:sp>
            <p:nvSpPr>
              <p:cNvPr id="295" name="Google Shape;365;p5">
                <a:extLst>
                  <a:ext uri="{FF2B5EF4-FFF2-40B4-BE49-F238E27FC236}">
                    <a16:creationId xmlns:a16="http://schemas.microsoft.com/office/drawing/2014/main" id="{01412186-E0E7-A142-BF27-884B111AADF9}"/>
                  </a:ext>
                </a:extLst>
              </p:cNvPr>
              <p:cNvSpPr/>
              <p:nvPr/>
            </p:nvSpPr>
            <p:spPr>
              <a:xfrm>
                <a:off x="886567" y="4546827"/>
                <a:ext cx="106906" cy="140393"/>
              </a:xfrm>
              <a:custGeom>
                <a:avLst/>
                <a:gdLst/>
                <a:ahLst/>
                <a:cxnLst/>
                <a:rect l="l" t="t" r="r" b="b"/>
                <a:pathLst>
                  <a:path w="106906" h="140393" extrusionOk="0">
                    <a:moveTo>
                      <a:pt x="106907" y="53430"/>
                    </a:moveTo>
                    <a:cubicBezTo>
                      <a:pt x="106907" y="21684"/>
                      <a:pt x="79246" y="-3567"/>
                      <a:pt x="46766" y="414"/>
                    </a:cubicBezTo>
                    <a:cubicBezTo>
                      <a:pt x="23820" y="3243"/>
                      <a:pt x="4646" y="21369"/>
                      <a:pt x="769" y="44210"/>
                    </a:cubicBezTo>
                    <a:cubicBezTo>
                      <a:pt x="-2269" y="62441"/>
                      <a:pt x="3913" y="79310"/>
                      <a:pt x="15438" y="90835"/>
                    </a:cubicBezTo>
                    <a:cubicBezTo>
                      <a:pt x="25706" y="101103"/>
                      <a:pt x="30840" y="115352"/>
                      <a:pt x="30840" y="129916"/>
                    </a:cubicBezTo>
                    <a:lnTo>
                      <a:pt x="30840" y="140394"/>
                    </a:lnTo>
                    <a:lnTo>
                      <a:pt x="75998" y="140394"/>
                    </a:lnTo>
                    <a:lnTo>
                      <a:pt x="75998" y="129916"/>
                    </a:lnTo>
                    <a:cubicBezTo>
                      <a:pt x="75998" y="115457"/>
                      <a:pt x="81027" y="101208"/>
                      <a:pt x="91190" y="91045"/>
                    </a:cubicBezTo>
                    <a:cubicBezTo>
                      <a:pt x="100934" y="81510"/>
                      <a:pt x="106907" y="68204"/>
                      <a:pt x="106907" y="5343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96" name="Google Shape;366;p5">
                <a:extLst>
                  <a:ext uri="{FF2B5EF4-FFF2-40B4-BE49-F238E27FC236}">
                    <a16:creationId xmlns:a16="http://schemas.microsoft.com/office/drawing/2014/main" id="{547E9150-63AC-DB43-8292-35F477D08F56}"/>
                  </a:ext>
                </a:extLst>
              </p:cNvPr>
              <p:cNvGrpSpPr/>
              <p:nvPr/>
            </p:nvGrpSpPr>
            <p:grpSpPr>
              <a:xfrm>
                <a:off x="837882" y="4498102"/>
                <a:ext cx="204416" cy="112633"/>
                <a:chOff x="837882" y="4498102"/>
                <a:chExt cx="204416" cy="112633"/>
              </a:xfrm>
            </p:grpSpPr>
            <p:sp>
              <p:nvSpPr>
                <p:cNvPr id="297" name="Google Shape;367;p5">
                  <a:extLst>
                    <a:ext uri="{FF2B5EF4-FFF2-40B4-BE49-F238E27FC236}">
                      <a16:creationId xmlns:a16="http://schemas.microsoft.com/office/drawing/2014/main" id="{D364E260-46CB-8141-B61D-E2EAC8A08582}"/>
                    </a:ext>
                  </a:extLst>
                </p:cNvPr>
                <p:cNvSpPr/>
                <p:nvPr/>
              </p:nvSpPr>
              <p:spPr>
                <a:xfrm>
                  <a:off x="940038" y="4498102"/>
                  <a:ext cx="10477" cy="24517"/>
                </a:xfrm>
                <a:custGeom>
                  <a:avLst/>
                  <a:gdLst/>
                  <a:ahLst/>
                  <a:cxnLst/>
                  <a:rect l="l" t="t" r="r" b="b"/>
                  <a:pathLst>
                    <a:path w="10477" h="24517" extrusionOk="0">
                      <a:moveTo>
                        <a:pt x="0" y="0"/>
                      </a:moveTo>
                      <a:lnTo>
                        <a:pt x="0" y="2451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8" name="Google Shape;368;p5">
                  <a:extLst>
                    <a:ext uri="{FF2B5EF4-FFF2-40B4-BE49-F238E27FC236}">
                      <a16:creationId xmlns:a16="http://schemas.microsoft.com/office/drawing/2014/main" id="{7D383776-F327-CC47-9AF5-1593D9BF97F9}"/>
                    </a:ext>
                  </a:extLst>
                </p:cNvPr>
                <p:cNvSpPr/>
                <p:nvPr/>
              </p:nvSpPr>
              <p:spPr>
                <a:xfrm>
                  <a:off x="867848" y="4528068"/>
                  <a:ext cx="17287" cy="17287"/>
                </a:xfrm>
                <a:custGeom>
                  <a:avLst/>
                  <a:gdLst/>
                  <a:ahLst/>
                  <a:cxnLst/>
                  <a:rect l="l" t="t" r="r" b="b"/>
                  <a:pathLst>
                    <a:path w="17287" h="17287" extrusionOk="0">
                      <a:moveTo>
                        <a:pt x="0" y="0"/>
                      </a:moveTo>
                      <a:lnTo>
                        <a:pt x="17288" y="172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99" name="Google Shape;369;p5">
                  <a:extLst>
                    <a:ext uri="{FF2B5EF4-FFF2-40B4-BE49-F238E27FC236}">
                      <a16:creationId xmlns:a16="http://schemas.microsoft.com/office/drawing/2014/main" id="{EE2D695A-BD1C-0945-99C1-5D700B212C80}"/>
                    </a:ext>
                  </a:extLst>
                </p:cNvPr>
                <p:cNvGrpSpPr/>
                <p:nvPr/>
              </p:nvGrpSpPr>
              <p:grpSpPr>
                <a:xfrm>
                  <a:off x="837882" y="4600258"/>
                  <a:ext cx="204416" cy="10477"/>
                  <a:chOff x="837882" y="4600258"/>
                  <a:chExt cx="204416" cy="10477"/>
                </a:xfrm>
              </p:grpSpPr>
              <p:sp>
                <p:nvSpPr>
                  <p:cNvPr id="301" name="Google Shape;370;p5">
                    <a:extLst>
                      <a:ext uri="{FF2B5EF4-FFF2-40B4-BE49-F238E27FC236}">
                        <a16:creationId xmlns:a16="http://schemas.microsoft.com/office/drawing/2014/main" id="{588BCA8F-A161-2146-950C-A354914D965C}"/>
                      </a:ext>
                    </a:extLst>
                  </p:cNvPr>
                  <p:cNvSpPr/>
                  <p:nvPr/>
                </p:nvSpPr>
                <p:spPr>
                  <a:xfrm>
                    <a:off x="837882"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2" name="Google Shape;371;p5">
                    <a:extLst>
                      <a:ext uri="{FF2B5EF4-FFF2-40B4-BE49-F238E27FC236}">
                        <a16:creationId xmlns:a16="http://schemas.microsoft.com/office/drawing/2014/main" id="{BDC9D815-9B4E-EE48-A3E3-0EFA0C256E46}"/>
                      </a:ext>
                    </a:extLst>
                  </p:cNvPr>
                  <p:cNvSpPr/>
                  <p:nvPr/>
                </p:nvSpPr>
                <p:spPr>
                  <a:xfrm>
                    <a:off x="1017781"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00" name="Google Shape;372;p5">
                  <a:extLst>
                    <a:ext uri="{FF2B5EF4-FFF2-40B4-BE49-F238E27FC236}">
                      <a16:creationId xmlns:a16="http://schemas.microsoft.com/office/drawing/2014/main" id="{EB7536B7-E801-0549-AD01-B32BF4D1AEF8}"/>
                    </a:ext>
                  </a:extLst>
                </p:cNvPr>
                <p:cNvSpPr/>
                <p:nvPr/>
              </p:nvSpPr>
              <p:spPr>
                <a:xfrm>
                  <a:off x="995045" y="4528068"/>
                  <a:ext cx="17287" cy="17287"/>
                </a:xfrm>
                <a:custGeom>
                  <a:avLst/>
                  <a:gdLst/>
                  <a:ahLst/>
                  <a:cxnLst/>
                  <a:rect l="l" t="t" r="r" b="b"/>
                  <a:pathLst>
                    <a:path w="17287" h="17287" extrusionOk="0">
                      <a:moveTo>
                        <a:pt x="0" y="17288"/>
                      </a:moveTo>
                      <a:lnTo>
                        <a:pt x="1728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94" name="Google Shape;373;p5">
              <a:extLst>
                <a:ext uri="{FF2B5EF4-FFF2-40B4-BE49-F238E27FC236}">
                  <a16:creationId xmlns:a16="http://schemas.microsoft.com/office/drawing/2014/main" id="{C6A3A295-EF80-4246-8DD1-614BE24C98E8}"/>
                </a:ext>
              </a:extLst>
            </p:cNvPr>
            <p:cNvSpPr/>
            <p:nvPr/>
          </p:nvSpPr>
          <p:spPr>
            <a:xfrm>
              <a:off x="930294" y="4724312"/>
              <a:ext cx="19488" cy="10477"/>
            </a:xfrm>
            <a:custGeom>
              <a:avLst/>
              <a:gdLst/>
              <a:ahLst/>
              <a:cxnLst/>
              <a:rect l="l" t="t" r="r" b="b"/>
              <a:pathLst>
                <a:path w="19488" h="10477" extrusionOk="0">
                  <a:moveTo>
                    <a:pt x="19488"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3" name="Google Shape;374;p5">
            <a:extLst>
              <a:ext uri="{FF2B5EF4-FFF2-40B4-BE49-F238E27FC236}">
                <a16:creationId xmlns:a16="http://schemas.microsoft.com/office/drawing/2014/main" id="{24C6C982-B7FA-6A4B-8B42-0AC226E2A928}"/>
              </a:ext>
            </a:extLst>
          </p:cNvPr>
          <p:cNvGrpSpPr/>
          <p:nvPr/>
        </p:nvGrpSpPr>
        <p:grpSpPr>
          <a:xfrm>
            <a:off x="3833802" y="3737896"/>
            <a:ext cx="380393" cy="360391"/>
            <a:chOff x="8386998" y="1838927"/>
            <a:chExt cx="380393" cy="360391"/>
          </a:xfrm>
        </p:grpSpPr>
        <p:grpSp>
          <p:nvGrpSpPr>
            <p:cNvPr id="304" name="Google Shape;375;p5">
              <a:extLst>
                <a:ext uri="{FF2B5EF4-FFF2-40B4-BE49-F238E27FC236}">
                  <a16:creationId xmlns:a16="http://schemas.microsoft.com/office/drawing/2014/main" id="{ECB3B5C9-42E7-B646-91DE-4B4782B2B260}"/>
                </a:ext>
              </a:extLst>
            </p:cNvPr>
            <p:cNvGrpSpPr/>
            <p:nvPr/>
          </p:nvGrpSpPr>
          <p:grpSpPr>
            <a:xfrm>
              <a:off x="8386998" y="1838927"/>
              <a:ext cx="380393" cy="199159"/>
              <a:chOff x="8386998" y="1838927"/>
              <a:chExt cx="380393" cy="199159"/>
            </a:xfrm>
          </p:grpSpPr>
          <p:sp>
            <p:nvSpPr>
              <p:cNvPr id="311" name="Google Shape;376;p5">
                <a:extLst>
                  <a:ext uri="{FF2B5EF4-FFF2-40B4-BE49-F238E27FC236}">
                    <a16:creationId xmlns:a16="http://schemas.microsoft.com/office/drawing/2014/main" id="{462EBDB6-3572-9A4F-884D-E4304DDACCB1}"/>
                  </a:ext>
                </a:extLst>
              </p:cNvPr>
              <p:cNvSpPr/>
              <p:nvPr/>
            </p:nvSpPr>
            <p:spPr>
              <a:xfrm>
                <a:off x="8386998" y="1936169"/>
                <a:ext cx="107112" cy="101917"/>
              </a:xfrm>
              <a:custGeom>
                <a:avLst/>
                <a:gdLst/>
                <a:ahLst/>
                <a:cxnLst/>
                <a:rect l="l" t="t" r="r" b="b"/>
                <a:pathLst>
                  <a:path w="107112" h="101917" extrusionOk="0">
                    <a:moveTo>
                      <a:pt x="53600" y="0"/>
                    </a:moveTo>
                    <a:lnTo>
                      <a:pt x="70139" y="33597"/>
                    </a:lnTo>
                    <a:lnTo>
                      <a:pt x="107113" y="38966"/>
                    </a:lnTo>
                    <a:lnTo>
                      <a:pt x="80356" y="65030"/>
                    </a:lnTo>
                    <a:lnTo>
                      <a:pt x="86677" y="101918"/>
                    </a:lnTo>
                    <a:lnTo>
                      <a:pt x="53600"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2" name="Google Shape;377;p5">
                <a:extLst>
                  <a:ext uri="{FF2B5EF4-FFF2-40B4-BE49-F238E27FC236}">
                    <a16:creationId xmlns:a16="http://schemas.microsoft.com/office/drawing/2014/main" id="{5A77C4E3-56F8-B44D-A4B8-BE0C8F86935A}"/>
                  </a:ext>
                </a:extLst>
              </p:cNvPr>
              <p:cNvSpPr/>
              <p:nvPr/>
            </p:nvSpPr>
            <p:spPr>
              <a:xfrm>
                <a:off x="8660279" y="1936169"/>
                <a:ext cx="107112" cy="101917"/>
              </a:xfrm>
              <a:custGeom>
                <a:avLst/>
                <a:gdLst/>
                <a:ahLst/>
                <a:cxnLst/>
                <a:rect l="l" t="t" r="r" b="b"/>
                <a:pathLst>
                  <a:path w="107112" h="101917" extrusionOk="0">
                    <a:moveTo>
                      <a:pt x="53513" y="0"/>
                    </a:moveTo>
                    <a:lnTo>
                      <a:pt x="70139" y="33597"/>
                    </a:lnTo>
                    <a:lnTo>
                      <a:pt x="107113" y="38966"/>
                    </a:lnTo>
                    <a:lnTo>
                      <a:pt x="80356" y="65030"/>
                    </a:lnTo>
                    <a:lnTo>
                      <a:pt x="86677" y="101918"/>
                    </a:lnTo>
                    <a:lnTo>
                      <a:pt x="53513"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3" name="Google Shape;378;p5">
                <a:extLst>
                  <a:ext uri="{FF2B5EF4-FFF2-40B4-BE49-F238E27FC236}">
                    <a16:creationId xmlns:a16="http://schemas.microsoft.com/office/drawing/2014/main" id="{7F97DFCA-2C2D-404C-A435-937D0819C875}"/>
                  </a:ext>
                </a:extLst>
              </p:cNvPr>
              <p:cNvSpPr/>
              <p:nvPr/>
            </p:nvSpPr>
            <p:spPr>
              <a:xfrm>
                <a:off x="8523638" y="1838927"/>
                <a:ext cx="107112" cy="101917"/>
              </a:xfrm>
              <a:custGeom>
                <a:avLst/>
                <a:gdLst/>
                <a:ahLst/>
                <a:cxnLst/>
                <a:rect l="l" t="t" r="r" b="b"/>
                <a:pathLst>
                  <a:path w="107112" h="101917" extrusionOk="0">
                    <a:moveTo>
                      <a:pt x="53513" y="0"/>
                    </a:moveTo>
                    <a:lnTo>
                      <a:pt x="70139" y="33511"/>
                    </a:lnTo>
                    <a:lnTo>
                      <a:pt x="107113" y="38879"/>
                    </a:lnTo>
                    <a:lnTo>
                      <a:pt x="80356" y="65030"/>
                    </a:lnTo>
                    <a:lnTo>
                      <a:pt x="86677" y="101918"/>
                    </a:lnTo>
                    <a:lnTo>
                      <a:pt x="53513" y="84513"/>
                    </a:lnTo>
                    <a:lnTo>
                      <a:pt x="20435" y="101918"/>
                    </a:lnTo>
                    <a:lnTo>
                      <a:pt x="26757" y="65030"/>
                    </a:lnTo>
                    <a:lnTo>
                      <a:pt x="0" y="38879"/>
                    </a:lnTo>
                    <a:lnTo>
                      <a:pt x="36974" y="33511"/>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5" name="Google Shape;379;p5">
              <a:extLst>
                <a:ext uri="{FF2B5EF4-FFF2-40B4-BE49-F238E27FC236}">
                  <a16:creationId xmlns:a16="http://schemas.microsoft.com/office/drawing/2014/main" id="{314F7416-0851-8445-BFF3-2FEF7C1C442D}"/>
                </a:ext>
              </a:extLst>
            </p:cNvPr>
            <p:cNvGrpSpPr/>
            <p:nvPr/>
          </p:nvGrpSpPr>
          <p:grpSpPr>
            <a:xfrm>
              <a:off x="8492899" y="2013306"/>
              <a:ext cx="149109" cy="186012"/>
              <a:chOff x="8492899" y="2013306"/>
              <a:chExt cx="149109" cy="186012"/>
            </a:xfrm>
          </p:grpSpPr>
          <p:sp>
            <p:nvSpPr>
              <p:cNvPr id="306" name="Google Shape;380;p5">
                <a:extLst>
                  <a:ext uri="{FF2B5EF4-FFF2-40B4-BE49-F238E27FC236}">
                    <a16:creationId xmlns:a16="http://schemas.microsoft.com/office/drawing/2014/main" id="{0A7DD36F-32A1-1C42-9BAC-12A3F5CEB338}"/>
                  </a:ext>
                </a:extLst>
              </p:cNvPr>
              <p:cNvSpPr/>
              <p:nvPr/>
            </p:nvSpPr>
            <p:spPr>
              <a:xfrm>
                <a:off x="8589967" y="2106233"/>
                <a:ext cx="44074" cy="8659"/>
              </a:xfrm>
              <a:custGeom>
                <a:avLst/>
                <a:gdLst/>
                <a:ahLst/>
                <a:cxnLst/>
                <a:rect l="l" t="t" r="r" b="b"/>
                <a:pathLst>
                  <a:path w="44074" h="8659" extrusionOk="0">
                    <a:moveTo>
                      <a:pt x="0" y="0"/>
                    </a:moveTo>
                    <a:lnTo>
                      <a:pt x="4407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7" name="Google Shape;381;p5">
                <a:extLst>
                  <a:ext uri="{FF2B5EF4-FFF2-40B4-BE49-F238E27FC236}">
                    <a16:creationId xmlns:a16="http://schemas.microsoft.com/office/drawing/2014/main" id="{3A747AEC-D7BD-7B4A-980E-5BFF5B20FC25}"/>
                  </a:ext>
                </a:extLst>
              </p:cNvPr>
              <p:cNvSpPr/>
              <p:nvPr/>
            </p:nvSpPr>
            <p:spPr>
              <a:xfrm>
                <a:off x="8585118" y="2137233"/>
                <a:ext cx="56890" cy="8659"/>
              </a:xfrm>
              <a:custGeom>
                <a:avLst/>
                <a:gdLst/>
                <a:ahLst/>
                <a:cxnLst/>
                <a:rect l="l" t="t" r="r" b="b"/>
                <a:pathLst>
                  <a:path w="56890" h="8659" extrusionOk="0">
                    <a:moveTo>
                      <a:pt x="0" y="0"/>
                    </a:moveTo>
                    <a:lnTo>
                      <a:pt x="5689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8" name="Google Shape;382;p5">
                <a:extLst>
                  <a:ext uri="{FF2B5EF4-FFF2-40B4-BE49-F238E27FC236}">
                    <a16:creationId xmlns:a16="http://schemas.microsoft.com/office/drawing/2014/main" id="{EECD1D95-24E8-5A4C-B39B-5E3F5D0AB130}"/>
                  </a:ext>
                </a:extLst>
              </p:cNvPr>
              <p:cNvSpPr/>
              <p:nvPr/>
            </p:nvSpPr>
            <p:spPr>
              <a:xfrm>
                <a:off x="8593864" y="2168319"/>
                <a:ext cx="40178" cy="8659"/>
              </a:xfrm>
              <a:custGeom>
                <a:avLst/>
                <a:gdLst/>
                <a:ahLst/>
                <a:cxnLst/>
                <a:rect l="l" t="t" r="r" b="b"/>
                <a:pathLst>
                  <a:path w="40178" h="8659" extrusionOk="0">
                    <a:moveTo>
                      <a:pt x="0" y="0"/>
                    </a:moveTo>
                    <a:lnTo>
                      <a:pt x="4017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9" name="Google Shape;383;p5">
                <a:extLst>
                  <a:ext uri="{FF2B5EF4-FFF2-40B4-BE49-F238E27FC236}">
                    <a16:creationId xmlns:a16="http://schemas.microsoft.com/office/drawing/2014/main" id="{DDDEA31F-B380-3445-BC21-243AF0A7761C}"/>
                  </a:ext>
                </a:extLst>
              </p:cNvPr>
              <p:cNvSpPr/>
              <p:nvPr/>
            </p:nvSpPr>
            <p:spPr>
              <a:xfrm>
                <a:off x="8492899" y="2013306"/>
                <a:ext cx="111691" cy="90329"/>
              </a:xfrm>
              <a:custGeom>
                <a:avLst/>
                <a:gdLst/>
                <a:ahLst/>
                <a:cxnLst/>
                <a:rect l="l" t="t" r="r" b="b"/>
                <a:pathLst>
                  <a:path w="111691" h="90329" extrusionOk="0">
                    <a:moveTo>
                      <a:pt x="0" y="90330"/>
                    </a:moveTo>
                    <a:lnTo>
                      <a:pt x="33337" y="90330"/>
                    </a:lnTo>
                    <a:cubicBezTo>
                      <a:pt x="45114" y="78554"/>
                      <a:pt x="46673" y="69635"/>
                      <a:pt x="59228" y="58378"/>
                    </a:cubicBezTo>
                    <a:cubicBezTo>
                      <a:pt x="66848" y="51537"/>
                      <a:pt x="83474" y="40713"/>
                      <a:pt x="83474" y="16121"/>
                    </a:cubicBezTo>
                    <a:cubicBezTo>
                      <a:pt x="83474" y="3479"/>
                      <a:pt x="97328" y="-6825"/>
                      <a:pt x="106680" y="5644"/>
                    </a:cubicBezTo>
                    <a:cubicBezTo>
                      <a:pt x="116292" y="18546"/>
                      <a:pt x="111875" y="53269"/>
                      <a:pt x="95163" y="66084"/>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0" name="Google Shape;384;p5">
                <a:extLst>
                  <a:ext uri="{FF2B5EF4-FFF2-40B4-BE49-F238E27FC236}">
                    <a16:creationId xmlns:a16="http://schemas.microsoft.com/office/drawing/2014/main" id="{EA81E68E-EF69-A546-AD93-F42B8EA4F28E}"/>
                  </a:ext>
                </a:extLst>
              </p:cNvPr>
              <p:cNvSpPr/>
              <p:nvPr/>
            </p:nvSpPr>
            <p:spPr>
              <a:xfrm>
                <a:off x="8492899" y="2181048"/>
                <a:ext cx="131358" cy="18270"/>
              </a:xfrm>
              <a:custGeom>
                <a:avLst/>
                <a:gdLst/>
                <a:ahLst/>
                <a:cxnLst/>
                <a:rect l="l" t="t" r="r" b="b"/>
                <a:pathLst>
                  <a:path w="131358" h="18270" extrusionOk="0">
                    <a:moveTo>
                      <a:pt x="0" y="0"/>
                    </a:moveTo>
                    <a:lnTo>
                      <a:pt x="20868" y="0"/>
                    </a:lnTo>
                    <a:cubicBezTo>
                      <a:pt x="26930" y="0"/>
                      <a:pt x="32645" y="3204"/>
                      <a:pt x="35502" y="8486"/>
                    </a:cubicBezTo>
                    <a:cubicBezTo>
                      <a:pt x="38620" y="14288"/>
                      <a:pt x="44681" y="18271"/>
                      <a:pt x="51608" y="18271"/>
                    </a:cubicBezTo>
                    <a:lnTo>
                      <a:pt x="131358" y="1827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314" name="Google Shape;385;p5">
            <a:extLst>
              <a:ext uri="{FF2B5EF4-FFF2-40B4-BE49-F238E27FC236}">
                <a16:creationId xmlns:a16="http://schemas.microsoft.com/office/drawing/2014/main" id="{93BCF75A-B709-6249-9A2B-0741AE1E42C1}"/>
              </a:ext>
            </a:extLst>
          </p:cNvPr>
          <p:cNvGrpSpPr/>
          <p:nvPr/>
        </p:nvGrpSpPr>
        <p:grpSpPr>
          <a:xfrm>
            <a:off x="4673914" y="4669098"/>
            <a:ext cx="479405" cy="314277"/>
            <a:chOff x="9227110" y="2770129"/>
            <a:chExt cx="479405" cy="314277"/>
          </a:xfrm>
        </p:grpSpPr>
        <p:sp>
          <p:nvSpPr>
            <p:cNvPr id="315" name="Google Shape;386;p5">
              <a:extLst>
                <a:ext uri="{FF2B5EF4-FFF2-40B4-BE49-F238E27FC236}">
                  <a16:creationId xmlns:a16="http://schemas.microsoft.com/office/drawing/2014/main" id="{0134DF19-B42C-4248-A540-9E0A67218A5B}"/>
                </a:ext>
              </a:extLst>
            </p:cNvPr>
            <p:cNvSpPr/>
            <p:nvPr/>
          </p:nvSpPr>
          <p:spPr>
            <a:xfrm>
              <a:off x="9466683" y="2770129"/>
              <a:ext cx="239832" cy="239746"/>
            </a:xfrm>
            <a:custGeom>
              <a:avLst/>
              <a:gdLst/>
              <a:ahLst/>
              <a:cxnLst/>
              <a:rect l="l" t="t" r="r" b="b"/>
              <a:pathLst>
                <a:path w="239832" h="239746" extrusionOk="0">
                  <a:moveTo>
                    <a:pt x="165302" y="140167"/>
                  </a:moveTo>
                  <a:lnTo>
                    <a:pt x="188855" y="140167"/>
                  </a:lnTo>
                  <a:cubicBezTo>
                    <a:pt x="192838" y="140167"/>
                    <a:pt x="198813" y="138262"/>
                    <a:pt x="202190" y="136097"/>
                  </a:cubicBezTo>
                  <a:cubicBezTo>
                    <a:pt x="205913" y="133759"/>
                    <a:pt x="210329" y="132373"/>
                    <a:pt x="215092" y="132373"/>
                  </a:cubicBezTo>
                  <a:cubicBezTo>
                    <a:pt x="230851" y="132373"/>
                    <a:pt x="243234" y="147180"/>
                    <a:pt x="238991" y="163719"/>
                  </a:cubicBezTo>
                  <a:cubicBezTo>
                    <a:pt x="236826" y="172205"/>
                    <a:pt x="229726" y="179046"/>
                    <a:pt x="221240" y="181124"/>
                  </a:cubicBezTo>
                  <a:cubicBezTo>
                    <a:pt x="214312" y="182856"/>
                    <a:pt x="207818" y="181557"/>
                    <a:pt x="202536" y="178353"/>
                  </a:cubicBezTo>
                  <a:cubicBezTo>
                    <a:pt x="198986" y="176188"/>
                    <a:pt x="193011" y="174110"/>
                    <a:pt x="188855" y="174110"/>
                  </a:cubicBezTo>
                  <a:lnTo>
                    <a:pt x="165302" y="174110"/>
                  </a:lnTo>
                  <a:lnTo>
                    <a:pt x="165302" y="239746"/>
                  </a:lnTo>
                  <a:lnTo>
                    <a:pt x="87" y="239746"/>
                  </a:lnTo>
                  <a:lnTo>
                    <a:pt x="87" y="174110"/>
                  </a:lnTo>
                  <a:lnTo>
                    <a:pt x="23553" y="174110"/>
                  </a:lnTo>
                  <a:cubicBezTo>
                    <a:pt x="27709" y="174110"/>
                    <a:pt x="33684" y="176275"/>
                    <a:pt x="37234" y="178353"/>
                  </a:cubicBezTo>
                  <a:cubicBezTo>
                    <a:pt x="42516" y="181557"/>
                    <a:pt x="49010" y="182769"/>
                    <a:pt x="55938" y="181124"/>
                  </a:cubicBezTo>
                  <a:cubicBezTo>
                    <a:pt x="64424" y="179046"/>
                    <a:pt x="71524" y="172205"/>
                    <a:pt x="73689" y="163719"/>
                  </a:cubicBezTo>
                  <a:cubicBezTo>
                    <a:pt x="77932" y="147267"/>
                    <a:pt x="65636" y="132373"/>
                    <a:pt x="49790" y="132373"/>
                  </a:cubicBezTo>
                  <a:cubicBezTo>
                    <a:pt x="44508" y="132373"/>
                    <a:pt x="39659" y="134105"/>
                    <a:pt x="35589" y="136963"/>
                  </a:cubicBezTo>
                  <a:cubicBezTo>
                    <a:pt x="32125" y="139387"/>
                    <a:pt x="27709" y="140167"/>
                    <a:pt x="23466" y="140167"/>
                  </a:cubicBezTo>
                  <a:lnTo>
                    <a:pt x="0" y="140167"/>
                  </a:lnTo>
                  <a:lnTo>
                    <a:pt x="0" y="74531"/>
                  </a:lnTo>
                  <a:lnTo>
                    <a:pt x="65636" y="74531"/>
                  </a:lnTo>
                  <a:lnTo>
                    <a:pt x="65636" y="51065"/>
                  </a:lnTo>
                  <a:cubicBezTo>
                    <a:pt x="65636" y="46822"/>
                    <a:pt x="64857" y="42406"/>
                    <a:pt x="62432" y="38942"/>
                  </a:cubicBezTo>
                  <a:cubicBezTo>
                    <a:pt x="59575" y="34959"/>
                    <a:pt x="57843" y="30110"/>
                    <a:pt x="57843" y="24741"/>
                  </a:cubicBezTo>
                  <a:cubicBezTo>
                    <a:pt x="57843" y="8982"/>
                    <a:pt x="72650" y="-3401"/>
                    <a:pt x="89189" y="842"/>
                  </a:cubicBezTo>
                  <a:cubicBezTo>
                    <a:pt x="97675" y="3007"/>
                    <a:pt x="104515" y="10107"/>
                    <a:pt x="106593" y="18593"/>
                  </a:cubicBezTo>
                  <a:cubicBezTo>
                    <a:pt x="108325" y="25520"/>
                    <a:pt x="107026" y="32015"/>
                    <a:pt x="103822" y="37297"/>
                  </a:cubicBezTo>
                  <a:cubicBezTo>
                    <a:pt x="101658" y="40847"/>
                    <a:pt x="99580" y="46822"/>
                    <a:pt x="99580" y="50978"/>
                  </a:cubicBezTo>
                  <a:lnTo>
                    <a:pt x="99580" y="74444"/>
                  </a:lnTo>
                  <a:lnTo>
                    <a:pt x="165215" y="74444"/>
                  </a:lnTo>
                  <a:lnTo>
                    <a:pt x="165215" y="14016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6" name="Google Shape;387;p5">
              <a:extLst>
                <a:ext uri="{FF2B5EF4-FFF2-40B4-BE49-F238E27FC236}">
                  <a16:creationId xmlns:a16="http://schemas.microsoft.com/office/drawing/2014/main" id="{F2B7C2FE-5073-8E47-BB86-8D54AABE079A}"/>
                </a:ext>
              </a:extLst>
            </p:cNvPr>
            <p:cNvSpPr/>
            <p:nvPr/>
          </p:nvSpPr>
          <p:spPr>
            <a:xfrm>
              <a:off x="9227110" y="2844660"/>
              <a:ext cx="239659" cy="239746"/>
            </a:xfrm>
            <a:custGeom>
              <a:avLst/>
              <a:gdLst/>
              <a:ahLst/>
              <a:cxnLst/>
              <a:rect l="l" t="t" r="r" b="b"/>
              <a:pathLst>
                <a:path w="239659" h="239746" extrusionOk="0">
                  <a:moveTo>
                    <a:pt x="239660" y="165215"/>
                  </a:moveTo>
                  <a:lnTo>
                    <a:pt x="174024" y="165215"/>
                  </a:lnTo>
                  <a:lnTo>
                    <a:pt x="174024" y="188681"/>
                  </a:lnTo>
                  <a:cubicBezTo>
                    <a:pt x="174024" y="192924"/>
                    <a:pt x="174803" y="197340"/>
                    <a:pt x="177228" y="200804"/>
                  </a:cubicBezTo>
                  <a:cubicBezTo>
                    <a:pt x="180085" y="204787"/>
                    <a:pt x="181817" y="209636"/>
                    <a:pt x="181817" y="215005"/>
                  </a:cubicBezTo>
                  <a:cubicBezTo>
                    <a:pt x="181817" y="230765"/>
                    <a:pt x="167010" y="243147"/>
                    <a:pt x="150471" y="238904"/>
                  </a:cubicBezTo>
                  <a:cubicBezTo>
                    <a:pt x="141985" y="236739"/>
                    <a:pt x="135144" y="229639"/>
                    <a:pt x="133066" y="221153"/>
                  </a:cubicBezTo>
                  <a:cubicBezTo>
                    <a:pt x="131334" y="214226"/>
                    <a:pt x="132633" y="207731"/>
                    <a:pt x="135837" y="202449"/>
                  </a:cubicBezTo>
                  <a:cubicBezTo>
                    <a:pt x="138002" y="198899"/>
                    <a:pt x="140080" y="192924"/>
                    <a:pt x="140080" y="188768"/>
                  </a:cubicBezTo>
                  <a:lnTo>
                    <a:pt x="140080" y="165302"/>
                  </a:lnTo>
                  <a:lnTo>
                    <a:pt x="74444" y="165302"/>
                  </a:lnTo>
                  <a:lnTo>
                    <a:pt x="74444" y="99579"/>
                  </a:lnTo>
                  <a:lnTo>
                    <a:pt x="50978" y="99579"/>
                  </a:lnTo>
                  <a:cubicBezTo>
                    <a:pt x="46995" y="99579"/>
                    <a:pt x="41020" y="101484"/>
                    <a:pt x="37643" y="103649"/>
                  </a:cubicBezTo>
                  <a:cubicBezTo>
                    <a:pt x="33920" y="105987"/>
                    <a:pt x="29504" y="107373"/>
                    <a:pt x="24741" y="107373"/>
                  </a:cubicBezTo>
                  <a:cubicBezTo>
                    <a:pt x="8982" y="107373"/>
                    <a:pt x="-3401" y="92566"/>
                    <a:pt x="842" y="76027"/>
                  </a:cubicBezTo>
                  <a:cubicBezTo>
                    <a:pt x="3007" y="67541"/>
                    <a:pt x="10107" y="60700"/>
                    <a:pt x="18593" y="58622"/>
                  </a:cubicBezTo>
                  <a:cubicBezTo>
                    <a:pt x="25520" y="56890"/>
                    <a:pt x="32015" y="58189"/>
                    <a:pt x="37297" y="61393"/>
                  </a:cubicBezTo>
                  <a:cubicBezTo>
                    <a:pt x="40847" y="63558"/>
                    <a:pt x="46822" y="65636"/>
                    <a:pt x="50978" y="65636"/>
                  </a:cubicBezTo>
                  <a:lnTo>
                    <a:pt x="74444" y="65636"/>
                  </a:lnTo>
                  <a:lnTo>
                    <a:pt x="74444" y="0"/>
                  </a:lnTo>
                  <a:lnTo>
                    <a:pt x="140080" y="0"/>
                  </a:lnTo>
                  <a:lnTo>
                    <a:pt x="140080" y="23553"/>
                  </a:lnTo>
                  <a:cubicBezTo>
                    <a:pt x="140080" y="27709"/>
                    <a:pt x="137915" y="33684"/>
                    <a:pt x="135837" y="37234"/>
                  </a:cubicBezTo>
                  <a:cubicBezTo>
                    <a:pt x="132633" y="42516"/>
                    <a:pt x="131421" y="49010"/>
                    <a:pt x="133066" y="55938"/>
                  </a:cubicBezTo>
                  <a:cubicBezTo>
                    <a:pt x="135144" y="64424"/>
                    <a:pt x="141985" y="71524"/>
                    <a:pt x="150471" y="73689"/>
                  </a:cubicBezTo>
                  <a:cubicBezTo>
                    <a:pt x="166923" y="77932"/>
                    <a:pt x="181817" y="65636"/>
                    <a:pt x="181817" y="49790"/>
                  </a:cubicBezTo>
                  <a:cubicBezTo>
                    <a:pt x="181817" y="42689"/>
                    <a:pt x="178786" y="36455"/>
                    <a:pt x="174024" y="31952"/>
                  </a:cubicBezTo>
                  <a:lnTo>
                    <a:pt x="174024" y="87"/>
                  </a:lnTo>
                  <a:lnTo>
                    <a:pt x="239660" y="8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Tree>
    <p:extLst>
      <p:ext uri="{BB962C8B-B14F-4D97-AF65-F5344CB8AC3E}">
        <p14:creationId xmlns:p14="http://schemas.microsoft.com/office/powerpoint/2010/main" val="3391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2" descr="Two people sitting at a table with a computer&#10;&#10;Description automatically generated"/>
          <p:cNvPicPr preferRelativeResize="0"/>
          <p:nvPr/>
        </p:nvPicPr>
        <p:blipFill rotWithShape="1">
          <a:blip r:embed="rId3">
            <a:alphaModFix/>
          </a:blip>
          <a:srcRect t="613" b="34171"/>
          <a:stretch/>
        </p:blipFill>
        <p:spPr>
          <a:xfrm>
            <a:off x="-2" y="1557338"/>
            <a:ext cx="12192002" cy="4941592"/>
          </a:xfrm>
          <a:prstGeom prst="rect">
            <a:avLst/>
          </a:prstGeom>
          <a:noFill/>
          <a:ln>
            <a:noFill/>
          </a:ln>
        </p:spPr>
      </p:pic>
      <p:sp>
        <p:nvSpPr>
          <p:cNvPr id="48" name="Google Shape;48;p2"/>
          <p:cNvSpPr txBox="1"/>
          <p:nvPr/>
        </p:nvSpPr>
        <p:spPr>
          <a:xfrm>
            <a:off x="0" y="1557337"/>
            <a:ext cx="12192002" cy="4941593"/>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49" name="Google Shape;49;p2"/>
          <p:cNvSpPr txBox="1"/>
          <p:nvPr/>
        </p:nvSpPr>
        <p:spPr>
          <a:xfrm>
            <a:off x="752739" y="740459"/>
            <a:ext cx="5343261"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dk1"/>
              </a:buClr>
              <a:buSzPts val="2000"/>
              <a:buFont typeface="Arial"/>
              <a:buNone/>
            </a:pPr>
            <a:r>
              <a:rPr lang="ca-ES" sz="2800" b="0" i="0" u="none" strike="noStrike" cap="none">
                <a:solidFill>
                  <a:schemeClr val="dk1"/>
                </a:solidFill>
                <a:latin typeface="Quattrocento Sans"/>
                <a:ea typeface="Quattrocento Sans"/>
                <a:cs typeface="Quattrocento Sans"/>
                <a:sym typeface="Quattrocento Sans"/>
              </a:rPr>
              <a:t>ÍNDEX</a:t>
            </a:r>
            <a:endParaRPr sz="2000" b="0" i="0" u="none" strike="noStrike" cap="none">
              <a:solidFill>
                <a:schemeClr val="dk1"/>
              </a:solidFill>
              <a:latin typeface="Quattrocento Sans"/>
              <a:ea typeface="Quattrocento Sans"/>
              <a:cs typeface="Quattrocento Sans"/>
              <a:sym typeface="Quattrocento Sans"/>
            </a:endParaRPr>
          </a:p>
        </p:txBody>
      </p:sp>
      <p:cxnSp>
        <p:nvCxnSpPr>
          <p:cNvPr id="50" name="Google Shape;50;p2"/>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51" name="Google Shape;51;p2"/>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 name="Google Shape;52;p2"/>
          <p:cNvSpPr/>
          <p:nvPr/>
        </p:nvSpPr>
        <p:spPr>
          <a:xfrm>
            <a:off x="-55424" y="1330441"/>
            <a:ext cx="12191995" cy="26976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53" name="Google Shape;53;p2"/>
          <p:cNvGrpSpPr/>
          <p:nvPr/>
        </p:nvGrpSpPr>
        <p:grpSpPr>
          <a:xfrm>
            <a:off x="406283" y="1954443"/>
            <a:ext cx="1671276" cy="1257037"/>
            <a:chOff x="777344" y="1874502"/>
            <a:chExt cx="1671276" cy="1257037"/>
          </a:xfrm>
        </p:grpSpPr>
        <p:sp>
          <p:nvSpPr>
            <p:cNvPr id="54" name="Google Shape;54;p2"/>
            <p:cNvSpPr txBox="1"/>
            <p:nvPr/>
          </p:nvSpPr>
          <p:spPr>
            <a:xfrm>
              <a:off x="777345" y="2916095"/>
              <a:ext cx="167127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Introducció </a:t>
              </a:r>
              <a:endParaRPr dirty="0"/>
            </a:p>
          </p:txBody>
        </p:sp>
        <p:grpSp>
          <p:nvGrpSpPr>
            <p:cNvPr id="55" name="Google Shape;55;p2"/>
            <p:cNvGrpSpPr/>
            <p:nvPr/>
          </p:nvGrpSpPr>
          <p:grpSpPr>
            <a:xfrm>
              <a:off x="777344" y="1874502"/>
              <a:ext cx="1214187" cy="934537"/>
              <a:chOff x="777344" y="1874502"/>
              <a:chExt cx="1214187" cy="934537"/>
            </a:xfrm>
          </p:grpSpPr>
          <p:sp>
            <p:nvSpPr>
              <p:cNvPr id="56" name="Google Shape;56;p2"/>
              <p:cNvSpPr txBox="1"/>
              <p:nvPr/>
            </p:nvSpPr>
            <p:spPr>
              <a:xfrm>
                <a:off x="777344" y="1874502"/>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a:latin typeface="Quattrocento Sans"/>
                    <a:ea typeface="Quattrocento Sans"/>
                    <a:cs typeface="Quattrocento Sans"/>
                    <a:sym typeface="Quattrocento Sans"/>
                  </a:rPr>
                  <a:t>01</a:t>
                </a:r>
                <a:endParaRPr/>
              </a:p>
            </p:txBody>
          </p:sp>
          <p:cxnSp>
            <p:nvCxnSpPr>
              <p:cNvPr id="57" name="Google Shape;57;p2"/>
              <p:cNvCxnSpPr/>
              <p:nvPr/>
            </p:nvCxnSpPr>
            <p:spPr>
              <a:xfrm>
                <a:off x="777345" y="2809039"/>
                <a:ext cx="835637" cy="0"/>
              </a:xfrm>
              <a:prstGeom prst="straightConnector1">
                <a:avLst/>
              </a:prstGeom>
              <a:noFill/>
              <a:ln w="25400" cap="rnd" cmpd="sng">
                <a:solidFill>
                  <a:schemeClr val="accent1"/>
                </a:solidFill>
                <a:prstDash val="solid"/>
                <a:round/>
                <a:headEnd type="none" w="sm" len="sm"/>
                <a:tailEnd type="none" w="sm" len="sm"/>
              </a:ln>
            </p:spPr>
          </p:cxnSp>
          <p:sp>
            <p:nvSpPr>
              <p:cNvPr id="58" name="Google Shape;58;p2"/>
              <p:cNvSpPr/>
              <p:nvPr/>
            </p:nvSpPr>
            <p:spPr>
              <a:xfrm>
                <a:off x="1430767" y="1944966"/>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grpSp>
        <p:nvGrpSpPr>
          <p:cNvPr id="59" name="Google Shape;59;p2"/>
          <p:cNvGrpSpPr/>
          <p:nvPr/>
        </p:nvGrpSpPr>
        <p:grpSpPr>
          <a:xfrm>
            <a:off x="1951176" y="1937196"/>
            <a:ext cx="1671276" cy="1472480"/>
            <a:chOff x="3088568" y="1885864"/>
            <a:chExt cx="1671276" cy="1472480"/>
          </a:xfrm>
        </p:grpSpPr>
        <p:sp>
          <p:nvSpPr>
            <p:cNvPr id="60" name="Google Shape;60;p2"/>
            <p:cNvSpPr txBox="1"/>
            <p:nvPr/>
          </p:nvSpPr>
          <p:spPr>
            <a:xfrm>
              <a:off x="3088569" y="2927457"/>
              <a:ext cx="167127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Preparació de l’entrevista </a:t>
              </a:r>
              <a:endParaRPr dirty="0"/>
            </a:p>
          </p:txBody>
        </p:sp>
        <p:sp>
          <p:nvSpPr>
            <p:cNvPr id="61" name="Google Shape;61;p2"/>
            <p:cNvSpPr txBox="1"/>
            <p:nvPr/>
          </p:nvSpPr>
          <p:spPr>
            <a:xfrm>
              <a:off x="3088568"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02</a:t>
              </a:r>
              <a:endParaRPr dirty="0"/>
            </a:p>
          </p:txBody>
        </p:sp>
        <p:cxnSp>
          <p:nvCxnSpPr>
            <p:cNvPr id="62" name="Google Shape;62;p2"/>
            <p:cNvCxnSpPr/>
            <p:nvPr/>
          </p:nvCxnSpPr>
          <p:spPr>
            <a:xfrm>
              <a:off x="3088569"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63" name="Google Shape;63;p2"/>
            <p:cNvSpPr/>
            <p:nvPr/>
          </p:nvSpPr>
          <p:spPr>
            <a:xfrm>
              <a:off x="3741991"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64" name="Google Shape;64;p2"/>
          <p:cNvGrpSpPr/>
          <p:nvPr/>
        </p:nvGrpSpPr>
        <p:grpSpPr>
          <a:xfrm>
            <a:off x="3757257" y="1937195"/>
            <a:ext cx="1671276" cy="1257037"/>
            <a:chOff x="5413267" y="1885864"/>
            <a:chExt cx="1671276" cy="1257037"/>
          </a:xfrm>
        </p:grpSpPr>
        <p:sp>
          <p:nvSpPr>
            <p:cNvPr id="65" name="Google Shape;65;p2"/>
            <p:cNvSpPr txBox="1"/>
            <p:nvPr/>
          </p:nvSpPr>
          <p:spPr>
            <a:xfrm>
              <a:off x="5413268" y="2927457"/>
              <a:ext cx="167127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Durant l’entrevista </a:t>
              </a:r>
              <a:endParaRPr dirty="0"/>
            </a:p>
          </p:txBody>
        </p:sp>
        <p:sp>
          <p:nvSpPr>
            <p:cNvPr id="66" name="Google Shape;66;p2"/>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03</a:t>
              </a:r>
              <a:endParaRPr dirty="0"/>
            </a:p>
          </p:txBody>
        </p:sp>
        <p:cxnSp>
          <p:nvCxnSpPr>
            <p:cNvPr id="67" name="Google Shape;67;p2"/>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68" name="Google Shape;68;p2"/>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69" name="Google Shape;69;p2"/>
          <p:cNvGrpSpPr/>
          <p:nvPr/>
        </p:nvGrpSpPr>
        <p:grpSpPr>
          <a:xfrm>
            <a:off x="5587101" y="1937196"/>
            <a:ext cx="1671276" cy="1257036"/>
            <a:chOff x="5413267" y="1885864"/>
            <a:chExt cx="1671276" cy="1257036"/>
          </a:xfrm>
        </p:grpSpPr>
        <p:sp>
          <p:nvSpPr>
            <p:cNvPr id="70" name="Google Shape;70;p2"/>
            <p:cNvSpPr txBox="1"/>
            <p:nvPr/>
          </p:nvSpPr>
          <p:spPr>
            <a:xfrm>
              <a:off x="5413268" y="2927456"/>
              <a:ext cx="167127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dirty="0">
                  <a:solidFill>
                    <a:schemeClr val="dk1"/>
                  </a:solidFill>
                  <a:latin typeface="Quattrocento Sans"/>
                  <a:ea typeface="Quattrocento Sans"/>
                  <a:cs typeface="Quattrocento Sans"/>
                  <a:sym typeface="Quattrocento Sans"/>
                </a:rPr>
                <a:t>Intel·ligència artificial</a:t>
              </a:r>
              <a:endParaRPr dirty="0"/>
            </a:p>
          </p:txBody>
        </p:sp>
        <p:sp>
          <p:nvSpPr>
            <p:cNvPr id="71" name="Google Shape;71;p2"/>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04</a:t>
              </a:r>
              <a:endParaRPr dirty="0"/>
            </a:p>
          </p:txBody>
        </p:sp>
        <p:cxnSp>
          <p:nvCxnSpPr>
            <p:cNvPr id="72" name="Google Shape;72;p2"/>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73" name="Google Shape;73;p2"/>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74" name="Google Shape;74;p2"/>
          <p:cNvSpPr txBox="1"/>
          <p:nvPr/>
        </p:nvSpPr>
        <p:spPr>
          <a:xfrm>
            <a:off x="544077" y="6498930"/>
            <a:ext cx="3679539" cy="2807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700"/>
              <a:buFont typeface="Arial"/>
              <a:buNone/>
            </a:pPr>
            <a:endParaRPr dirty="0"/>
          </a:p>
        </p:txBody>
      </p:sp>
      <p:sp>
        <p:nvSpPr>
          <p:cNvPr id="75" name="Google Shape;75;p2"/>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2</a:t>
            </a:fld>
            <a:endParaRPr sz="900">
              <a:solidFill>
                <a:schemeClr val="lt1"/>
              </a:solidFill>
              <a:latin typeface="Quattrocento Sans"/>
              <a:ea typeface="Quattrocento Sans"/>
              <a:cs typeface="Quattrocento Sans"/>
              <a:sym typeface="Quattrocento Sans"/>
            </a:endParaRPr>
          </a:p>
        </p:txBody>
      </p:sp>
      <p:grpSp>
        <p:nvGrpSpPr>
          <p:cNvPr id="76" name="Google Shape;76;p2"/>
          <p:cNvGrpSpPr/>
          <p:nvPr/>
        </p:nvGrpSpPr>
        <p:grpSpPr>
          <a:xfrm>
            <a:off x="7618046" y="1937195"/>
            <a:ext cx="1935598" cy="1257037"/>
            <a:chOff x="5413267" y="1885864"/>
            <a:chExt cx="1935598" cy="1257037"/>
          </a:xfrm>
        </p:grpSpPr>
        <p:sp>
          <p:nvSpPr>
            <p:cNvPr id="77" name="Google Shape;77;p2"/>
            <p:cNvSpPr txBox="1"/>
            <p:nvPr/>
          </p:nvSpPr>
          <p:spPr>
            <a:xfrm>
              <a:off x="5413268" y="2927457"/>
              <a:ext cx="193559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dirty="0">
                  <a:solidFill>
                    <a:schemeClr val="dk1"/>
                  </a:solidFill>
                  <a:latin typeface="Quattrocento Sans"/>
                  <a:ea typeface="Quattrocento Sans"/>
                  <a:cs typeface="Quattrocento Sans"/>
                  <a:sym typeface="Quattrocento Sans"/>
                </a:rPr>
                <a:t>Dinàmica </a:t>
              </a:r>
              <a:r>
                <a:rPr lang="ca-ES" dirty="0" err="1">
                  <a:solidFill>
                    <a:schemeClr val="dk1"/>
                  </a:solidFill>
                  <a:latin typeface="Quattrocento Sans"/>
                  <a:ea typeface="Quattrocento Sans"/>
                  <a:cs typeface="Quattrocento Sans"/>
                  <a:sym typeface="Quattrocento Sans"/>
                </a:rPr>
                <a:t>Role</a:t>
              </a:r>
              <a:r>
                <a:rPr lang="ca-ES" dirty="0">
                  <a:solidFill>
                    <a:schemeClr val="dk1"/>
                  </a:solidFill>
                  <a:latin typeface="Quattrocento Sans"/>
                  <a:ea typeface="Quattrocento Sans"/>
                  <a:cs typeface="Quattrocento Sans"/>
                  <a:sym typeface="Quattrocento Sans"/>
                </a:rPr>
                <a:t> Play</a:t>
              </a:r>
              <a:endParaRPr dirty="0"/>
            </a:p>
          </p:txBody>
        </p:sp>
        <p:sp>
          <p:nvSpPr>
            <p:cNvPr id="78" name="Google Shape;78;p2"/>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05</a:t>
              </a:r>
              <a:endParaRPr dirty="0"/>
            </a:p>
          </p:txBody>
        </p:sp>
        <p:cxnSp>
          <p:nvCxnSpPr>
            <p:cNvPr id="79" name="Google Shape;79;p2"/>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80" name="Google Shape;80;p2"/>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2" name="Google Shape;76;p2">
            <a:extLst>
              <a:ext uri="{FF2B5EF4-FFF2-40B4-BE49-F238E27FC236}">
                <a16:creationId xmlns:a16="http://schemas.microsoft.com/office/drawing/2014/main" id="{8678FECE-172D-6EC2-0D47-31481634E471}"/>
              </a:ext>
            </a:extLst>
          </p:cNvPr>
          <p:cNvGrpSpPr/>
          <p:nvPr/>
        </p:nvGrpSpPr>
        <p:grpSpPr>
          <a:xfrm>
            <a:off x="9785707" y="1937195"/>
            <a:ext cx="1935598" cy="1472480"/>
            <a:chOff x="5413267" y="1885864"/>
            <a:chExt cx="1935598" cy="1472480"/>
          </a:xfrm>
        </p:grpSpPr>
        <p:sp>
          <p:nvSpPr>
            <p:cNvPr id="3" name="Google Shape;77;p2">
              <a:extLst>
                <a:ext uri="{FF2B5EF4-FFF2-40B4-BE49-F238E27FC236}">
                  <a16:creationId xmlns:a16="http://schemas.microsoft.com/office/drawing/2014/main" id="{B7BAF648-DD1E-F00D-5FA0-0ECF5F3CF278}"/>
                </a:ext>
              </a:extLst>
            </p:cNvPr>
            <p:cNvSpPr txBox="1"/>
            <p:nvPr/>
          </p:nvSpPr>
          <p:spPr>
            <a:xfrm>
              <a:off x="5413268" y="2927457"/>
              <a:ext cx="193559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dirty="0">
                  <a:solidFill>
                    <a:schemeClr val="dk1"/>
                  </a:solidFill>
                  <a:latin typeface="Quattrocento Sans"/>
                  <a:sym typeface="Quattrocento Sans"/>
                </a:rPr>
                <a:t>Autoreflexió </a:t>
              </a:r>
            </a:p>
            <a:p>
              <a:pPr marL="0" marR="0" lvl="0" indent="0" algn="l" rtl="0">
                <a:spcBef>
                  <a:spcPts val="0"/>
                </a:spcBef>
                <a:spcAft>
                  <a:spcPts val="0"/>
                </a:spcAft>
                <a:buNone/>
              </a:pPr>
              <a:r>
                <a:rPr lang="ca-ES" dirty="0">
                  <a:solidFill>
                    <a:schemeClr val="dk1"/>
                  </a:solidFill>
                  <a:latin typeface="Quattrocento Sans"/>
                  <a:sym typeface="Quattrocento Sans"/>
                </a:rPr>
                <a:t>(opcional)</a:t>
              </a:r>
              <a:endParaRPr dirty="0"/>
            </a:p>
          </p:txBody>
        </p:sp>
        <p:sp>
          <p:nvSpPr>
            <p:cNvPr id="4" name="Google Shape;78;p2">
              <a:extLst>
                <a:ext uri="{FF2B5EF4-FFF2-40B4-BE49-F238E27FC236}">
                  <a16:creationId xmlns:a16="http://schemas.microsoft.com/office/drawing/2014/main" id="{AEBB58AA-749E-F5C4-C4EA-F7E077A39133}"/>
                </a:ext>
              </a:extLst>
            </p:cNvPr>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06</a:t>
              </a:r>
              <a:endParaRPr dirty="0"/>
            </a:p>
          </p:txBody>
        </p:sp>
        <p:cxnSp>
          <p:nvCxnSpPr>
            <p:cNvPr id="5" name="Google Shape;79;p2">
              <a:extLst>
                <a:ext uri="{FF2B5EF4-FFF2-40B4-BE49-F238E27FC236}">
                  <a16:creationId xmlns:a16="http://schemas.microsoft.com/office/drawing/2014/main" id="{43F270EE-A8CD-4BAE-C08B-D122CACBEE42}"/>
                </a:ext>
              </a:extLst>
            </p:cNvPr>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6" name="Google Shape;80;p2">
              <a:extLst>
                <a:ext uri="{FF2B5EF4-FFF2-40B4-BE49-F238E27FC236}">
                  <a16:creationId xmlns:a16="http://schemas.microsoft.com/office/drawing/2014/main" id="{06BEF079-482F-667F-4F5F-E53280B44173}"/>
                </a:ext>
              </a:extLst>
            </p:cNvPr>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7" name="Google Shape;164;p5">
            <a:extLst>
              <a:ext uri="{FF2B5EF4-FFF2-40B4-BE49-F238E27FC236}">
                <a16:creationId xmlns:a16="http://schemas.microsoft.com/office/drawing/2014/main" id="{E78F5C68-BE3A-DF3E-C8E8-F35165AADC2D}"/>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2</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p16" descr="A few women sitting at a table&#10;&#10;Description automatically generated with medium confidence"/>
          <p:cNvPicPr preferRelativeResize="0"/>
          <p:nvPr/>
        </p:nvPicPr>
        <p:blipFill rotWithShape="1">
          <a:blip r:embed="rId3">
            <a:alphaModFix/>
          </a:blip>
          <a:srcRect l="7378" t="23496" r="1807"/>
          <a:stretch/>
        </p:blipFill>
        <p:spPr>
          <a:xfrm>
            <a:off x="0" y="0"/>
            <a:ext cx="12192000" cy="6858000"/>
          </a:xfrm>
          <a:prstGeom prst="rect">
            <a:avLst/>
          </a:prstGeom>
          <a:noFill/>
          <a:ln>
            <a:noFill/>
          </a:ln>
        </p:spPr>
      </p:pic>
      <p:sp>
        <p:nvSpPr>
          <p:cNvPr id="1022" name="Google Shape;1022;p16"/>
          <p:cNvSpPr/>
          <p:nvPr/>
        </p:nvSpPr>
        <p:spPr>
          <a:xfrm>
            <a:off x="371475" y="0"/>
            <a:ext cx="5181600" cy="5938520"/>
          </a:xfrm>
          <a:prstGeom prst="rect">
            <a:avLst/>
          </a:prstGeom>
          <a:solidFill>
            <a:schemeClr val="accen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23" name="Google Shape;1023;p16"/>
          <p:cNvSpPr/>
          <p:nvPr/>
        </p:nvSpPr>
        <p:spPr>
          <a:xfrm>
            <a:off x="371475" y="71120"/>
            <a:ext cx="5181600" cy="56438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024" name="Google Shape;1024;p16"/>
          <p:cNvCxnSpPr/>
          <p:nvPr/>
        </p:nvCxnSpPr>
        <p:spPr>
          <a:xfrm>
            <a:off x="1127125" y="3086778"/>
            <a:ext cx="1095214" cy="0"/>
          </a:xfrm>
          <a:prstGeom prst="straightConnector1">
            <a:avLst/>
          </a:prstGeom>
          <a:noFill/>
          <a:ln w="38100" cap="rnd" cmpd="sng">
            <a:solidFill>
              <a:schemeClr val="accent2"/>
            </a:solidFill>
            <a:prstDash val="solid"/>
            <a:round/>
            <a:headEnd type="none" w="sm" len="sm"/>
            <a:tailEnd type="none" w="sm" len="sm"/>
          </a:ln>
        </p:spPr>
      </p:cxnSp>
      <p:sp>
        <p:nvSpPr>
          <p:cNvPr id="1025" name="Google Shape;1025;p16"/>
          <p:cNvSpPr txBox="1"/>
          <p:nvPr/>
        </p:nvSpPr>
        <p:spPr>
          <a:xfrm>
            <a:off x="1127125" y="3221989"/>
            <a:ext cx="2743835"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9AD8"/>
              </a:buClr>
              <a:buSzPts val="2400"/>
              <a:buFont typeface="Open Sans SemiBold"/>
              <a:buNone/>
            </a:pPr>
            <a:r>
              <a:rPr lang="ca-ES" sz="5400" i="0" u="none" strike="noStrike" cap="none">
                <a:solidFill>
                  <a:schemeClr val="accent2"/>
                </a:solidFill>
                <a:latin typeface="Quattrocento Sans"/>
                <a:ea typeface="Quattrocento Sans"/>
                <a:cs typeface="Quattrocento Sans"/>
                <a:sym typeface="Quattrocento Sans"/>
              </a:rPr>
              <a:t>Moltes gràcies</a:t>
            </a:r>
            <a:endParaRPr/>
          </a:p>
        </p:txBody>
      </p:sp>
      <p:pic>
        <p:nvPicPr>
          <p:cNvPr id="1026" name="Google Shape;1026;p16"/>
          <p:cNvPicPr preferRelativeResize="0"/>
          <p:nvPr/>
        </p:nvPicPr>
        <p:blipFill rotWithShape="1">
          <a:blip r:embed="rId4">
            <a:alphaModFix/>
          </a:blip>
          <a:srcRect/>
          <a:stretch/>
        </p:blipFill>
        <p:spPr>
          <a:xfrm>
            <a:off x="1127125" y="2389258"/>
            <a:ext cx="2275727" cy="503802"/>
          </a:xfrm>
          <a:prstGeom prst="rect">
            <a:avLst/>
          </a:prstGeom>
          <a:noFill/>
          <a:ln>
            <a:noFill/>
          </a:ln>
        </p:spPr>
      </p:pic>
      <p:pic>
        <p:nvPicPr>
          <p:cNvPr id="3" name="Imagen 2">
            <a:extLst>
              <a:ext uri="{FF2B5EF4-FFF2-40B4-BE49-F238E27FC236}">
                <a16:creationId xmlns:a16="http://schemas.microsoft.com/office/drawing/2014/main" id="{EB8615E8-91C6-B221-63E0-97A8921AF6E6}"/>
              </a:ext>
            </a:extLst>
          </p:cNvPr>
          <p:cNvPicPr>
            <a:picLocks noChangeAspect="1"/>
          </p:cNvPicPr>
          <p:nvPr/>
        </p:nvPicPr>
        <p:blipFill>
          <a:blip r:embed="rId5"/>
          <a:stretch>
            <a:fillRect/>
          </a:stretch>
        </p:blipFill>
        <p:spPr>
          <a:xfrm>
            <a:off x="11827362" y="6572480"/>
            <a:ext cx="481626" cy="249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p:nvPr/>
        </p:nvSpPr>
        <p:spPr>
          <a:xfrm>
            <a:off x="-1" y="1862138"/>
            <a:ext cx="12190677" cy="11210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87" name="Google Shape;87;p3" descr="A group of people sitting in a room&#10;&#10;Description automatically generated with medium confidence"/>
          <p:cNvPicPr preferRelativeResize="0"/>
          <p:nvPr/>
        </p:nvPicPr>
        <p:blipFill rotWithShape="1">
          <a:blip r:embed="rId3">
            <a:alphaModFix/>
          </a:blip>
          <a:srcRect l="48538" t="16184" r="24352" b="28297"/>
          <a:stretch/>
        </p:blipFill>
        <p:spPr>
          <a:xfrm>
            <a:off x="7167345" y="0"/>
            <a:ext cx="5023332" cy="6515670"/>
          </a:xfrm>
          <a:prstGeom prst="rect">
            <a:avLst/>
          </a:prstGeom>
          <a:noFill/>
          <a:ln>
            <a:noFill/>
          </a:ln>
        </p:spPr>
      </p:pic>
      <p:sp>
        <p:nvSpPr>
          <p:cNvPr id="88" name="Google Shape;88;p3"/>
          <p:cNvSpPr txBox="1"/>
          <p:nvPr/>
        </p:nvSpPr>
        <p:spPr>
          <a:xfrm>
            <a:off x="1542948" y="2145579"/>
            <a:ext cx="4030536"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ca-ES" sz="1800" b="0" i="0" u="none" strike="noStrike" cap="none">
                <a:solidFill>
                  <a:schemeClr val="lt1"/>
                </a:solidFill>
                <a:latin typeface="Quattrocento Sans"/>
                <a:ea typeface="Quattrocento Sans"/>
                <a:cs typeface="Quattrocento Sans"/>
                <a:sym typeface="Quattrocento Sans"/>
              </a:rPr>
              <a:t>LA COMUNICACIÓ A LES ENTREVISTES DE SELECCIÓ</a:t>
            </a:r>
            <a:endParaRPr/>
          </a:p>
        </p:txBody>
      </p:sp>
      <p:cxnSp>
        <p:nvCxnSpPr>
          <p:cNvPr id="89" name="Google Shape;89;p3"/>
          <p:cNvCxnSpPr/>
          <p:nvPr/>
        </p:nvCxnSpPr>
        <p:spPr>
          <a:xfrm rot="10800000">
            <a:off x="1405904" y="2179229"/>
            <a:ext cx="0" cy="803955"/>
          </a:xfrm>
          <a:prstGeom prst="straightConnector1">
            <a:avLst/>
          </a:prstGeom>
          <a:noFill/>
          <a:ln w="19050" cap="rnd" cmpd="sng">
            <a:solidFill>
              <a:schemeClr val="lt1"/>
            </a:solidFill>
            <a:prstDash val="solid"/>
            <a:round/>
            <a:headEnd type="none" w="sm" len="sm"/>
            <a:tailEnd type="none" w="sm" len="sm"/>
          </a:ln>
        </p:spPr>
      </p:cxnSp>
      <p:sp>
        <p:nvSpPr>
          <p:cNvPr id="90" name="Google Shape;90;p3"/>
          <p:cNvSpPr/>
          <p:nvPr/>
        </p:nvSpPr>
        <p:spPr>
          <a:xfrm>
            <a:off x="1307908" y="2048042"/>
            <a:ext cx="316960" cy="316960"/>
          </a:xfrm>
          <a:prstGeom prst="ellipse">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1" name="Google Shape;91;p3"/>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01. </a:t>
            </a:r>
            <a:r>
              <a:rPr lang="ca-ES" sz="2800" b="0" i="0" u="none" strike="noStrike" cap="none">
                <a:solidFill>
                  <a:schemeClr val="dk1"/>
                </a:solidFill>
                <a:latin typeface="Quattrocento Sans"/>
                <a:ea typeface="Quattrocento Sans"/>
                <a:cs typeface="Quattrocento Sans"/>
                <a:sym typeface="Quattrocento Sans"/>
              </a:rPr>
              <a:t>ENTREVISTES DE TREBALL</a:t>
            </a:r>
            <a:endParaRPr/>
          </a:p>
        </p:txBody>
      </p:sp>
      <p:cxnSp>
        <p:nvCxnSpPr>
          <p:cNvPr id="92" name="Google Shape;92;p3"/>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93" name="Google Shape;93;p3"/>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94" name="Google Shape;94;p3"/>
          <p:cNvGrpSpPr/>
          <p:nvPr/>
        </p:nvGrpSpPr>
        <p:grpSpPr>
          <a:xfrm>
            <a:off x="1335130" y="3502504"/>
            <a:ext cx="4006488" cy="1284914"/>
            <a:chOff x="6713534" y="1874585"/>
            <a:chExt cx="4006488" cy="1284914"/>
          </a:xfrm>
        </p:grpSpPr>
        <p:sp>
          <p:nvSpPr>
            <p:cNvPr id="95" name="Google Shape;95;p3"/>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6" name="Google Shape;96;p3"/>
            <p:cNvSpPr txBox="1"/>
            <p:nvPr/>
          </p:nvSpPr>
          <p:spPr>
            <a:xfrm>
              <a:off x="6942241" y="2005337"/>
              <a:ext cx="3777781" cy="11541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OBJETIUS DE L’ ENTREVISTADOR</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Descobrir si ets adequat per al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Descobrir si SAPS, POTS I VOLS el que requereix el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Predir els teu rendiments</a:t>
              </a:r>
              <a:endParaRPr/>
            </a:p>
          </p:txBody>
        </p:sp>
      </p:grpSp>
      <p:cxnSp>
        <p:nvCxnSpPr>
          <p:cNvPr id="97" name="Google Shape;97;p3"/>
          <p:cNvCxnSpPr/>
          <p:nvPr/>
        </p:nvCxnSpPr>
        <p:spPr>
          <a:xfrm>
            <a:off x="1405904" y="2983184"/>
            <a:ext cx="0" cy="662235"/>
          </a:xfrm>
          <a:prstGeom prst="straightConnector1">
            <a:avLst/>
          </a:prstGeom>
          <a:noFill/>
          <a:ln w="19050" cap="rnd" cmpd="sng">
            <a:solidFill>
              <a:schemeClr val="accent2"/>
            </a:solidFill>
            <a:prstDash val="solid"/>
            <a:round/>
            <a:headEnd type="none" w="sm" len="sm"/>
            <a:tailEnd type="none" w="sm" len="sm"/>
          </a:ln>
        </p:spPr>
      </p:cxnSp>
      <p:grpSp>
        <p:nvGrpSpPr>
          <p:cNvPr id="98" name="Google Shape;98;p3"/>
          <p:cNvGrpSpPr/>
          <p:nvPr/>
        </p:nvGrpSpPr>
        <p:grpSpPr>
          <a:xfrm>
            <a:off x="746985" y="2142056"/>
            <a:ext cx="492128" cy="440265"/>
            <a:chOff x="5230652" y="3063932"/>
            <a:chExt cx="406717" cy="363855"/>
          </a:xfrm>
        </p:grpSpPr>
        <p:sp>
          <p:nvSpPr>
            <p:cNvPr id="99" name="Google Shape;99;p3"/>
            <p:cNvSpPr/>
            <p:nvPr/>
          </p:nvSpPr>
          <p:spPr>
            <a:xfrm>
              <a:off x="5230652" y="3142037"/>
              <a:ext cx="253365" cy="254317"/>
            </a:xfrm>
            <a:custGeom>
              <a:avLst/>
              <a:gdLst/>
              <a:ahLst/>
              <a:cxnLst/>
              <a:rect l="l" t="t" r="r" b="b"/>
              <a:pathLst>
                <a:path w="253365" h="254317" extrusionOk="0">
                  <a:moveTo>
                    <a:pt x="126683" y="0"/>
                  </a:moveTo>
                  <a:cubicBezTo>
                    <a:pt x="57150" y="0"/>
                    <a:pt x="0" y="46673"/>
                    <a:pt x="0" y="104775"/>
                  </a:cubicBezTo>
                  <a:cubicBezTo>
                    <a:pt x="0" y="147638"/>
                    <a:pt x="30480" y="183833"/>
                    <a:pt x="75248" y="200978"/>
                  </a:cubicBezTo>
                  <a:lnTo>
                    <a:pt x="75248" y="254318"/>
                  </a:lnTo>
                  <a:lnTo>
                    <a:pt x="120015" y="209550"/>
                  </a:lnTo>
                  <a:cubicBezTo>
                    <a:pt x="121920" y="209550"/>
                    <a:pt x="124778" y="209550"/>
                    <a:pt x="126683" y="209550"/>
                  </a:cubicBezTo>
                  <a:cubicBezTo>
                    <a:pt x="196215" y="209550"/>
                    <a:pt x="253365" y="162878"/>
                    <a:pt x="253365" y="104775"/>
                  </a:cubicBezTo>
                  <a:cubicBezTo>
                    <a:pt x="252413" y="46673"/>
                    <a:pt x="196215" y="0"/>
                    <a:pt x="126683"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0" name="Google Shape;100;p3"/>
            <p:cNvSpPr/>
            <p:nvPr/>
          </p:nvSpPr>
          <p:spPr>
            <a:xfrm>
              <a:off x="5423057" y="3179185"/>
              <a:ext cx="214312" cy="248602"/>
            </a:xfrm>
            <a:custGeom>
              <a:avLst/>
              <a:gdLst/>
              <a:ahLst/>
              <a:cxnLst/>
              <a:rect l="l" t="t" r="r" b="b"/>
              <a:pathLst>
                <a:path w="214312" h="248602" extrusionOk="0">
                  <a:moveTo>
                    <a:pt x="62865" y="1905"/>
                  </a:moveTo>
                  <a:cubicBezTo>
                    <a:pt x="70485" y="952"/>
                    <a:pt x="79057" y="0"/>
                    <a:pt x="87630" y="0"/>
                  </a:cubicBezTo>
                  <a:cubicBezTo>
                    <a:pt x="157163" y="0"/>
                    <a:pt x="214313" y="46672"/>
                    <a:pt x="214313" y="104775"/>
                  </a:cubicBezTo>
                  <a:cubicBezTo>
                    <a:pt x="214313" y="140970"/>
                    <a:pt x="192405" y="173355"/>
                    <a:pt x="158115" y="191453"/>
                  </a:cubicBezTo>
                  <a:lnTo>
                    <a:pt x="158115" y="248603"/>
                  </a:lnTo>
                  <a:lnTo>
                    <a:pt x="116205" y="206692"/>
                  </a:lnTo>
                  <a:cubicBezTo>
                    <a:pt x="106680" y="208598"/>
                    <a:pt x="97155" y="209550"/>
                    <a:pt x="87630" y="209550"/>
                  </a:cubicBezTo>
                  <a:cubicBezTo>
                    <a:pt x="53340" y="209550"/>
                    <a:pt x="22860" y="198120"/>
                    <a:pt x="0" y="180975"/>
                  </a:cubicBezTo>
                  <a:cubicBezTo>
                    <a:pt x="22860" y="199073"/>
                    <a:pt x="53340" y="209550"/>
                    <a:pt x="87630" y="209550"/>
                  </a:cubicBezTo>
                  <a:cubicBezTo>
                    <a:pt x="97155" y="209550"/>
                    <a:pt x="107632" y="208598"/>
                    <a:pt x="116205" y="206692"/>
                  </a:cubicBezTo>
                  <a:lnTo>
                    <a:pt x="158115" y="248603"/>
                  </a:lnTo>
                  <a:lnTo>
                    <a:pt x="158115" y="191453"/>
                  </a:lnTo>
                  <a:cubicBezTo>
                    <a:pt x="191452" y="172403"/>
                    <a:pt x="214313" y="140970"/>
                    <a:pt x="214313" y="104775"/>
                  </a:cubicBezTo>
                  <a:cubicBezTo>
                    <a:pt x="214313" y="46672"/>
                    <a:pt x="158115" y="0"/>
                    <a:pt x="87630" y="0"/>
                  </a:cubicBezTo>
                  <a:cubicBezTo>
                    <a:pt x="79057" y="0"/>
                    <a:pt x="70485" y="952"/>
                    <a:pt x="62865" y="1905"/>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1" name="Google Shape;101;p3"/>
            <p:cNvSpPr/>
            <p:nvPr/>
          </p:nvSpPr>
          <p:spPr>
            <a:xfrm>
              <a:off x="5384005" y="3199187"/>
              <a:ext cx="53340" cy="121920"/>
            </a:xfrm>
            <a:custGeom>
              <a:avLst/>
              <a:gdLst/>
              <a:ahLst/>
              <a:cxnLst/>
              <a:rect l="l" t="t" r="r" b="b"/>
              <a:pathLst>
                <a:path w="53340" h="121920" extrusionOk="0">
                  <a:moveTo>
                    <a:pt x="7620" y="121920"/>
                  </a:moveTo>
                  <a:cubicBezTo>
                    <a:pt x="2857" y="110490"/>
                    <a:pt x="0" y="98108"/>
                    <a:pt x="0" y="85725"/>
                  </a:cubicBezTo>
                  <a:cubicBezTo>
                    <a:pt x="0" y="50483"/>
                    <a:pt x="20955" y="19050"/>
                    <a:pt x="53340" y="0"/>
                  </a:cubicBezTo>
                  <a:cubicBezTo>
                    <a:pt x="20955" y="19050"/>
                    <a:pt x="0" y="50483"/>
                    <a:pt x="0" y="85725"/>
                  </a:cubicBezTo>
                  <a:cubicBezTo>
                    <a:pt x="0" y="98108"/>
                    <a:pt x="2857" y="110490"/>
                    <a:pt x="7620" y="12192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2" name="Google Shape;102;p3"/>
            <p:cNvSpPr/>
            <p:nvPr/>
          </p:nvSpPr>
          <p:spPr>
            <a:xfrm>
              <a:off x="5370669" y="3063932"/>
              <a:ext cx="239077" cy="122872"/>
            </a:xfrm>
            <a:custGeom>
              <a:avLst/>
              <a:gdLst/>
              <a:ahLst/>
              <a:cxnLst/>
              <a:rect l="l" t="t" r="r" b="b"/>
              <a:pathLst>
                <a:path w="239077" h="122872" extrusionOk="0">
                  <a:moveTo>
                    <a:pt x="237172" y="122873"/>
                  </a:moveTo>
                  <a:cubicBezTo>
                    <a:pt x="238125" y="117158"/>
                    <a:pt x="239078" y="110490"/>
                    <a:pt x="239078" y="104775"/>
                  </a:cubicBezTo>
                  <a:cubicBezTo>
                    <a:pt x="239078" y="46673"/>
                    <a:pt x="182880" y="0"/>
                    <a:pt x="112395" y="0"/>
                  </a:cubicBezTo>
                  <a:cubicBezTo>
                    <a:pt x="63818" y="0"/>
                    <a:pt x="20955" y="22860"/>
                    <a:pt x="0" y="57150"/>
                  </a:cubicBezTo>
                  <a:cubicBezTo>
                    <a:pt x="20955" y="22860"/>
                    <a:pt x="63818" y="0"/>
                    <a:pt x="112395" y="0"/>
                  </a:cubicBezTo>
                  <a:cubicBezTo>
                    <a:pt x="181928" y="0"/>
                    <a:pt x="239078" y="46673"/>
                    <a:pt x="239078" y="104775"/>
                  </a:cubicBezTo>
                  <a:cubicBezTo>
                    <a:pt x="239078" y="111443"/>
                    <a:pt x="238125" y="117158"/>
                    <a:pt x="237172" y="122873"/>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3" name="Google Shape;103;p3"/>
            <p:cNvSpPr/>
            <p:nvPr/>
          </p:nvSpPr>
          <p:spPr>
            <a:xfrm>
              <a:off x="5501162" y="3228714"/>
              <a:ext cx="86677" cy="73342"/>
            </a:xfrm>
            <a:custGeom>
              <a:avLst/>
              <a:gdLst/>
              <a:ahLst/>
              <a:cxnLst/>
              <a:rect l="l" t="t" r="r" b="b"/>
              <a:pathLst>
                <a:path w="86677" h="73342" extrusionOk="0">
                  <a:moveTo>
                    <a:pt x="86678" y="0"/>
                  </a:moveTo>
                  <a:cubicBezTo>
                    <a:pt x="82867" y="4763"/>
                    <a:pt x="78105" y="9525"/>
                    <a:pt x="72390" y="14288"/>
                  </a:cubicBezTo>
                  <a:lnTo>
                    <a:pt x="72390" y="73343"/>
                  </a:lnTo>
                  <a:lnTo>
                    <a:pt x="35242" y="36195"/>
                  </a:lnTo>
                  <a:cubicBezTo>
                    <a:pt x="24765" y="40005"/>
                    <a:pt x="12383" y="42863"/>
                    <a:pt x="0" y="44768"/>
                  </a:cubicBezTo>
                  <a:cubicBezTo>
                    <a:pt x="12383" y="42863"/>
                    <a:pt x="23813" y="40005"/>
                    <a:pt x="35242" y="36195"/>
                  </a:cubicBezTo>
                  <a:lnTo>
                    <a:pt x="72390" y="73343"/>
                  </a:lnTo>
                  <a:lnTo>
                    <a:pt x="72390" y="14288"/>
                  </a:lnTo>
                  <a:cubicBezTo>
                    <a:pt x="77153" y="9525"/>
                    <a:pt x="81915" y="4763"/>
                    <a:pt x="86678"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4" name="Google Shape;104;p3"/>
            <p:cNvSpPr/>
            <p:nvPr/>
          </p:nvSpPr>
          <p:spPr>
            <a:xfrm>
              <a:off x="5412580" y="3256337"/>
              <a:ext cx="44767" cy="15239"/>
            </a:xfrm>
            <a:custGeom>
              <a:avLst/>
              <a:gdLst/>
              <a:ahLst/>
              <a:cxnLst/>
              <a:rect l="l" t="t" r="r" b="b"/>
              <a:pathLst>
                <a:path w="44767" h="15239" extrusionOk="0">
                  <a:moveTo>
                    <a:pt x="44767" y="15240"/>
                  </a:moveTo>
                  <a:cubicBezTo>
                    <a:pt x="28575" y="12382"/>
                    <a:pt x="13335" y="6667"/>
                    <a:pt x="0" y="0"/>
                  </a:cubicBezTo>
                  <a:cubicBezTo>
                    <a:pt x="14288" y="7620"/>
                    <a:pt x="28575" y="12382"/>
                    <a:pt x="44767" y="1524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5" name="Google Shape;105;p3"/>
            <p:cNvSpPr/>
            <p:nvPr/>
          </p:nvSpPr>
          <p:spPr>
            <a:xfrm>
              <a:off x="5357335" y="3168707"/>
              <a:ext cx="20002" cy="57150"/>
            </a:xfrm>
            <a:custGeom>
              <a:avLst/>
              <a:gdLst/>
              <a:ahLst/>
              <a:cxnLst/>
              <a:rect l="l" t="t" r="r" b="b"/>
              <a:pathLst>
                <a:path w="20002" h="57150" extrusionOk="0">
                  <a:moveTo>
                    <a:pt x="20002" y="57150"/>
                  </a:moveTo>
                  <a:cubicBezTo>
                    <a:pt x="7620" y="40958"/>
                    <a:pt x="0" y="20955"/>
                    <a:pt x="0" y="0"/>
                  </a:cubicBezTo>
                  <a:cubicBezTo>
                    <a:pt x="0" y="20955"/>
                    <a:pt x="6667" y="40958"/>
                    <a:pt x="20002" y="5715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06" name="Google Shape;106;p3"/>
          <p:cNvGrpSpPr/>
          <p:nvPr/>
        </p:nvGrpSpPr>
        <p:grpSpPr>
          <a:xfrm>
            <a:off x="742910" y="3674393"/>
            <a:ext cx="481601" cy="502724"/>
            <a:chOff x="4669517" y="2835298"/>
            <a:chExt cx="398018" cy="415475"/>
          </a:xfrm>
        </p:grpSpPr>
        <p:sp>
          <p:nvSpPr>
            <p:cNvPr id="107" name="Google Shape;107;p3"/>
            <p:cNvSpPr/>
            <p:nvPr/>
          </p:nvSpPr>
          <p:spPr>
            <a:xfrm rot="2700000">
              <a:off x="4677408" y="3204783"/>
              <a:ext cx="38099" cy="38099"/>
            </a:xfrm>
            <a:custGeom>
              <a:avLst/>
              <a:gdLst/>
              <a:ahLst/>
              <a:cxnLst/>
              <a:rect l="l" t="t" r="r" b="b"/>
              <a:pathLst>
                <a:path w="38099" h="38099" extrusionOk="0">
                  <a:moveTo>
                    <a:pt x="0" y="0"/>
                  </a:moveTo>
                  <a:lnTo>
                    <a:pt x="38100" y="0"/>
                  </a:lnTo>
                  <a:lnTo>
                    <a:pt x="38100" y="38100"/>
                  </a:lnTo>
                  <a:lnTo>
                    <a:pt x="0" y="3810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8" name="Google Shape;108;p3"/>
            <p:cNvSpPr/>
            <p:nvPr/>
          </p:nvSpPr>
          <p:spPr>
            <a:xfrm>
              <a:off x="4770118" y="2881732"/>
              <a:ext cx="266461" cy="267176"/>
            </a:xfrm>
            <a:custGeom>
              <a:avLst/>
              <a:gdLst/>
              <a:ahLst/>
              <a:cxnLst/>
              <a:rect l="l" t="t" r="r" b="b"/>
              <a:pathLst>
                <a:path w="266461" h="267176" extrusionOk="0">
                  <a:moveTo>
                    <a:pt x="227886" y="39291"/>
                  </a:moveTo>
                  <a:cubicBezTo>
                    <a:pt x="175498" y="-13097"/>
                    <a:pt x="91678" y="-13097"/>
                    <a:pt x="39291" y="39291"/>
                  </a:cubicBezTo>
                  <a:cubicBezTo>
                    <a:pt x="-13097" y="91678"/>
                    <a:pt x="-13097" y="175498"/>
                    <a:pt x="39291" y="227886"/>
                  </a:cubicBezTo>
                  <a:cubicBezTo>
                    <a:pt x="91678" y="280273"/>
                    <a:pt x="175498" y="280273"/>
                    <a:pt x="227886" y="227886"/>
                  </a:cubicBezTo>
                  <a:cubicBezTo>
                    <a:pt x="279321" y="176451"/>
                    <a:pt x="279321" y="91678"/>
                    <a:pt x="227886" y="39291"/>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9" name="Google Shape;109;p3"/>
            <p:cNvSpPr/>
            <p:nvPr/>
          </p:nvSpPr>
          <p:spPr>
            <a:xfrm rot="2700000">
              <a:off x="4727858" y="3120886"/>
              <a:ext cx="38099" cy="104773"/>
            </a:xfrm>
            <a:custGeom>
              <a:avLst/>
              <a:gdLst/>
              <a:ahLst/>
              <a:cxnLst/>
              <a:rect l="l" t="t" r="r" b="b"/>
              <a:pathLst>
                <a:path w="38099" h="104773" extrusionOk="0">
                  <a:moveTo>
                    <a:pt x="0" y="0"/>
                  </a:moveTo>
                  <a:lnTo>
                    <a:pt x="38100" y="0"/>
                  </a:lnTo>
                  <a:lnTo>
                    <a:pt x="38100" y="104774"/>
                  </a:lnTo>
                  <a:lnTo>
                    <a:pt x="0" y="104774"/>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0" name="Google Shape;110;p3"/>
            <p:cNvGrpSpPr/>
            <p:nvPr/>
          </p:nvGrpSpPr>
          <p:grpSpPr>
            <a:xfrm>
              <a:off x="4738924" y="2835298"/>
              <a:ext cx="328611" cy="360997"/>
              <a:chOff x="4738924" y="2835298"/>
              <a:chExt cx="328611" cy="360997"/>
            </a:xfrm>
          </p:grpSpPr>
          <p:sp>
            <p:nvSpPr>
              <p:cNvPr id="111" name="Google Shape;111;p3"/>
              <p:cNvSpPr/>
              <p:nvPr/>
            </p:nvSpPr>
            <p:spPr>
              <a:xfrm>
                <a:off x="5002766" y="3124858"/>
                <a:ext cx="64769" cy="71437"/>
              </a:xfrm>
              <a:custGeom>
                <a:avLst/>
                <a:gdLst/>
                <a:ahLst/>
                <a:cxnLst/>
                <a:rect l="l" t="t" r="r" b="b"/>
                <a:pathLst>
                  <a:path w="64769" h="71437" extrusionOk="0">
                    <a:moveTo>
                      <a:pt x="0" y="71438"/>
                    </a:moveTo>
                    <a:lnTo>
                      <a:pt x="64770" y="71438"/>
                    </a:lnTo>
                    <a:lnTo>
                      <a:pt x="6477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112;p3"/>
              <p:cNvSpPr/>
              <p:nvPr/>
            </p:nvSpPr>
            <p:spPr>
              <a:xfrm>
                <a:off x="4738924" y="2835298"/>
                <a:ext cx="64770" cy="71437"/>
              </a:xfrm>
              <a:custGeom>
                <a:avLst/>
                <a:gdLst/>
                <a:ahLst/>
                <a:cxnLst/>
                <a:rect l="l" t="t" r="r" b="b"/>
                <a:pathLst>
                  <a:path w="64770" h="71437" extrusionOk="0">
                    <a:moveTo>
                      <a:pt x="64770" y="0"/>
                    </a:moveTo>
                    <a:lnTo>
                      <a:pt x="0" y="0"/>
                    </a:lnTo>
                    <a:lnTo>
                      <a:pt x="0" y="71438"/>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3" name="Google Shape;113;p3"/>
              <p:cNvSpPr/>
              <p:nvPr/>
            </p:nvSpPr>
            <p:spPr>
              <a:xfrm>
                <a:off x="5002766" y="2835298"/>
                <a:ext cx="64769" cy="71437"/>
              </a:xfrm>
              <a:custGeom>
                <a:avLst/>
                <a:gdLst/>
                <a:ahLst/>
                <a:cxnLst/>
                <a:rect l="l" t="t" r="r" b="b"/>
                <a:pathLst>
                  <a:path w="64769" h="71437" extrusionOk="0">
                    <a:moveTo>
                      <a:pt x="64770" y="71438"/>
                    </a:moveTo>
                    <a:lnTo>
                      <a:pt x="64770" y="0"/>
                    </a:ln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14" name="Google Shape;114;p3"/>
            <p:cNvSpPr/>
            <p:nvPr/>
          </p:nvSpPr>
          <p:spPr>
            <a:xfrm>
              <a:off x="4783691" y="3112476"/>
              <a:ext cx="24764" cy="23812"/>
            </a:xfrm>
            <a:custGeom>
              <a:avLst/>
              <a:gdLst/>
              <a:ahLst/>
              <a:cxnLst/>
              <a:rect l="l" t="t" r="r" b="b"/>
              <a:pathLst>
                <a:path w="24764" h="23812" extrusionOk="0">
                  <a:moveTo>
                    <a:pt x="24765" y="0"/>
                  </a:moveTo>
                  <a:lnTo>
                    <a:pt x="0" y="23812"/>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5" name="Google Shape;115;p3"/>
            <p:cNvGrpSpPr/>
            <p:nvPr/>
          </p:nvGrpSpPr>
          <p:grpSpPr>
            <a:xfrm>
              <a:off x="4798931" y="2963886"/>
              <a:ext cx="209549" cy="102869"/>
              <a:chOff x="4798931" y="2963886"/>
              <a:chExt cx="209549" cy="102869"/>
            </a:xfrm>
          </p:grpSpPr>
          <p:sp>
            <p:nvSpPr>
              <p:cNvPr id="116" name="Google Shape;116;p3"/>
              <p:cNvSpPr/>
              <p:nvPr/>
            </p:nvSpPr>
            <p:spPr>
              <a:xfrm>
                <a:off x="4798931" y="2963886"/>
                <a:ext cx="209549" cy="102869"/>
              </a:xfrm>
              <a:custGeom>
                <a:avLst/>
                <a:gdLst/>
                <a:ahLst/>
                <a:cxnLst/>
                <a:rect l="l" t="t" r="r" b="b"/>
                <a:pathLst>
                  <a:path w="209549" h="102869" extrusionOk="0">
                    <a:moveTo>
                      <a:pt x="209550" y="51435"/>
                    </a:moveTo>
                    <a:cubicBezTo>
                      <a:pt x="183833" y="70485"/>
                      <a:pt x="156210" y="102870"/>
                      <a:pt x="104775" y="102870"/>
                    </a:cubicBezTo>
                    <a:cubicBezTo>
                      <a:pt x="53340" y="102870"/>
                      <a:pt x="25717" y="66675"/>
                      <a:pt x="0" y="51435"/>
                    </a:cubicBezTo>
                    <a:cubicBezTo>
                      <a:pt x="25717" y="36195"/>
                      <a:pt x="53340" y="0"/>
                      <a:pt x="104775" y="0"/>
                    </a:cubicBezTo>
                    <a:cubicBezTo>
                      <a:pt x="155258" y="0"/>
                      <a:pt x="183833" y="37147"/>
                      <a:pt x="209550" y="5143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7" name="Google Shape;117;p3"/>
              <p:cNvSpPr/>
              <p:nvPr/>
            </p:nvSpPr>
            <p:spPr>
              <a:xfrm>
                <a:off x="4855129" y="2967696"/>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8" name="Google Shape;118;p3"/>
              <p:cNvSpPr/>
              <p:nvPr/>
            </p:nvSpPr>
            <p:spPr>
              <a:xfrm>
                <a:off x="4892276" y="2994366"/>
                <a:ext cx="9525" cy="19050"/>
              </a:xfrm>
              <a:custGeom>
                <a:avLst/>
                <a:gdLst/>
                <a:ahLst/>
                <a:cxnLst/>
                <a:rect l="l" t="t" r="r" b="b"/>
                <a:pathLst>
                  <a:path w="9525" h="19050" extrusionOk="0">
                    <a:moveTo>
                      <a:pt x="0" y="0"/>
                    </a:moveTo>
                    <a:lnTo>
                      <a:pt x="0" y="1905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119" name="Google Shape;119;p3"/>
          <p:cNvSpPr txBox="1"/>
          <p:nvPr/>
        </p:nvSpPr>
        <p:spPr>
          <a:xfrm>
            <a:off x="7167343" y="1"/>
            <a:ext cx="5024657" cy="6515670"/>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20" name="Google Shape;120;p3"/>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3</a:t>
            </a:fld>
            <a:endParaRPr sz="900">
              <a:solidFill>
                <a:schemeClr val="lt1"/>
              </a:solidFill>
              <a:latin typeface="Quattrocento Sans"/>
              <a:ea typeface="Quattrocento Sans"/>
              <a:cs typeface="Quattrocento Sans"/>
              <a:sym typeface="Quattrocento Sans"/>
            </a:endParaRPr>
          </a:p>
        </p:txBody>
      </p:sp>
      <p:pic>
        <p:nvPicPr>
          <p:cNvPr id="121" name="Google Shape;121;p3"/>
          <p:cNvPicPr preferRelativeResize="0"/>
          <p:nvPr/>
        </p:nvPicPr>
        <p:blipFill rotWithShape="1">
          <a:blip r:embed="rId4">
            <a:alphaModFix/>
          </a:blip>
          <a:srcRect/>
          <a:stretch/>
        </p:blipFill>
        <p:spPr>
          <a:xfrm>
            <a:off x="10646978" y="445701"/>
            <a:ext cx="1114004" cy="246619"/>
          </a:xfrm>
          <a:prstGeom prst="rect">
            <a:avLst/>
          </a:prstGeom>
          <a:noFill/>
          <a:ln>
            <a:noFill/>
          </a:ln>
        </p:spPr>
      </p:pic>
      <p:sp>
        <p:nvSpPr>
          <p:cNvPr id="2" name="Google Shape;164;p5">
            <a:extLst>
              <a:ext uri="{FF2B5EF4-FFF2-40B4-BE49-F238E27FC236}">
                <a16:creationId xmlns:a16="http://schemas.microsoft.com/office/drawing/2014/main" id="{C21B4CEE-AA4F-8113-34AA-305508EFC479}"/>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3</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1" y="1862138"/>
            <a:ext cx="12190677" cy="11210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27" name="Google Shape;127;p4" descr="A picture containing person, window, indoor&#10;&#10;Description automatically generated"/>
          <p:cNvPicPr preferRelativeResize="0"/>
          <p:nvPr/>
        </p:nvPicPr>
        <p:blipFill rotWithShape="1">
          <a:blip r:embed="rId3">
            <a:alphaModFix/>
          </a:blip>
          <a:srcRect l="4322" r="50566"/>
          <a:stretch/>
        </p:blipFill>
        <p:spPr>
          <a:xfrm flipH="1">
            <a:off x="7550068" y="0"/>
            <a:ext cx="4640605" cy="6601395"/>
          </a:xfrm>
          <a:prstGeom prst="rect">
            <a:avLst/>
          </a:prstGeom>
          <a:noFill/>
          <a:ln>
            <a:noFill/>
          </a:ln>
        </p:spPr>
      </p:pic>
      <p:sp>
        <p:nvSpPr>
          <p:cNvPr id="128" name="Google Shape;128;p4"/>
          <p:cNvSpPr txBox="1"/>
          <p:nvPr/>
        </p:nvSpPr>
        <p:spPr>
          <a:xfrm>
            <a:off x="1542948" y="2145579"/>
            <a:ext cx="4030536"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ca-ES" sz="1800" b="0" i="0" u="none" strike="noStrike" cap="none">
                <a:solidFill>
                  <a:schemeClr val="lt1"/>
                </a:solidFill>
                <a:latin typeface="Quattrocento Sans"/>
                <a:ea typeface="Quattrocento Sans"/>
                <a:cs typeface="Quattrocento Sans"/>
                <a:sym typeface="Quattrocento Sans"/>
              </a:rPr>
              <a:t>LA COMUNICACIÓ A LES ENTREVISTES DE SELECCIÓ</a:t>
            </a:r>
            <a:endParaRPr/>
          </a:p>
        </p:txBody>
      </p:sp>
      <p:cxnSp>
        <p:nvCxnSpPr>
          <p:cNvPr id="129" name="Google Shape;129;p4"/>
          <p:cNvCxnSpPr/>
          <p:nvPr/>
        </p:nvCxnSpPr>
        <p:spPr>
          <a:xfrm rot="10800000">
            <a:off x="1405904" y="2179229"/>
            <a:ext cx="0" cy="803955"/>
          </a:xfrm>
          <a:prstGeom prst="straightConnector1">
            <a:avLst/>
          </a:prstGeom>
          <a:noFill/>
          <a:ln w="19050" cap="rnd" cmpd="sng">
            <a:solidFill>
              <a:schemeClr val="lt1"/>
            </a:solidFill>
            <a:prstDash val="solid"/>
            <a:round/>
            <a:headEnd type="none" w="sm" len="sm"/>
            <a:tailEnd type="none" w="sm" len="sm"/>
          </a:ln>
        </p:spPr>
      </p:cxnSp>
      <p:sp>
        <p:nvSpPr>
          <p:cNvPr id="130" name="Google Shape;130;p4"/>
          <p:cNvSpPr/>
          <p:nvPr/>
        </p:nvSpPr>
        <p:spPr>
          <a:xfrm>
            <a:off x="1307908" y="2048042"/>
            <a:ext cx="316960" cy="316960"/>
          </a:xfrm>
          <a:prstGeom prst="ellipse">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131" name="Google Shape;131;p4"/>
          <p:cNvGrpSpPr/>
          <p:nvPr/>
        </p:nvGrpSpPr>
        <p:grpSpPr>
          <a:xfrm>
            <a:off x="1335130" y="3502504"/>
            <a:ext cx="5793430" cy="1500358"/>
            <a:chOff x="6713534" y="1874585"/>
            <a:chExt cx="5793430" cy="1500358"/>
          </a:xfrm>
        </p:grpSpPr>
        <p:sp>
          <p:nvSpPr>
            <p:cNvPr id="132" name="Google Shape;132;p4"/>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3" name="Google Shape;133;p4"/>
            <p:cNvSpPr txBox="1"/>
            <p:nvPr/>
          </p:nvSpPr>
          <p:spPr>
            <a:xfrm>
              <a:off x="6942240" y="2005337"/>
              <a:ext cx="5564724" cy="13696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ELS TEUS OBJECTIUS</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Demanar informació del lloc i de l'empresa</a:t>
              </a:r>
              <a:endParaRPr sz="14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Demostrar que SAPS, POTS I VOLS el que requereix el perfil del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Transmetre la teva COMPETÈNCIA LABORAL per al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Demostrar que realment ESTÀS INTERESSAT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Agradar-li, causar una impressió positiva en l'entrevistador</a:t>
              </a:r>
              <a:endParaRPr/>
            </a:p>
          </p:txBody>
        </p:sp>
      </p:grpSp>
      <p:cxnSp>
        <p:nvCxnSpPr>
          <p:cNvPr id="134" name="Google Shape;134;p4"/>
          <p:cNvCxnSpPr/>
          <p:nvPr/>
        </p:nvCxnSpPr>
        <p:spPr>
          <a:xfrm>
            <a:off x="1405904" y="2983184"/>
            <a:ext cx="0" cy="662235"/>
          </a:xfrm>
          <a:prstGeom prst="straightConnector1">
            <a:avLst/>
          </a:prstGeom>
          <a:noFill/>
          <a:ln w="19050" cap="rnd" cmpd="sng">
            <a:solidFill>
              <a:schemeClr val="accent1"/>
            </a:solidFill>
            <a:prstDash val="solid"/>
            <a:round/>
            <a:headEnd type="none" w="sm" len="sm"/>
            <a:tailEnd type="none" w="sm" len="sm"/>
          </a:ln>
        </p:spPr>
      </p:cxnSp>
      <p:grpSp>
        <p:nvGrpSpPr>
          <p:cNvPr id="135" name="Google Shape;135;p4"/>
          <p:cNvGrpSpPr/>
          <p:nvPr/>
        </p:nvGrpSpPr>
        <p:grpSpPr>
          <a:xfrm>
            <a:off x="746985" y="2142056"/>
            <a:ext cx="492128" cy="440265"/>
            <a:chOff x="5230652" y="3063932"/>
            <a:chExt cx="406717" cy="363855"/>
          </a:xfrm>
        </p:grpSpPr>
        <p:sp>
          <p:nvSpPr>
            <p:cNvPr id="136" name="Google Shape;136;p4"/>
            <p:cNvSpPr/>
            <p:nvPr/>
          </p:nvSpPr>
          <p:spPr>
            <a:xfrm>
              <a:off x="5230652" y="3142037"/>
              <a:ext cx="253365" cy="254317"/>
            </a:xfrm>
            <a:custGeom>
              <a:avLst/>
              <a:gdLst/>
              <a:ahLst/>
              <a:cxnLst/>
              <a:rect l="l" t="t" r="r" b="b"/>
              <a:pathLst>
                <a:path w="253365" h="254317" extrusionOk="0">
                  <a:moveTo>
                    <a:pt x="126683" y="0"/>
                  </a:moveTo>
                  <a:cubicBezTo>
                    <a:pt x="57150" y="0"/>
                    <a:pt x="0" y="46673"/>
                    <a:pt x="0" y="104775"/>
                  </a:cubicBezTo>
                  <a:cubicBezTo>
                    <a:pt x="0" y="147638"/>
                    <a:pt x="30480" y="183833"/>
                    <a:pt x="75248" y="200978"/>
                  </a:cubicBezTo>
                  <a:lnTo>
                    <a:pt x="75248" y="254318"/>
                  </a:lnTo>
                  <a:lnTo>
                    <a:pt x="120015" y="209550"/>
                  </a:lnTo>
                  <a:cubicBezTo>
                    <a:pt x="121920" y="209550"/>
                    <a:pt x="124778" y="209550"/>
                    <a:pt x="126683" y="209550"/>
                  </a:cubicBezTo>
                  <a:cubicBezTo>
                    <a:pt x="196215" y="209550"/>
                    <a:pt x="253365" y="162878"/>
                    <a:pt x="253365" y="104775"/>
                  </a:cubicBezTo>
                  <a:cubicBezTo>
                    <a:pt x="252413" y="46673"/>
                    <a:pt x="196215" y="0"/>
                    <a:pt x="126683"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7" name="Google Shape;137;p4"/>
            <p:cNvSpPr/>
            <p:nvPr/>
          </p:nvSpPr>
          <p:spPr>
            <a:xfrm>
              <a:off x="5423057" y="3179185"/>
              <a:ext cx="214312" cy="248602"/>
            </a:xfrm>
            <a:custGeom>
              <a:avLst/>
              <a:gdLst/>
              <a:ahLst/>
              <a:cxnLst/>
              <a:rect l="l" t="t" r="r" b="b"/>
              <a:pathLst>
                <a:path w="214312" h="248602" extrusionOk="0">
                  <a:moveTo>
                    <a:pt x="62865" y="1905"/>
                  </a:moveTo>
                  <a:cubicBezTo>
                    <a:pt x="70485" y="952"/>
                    <a:pt x="79057" y="0"/>
                    <a:pt x="87630" y="0"/>
                  </a:cubicBezTo>
                  <a:cubicBezTo>
                    <a:pt x="157163" y="0"/>
                    <a:pt x="214313" y="46672"/>
                    <a:pt x="214313" y="104775"/>
                  </a:cubicBezTo>
                  <a:cubicBezTo>
                    <a:pt x="214313" y="140970"/>
                    <a:pt x="192405" y="173355"/>
                    <a:pt x="158115" y="191453"/>
                  </a:cubicBezTo>
                  <a:lnTo>
                    <a:pt x="158115" y="248603"/>
                  </a:lnTo>
                  <a:lnTo>
                    <a:pt x="116205" y="206692"/>
                  </a:lnTo>
                  <a:cubicBezTo>
                    <a:pt x="106680" y="208598"/>
                    <a:pt x="97155" y="209550"/>
                    <a:pt x="87630" y="209550"/>
                  </a:cubicBezTo>
                  <a:cubicBezTo>
                    <a:pt x="53340" y="209550"/>
                    <a:pt x="22860" y="198120"/>
                    <a:pt x="0" y="180975"/>
                  </a:cubicBezTo>
                  <a:cubicBezTo>
                    <a:pt x="22860" y="199073"/>
                    <a:pt x="53340" y="209550"/>
                    <a:pt x="87630" y="209550"/>
                  </a:cubicBezTo>
                  <a:cubicBezTo>
                    <a:pt x="97155" y="209550"/>
                    <a:pt x="107632" y="208598"/>
                    <a:pt x="116205" y="206692"/>
                  </a:cubicBezTo>
                  <a:lnTo>
                    <a:pt x="158115" y="248603"/>
                  </a:lnTo>
                  <a:lnTo>
                    <a:pt x="158115" y="191453"/>
                  </a:lnTo>
                  <a:cubicBezTo>
                    <a:pt x="191452" y="172403"/>
                    <a:pt x="214313" y="140970"/>
                    <a:pt x="214313" y="104775"/>
                  </a:cubicBezTo>
                  <a:cubicBezTo>
                    <a:pt x="214313" y="46672"/>
                    <a:pt x="158115" y="0"/>
                    <a:pt x="87630" y="0"/>
                  </a:cubicBezTo>
                  <a:cubicBezTo>
                    <a:pt x="79057" y="0"/>
                    <a:pt x="70485" y="952"/>
                    <a:pt x="62865" y="1905"/>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8" name="Google Shape;138;p4"/>
            <p:cNvSpPr/>
            <p:nvPr/>
          </p:nvSpPr>
          <p:spPr>
            <a:xfrm>
              <a:off x="5384005" y="3199187"/>
              <a:ext cx="53340" cy="121920"/>
            </a:xfrm>
            <a:custGeom>
              <a:avLst/>
              <a:gdLst/>
              <a:ahLst/>
              <a:cxnLst/>
              <a:rect l="l" t="t" r="r" b="b"/>
              <a:pathLst>
                <a:path w="53340" h="121920" extrusionOk="0">
                  <a:moveTo>
                    <a:pt x="7620" y="121920"/>
                  </a:moveTo>
                  <a:cubicBezTo>
                    <a:pt x="2857" y="110490"/>
                    <a:pt x="0" y="98108"/>
                    <a:pt x="0" y="85725"/>
                  </a:cubicBezTo>
                  <a:cubicBezTo>
                    <a:pt x="0" y="50483"/>
                    <a:pt x="20955" y="19050"/>
                    <a:pt x="53340" y="0"/>
                  </a:cubicBezTo>
                  <a:cubicBezTo>
                    <a:pt x="20955" y="19050"/>
                    <a:pt x="0" y="50483"/>
                    <a:pt x="0" y="85725"/>
                  </a:cubicBezTo>
                  <a:cubicBezTo>
                    <a:pt x="0" y="98108"/>
                    <a:pt x="2857" y="110490"/>
                    <a:pt x="7620" y="12192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9" name="Google Shape;139;p4"/>
            <p:cNvSpPr/>
            <p:nvPr/>
          </p:nvSpPr>
          <p:spPr>
            <a:xfrm>
              <a:off x="5370669" y="3063932"/>
              <a:ext cx="239077" cy="122872"/>
            </a:xfrm>
            <a:custGeom>
              <a:avLst/>
              <a:gdLst/>
              <a:ahLst/>
              <a:cxnLst/>
              <a:rect l="l" t="t" r="r" b="b"/>
              <a:pathLst>
                <a:path w="239077" h="122872" extrusionOk="0">
                  <a:moveTo>
                    <a:pt x="237172" y="122873"/>
                  </a:moveTo>
                  <a:cubicBezTo>
                    <a:pt x="238125" y="117158"/>
                    <a:pt x="239078" y="110490"/>
                    <a:pt x="239078" y="104775"/>
                  </a:cubicBezTo>
                  <a:cubicBezTo>
                    <a:pt x="239078" y="46673"/>
                    <a:pt x="182880" y="0"/>
                    <a:pt x="112395" y="0"/>
                  </a:cubicBezTo>
                  <a:cubicBezTo>
                    <a:pt x="63818" y="0"/>
                    <a:pt x="20955" y="22860"/>
                    <a:pt x="0" y="57150"/>
                  </a:cubicBezTo>
                  <a:cubicBezTo>
                    <a:pt x="20955" y="22860"/>
                    <a:pt x="63818" y="0"/>
                    <a:pt x="112395" y="0"/>
                  </a:cubicBezTo>
                  <a:cubicBezTo>
                    <a:pt x="181928" y="0"/>
                    <a:pt x="239078" y="46673"/>
                    <a:pt x="239078" y="104775"/>
                  </a:cubicBezTo>
                  <a:cubicBezTo>
                    <a:pt x="239078" y="111443"/>
                    <a:pt x="238125" y="117158"/>
                    <a:pt x="237172" y="122873"/>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0" name="Google Shape;140;p4"/>
            <p:cNvSpPr/>
            <p:nvPr/>
          </p:nvSpPr>
          <p:spPr>
            <a:xfrm>
              <a:off x="5501162" y="3228714"/>
              <a:ext cx="86677" cy="73342"/>
            </a:xfrm>
            <a:custGeom>
              <a:avLst/>
              <a:gdLst/>
              <a:ahLst/>
              <a:cxnLst/>
              <a:rect l="l" t="t" r="r" b="b"/>
              <a:pathLst>
                <a:path w="86677" h="73342" extrusionOk="0">
                  <a:moveTo>
                    <a:pt x="86678" y="0"/>
                  </a:moveTo>
                  <a:cubicBezTo>
                    <a:pt x="82867" y="4763"/>
                    <a:pt x="78105" y="9525"/>
                    <a:pt x="72390" y="14288"/>
                  </a:cubicBezTo>
                  <a:lnTo>
                    <a:pt x="72390" y="73343"/>
                  </a:lnTo>
                  <a:lnTo>
                    <a:pt x="35242" y="36195"/>
                  </a:lnTo>
                  <a:cubicBezTo>
                    <a:pt x="24765" y="40005"/>
                    <a:pt x="12383" y="42863"/>
                    <a:pt x="0" y="44768"/>
                  </a:cubicBezTo>
                  <a:cubicBezTo>
                    <a:pt x="12383" y="42863"/>
                    <a:pt x="23813" y="40005"/>
                    <a:pt x="35242" y="36195"/>
                  </a:cubicBezTo>
                  <a:lnTo>
                    <a:pt x="72390" y="73343"/>
                  </a:lnTo>
                  <a:lnTo>
                    <a:pt x="72390" y="14288"/>
                  </a:lnTo>
                  <a:cubicBezTo>
                    <a:pt x="77153" y="9525"/>
                    <a:pt x="81915" y="4763"/>
                    <a:pt x="86678"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1" name="Google Shape;141;p4"/>
            <p:cNvSpPr/>
            <p:nvPr/>
          </p:nvSpPr>
          <p:spPr>
            <a:xfrm>
              <a:off x="5412580" y="3256337"/>
              <a:ext cx="44767" cy="15239"/>
            </a:xfrm>
            <a:custGeom>
              <a:avLst/>
              <a:gdLst/>
              <a:ahLst/>
              <a:cxnLst/>
              <a:rect l="l" t="t" r="r" b="b"/>
              <a:pathLst>
                <a:path w="44767" h="15239" extrusionOk="0">
                  <a:moveTo>
                    <a:pt x="44767" y="15240"/>
                  </a:moveTo>
                  <a:cubicBezTo>
                    <a:pt x="28575" y="12382"/>
                    <a:pt x="13335" y="6667"/>
                    <a:pt x="0" y="0"/>
                  </a:cubicBezTo>
                  <a:cubicBezTo>
                    <a:pt x="14288" y="7620"/>
                    <a:pt x="28575" y="12382"/>
                    <a:pt x="44767" y="1524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2" name="Google Shape;142;p4"/>
            <p:cNvSpPr/>
            <p:nvPr/>
          </p:nvSpPr>
          <p:spPr>
            <a:xfrm>
              <a:off x="5357335" y="3168707"/>
              <a:ext cx="20002" cy="57150"/>
            </a:xfrm>
            <a:custGeom>
              <a:avLst/>
              <a:gdLst/>
              <a:ahLst/>
              <a:cxnLst/>
              <a:rect l="l" t="t" r="r" b="b"/>
              <a:pathLst>
                <a:path w="20002" h="57150" extrusionOk="0">
                  <a:moveTo>
                    <a:pt x="20002" y="57150"/>
                  </a:moveTo>
                  <a:cubicBezTo>
                    <a:pt x="7620" y="40958"/>
                    <a:pt x="0" y="20955"/>
                    <a:pt x="0" y="0"/>
                  </a:cubicBezTo>
                  <a:cubicBezTo>
                    <a:pt x="0" y="20955"/>
                    <a:pt x="6667" y="40958"/>
                    <a:pt x="20002" y="5715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43" name="Google Shape;143;p4"/>
          <p:cNvSpPr txBox="1"/>
          <p:nvPr/>
        </p:nvSpPr>
        <p:spPr>
          <a:xfrm>
            <a:off x="7551398" y="1"/>
            <a:ext cx="4640603" cy="6601396"/>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44" name="Google Shape;144;p4"/>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01. </a:t>
            </a:r>
            <a:r>
              <a:rPr lang="ca-ES" sz="2800" b="0" i="0" u="none" strike="noStrike" cap="none">
                <a:solidFill>
                  <a:schemeClr val="dk1"/>
                </a:solidFill>
                <a:latin typeface="Quattrocento Sans"/>
                <a:ea typeface="Quattrocento Sans"/>
                <a:cs typeface="Quattrocento Sans"/>
                <a:sym typeface="Quattrocento Sans"/>
              </a:rPr>
              <a:t>ENTREVISTES DE TREBALL</a:t>
            </a:r>
            <a:endParaRPr/>
          </a:p>
        </p:txBody>
      </p:sp>
      <p:cxnSp>
        <p:nvCxnSpPr>
          <p:cNvPr id="145" name="Google Shape;145;p4"/>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46" name="Google Shape;146;p4"/>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147" name="Google Shape;147;p4"/>
          <p:cNvGrpSpPr/>
          <p:nvPr/>
        </p:nvGrpSpPr>
        <p:grpSpPr>
          <a:xfrm>
            <a:off x="742909" y="3674394"/>
            <a:ext cx="481601" cy="502725"/>
            <a:chOff x="742909" y="3674394"/>
            <a:chExt cx="481601" cy="502725"/>
          </a:xfrm>
        </p:grpSpPr>
        <p:pic>
          <p:nvPicPr>
            <p:cNvPr id="148" name="Google Shape;148;p4"/>
            <p:cNvPicPr preferRelativeResize="0"/>
            <p:nvPr/>
          </p:nvPicPr>
          <p:blipFill rotWithShape="1">
            <a:blip r:embed="rId4">
              <a:alphaModFix/>
            </a:blip>
            <a:srcRect/>
            <a:stretch/>
          </p:blipFill>
          <p:spPr>
            <a:xfrm>
              <a:off x="919044" y="3782682"/>
              <a:ext cx="219075" cy="228600"/>
            </a:xfrm>
            <a:prstGeom prst="rect">
              <a:avLst/>
            </a:prstGeom>
            <a:noFill/>
            <a:ln>
              <a:noFill/>
            </a:ln>
          </p:spPr>
        </p:pic>
        <p:grpSp>
          <p:nvGrpSpPr>
            <p:cNvPr id="149" name="Google Shape;149;p4"/>
            <p:cNvGrpSpPr/>
            <p:nvPr/>
          </p:nvGrpSpPr>
          <p:grpSpPr>
            <a:xfrm>
              <a:off x="742909" y="3674394"/>
              <a:ext cx="481601" cy="502725"/>
              <a:chOff x="4669517" y="2835298"/>
              <a:chExt cx="398018" cy="415475"/>
            </a:xfrm>
          </p:grpSpPr>
          <p:sp>
            <p:nvSpPr>
              <p:cNvPr id="150" name="Google Shape;150;p4"/>
              <p:cNvSpPr/>
              <p:nvPr/>
            </p:nvSpPr>
            <p:spPr>
              <a:xfrm rot="2700000">
                <a:off x="4677408" y="3204783"/>
                <a:ext cx="38099" cy="38099"/>
              </a:xfrm>
              <a:custGeom>
                <a:avLst/>
                <a:gdLst/>
                <a:ahLst/>
                <a:cxnLst/>
                <a:rect l="l" t="t" r="r" b="b"/>
                <a:pathLst>
                  <a:path w="38099" h="38099" extrusionOk="0">
                    <a:moveTo>
                      <a:pt x="0" y="0"/>
                    </a:moveTo>
                    <a:lnTo>
                      <a:pt x="38100" y="0"/>
                    </a:lnTo>
                    <a:lnTo>
                      <a:pt x="38100" y="38100"/>
                    </a:lnTo>
                    <a:lnTo>
                      <a:pt x="0" y="3810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1" name="Google Shape;151;p4"/>
              <p:cNvSpPr/>
              <p:nvPr/>
            </p:nvSpPr>
            <p:spPr>
              <a:xfrm>
                <a:off x="4770118" y="2881732"/>
                <a:ext cx="266461" cy="267176"/>
              </a:xfrm>
              <a:custGeom>
                <a:avLst/>
                <a:gdLst/>
                <a:ahLst/>
                <a:cxnLst/>
                <a:rect l="l" t="t" r="r" b="b"/>
                <a:pathLst>
                  <a:path w="266461" h="267176" extrusionOk="0">
                    <a:moveTo>
                      <a:pt x="227886" y="39291"/>
                    </a:moveTo>
                    <a:cubicBezTo>
                      <a:pt x="175498" y="-13097"/>
                      <a:pt x="91678" y="-13097"/>
                      <a:pt x="39291" y="39291"/>
                    </a:cubicBezTo>
                    <a:cubicBezTo>
                      <a:pt x="-13097" y="91678"/>
                      <a:pt x="-13097" y="175498"/>
                      <a:pt x="39291" y="227886"/>
                    </a:cubicBezTo>
                    <a:cubicBezTo>
                      <a:pt x="91678" y="280273"/>
                      <a:pt x="175498" y="280273"/>
                      <a:pt x="227886" y="227886"/>
                    </a:cubicBezTo>
                    <a:cubicBezTo>
                      <a:pt x="279321" y="176451"/>
                      <a:pt x="279321" y="91678"/>
                      <a:pt x="227886" y="39291"/>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2" name="Google Shape;152;p4"/>
              <p:cNvSpPr/>
              <p:nvPr/>
            </p:nvSpPr>
            <p:spPr>
              <a:xfrm rot="2700000">
                <a:off x="4727858" y="3120886"/>
                <a:ext cx="38099" cy="104773"/>
              </a:xfrm>
              <a:custGeom>
                <a:avLst/>
                <a:gdLst/>
                <a:ahLst/>
                <a:cxnLst/>
                <a:rect l="l" t="t" r="r" b="b"/>
                <a:pathLst>
                  <a:path w="38099" h="104773" extrusionOk="0">
                    <a:moveTo>
                      <a:pt x="0" y="0"/>
                    </a:moveTo>
                    <a:lnTo>
                      <a:pt x="38100" y="0"/>
                    </a:lnTo>
                    <a:lnTo>
                      <a:pt x="38100" y="104774"/>
                    </a:lnTo>
                    <a:lnTo>
                      <a:pt x="0" y="104774"/>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53" name="Google Shape;153;p4"/>
              <p:cNvGrpSpPr/>
              <p:nvPr/>
            </p:nvGrpSpPr>
            <p:grpSpPr>
              <a:xfrm>
                <a:off x="4738924" y="2835298"/>
                <a:ext cx="328611" cy="360997"/>
                <a:chOff x="4738924" y="2835298"/>
                <a:chExt cx="328611" cy="360997"/>
              </a:xfrm>
            </p:grpSpPr>
            <p:sp>
              <p:nvSpPr>
                <p:cNvPr id="154" name="Google Shape;154;p4"/>
                <p:cNvSpPr/>
                <p:nvPr/>
              </p:nvSpPr>
              <p:spPr>
                <a:xfrm>
                  <a:off x="5002766" y="3124858"/>
                  <a:ext cx="64769" cy="71437"/>
                </a:xfrm>
                <a:custGeom>
                  <a:avLst/>
                  <a:gdLst/>
                  <a:ahLst/>
                  <a:cxnLst/>
                  <a:rect l="l" t="t" r="r" b="b"/>
                  <a:pathLst>
                    <a:path w="64769" h="71437" extrusionOk="0">
                      <a:moveTo>
                        <a:pt x="0" y="71438"/>
                      </a:moveTo>
                      <a:lnTo>
                        <a:pt x="64770" y="71438"/>
                      </a:lnTo>
                      <a:lnTo>
                        <a:pt x="6477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5" name="Google Shape;155;p4"/>
                <p:cNvSpPr/>
                <p:nvPr/>
              </p:nvSpPr>
              <p:spPr>
                <a:xfrm>
                  <a:off x="4738924" y="2835298"/>
                  <a:ext cx="64770" cy="71437"/>
                </a:xfrm>
                <a:custGeom>
                  <a:avLst/>
                  <a:gdLst/>
                  <a:ahLst/>
                  <a:cxnLst/>
                  <a:rect l="l" t="t" r="r" b="b"/>
                  <a:pathLst>
                    <a:path w="64770" h="71437" extrusionOk="0">
                      <a:moveTo>
                        <a:pt x="64770" y="0"/>
                      </a:moveTo>
                      <a:lnTo>
                        <a:pt x="0" y="0"/>
                      </a:lnTo>
                      <a:lnTo>
                        <a:pt x="0" y="71438"/>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6" name="Google Shape;156;p4"/>
                <p:cNvSpPr/>
                <p:nvPr/>
              </p:nvSpPr>
              <p:spPr>
                <a:xfrm>
                  <a:off x="5002766" y="2835298"/>
                  <a:ext cx="64769" cy="71437"/>
                </a:xfrm>
                <a:custGeom>
                  <a:avLst/>
                  <a:gdLst/>
                  <a:ahLst/>
                  <a:cxnLst/>
                  <a:rect l="l" t="t" r="r" b="b"/>
                  <a:pathLst>
                    <a:path w="64769" h="71437" extrusionOk="0">
                      <a:moveTo>
                        <a:pt x="64770" y="71438"/>
                      </a:moveTo>
                      <a:lnTo>
                        <a:pt x="64770" y="0"/>
                      </a:ln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57" name="Google Shape;157;p4"/>
              <p:cNvSpPr/>
              <p:nvPr/>
            </p:nvSpPr>
            <p:spPr>
              <a:xfrm>
                <a:off x="4783691" y="3112476"/>
                <a:ext cx="24764" cy="23812"/>
              </a:xfrm>
              <a:custGeom>
                <a:avLst/>
                <a:gdLst/>
                <a:ahLst/>
                <a:cxnLst/>
                <a:rect l="l" t="t" r="r" b="b"/>
                <a:pathLst>
                  <a:path w="24764" h="23812" extrusionOk="0">
                    <a:moveTo>
                      <a:pt x="24765" y="0"/>
                    </a:moveTo>
                    <a:lnTo>
                      <a:pt x="0" y="23812"/>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pic>
        <p:nvPicPr>
          <p:cNvPr id="158" name="Google Shape;158;p4"/>
          <p:cNvPicPr preferRelativeResize="0"/>
          <p:nvPr/>
        </p:nvPicPr>
        <p:blipFill rotWithShape="1">
          <a:blip r:embed="rId5">
            <a:alphaModFix/>
          </a:blip>
          <a:srcRect/>
          <a:stretch/>
        </p:blipFill>
        <p:spPr>
          <a:xfrm>
            <a:off x="10646978" y="445701"/>
            <a:ext cx="1114004" cy="246619"/>
          </a:xfrm>
          <a:prstGeom prst="rect">
            <a:avLst/>
          </a:prstGeom>
          <a:noFill/>
          <a:ln>
            <a:noFill/>
          </a:ln>
        </p:spPr>
      </p:pic>
      <p:sp>
        <p:nvSpPr>
          <p:cNvPr id="159" name="Google Shape;159;p4"/>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4</a:t>
            </a:fld>
            <a:endParaRPr sz="900">
              <a:solidFill>
                <a:schemeClr val="lt1"/>
              </a:solidFill>
              <a:latin typeface="Quattrocento Sans"/>
              <a:ea typeface="Quattrocento Sans"/>
              <a:cs typeface="Quattrocento Sans"/>
              <a:sym typeface="Quattrocento Sans"/>
            </a:endParaRPr>
          </a:p>
        </p:txBody>
      </p:sp>
      <p:sp>
        <p:nvSpPr>
          <p:cNvPr id="2" name="Google Shape;164;p5">
            <a:extLst>
              <a:ext uri="{FF2B5EF4-FFF2-40B4-BE49-F238E27FC236}">
                <a16:creationId xmlns:a16="http://schemas.microsoft.com/office/drawing/2014/main" id="{82828772-FEF5-5752-C206-65B98BBE770F}"/>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4</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5</a:t>
            </a:fld>
            <a:endParaRPr sz="900" dirty="0">
              <a:solidFill>
                <a:srgbClr val="5A5B5D"/>
              </a:solidFill>
              <a:latin typeface="Quattrocento Sans"/>
              <a:ea typeface="Quattrocento Sans"/>
              <a:cs typeface="Quattrocento Sans"/>
              <a:sym typeface="Quattrocento Sans"/>
            </a:endParaRPr>
          </a:p>
        </p:txBody>
      </p:sp>
      <p:sp>
        <p:nvSpPr>
          <p:cNvPr id="165" name="Google Shape;165;p5"/>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02. </a:t>
            </a:r>
            <a:r>
              <a:rPr lang="ca-ES" sz="2800" b="0" i="0" u="none" strike="noStrike" cap="none">
                <a:solidFill>
                  <a:schemeClr val="dk1"/>
                </a:solidFill>
                <a:latin typeface="Quattrocento Sans"/>
                <a:ea typeface="Quattrocento Sans"/>
                <a:cs typeface="Quattrocento Sans"/>
                <a:sym typeface="Quattrocento Sans"/>
              </a:rPr>
              <a:t>PREPARACIÓ DE L’ENTREVISTA</a:t>
            </a:r>
            <a:endParaRPr/>
          </a:p>
        </p:txBody>
      </p:sp>
      <p:cxnSp>
        <p:nvCxnSpPr>
          <p:cNvPr id="166" name="Google Shape;166;p5"/>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67" name="Google Shape;167;p5"/>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68" name="Google Shape;168;p5" descr="A person writing on a piece of paper&#10;&#10;Description automatically generated"/>
          <p:cNvPicPr preferRelativeResize="0"/>
          <p:nvPr/>
        </p:nvPicPr>
        <p:blipFill rotWithShape="1">
          <a:blip r:embed="rId3">
            <a:alphaModFix/>
          </a:blip>
          <a:srcRect l="12255" t="10066" r="26486" b="19147"/>
          <a:stretch/>
        </p:blipFill>
        <p:spPr>
          <a:xfrm>
            <a:off x="1" y="1557338"/>
            <a:ext cx="6348412" cy="4895850"/>
          </a:xfrm>
          <a:prstGeom prst="rect">
            <a:avLst/>
          </a:prstGeom>
          <a:noFill/>
          <a:ln>
            <a:noFill/>
          </a:ln>
        </p:spPr>
      </p:pic>
      <p:grpSp>
        <p:nvGrpSpPr>
          <p:cNvPr id="169" name="Google Shape;169;p5"/>
          <p:cNvGrpSpPr/>
          <p:nvPr/>
        </p:nvGrpSpPr>
        <p:grpSpPr>
          <a:xfrm>
            <a:off x="7557594" y="2501239"/>
            <a:ext cx="3055315" cy="554263"/>
            <a:chOff x="6718339" y="2788607"/>
            <a:chExt cx="3055315" cy="554263"/>
          </a:xfrm>
        </p:grpSpPr>
        <p:sp>
          <p:nvSpPr>
            <p:cNvPr id="170" name="Google Shape;170;p5"/>
            <p:cNvSpPr/>
            <p:nvPr/>
          </p:nvSpPr>
          <p:spPr>
            <a:xfrm>
              <a:off x="6718339" y="278860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1" name="Google Shape;171;p5"/>
            <p:cNvSpPr txBox="1"/>
            <p:nvPr/>
          </p:nvSpPr>
          <p:spPr>
            <a:xfrm>
              <a:off x="6947047" y="2911983"/>
              <a:ext cx="282660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Puntualitat; hem d’arribar deu minuts abans de l'entrevista</a:t>
              </a:r>
              <a:endParaRPr/>
            </a:p>
          </p:txBody>
        </p:sp>
      </p:grpSp>
      <p:sp>
        <p:nvSpPr>
          <p:cNvPr id="172" name="Google Shape;172;p5"/>
          <p:cNvSpPr/>
          <p:nvPr/>
        </p:nvSpPr>
        <p:spPr>
          <a:xfrm>
            <a:off x="7557594" y="3430856"/>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3" name="Google Shape;173;p5"/>
          <p:cNvSpPr txBox="1"/>
          <p:nvPr/>
        </p:nvSpPr>
        <p:spPr>
          <a:xfrm>
            <a:off x="7786301" y="3554232"/>
            <a:ext cx="282660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Desconnectar el telèfon mòbil</a:t>
            </a:r>
            <a:endParaRPr/>
          </a:p>
        </p:txBody>
      </p:sp>
      <p:grpSp>
        <p:nvGrpSpPr>
          <p:cNvPr id="174" name="Google Shape;174;p5"/>
          <p:cNvGrpSpPr/>
          <p:nvPr/>
        </p:nvGrpSpPr>
        <p:grpSpPr>
          <a:xfrm>
            <a:off x="7552789" y="1557338"/>
            <a:ext cx="2313722" cy="561639"/>
            <a:chOff x="6713534" y="1874585"/>
            <a:chExt cx="2313722" cy="561639"/>
          </a:xfrm>
        </p:grpSpPr>
        <p:sp>
          <p:nvSpPr>
            <p:cNvPr id="175" name="Google Shape;175;p5"/>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6" name="Google Shape;176;p5"/>
            <p:cNvSpPr txBox="1"/>
            <p:nvPr/>
          </p:nvSpPr>
          <p:spPr>
            <a:xfrm>
              <a:off x="6942242" y="2005337"/>
              <a:ext cx="2085014"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Portar la documentació que ens hagin sol·licitat</a:t>
              </a:r>
              <a:endParaRPr/>
            </a:p>
          </p:txBody>
        </p:sp>
      </p:grpSp>
      <p:cxnSp>
        <p:nvCxnSpPr>
          <p:cNvPr id="177" name="Google Shape;177;p5"/>
          <p:cNvCxnSpPr>
            <a:cxnSpLocks/>
          </p:cNvCxnSpPr>
          <p:nvPr/>
        </p:nvCxnSpPr>
        <p:spPr>
          <a:xfrm flipV="1">
            <a:off x="7623563" y="1700254"/>
            <a:ext cx="0" cy="4901142"/>
          </a:xfrm>
          <a:prstGeom prst="straightConnector1">
            <a:avLst/>
          </a:prstGeom>
          <a:noFill/>
          <a:ln w="19050" cap="rnd" cmpd="sng">
            <a:solidFill>
              <a:schemeClr val="accent2"/>
            </a:solidFill>
            <a:prstDash val="solid"/>
            <a:round/>
            <a:headEnd type="none" w="sm" len="sm"/>
            <a:tailEnd type="none" w="sm" len="sm"/>
          </a:ln>
        </p:spPr>
      </p:cxnSp>
      <p:grpSp>
        <p:nvGrpSpPr>
          <p:cNvPr id="178" name="Google Shape;178;p5"/>
          <p:cNvGrpSpPr/>
          <p:nvPr/>
        </p:nvGrpSpPr>
        <p:grpSpPr>
          <a:xfrm>
            <a:off x="7557594" y="4216179"/>
            <a:ext cx="3055315" cy="554263"/>
            <a:chOff x="6718339" y="2788607"/>
            <a:chExt cx="3055315" cy="554263"/>
          </a:xfrm>
        </p:grpSpPr>
        <p:sp>
          <p:nvSpPr>
            <p:cNvPr id="179" name="Google Shape;179;p5"/>
            <p:cNvSpPr/>
            <p:nvPr/>
          </p:nvSpPr>
          <p:spPr>
            <a:xfrm>
              <a:off x="6718339" y="278860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0" name="Google Shape;180;p5"/>
            <p:cNvSpPr txBox="1"/>
            <p:nvPr/>
          </p:nvSpPr>
          <p:spPr>
            <a:xfrm>
              <a:off x="6947047" y="2911983"/>
              <a:ext cx="282660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Cuidar la nostra imatge personal, roba, higiene, etc.</a:t>
              </a:r>
              <a:endParaRPr/>
            </a:p>
          </p:txBody>
        </p:sp>
      </p:grpSp>
      <p:sp>
        <p:nvSpPr>
          <p:cNvPr id="181" name="Google Shape;181;p5"/>
          <p:cNvSpPr/>
          <p:nvPr/>
        </p:nvSpPr>
        <p:spPr>
          <a:xfrm>
            <a:off x="7557594" y="5145796"/>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2" name="Google Shape;182;p5"/>
          <p:cNvSpPr txBox="1"/>
          <p:nvPr/>
        </p:nvSpPr>
        <p:spPr>
          <a:xfrm>
            <a:off x="7786302" y="5269172"/>
            <a:ext cx="3288098"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Obtenir informació de l'empresa, les seves activitats ... tenir clara l'oferta (què demanen i condicions que ofereixen)</a:t>
            </a:r>
            <a:endParaRPr/>
          </a:p>
        </p:txBody>
      </p:sp>
      <p:sp>
        <p:nvSpPr>
          <p:cNvPr id="183" name="Google Shape;183;p5"/>
          <p:cNvSpPr txBox="1"/>
          <p:nvPr/>
        </p:nvSpPr>
        <p:spPr>
          <a:xfrm>
            <a:off x="-1" y="1557338"/>
            <a:ext cx="6348414" cy="4895850"/>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grpSp>
        <p:nvGrpSpPr>
          <p:cNvPr id="184" name="Google Shape;184;p5"/>
          <p:cNvGrpSpPr/>
          <p:nvPr/>
        </p:nvGrpSpPr>
        <p:grpSpPr>
          <a:xfrm>
            <a:off x="7007390" y="4387171"/>
            <a:ext cx="454724" cy="455771"/>
            <a:chOff x="5891212" y="4462124"/>
            <a:chExt cx="413385" cy="414337"/>
          </a:xfrm>
        </p:grpSpPr>
        <p:grpSp>
          <p:nvGrpSpPr>
            <p:cNvPr id="185" name="Google Shape;185;p5"/>
            <p:cNvGrpSpPr/>
            <p:nvPr/>
          </p:nvGrpSpPr>
          <p:grpSpPr>
            <a:xfrm>
              <a:off x="6034087" y="4580234"/>
              <a:ext cx="127635" cy="53339"/>
              <a:chOff x="6034087" y="4580234"/>
              <a:chExt cx="127635" cy="53339"/>
            </a:xfrm>
          </p:grpSpPr>
          <p:sp>
            <p:nvSpPr>
              <p:cNvPr id="186" name="Google Shape;186;p5"/>
              <p:cNvSpPr/>
              <p:nvPr/>
            </p:nvSpPr>
            <p:spPr>
              <a:xfrm>
                <a:off x="6034087" y="4580234"/>
                <a:ext cx="75247" cy="47625"/>
              </a:xfrm>
              <a:custGeom>
                <a:avLst/>
                <a:gdLst/>
                <a:ahLst/>
                <a:cxnLst/>
                <a:rect l="l" t="t" r="r" b="b"/>
                <a:pathLst>
                  <a:path w="75247" h="47625" extrusionOk="0">
                    <a:moveTo>
                      <a:pt x="75248" y="0"/>
                    </a:moveTo>
                    <a:cubicBezTo>
                      <a:pt x="75248" y="0"/>
                      <a:pt x="57150" y="40005"/>
                      <a:pt x="0" y="47625"/>
                    </a:cubicBezTo>
                    <a:cubicBezTo>
                      <a:pt x="57150" y="40005"/>
                      <a:pt x="75248" y="0"/>
                      <a:pt x="75248"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7" name="Google Shape;187;p5"/>
              <p:cNvSpPr/>
              <p:nvPr/>
            </p:nvSpPr>
            <p:spPr>
              <a:xfrm>
                <a:off x="6092190" y="4602141"/>
                <a:ext cx="69532" cy="31432"/>
              </a:xfrm>
              <a:custGeom>
                <a:avLst/>
                <a:gdLst/>
                <a:ahLst/>
                <a:cxnLst/>
                <a:rect l="l" t="t" r="r" b="b"/>
                <a:pathLst>
                  <a:path w="69532" h="31432" extrusionOk="0">
                    <a:moveTo>
                      <a:pt x="69532" y="31433"/>
                    </a:moveTo>
                    <a:cubicBezTo>
                      <a:pt x="17145" y="24765"/>
                      <a:pt x="0" y="0"/>
                      <a:pt x="0" y="0"/>
                    </a:cubicBezTo>
                    <a:cubicBezTo>
                      <a:pt x="0" y="0"/>
                      <a:pt x="17145" y="23813"/>
                      <a:pt x="69532" y="3143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88" name="Google Shape;188;p5"/>
            <p:cNvSpPr/>
            <p:nvPr/>
          </p:nvSpPr>
          <p:spPr>
            <a:xfrm>
              <a:off x="6034087" y="4534514"/>
              <a:ext cx="127634" cy="175259"/>
            </a:xfrm>
            <a:custGeom>
              <a:avLst/>
              <a:gdLst/>
              <a:ahLst/>
              <a:cxnLst/>
              <a:rect l="l" t="t" r="r" b="b"/>
              <a:pathLst>
                <a:path w="127634" h="175259" extrusionOk="0">
                  <a:moveTo>
                    <a:pt x="0" y="60007"/>
                  </a:moveTo>
                  <a:cubicBezTo>
                    <a:pt x="0" y="26670"/>
                    <a:pt x="28575" y="0"/>
                    <a:pt x="63818" y="0"/>
                  </a:cubicBezTo>
                  <a:cubicBezTo>
                    <a:pt x="99060" y="0"/>
                    <a:pt x="127635" y="26670"/>
                    <a:pt x="127635" y="60007"/>
                  </a:cubicBezTo>
                  <a:lnTo>
                    <a:pt x="127635" y="110490"/>
                  </a:lnTo>
                  <a:cubicBezTo>
                    <a:pt x="127635" y="127635"/>
                    <a:pt x="120968" y="144780"/>
                    <a:pt x="108585" y="157163"/>
                  </a:cubicBezTo>
                  <a:lnTo>
                    <a:pt x="108585" y="157163"/>
                  </a:lnTo>
                  <a:cubicBezTo>
                    <a:pt x="97155" y="168592"/>
                    <a:pt x="80963" y="175260"/>
                    <a:pt x="63818" y="175260"/>
                  </a:cubicBezTo>
                  <a:lnTo>
                    <a:pt x="63818" y="175260"/>
                  </a:lnTo>
                  <a:cubicBezTo>
                    <a:pt x="46672" y="175260"/>
                    <a:pt x="30480" y="168592"/>
                    <a:pt x="19050" y="156210"/>
                  </a:cubicBezTo>
                  <a:lnTo>
                    <a:pt x="19050" y="156210"/>
                  </a:lnTo>
                  <a:cubicBezTo>
                    <a:pt x="6668" y="143828"/>
                    <a:pt x="0" y="126682"/>
                    <a:pt x="0" y="109538"/>
                  </a:cubicBezTo>
                  <a:lnTo>
                    <a:pt x="0" y="60007"/>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89" name="Google Shape;189;p5"/>
            <p:cNvGrpSpPr/>
            <p:nvPr/>
          </p:nvGrpSpPr>
          <p:grpSpPr>
            <a:xfrm>
              <a:off x="6061709" y="4701202"/>
              <a:ext cx="81916" cy="36194"/>
              <a:chOff x="6061709" y="4701202"/>
              <a:chExt cx="81916" cy="36194"/>
            </a:xfrm>
          </p:grpSpPr>
          <p:sp>
            <p:nvSpPr>
              <p:cNvPr id="190" name="Google Shape;190;p5"/>
              <p:cNvSpPr/>
              <p:nvPr/>
            </p:nvSpPr>
            <p:spPr>
              <a:xfrm>
                <a:off x="6061709" y="4701202"/>
                <a:ext cx="9525" cy="36194"/>
              </a:xfrm>
              <a:custGeom>
                <a:avLst/>
                <a:gdLst/>
                <a:ahLst/>
                <a:cxnLst/>
                <a:rect l="l" t="t" r="r" b="b"/>
                <a:pathLst>
                  <a:path w="9525" h="36194" extrusionOk="0">
                    <a:moveTo>
                      <a:pt x="0" y="36195"/>
                    </a:moveTo>
                    <a:lnTo>
                      <a:pt x="0" y="0"/>
                    </a:lnTo>
                    <a:lnTo>
                      <a:pt x="0" y="3619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1" name="Google Shape;191;p5"/>
              <p:cNvSpPr/>
              <p:nvPr/>
            </p:nvSpPr>
            <p:spPr>
              <a:xfrm>
                <a:off x="6134100" y="4701202"/>
                <a:ext cx="9525" cy="36194"/>
              </a:xfrm>
              <a:custGeom>
                <a:avLst/>
                <a:gdLst/>
                <a:ahLst/>
                <a:cxnLst/>
                <a:rect l="l" t="t" r="r" b="b"/>
                <a:pathLst>
                  <a:path w="9525" h="36194" extrusionOk="0">
                    <a:moveTo>
                      <a:pt x="0" y="36195"/>
                    </a:moveTo>
                    <a:lnTo>
                      <a:pt x="0" y="0"/>
                    </a:lnTo>
                    <a:lnTo>
                      <a:pt x="0" y="3619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92" name="Google Shape;192;p5"/>
            <p:cNvSpPr/>
            <p:nvPr/>
          </p:nvSpPr>
          <p:spPr>
            <a:xfrm>
              <a:off x="5955029" y="4737396"/>
              <a:ext cx="286702" cy="139065"/>
            </a:xfrm>
            <a:custGeom>
              <a:avLst/>
              <a:gdLst/>
              <a:ahLst/>
              <a:cxnLst/>
              <a:rect l="l" t="t" r="r" b="b"/>
              <a:pathLst>
                <a:path w="286702" h="139065" extrusionOk="0">
                  <a:moveTo>
                    <a:pt x="0" y="63817"/>
                  </a:moveTo>
                  <a:cubicBezTo>
                    <a:pt x="0" y="45720"/>
                    <a:pt x="13335" y="30480"/>
                    <a:pt x="31433" y="27622"/>
                  </a:cubicBezTo>
                  <a:lnTo>
                    <a:pt x="103823" y="0"/>
                  </a:lnTo>
                  <a:lnTo>
                    <a:pt x="114300" y="6668"/>
                  </a:lnTo>
                  <a:cubicBezTo>
                    <a:pt x="117158" y="8572"/>
                    <a:pt x="119063" y="10478"/>
                    <a:pt x="120968" y="12383"/>
                  </a:cubicBezTo>
                  <a:cubicBezTo>
                    <a:pt x="133350" y="23813"/>
                    <a:pt x="153353" y="23813"/>
                    <a:pt x="165735" y="12383"/>
                  </a:cubicBezTo>
                  <a:cubicBezTo>
                    <a:pt x="167640" y="10478"/>
                    <a:pt x="169545" y="8572"/>
                    <a:pt x="172403" y="6668"/>
                  </a:cubicBezTo>
                  <a:lnTo>
                    <a:pt x="182880" y="0"/>
                  </a:lnTo>
                  <a:lnTo>
                    <a:pt x="255270" y="27622"/>
                  </a:lnTo>
                  <a:cubicBezTo>
                    <a:pt x="273368" y="29528"/>
                    <a:pt x="286703" y="45720"/>
                    <a:pt x="286703" y="63817"/>
                  </a:cubicBezTo>
                  <a:lnTo>
                    <a:pt x="286703" y="80963"/>
                  </a:lnTo>
                  <a:cubicBezTo>
                    <a:pt x="249555" y="116205"/>
                    <a:pt x="199073" y="139065"/>
                    <a:pt x="143828" y="139065"/>
                  </a:cubicBezTo>
                  <a:cubicBezTo>
                    <a:pt x="88583" y="139065"/>
                    <a:pt x="38100" y="117158"/>
                    <a:pt x="953" y="81915"/>
                  </a:cubicBezTo>
                  <a:lnTo>
                    <a:pt x="0" y="63817"/>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3" name="Google Shape;193;p5"/>
            <p:cNvSpPr/>
            <p:nvPr/>
          </p:nvSpPr>
          <p:spPr>
            <a:xfrm>
              <a:off x="5891212" y="4462124"/>
              <a:ext cx="413385" cy="306705"/>
            </a:xfrm>
            <a:custGeom>
              <a:avLst/>
              <a:gdLst/>
              <a:ahLst/>
              <a:cxnLst/>
              <a:rect l="l" t="t" r="r" b="b"/>
              <a:pathLst>
                <a:path w="413385" h="306705" extrusionOk="0">
                  <a:moveTo>
                    <a:pt x="25718" y="306705"/>
                  </a:moveTo>
                  <a:cubicBezTo>
                    <a:pt x="9525" y="277178"/>
                    <a:pt x="0" y="242888"/>
                    <a:pt x="0" y="206693"/>
                  </a:cubicBezTo>
                  <a:cubicBezTo>
                    <a:pt x="0" y="92393"/>
                    <a:pt x="92393" y="0"/>
                    <a:pt x="206693" y="0"/>
                  </a:cubicBezTo>
                  <a:cubicBezTo>
                    <a:pt x="320993" y="0"/>
                    <a:pt x="413385" y="92393"/>
                    <a:pt x="413385" y="206693"/>
                  </a:cubicBezTo>
                  <a:cubicBezTo>
                    <a:pt x="413385" y="241935"/>
                    <a:pt x="404813" y="276225"/>
                    <a:pt x="388620" y="304800"/>
                  </a:cubicBezTo>
                  <a:cubicBezTo>
                    <a:pt x="404813" y="275273"/>
                    <a:pt x="413385" y="241935"/>
                    <a:pt x="413385" y="206693"/>
                  </a:cubicBezTo>
                  <a:cubicBezTo>
                    <a:pt x="413385" y="92393"/>
                    <a:pt x="320993" y="0"/>
                    <a:pt x="206693" y="0"/>
                  </a:cubicBezTo>
                  <a:cubicBezTo>
                    <a:pt x="92393" y="0"/>
                    <a:pt x="0" y="92393"/>
                    <a:pt x="0" y="206693"/>
                  </a:cubicBezTo>
                  <a:cubicBezTo>
                    <a:pt x="0" y="242888"/>
                    <a:pt x="9525" y="277178"/>
                    <a:pt x="25718" y="30670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4" name="Google Shape;194;p5"/>
          <p:cNvGrpSpPr/>
          <p:nvPr/>
        </p:nvGrpSpPr>
        <p:grpSpPr>
          <a:xfrm>
            <a:off x="7007629" y="1766446"/>
            <a:ext cx="449484" cy="403383"/>
            <a:chOff x="5891212" y="1756847"/>
            <a:chExt cx="408622" cy="366712"/>
          </a:xfrm>
        </p:grpSpPr>
        <p:sp>
          <p:nvSpPr>
            <p:cNvPr id="195" name="Google Shape;195;p5"/>
            <p:cNvSpPr/>
            <p:nvPr/>
          </p:nvSpPr>
          <p:spPr>
            <a:xfrm>
              <a:off x="5929312" y="1838762"/>
              <a:ext cx="286702" cy="248602"/>
            </a:xfrm>
            <a:custGeom>
              <a:avLst/>
              <a:gdLst/>
              <a:ahLst/>
              <a:cxnLst/>
              <a:rect l="l" t="t" r="r" b="b"/>
              <a:pathLst>
                <a:path w="286702" h="248602" extrusionOk="0">
                  <a:moveTo>
                    <a:pt x="286703" y="37147"/>
                  </a:moveTo>
                  <a:lnTo>
                    <a:pt x="286703" y="0"/>
                  </a:lnTo>
                  <a:lnTo>
                    <a:pt x="0" y="0"/>
                  </a:lnTo>
                  <a:lnTo>
                    <a:pt x="0" y="248603"/>
                  </a:lnTo>
                  <a:lnTo>
                    <a:pt x="37147" y="248603"/>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6" name="Google Shape;196;p5"/>
            <p:cNvSpPr/>
            <p:nvPr/>
          </p:nvSpPr>
          <p:spPr>
            <a:xfrm>
              <a:off x="6154102" y="2010212"/>
              <a:ext cx="107632" cy="75247"/>
            </a:xfrm>
            <a:custGeom>
              <a:avLst/>
              <a:gdLst/>
              <a:ahLst/>
              <a:cxnLst/>
              <a:rect l="l" t="t" r="r" b="b"/>
              <a:pathLst>
                <a:path w="107632" h="75247" extrusionOk="0">
                  <a:moveTo>
                    <a:pt x="0" y="0"/>
                  </a:moveTo>
                  <a:lnTo>
                    <a:pt x="107633" y="0"/>
                  </a:lnTo>
                  <a:lnTo>
                    <a:pt x="107633" y="75248"/>
                  </a:lnTo>
                  <a:lnTo>
                    <a:pt x="0" y="75248"/>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7" name="Google Shape;197;p5"/>
            <p:cNvSpPr/>
            <p:nvPr/>
          </p:nvSpPr>
          <p:spPr>
            <a:xfrm>
              <a:off x="6182677" y="2048312"/>
              <a:ext cx="51434" cy="9525"/>
            </a:xfrm>
            <a:custGeom>
              <a:avLst/>
              <a:gdLst/>
              <a:ahLst/>
              <a:cxnLst/>
              <a:rect l="l" t="t" r="r" b="b"/>
              <a:pathLst>
                <a:path w="51434" h="9525" extrusionOk="0">
                  <a:moveTo>
                    <a:pt x="0" y="0"/>
                  </a:moveTo>
                  <a:lnTo>
                    <a:pt x="51435"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8" name="Google Shape;198;p5"/>
            <p:cNvSpPr/>
            <p:nvPr/>
          </p:nvSpPr>
          <p:spPr>
            <a:xfrm>
              <a:off x="5891212" y="1756847"/>
              <a:ext cx="408622" cy="366712"/>
            </a:xfrm>
            <a:custGeom>
              <a:avLst/>
              <a:gdLst/>
              <a:ahLst/>
              <a:cxnLst/>
              <a:rect l="l" t="t" r="r" b="b"/>
              <a:pathLst>
                <a:path w="408622" h="366712" extrusionOk="0">
                  <a:moveTo>
                    <a:pt x="38100" y="366713"/>
                  </a:moveTo>
                  <a:lnTo>
                    <a:pt x="380048" y="366713"/>
                  </a:lnTo>
                  <a:lnTo>
                    <a:pt x="380048" y="366713"/>
                  </a:lnTo>
                  <a:cubicBezTo>
                    <a:pt x="396240" y="366713"/>
                    <a:pt x="408623" y="354330"/>
                    <a:pt x="408623" y="338138"/>
                  </a:cubicBezTo>
                  <a:lnTo>
                    <a:pt x="408623" y="119063"/>
                  </a:lnTo>
                  <a:lnTo>
                    <a:pt x="75248" y="119063"/>
                  </a:lnTo>
                  <a:lnTo>
                    <a:pt x="75248" y="328613"/>
                  </a:lnTo>
                  <a:cubicBezTo>
                    <a:pt x="75248" y="350520"/>
                    <a:pt x="59055" y="366713"/>
                    <a:pt x="38100" y="366713"/>
                  </a:cubicBezTo>
                  <a:lnTo>
                    <a:pt x="38100" y="366713"/>
                  </a:lnTo>
                  <a:cubicBezTo>
                    <a:pt x="17145" y="366713"/>
                    <a:pt x="0" y="349568"/>
                    <a:pt x="0" y="328613"/>
                  </a:cubicBezTo>
                  <a:lnTo>
                    <a:pt x="0" y="0"/>
                  </a:lnTo>
                  <a:lnTo>
                    <a:pt x="185738" y="0"/>
                  </a:lnTo>
                  <a:lnTo>
                    <a:pt x="229553" y="43815"/>
                  </a:lnTo>
                  <a:lnTo>
                    <a:pt x="361950" y="43815"/>
                  </a:lnTo>
                  <a:lnTo>
                    <a:pt x="361950" y="119063"/>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9" name="Google Shape;199;p5"/>
          <p:cNvGrpSpPr/>
          <p:nvPr/>
        </p:nvGrpSpPr>
        <p:grpSpPr>
          <a:xfrm>
            <a:off x="7013010" y="2661490"/>
            <a:ext cx="435864" cy="435864"/>
            <a:chOff x="5895974" y="2694791"/>
            <a:chExt cx="396240" cy="396240"/>
          </a:xfrm>
        </p:grpSpPr>
        <p:sp>
          <p:nvSpPr>
            <p:cNvPr id="200" name="Google Shape;200;p5"/>
            <p:cNvSpPr/>
            <p:nvPr/>
          </p:nvSpPr>
          <p:spPr>
            <a:xfrm>
              <a:off x="5895974" y="2694791"/>
              <a:ext cx="396240" cy="396240"/>
            </a:xfrm>
            <a:custGeom>
              <a:avLst/>
              <a:gdLst/>
              <a:ahLst/>
              <a:cxnLst/>
              <a:rect l="l" t="t" r="r" b="b"/>
              <a:pathLst>
                <a:path w="396240" h="396240" extrusionOk="0">
                  <a:moveTo>
                    <a:pt x="396240" y="198120"/>
                  </a:moveTo>
                  <a:cubicBezTo>
                    <a:pt x="396240" y="307539"/>
                    <a:pt x="307539" y="396240"/>
                    <a:pt x="198120" y="396240"/>
                  </a:cubicBezTo>
                  <a:cubicBezTo>
                    <a:pt x="88701" y="396240"/>
                    <a:pt x="0" y="307539"/>
                    <a:pt x="0" y="198120"/>
                  </a:cubicBezTo>
                  <a:cubicBezTo>
                    <a:pt x="0" y="88701"/>
                    <a:pt x="88701" y="0"/>
                    <a:pt x="198120" y="0"/>
                  </a:cubicBezTo>
                  <a:cubicBezTo>
                    <a:pt x="307539" y="0"/>
                    <a:pt x="396240" y="88701"/>
                    <a:pt x="396240" y="19812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1" name="Google Shape;201;p5"/>
            <p:cNvSpPr/>
            <p:nvPr/>
          </p:nvSpPr>
          <p:spPr>
            <a:xfrm>
              <a:off x="5933122" y="2732891"/>
              <a:ext cx="321945" cy="320992"/>
            </a:xfrm>
            <a:custGeom>
              <a:avLst/>
              <a:gdLst/>
              <a:ahLst/>
              <a:cxnLst/>
              <a:rect l="l" t="t" r="r" b="b"/>
              <a:pathLst>
                <a:path w="321945" h="320992" extrusionOk="0">
                  <a:moveTo>
                    <a:pt x="160972" y="320993"/>
                  </a:moveTo>
                  <a:cubicBezTo>
                    <a:pt x="72390" y="320993"/>
                    <a:pt x="0" y="248603"/>
                    <a:pt x="0" y="160020"/>
                  </a:cubicBezTo>
                  <a:cubicBezTo>
                    <a:pt x="0" y="71438"/>
                    <a:pt x="72390" y="0"/>
                    <a:pt x="160972" y="0"/>
                  </a:cubicBezTo>
                  <a:cubicBezTo>
                    <a:pt x="249555" y="0"/>
                    <a:pt x="321945" y="71438"/>
                    <a:pt x="321945" y="160020"/>
                  </a:cubicBezTo>
                  <a:cubicBezTo>
                    <a:pt x="321945" y="248603"/>
                    <a:pt x="249555" y="320993"/>
                    <a:pt x="160972" y="320993"/>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2" name="Google Shape;202;p5"/>
            <p:cNvSpPr/>
            <p:nvPr/>
          </p:nvSpPr>
          <p:spPr>
            <a:xfrm>
              <a:off x="6063614" y="2799566"/>
              <a:ext cx="30479" cy="146684"/>
            </a:xfrm>
            <a:custGeom>
              <a:avLst/>
              <a:gdLst/>
              <a:ahLst/>
              <a:cxnLst/>
              <a:rect l="l" t="t" r="r" b="b"/>
              <a:pathLst>
                <a:path w="30479" h="146684" extrusionOk="0">
                  <a:moveTo>
                    <a:pt x="30480" y="0"/>
                  </a:moveTo>
                  <a:lnTo>
                    <a:pt x="30480" y="93345"/>
                  </a:lnTo>
                  <a:lnTo>
                    <a:pt x="0" y="146685"/>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03" name="Google Shape;203;p5"/>
          <p:cNvGrpSpPr/>
          <p:nvPr/>
        </p:nvGrpSpPr>
        <p:grpSpPr>
          <a:xfrm>
            <a:off x="6997199" y="5305247"/>
            <a:ext cx="469392" cy="465201"/>
            <a:chOff x="5881687" y="5318568"/>
            <a:chExt cx="426720" cy="422910"/>
          </a:xfrm>
        </p:grpSpPr>
        <p:sp>
          <p:nvSpPr>
            <p:cNvPr id="204" name="Google Shape;204;p5"/>
            <p:cNvSpPr/>
            <p:nvPr/>
          </p:nvSpPr>
          <p:spPr>
            <a:xfrm>
              <a:off x="5962411" y="5399582"/>
              <a:ext cx="248126" cy="247836"/>
            </a:xfrm>
            <a:custGeom>
              <a:avLst/>
              <a:gdLst/>
              <a:ahLst/>
              <a:cxnLst/>
              <a:rect l="l" t="t" r="r" b="b"/>
              <a:pathLst>
                <a:path w="248126" h="247836" extrusionOk="0">
                  <a:moveTo>
                    <a:pt x="192643" y="20903"/>
                  </a:moveTo>
                  <a:cubicBezTo>
                    <a:pt x="148828" y="-8624"/>
                    <a:pt x="90726" y="-6719"/>
                    <a:pt x="47863" y="25666"/>
                  </a:cubicBezTo>
                  <a:cubicBezTo>
                    <a:pt x="90726" y="-6719"/>
                    <a:pt x="148828" y="-8624"/>
                    <a:pt x="192643" y="20903"/>
                  </a:cubicBezTo>
                  <a:close/>
                  <a:moveTo>
                    <a:pt x="47863" y="25666"/>
                  </a:moveTo>
                  <a:cubicBezTo>
                    <a:pt x="44053" y="28523"/>
                    <a:pt x="40243" y="32333"/>
                    <a:pt x="36433" y="36143"/>
                  </a:cubicBezTo>
                  <a:cubicBezTo>
                    <a:pt x="-12144" y="84721"/>
                    <a:pt x="-12144" y="162826"/>
                    <a:pt x="36433" y="211403"/>
                  </a:cubicBezTo>
                  <a:cubicBezTo>
                    <a:pt x="85011" y="259981"/>
                    <a:pt x="163116" y="259981"/>
                    <a:pt x="211693" y="211403"/>
                  </a:cubicBezTo>
                  <a:cubicBezTo>
                    <a:pt x="260271" y="162826"/>
                    <a:pt x="260271" y="84721"/>
                    <a:pt x="211693" y="36143"/>
                  </a:cubicBezTo>
                  <a:cubicBezTo>
                    <a:pt x="205978" y="30428"/>
                    <a:pt x="199311" y="25666"/>
                    <a:pt x="192643" y="20903"/>
                  </a:cubicBezTo>
                  <a:cubicBezTo>
                    <a:pt x="199311" y="25666"/>
                    <a:pt x="205026" y="30428"/>
                    <a:pt x="211693" y="36143"/>
                  </a:cubicBezTo>
                  <a:cubicBezTo>
                    <a:pt x="260271" y="84721"/>
                    <a:pt x="260271" y="162826"/>
                    <a:pt x="211693" y="211403"/>
                  </a:cubicBezTo>
                  <a:cubicBezTo>
                    <a:pt x="163116" y="259981"/>
                    <a:pt x="85011" y="259981"/>
                    <a:pt x="36433" y="211403"/>
                  </a:cubicBezTo>
                  <a:cubicBezTo>
                    <a:pt x="-12144" y="162826"/>
                    <a:pt x="-12144" y="84721"/>
                    <a:pt x="36433" y="36143"/>
                  </a:cubicBezTo>
                  <a:cubicBezTo>
                    <a:pt x="40243" y="32333"/>
                    <a:pt x="44053" y="28523"/>
                    <a:pt x="47863" y="25666"/>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5" name="Google Shape;205;p5"/>
            <p:cNvSpPr/>
            <p:nvPr/>
          </p:nvSpPr>
          <p:spPr>
            <a:xfrm>
              <a:off x="6183153" y="5616224"/>
              <a:ext cx="114300" cy="114299"/>
            </a:xfrm>
            <a:custGeom>
              <a:avLst/>
              <a:gdLst/>
              <a:ahLst/>
              <a:cxnLst/>
              <a:rect l="l" t="t" r="r" b="b"/>
              <a:pathLst>
                <a:path w="114300" h="114299" extrusionOk="0">
                  <a:moveTo>
                    <a:pt x="112871" y="82391"/>
                  </a:moveTo>
                  <a:lnTo>
                    <a:pt x="82391" y="112871"/>
                  </a:lnTo>
                  <a:cubicBezTo>
                    <a:pt x="80486" y="114776"/>
                    <a:pt x="76676" y="114776"/>
                    <a:pt x="73819" y="112871"/>
                  </a:cubicBezTo>
                  <a:lnTo>
                    <a:pt x="1429" y="40481"/>
                  </a:lnTo>
                  <a:cubicBezTo>
                    <a:pt x="-476" y="38576"/>
                    <a:pt x="-476" y="34766"/>
                    <a:pt x="1429" y="31909"/>
                  </a:cubicBezTo>
                  <a:lnTo>
                    <a:pt x="31909" y="1429"/>
                  </a:lnTo>
                  <a:cubicBezTo>
                    <a:pt x="33814" y="-476"/>
                    <a:pt x="37624" y="-476"/>
                    <a:pt x="40481" y="1429"/>
                  </a:cubicBezTo>
                  <a:lnTo>
                    <a:pt x="112871" y="73819"/>
                  </a:lnTo>
                  <a:cubicBezTo>
                    <a:pt x="114776" y="76676"/>
                    <a:pt x="114776" y="80486"/>
                    <a:pt x="112871" y="82391"/>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6" name="Google Shape;206;p5"/>
            <p:cNvSpPr/>
            <p:nvPr/>
          </p:nvSpPr>
          <p:spPr>
            <a:xfrm>
              <a:off x="6174105" y="5607175"/>
              <a:ext cx="26669" cy="26669"/>
            </a:xfrm>
            <a:custGeom>
              <a:avLst/>
              <a:gdLst/>
              <a:ahLst/>
              <a:cxnLst/>
              <a:rect l="l" t="t" r="r" b="b"/>
              <a:pathLst>
                <a:path w="26669" h="26669" extrusionOk="0">
                  <a:moveTo>
                    <a:pt x="0" y="0"/>
                  </a:moveTo>
                  <a:lnTo>
                    <a:pt x="26670" y="2667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7" name="Google Shape;207;p5"/>
            <p:cNvSpPr/>
            <p:nvPr/>
          </p:nvSpPr>
          <p:spPr>
            <a:xfrm>
              <a:off x="6280785" y="5713856"/>
              <a:ext cx="27622" cy="27622"/>
            </a:xfrm>
            <a:custGeom>
              <a:avLst/>
              <a:gdLst/>
              <a:ahLst/>
              <a:cxnLst/>
              <a:rect l="l" t="t" r="r" b="b"/>
              <a:pathLst>
                <a:path w="27622" h="27622" extrusionOk="0">
                  <a:moveTo>
                    <a:pt x="0" y="0"/>
                  </a:moveTo>
                  <a:lnTo>
                    <a:pt x="27622" y="2762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8" name="Google Shape;208;p5"/>
            <p:cNvSpPr/>
            <p:nvPr/>
          </p:nvSpPr>
          <p:spPr>
            <a:xfrm>
              <a:off x="5881687" y="5626225"/>
              <a:ext cx="100965" cy="101917"/>
            </a:xfrm>
            <a:custGeom>
              <a:avLst/>
              <a:gdLst/>
              <a:ahLst/>
              <a:cxnLst/>
              <a:rect l="l" t="t" r="r" b="b"/>
              <a:pathLst>
                <a:path w="100965" h="101917" extrusionOk="0">
                  <a:moveTo>
                    <a:pt x="0" y="0"/>
                  </a:moveTo>
                  <a:lnTo>
                    <a:pt x="0" y="80963"/>
                  </a:lnTo>
                  <a:lnTo>
                    <a:pt x="0" y="101918"/>
                  </a:lnTo>
                  <a:lnTo>
                    <a:pt x="20003" y="101918"/>
                  </a:lnTo>
                  <a:lnTo>
                    <a:pt x="100965" y="101918"/>
                  </a:lnTo>
                  <a:lnTo>
                    <a:pt x="20003" y="101918"/>
                  </a:lnTo>
                  <a:lnTo>
                    <a:pt x="0" y="101918"/>
                  </a:lnTo>
                  <a:lnTo>
                    <a:pt x="0" y="8096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9" name="Google Shape;209;p5"/>
            <p:cNvSpPr/>
            <p:nvPr/>
          </p:nvSpPr>
          <p:spPr>
            <a:xfrm>
              <a:off x="5942647" y="5606223"/>
              <a:ext cx="60007" cy="60959"/>
            </a:xfrm>
            <a:custGeom>
              <a:avLst/>
              <a:gdLst/>
              <a:ahLst/>
              <a:cxnLst/>
              <a:rect l="l" t="t" r="r" b="b"/>
              <a:pathLst>
                <a:path w="60007" h="60959" extrusionOk="0">
                  <a:moveTo>
                    <a:pt x="60007" y="60960"/>
                  </a:moveTo>
                  <a:lnTo>
                    <a:pt x="0" y="60960"/>
                  </a:lnTo>
                  <a:lnTo>
                    <a:pt x="0" y="0"/>
                  </a:lnTo>
                  <a:lnTo>
                    <a:pt x="0" y="6096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0" name="Google Shape;210;p5"/>
            <p:cNvSpPr/>
            <p:nvPr/>
          </p:nvSpPr>
          <p:spPr>
            <a:xfrm>
              <a:off x="6189344" y="5318568"/>
              <a:ext cx="101917" cy="101917"/>
            </a:xfrm>
            <a:custGeom>
              <a:avLst/>
              <a:gdLst/>
              <a:ahLst/>
              <a:cxnLst/>
              <a:rect l="l" t="t" r="r" b="b"/>
              <a:pathLst>
                <a:path w="101917" h="101917" extrusionOk="0">
                  <a:moveTo>
                    <a:pt x="0" y="0"/>
                  </a:moveTo>
                  <a:lnTo>
                    <a:pt x="80963" y="0"/>
                  </a:lnTo>
                  <a:lnTo>
                    <a:pt x="101918" y="0"/>
                  </a:lnTo>
                  <a:lnTo>
                    <a:pt x="101918" y="20003"/>
                  </a:lnTo>
                  <a:lnTo>
                    <a:pt x="101918" y="101918"/>
                  </a:lnTo>
                  <a:lnTo>
                    <a:pt x="101918" y="20003"/>
                  </a:lnTo>
                  <a:lnTo>
                    <a:pt x="101918" y="0"/>
                  </a:lnTo>
                  <a:lnTo>
                    <a:pt x="8096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1" name="Google Shape;211;p5"/>
            <p:cNvSpPr/>
            <p:nvPr/>
          </p:nvSpPr>
          <p:spPr>
            <a:xfrm>
              <a:off x="6169342" y="5379528"/>
              <a:ext cx="60959" cy="60960"/>
            </a:xfrm>
            <a:custGeom>
              <a:avLst/>
              <a:gdLst/>
              <a:ahLst/>
              <a:cxnLst/>
              <a:rect l="l" t="t" r="r" b="b"/>
              <a:pathLst>
                <a:path w="60959" h="60960" extrusionOk="0">
                  <a:moveTo>
                    <a:pt x="0" y="0"/>
                  </a:moveTo>
                  <a:lnTo>
                    <a:pt x="60960" y="0"/>
                  </a:lnTo>
                  <a:lnTo>
                    <a:pt x="60960" y="60960"/>
                  </a:lnTo>
                  <a:lnTo>
                    <a:pt x="6096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2" name="Google Shape;212;p5"/>
            <p:cNvSpPr/>
            <p:nvPr/>
          </p:nvSpPr>
          <p:spPr>
            <a:xfrm>
              <a:off x="5881687" y="5318568"/>
              <a:ext cx="100965" cy="100965"/>
            </a:xfrm>
            <a:custGeom>
              <a:avLst/>
              <a:gdLst/>
              <a:ahLst/>
              <a:cxnLst/>
              <a:rect l="l" t="t" r="r" b="b"/>
              <a:pathLst>
                <a:path w="100965" h="100965" extrusionOk="0">
                  <a:moveTo>
                    <a:pt x="100965" y="0"/>
                  </a:moveTo>
                  <a:lnTo>
                    <a:pt x="20003" y="0"/>
                  </a:lnTo>
                  <a:lnTo>
                    <a:pt x="0" y="0"/>
                  </a:lnTo>
                  <a:lnTo>
                    <a:pt x="0" y="20003"/>
                  </a:lnTo>
                  <a:lnTo>
                    <a:pt x="0" y="100965"/>
                  </a:lnTo>
                  <a:lnTo>
                    <a:pt x="0" y="20003"/>
                  </a:lnTo>
                  <a:lnTo>
                    <a:pt x="0" y="0"/>
                  </a:lnTo>
                  <a:lnTo>
                    <a:pt x="2000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3" name="Google Shape;213;p5"/>
            <p:cNvSpPr/>
            <p:nvPr/>
          </p:nvSpPr>
          <p:spPr>
            <a:xfrm>
              <a:off x="5942647" y="5379528"/>
              <a:ext cx="60007" cy="60007"/>
            </a:xfrm>
            <a:custGeom>
              <a:avLst/>
              <a:gdLst/>
              <a:ahLst/>
              <a:cxnLst/>
              <a:rect l="l" t="t" r="r" b="b"/>
              <a:pathLst>
                <a:path w="60007" h="60007" extrusionOk="0">
                  <a:moveTo>
                    <a:pt x="0" y="60007"/>
                  </a:moveTo>
                  <a:lnTo>
                    <a:pt x="0" y="0"/>
                  </a:lnTo>
                  <a:lnTo>
                    <a:pt x="60007" y="0"/>
                  </a:lnTo>
                  <a:lnTo>
                    <a:pt x="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4" name="Google Shape;214;p5"/>
            <p:cNvSpPr/>
            <p:nvPr/>
          </p:nvSpPr>
          <p:spPr>
            <a:xfrm>
              <a:off x="6066472" y="5539548"/>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5" name="Google Shape;215;p5"/>
            <p:cNvSpPr/>
            <p:nvPr/>
          </p:nvSpPr>
          <p:spPr>
            <a:xfrm>
              <a:off x="6106477" y="5498591"/>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6" name="Google Shape;216;p5"/>
            <p:cNvSpPr/>
            <p:nvPr/>
          </p:nvSpPr>
          <p:spPr>
            <a:xfrm>
              <a:off x="6066472" y="5498591"/>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7" name="Google Shape;217;p5"/>
            <p:cNvSpPr/>
            <p:nvPr/>
          </p:nvSpPr>
          <p:spPr>
            <a:xfrm>
              <a:off x="6106477" y="5539548"/>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8" name="Google Shape;218;p5"/>
          <p:cNvGrpSpPr/>
          <p:nvPr/>
        </p:nvGrpSpPr>
        <p:grpSpPr>
          <a:xfrm>
            <a:off x="7002533" y="3557162"/>
            <a:ext cx="456819" cy="456819"/>
            <a:chOff x="5865685" y="3557162"/>
            <a:chExt cx="456819" cy="456819"/>
          </a:xfrm>
        </p:grpSpPr>
        <p:grpSp>
          <p:nvGrpSpPr>
            <p:cNvPr id="219" name="Google Shape;219;p5"/>
            <p:cNvGrpSpPr/>
            <p:nvPr/>
          </p:nvGrpSpPr>
          <p:grpSpPr>
            <a:xfrm>
              <a:off x="5865685" y="3557162"/>
              <a:ext cx="456819" cy="456819"/>
              <a:chOff x="5886449" y="3868994"/>
              <a:chExt cx="415290" cy="415290"/>
            </a:xfrm>
          </p:grpSpPr>
          <p:sp>
            <p:nvSpPr>
              <p:cNvPr id="220" name="Google Shape;220;p5"/>
              <p:cNvSpPr/>
              <p:nvPr/>
            </p:nvSpPr>
            <p:spPr>
              <a:xfrm>
                <a:off x="5886449" y="3868994"/>
                <a:ext cx="415290" cy="415290"/>
              </a:xfrm>
              <a:custGeom>
                <a:avLst/>
                <a:gdLst/>
                <a:ahLst/>
                <a:cxnLst/>
                <a:rect l="l" t="t" r="r" b="b"/>
                <a:pathLst>
                  <a:path w="415290" h="415290" extrusionOk="0">
                    <a:moveTo>
                      <a:pt x="415290" y="207645"/>
                    </a:moveTo>
                    <a:cubicBezTo>
                      <a:pt x="415290" y="322324"/>
                      <a:pt x="322324" y="415290"/>
                      <a:pt x="207645" y="415290"/>
                    </a:cubicBezTo>
                    <a:cubicBezTo>
                      <a:pt x="92966" y="415290"/>
                      <a:pt x="0" y="322324"/>
                      <a:pt x="0" y="207645"/>
                    </a:cubicBezTo>
                    <a:cubicBezTo>
                      <a:pt x="0" y="92966"/>
                      <a:pt x="92966" y="0"/>
                      <a:pt x="207645" y="0"/>
                    </a:cubicBezTo>
                    <a:cubicBezTo>
                      <a:pt x="322324" y="0"/>
                      <a:pt x="415290" y="92966"/>
                      <a:pt x="415290" y="20764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1" name="Google Shape;221;p5"/>
              <p:cNvSpPr/>
              <p:nvPr/>
            </p:nvSpPr>
            <p:spPr>
              <a:xfrm>
                <a:off x="6020752" y="4136647"/>
                <a:ext cx="145732" cy="9525"/>
              </a:xfrm>
              <a:custGeom>
                <a:avLst/>
                <a:gdLst/>
                <a:ahLst/>
                <a:cxnLst/>
                <a:rect l="l" t="t" r="r" b="b"/>
                <a:pathLst>
                  <a:path w="145732" h="9525" extrusionOk="0">
                    <a:moveTo>
                      <a:pt x="145733" y="0"/>
                    </a:moveTo>
                    <a:lnTo>
                      <a:pt x="0" y="0"/>
                    </a:lnTo>
                    <a:lnTo>
                      <a:pt x="14573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2" name="Google Shape;222;p5"/>
              <p:cNvSpPr/>
              <p:nvPr/>
            </p:nvSpPr>
            <p:spPr>
              <a:xfrm>
                <a:off x="6066471" y="4170937"/>
                <a:ext cx="55245" cy="9525"/>
              </a:xfrm>
              <a:custGeom>
                <a:avLst/>
                <a:gdLst/>
                <a:ahLst/>
                <a:cxnLst/>
                <a:rect l="l" t="t" r="r" b="b"/>
                <a:pathLst>
                  <a:path w="55245" h="9525" extrusionOk="0">
                    <a:moveTo>
                      <a:pt x="0" y="0"/>
                    </a:moveTo>
                    <a:lnTo>
                      <a:pt x="55245" y="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3" name="Google Shape;223;p5"/>
              <p:cNvSpPr/>
              <p:nvPr/>
            </p:nvSpPr>
            <p:spPr>
              <a:xfrm>
                <a:off x="6020752" y="4015679"/>
                <a:ext cx="145732" cy="9525"/>
              </a:xfrm>
              <a:custGeom>
                <a:avLst/>
                <a:gdLst/>
                <a:ahLst/>
                <a:cxnLst/>
                <a:rect l="l" t="t" r="r" b="b"/>
                <a:pathLst>
                  <a:path w="145732" h="9525" extrusionOk="0">
                    <a:moveTo>
                      <a:pt x="145733" y="0"/>
                    </a:moveTo>
                    <a:lnTo>
                      <a:pt x="0" y="0"/>
                    </a:lnTo>
                    <a:lnTo>
                      <a:pt x="14573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4" name="Google Shape;224;p5"/>
              <p:cNvSpPr/>
              <p:nvPr/>
            </p:nvSpPr>
            <p:spPr>
              <a:xfrm>
                <a:off x="6015989" y="3947099"/>
                <a:ext cx="155257" cy="258127"/>
              </a:xfrm>
              <a:custGeom>
                <a:avLst/>
                <a:gdLst/>
                <a:ahLst/>
                <a:cxnLst/>
                <a:rect l="l" t="t" r="r" b="b"/>
                <a:pathLst>
                  <a:path w="155257" h="258127" extrusionOk="0">
                    <a:moveTo>
                      <a:pt x="0" y="240983"/>
                    </a:moveTo>
                    <a:lnTo>
                      <a:pt x="0" y="17145"/>
                    </a:lnTo>
                    <a:cubicBezTo>
                      <a:pt x="0" y="7620"/>
                      <a:pt x="7620" y="0"/>
                      <a:pt x="17145" y="0"/>
                    </a:cubicBezTo>
                    <a:lnTo>
                      <a:pt x="138113" y="0"/>
                    </a:lnTo>
                    <a:cubicBezTo>
                      <a:pt x="147638" y="0"/>
                      <a:pt x="155258" y="7620"/>
                      <a:pt x="155258" y="17145"/>
                    </a:cubicBezTo>
                    <a:lnTo>
                      <a:pt x="155258" y="240983"/>
                    </a:lnTo>
                    <a:cubicBezTo>
                      <a:pt x="155258" y="250508"/>
                      <a:pt x="147638" y="258128"/>
                      <a:pt x="138113" y="258128"/>
                    </a:cubicBezTo>
                    <a:lnTo>
                      <a:pt x="17145" y="258128"/>
                    </a:lnTo>
                    <a:cubicBezTo>
                      <a:pt x="7620" y="258128"/>
                      <a:pt x="0" y="250508"/>
                      <a:pt x="0" y="24098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5" name="Google Shape;225;p5"/>
              <p:cNvSpPr/>
              <p:nvPr/>
            </p:nvSpPr>
            <p:spPr>
              <a:xfrm>
                <a:off x="6058852" y="3981389"/>
                <a:ext cx="17144" cy="9525"/>
              </a:xfrm>
              <a:custGeom>
                <a:avLst/>
                <a:gdLst/>
                <a:ahLst/>
                <a:cxnLst/>
                <a:rect l="l" t="t" r="r" b="b"/>
                <a:pathLst>
                  <a:path w="17144" h="9525" extrusionOk="0">
                    <a:moveTo>
                      <a:pt x="0" y="0"/>
                    </a:moveTo>
                    <a:lnTo>
                      <a:pt x="17145" y="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6" name="Google Shape;226;p5"/>
              <p:cNvSpPr/>
              <p:nvPr/>
            </p:nvSpPr>
            <p:spPr>
              <a:xfrm>
                <a:off x="6094094" y="3981389"/>
                <a:ext cx="34290" cy="9525"/>
              </a:xfrm>
              <a:custGeom>
                <a:avLst/>
                <a:gdLst/>
                <a:ahLst/>
                <a:cxnLst/>
                <a:rect l="l" t="t" r="r" b="b"/>
                <a:pathLst>
                  <a:path w="34290" h="9525" extrusionOk="0">
                    <a:moveTo>
                      <a:pt x="0" y="0"/>
                    </a:moveTo>
                    <a:lnTo>
                      <a:pt x="34290" y="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cxnSp>
          <p:nvCxnSpPr>
            <p:cNvPr id="227" name="Google Shape;227;p5"/>
            <p:cNvCxnSpPr/>
            <p:nvPr/>
          </p:nvCxnSpPr>
          <p:spPr>
            <a:xfrm>
              <a:off x="5915072" y="3649349"/>
              <a:ext cx="358474" cy="263947"/>
            </a:xfrm>
            <a:prstGeom prst="straightConnector1">
              <a:avLst/>
            </a:prstGeom>
            <a:noFill/>
            <a:ln w="9525" cap="flat" cmpd="sng">
              <a:solidFill>
                <a:schemeClr val="accent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6" descr="Two people sitting on a couch looking at a computer&#10;&#10;Description automatically generated"/>
          <p:cNvPicPr preferRelativeResize="0"/>
          <p:nvPr/>
        </p:nvPicPr>
        <p:blipFill rotWithShape="1">
          <a:blip r:embed="rId3">
            <a:alphaModFix/>
          </a:blip>
          <a:srcRect l="40857" t="24135" r="8193" b="16648"/>
          <a:stretch/>
        </p:blipFill>
        <p:spPr>
          <a:xfrm flipH="1">
            <a:off x="-1" y="1557338"/>
            <a:ext cx="6348414" cy="4895850"/>
          </a:xfrm>
          <a:prstGeom prst="rect">
            <a:avLst/>
          </a:prstGeom>
          <a:noFill/>
          <a:ln>
            <a:noFill/>
          </a:ln>
        </p:spPr>
      </p:pic>
      <p:sp>
        <p:nvSpPr>
          <p:cNvPr id="233" name="Google Shape;233;p6"/>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6</a:t>
            </a:fld>
            <a:endParaRPr sz="900">
              <a:solidFill>
                <a:srgbClr val="5A5B5D"/>
              </a:solidFill>
              <a:latin typeface="Quattrocento Sans"/>
              <a:ea typeface="Quattrocento Sans"/>
              <a:cs typeface="Quattrocento Sans"/>
              <a:sym typeface="Quattrocento Sans"/>
            </a:endParaRPr>
          </a:p>
        </p:txBody>
      </p:sp>
      <p:sp>
        <p:nvSpPr>
          <p:cNvPr id="234" name="Google Shape;234;p6"/>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02. </a:t>
            </a:r>
            <a:r>
              <a:rPr lang="ca-ES" sz="2800" b="0" i="0" u="none" strike="noStrike" cap="none">
                <a:solidFill>
                  <a:schemeClr val="dk1"/>
                </a:solidFill>
                <a:latin typeface="Quattrocento Sans"/>
                <a:ea typeface="Quattrocento Sans"/>
                <a:cs typeface="Quattrocento Sans"/>
                <a:sym typeface="Quattrocento Sans"/>
              </a:rPr>
              <a:t>PREPARACIÓ DE L’ENTREVISTA</a:t>
            </a:r>
            <a:endParaRPr/>
          </a:p>
        </p:txBody>
      </p:sp>
      <p:cxnSp>
        <p:nvCxnSpPr>
          <p:cNvPr id="235" name="Google Shape;235;p6"/>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236" name="Google Shape;236;p6"/>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237" name="Google Shape;237;p6"/>
          <p:cNvGrpSpPr/>
          <p:nvPr/>
        </p:nvGrpSpPr>
        <p:grpSpPr>
          <a:xfrm>
            <a:off x="7557594" y="2501239"/>
            <a:ext cx="3055315" cy="769707"/>
            <a:chOff x="6718339" y="2788607"/>
            <a:chExt cx="3055315" cy="769707"/>
          </a:xfrm>
        </p:grpSpPr>
        <p:sp>
          <p:nvSpPr>
            <p:cNvPr id="238" name="Google Shape;238;p6"/>
            <p:cNvSpPr/>
            <p:nvPr/>
          </p:nvSpPr>
          <p:spPr>
            <a:xfrm>
              <a:off x="6718339" y="278860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9" name="Google Shape;239;p6"/>
            <p:cNvSpPr txBox="1"/>
            <p:nvPr/>
          </p:nvSpPr>
          <p:spPr>
            <a:xfrm>
              <a:off x="6947047" y="2911983"/>
              <a:ext cx="2826607"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Estudiar el teu currículum vitae i veure què té més interès per al lloc (formació, experiència, actituds)</a:t>
              </a:r>
              <a:endParaRPr/>
            </a:p>
          </p:txBody>
        </p:sp>
      </p:grpSp>
      <p:sp>
        <p:nvSpPr>
          <p:cNvPr id="240" name="Google Shape;240;p6"/>
          <p:cNvSpPr/>
          <p:nvPr/>
        </p:nvSpPr>
        <p:spPr>
          <a:xfrm>
            <a:off x="7557594" y="3430856"/>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1" name="Google Shape;241;p6"/>
          <p:cNvSpPr txBox="1"/>
          <p:nvPr/>
        </p:nvSpPr>
        <p:spPr>
          <a:xfrm>
            <a:off x="7786301" y="3554232"/>
            <a:ext cx="3221105" cy="24622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Preparar preguntes difícils que ens pot fer l'entrevistador; estaran molt relacionades amb el perfil de la parada</a:t>
            </a:r>
            <a:endParaRPr sz="14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500">
              <a:solidFill>
                <a:schemeClr val="dk2"/>
              </a:solidFill>
              <a:latin typeface="Quattrocento Sans"/>
              <a:ea typeface="Quattrocento Sans"/>
              <a:cs typeface="Quattrocento Sans"/>
              <a:sym typeface="Quattrocento Sans"/>
            </a:endParaRPr>
          </a:p>
          <a:p>
            <a:pPr marL="0" marR="0" lvl="0" indent="0" algn="l" rtl="0">
              <a:spcBef>
                <a:spcPts val="0"/>
              </a:spcBef>
              <a:spcAft>
                <a:spcPts val="0"/>
              </a:spcAft>
              <a:buNone/>
            </a:pPr>
            <a:r>
              <a:rPr lang="ca-ES" sz="1400">
                <a:solidFill>
                  <a:srgbClr val="009AD8"/>
                </a:solidFill>
                <a:latin typeface="Quattrocento Sans"/>
                <a:ea typeface="Quattrocento Sans"/>
                <a:cs typeface="Quattrocento Sans"/>
                <a:sym typeface="Quattrocento Sans"/>
              </a:rPr>
              <a:t>Són "Preguntes difícils" aquelles que:</a:t>
            </a:r>
            <a:endParaRPr/>
          </a:p>
          <a:p>
            <a:pPr marL="0" marR="0" lvl="0" indent="0" algn="l" rtl="0">
              <a:spcBef>
                <a:spcPts val="0"/>
              </a:spcBef>
              <a:spcAft>
                <a:spcPts val="0"/>
              </a:spcAft>
              <a:buNone/>
            </a:pPr>
            <a:endParaRPr sz="500">
              <a:solidFill>
                <a:schemeClr val="dk2"/>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Toquen "els teus punts febles"  </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Fan referència a la teva intimitat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Als teus valors personals</a:t>
            </a:r>
            <a:endParaRPr/>
          </a:p>
          <a:p>
            <a:pPr marL="285750" marR="0" lvl="0" indent="-254000" algn="l" rtl="0">
              <a:spcBef>
                <a:spcPts val="0"/>
              </a:spcBef>
              <a:spcAft>
                <a:spcPts val="0"/>
              </a:spcAft>
              <a:buClr>
                <a:srgbClr val="4ABDF0"/>
              </a:buClr>
              <a:buSzPts val="500"/>
              <a:buFont typeface="Arial"/>
              <a:buNone/>
            </a:pPr>
            <a:endParaRPr sz="500">
              <a:solidFill>
                <a:schemeClr val="dk2"/>
              </a:solidFill>
              <a:latin typeface="Quattrocento Sans"/>
              <a:ea typeface="Quattrocento Sans"/>
              <a:cs typeface="Quattrocento Sans"/>
              <a:sym typeface="Quattrocento Sans"/>
            </a:endParaRPr>
          </a:p>
          <a:p>
            <a:pPr marL="0" marR="0" lvl="0" indent="0" algn="l" rtl="0">
              <a:spcBef>
                <a:spcPts val="0"/>
              </a:spcBef>
              <a:spcAft>
                <a:spcPts val="0"/>
              </a:spcAft>
              <a:buNone/>
            </a:pPr>
            <a:r>
              <a:rPr lang="ca-ES" sz="1400">
                <a:solidFill>
                  <a:srgbClr val="009AD8"/>
                </a:solidFill>
                <a:latin typeface="Quattrocento Sans"/>
                <a:ea typeface="Quattrocento Sans"/>
                <a:cs typeface="Quattrocento Sans"/>
                <a:sym typeface="Quattrocento Sans"/>
              </a:rPr>
              <a:t>En aquesta situació evitar sempre:</a:t>
            </a:r>
            <a:endParaRPr/>
          </a:p>
          <a:p>
            <a:pPr marL="0" marR="0" lvl="0" indent="0" algn="l" rtl="0">
              <a:spcBef>
                <a:spcPts val="0"/>
              </a:spcBef>
              <a:spcAft>
                <a:spcPts val="0"/>
              </a:spcAft>
              <a:buNone/>
            </a:pPr>
            <a:endParaRPr sz="500">
              <a:solidFill>
                <a:schemeClr val="dk2"/>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Callar-se atemorit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Saltar agressivament</a:t>
            </a:r>
            <a:endParaRPr sz="1400">
              <a:solidFill>
                <a:schemeClr val="dk1"/>
              </a:solidFill>
              <a:latin typeface="Quattrocento Sans"/>
              <a:ea typeface="Quattrocento Sans"/>
              <a:cs typeface="Quattrocento Sans"/>
              <a:sym typeface="Quattrocento Sans"/>
            </a:endParaRPr>
          </a:p>
        </p:txBody>
      </p:sp>
      <p:grpSp>
        <p:nvGrpSpPr>
          <p:cNvPr id="242" name="Google Shape;242;p6"/>
          <p:cNvGrpSpPr/>
          <p:nvPr/>
        </p:nvGrpSpPr>
        <p:grpSpPr>
          <a:xfrm>
            <a:off x="7552789" y="1557338"/>
            <a:ext cx="2823110" cy="561639"/>
            <a:chOff x="6713534" y="1874585"/>
            <a:chExt cx="2823110" cy="561639"/>
          </a:xfrm>
        </p:grpSpPr>
        <p:sp>
          <p:nvSpPr>
            <p:cNvPr id="243" name="Google Shape;243;p6"/>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4" name="Google Shape;244;p6"/>
            <p:cNvSpPr txBox="1"/>
            <p:nvPr/>
          </p:nvSpPr>
          <p:spPr>
            <a:xfrm>
              <a:off x="6942241" y="2005337"/>
              <a:ext cx="2594403"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Endevinar el tipus de persona que busquen o perfil de el lloc</a:t>
              </a:r>
              <a:endParaRPr/>
            </a:p>
          </p:txBody>
        </p:sp>
      </p:grpSp>
      <p:cxnSp>
        <p:nvCxnSpPr>
          <p:cNvPr id="245" name="Google Shape;245;p6"/>
          <p:cNvCxnSpPr>
            <a:cxnSpLocks/>
          </p:cNvCxnSpPr>
          <p:nvPr/>
        </p:nvCxnSpPr>
        <p:spPr>
          <a:xfrm flipV="1">
            <a:off x="7623563" y="1700254"/>
            <a:ext cx="0" cy="4901142"/>
          </a:xfrm>
          <a:prstGeom prst="straightConnector1">
            <a:avLst/>
          </a:prstGeom>
          <a:noFill/>
          <a:ln w="19050" cap="rnd" cmpd="sng">
            <a:solidFill>
              <a:schemeClr val="accent2"/>
            </a:solidFill>
            <a:prstDash val="solid"/>
            <a:round/>
            <a:headEnd type="none" w="sm" len="sm"/>
            <a:tailEnd type="none" w="sm" len="sm"/>
          </a:ln>
        </p:spPr>
      </p:cxnSp>
      <p:sp>
        <p:nvSpPr>
          <p:cNvPr id="246" name="Google Shape;246;p6"/>
          <p:cNvSpPr txBox="1"/>
          <p:nvPr/>
        </p:nvSpPr>
        <p:spPr>
          <a:xfrm flipH="1">
            <a:off x="0" y="1557339"/>
            <a:ext cx="6348410" cy="4895850"/>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grpSp>
        <p:nvGrpSpPr>
          <p:cNvPr id="247" name="Google Shape;247;p6"/>
          <p:cNvGrpSpPr/>
          <p:nvPr/>
        </p:nvGrpSpPr>
        <p:grpSpPr>
          <a:xfrm>
            <a:off x="7025370" y="1736765"/>
            <a:ext cx="436912" cy="428530"/>
            <a:chOff x="6461985" y="1736765"/>
            <a:chExt cx="436912" cy="428530"/>
          </a:xfrm>
        </p:grpSpPr>
        <p:sp>
          <p:nvSpPr>
            <p:cNvPr id="248" name="Google Shape;248;p6"/>
            <p:cNvSpPr/>
            <p:nvPr/>
          </p:nvSpPr>
          <p:spPr>
            <a:xfrm>
              <a:off x="6815077" y="2018610"/>
              <a:ext cx="10477" cy="146685"/>
            </a:xfrm>
            <a:custGeom>
              <a:avLst/>
              <a:gdLst/>
              <a:ahLst/>
              <a:cxnLst/>
              <a:rect l="l" t="t" r="r" b="b"/>
              <a:pathLst>
                <a:path w="10477" h="146685" extrusionOk="0">
                  <a:moveTo>
                    <a:pt x="0" y="0"/>
                  </a:moveTo>
                  <a:lnTo>
                    <a:pt x="0" y="146685"/>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9" name="Google Shape;249;p6"/>
            <p:cNvSpPr/>
            <p:nvPr/>
          </p:nvSpPr>
          <p:spPr>
            <a:xfrm>
              <a:off x="6856987" y="1934790"/>
              <a:ext cx="10477" cy="229457"/>
            </a:xfrm>
            <a:custGeom>
              <a:avLst/>
              <a:gdLst/>
              <a:ahLst/>
              <a:cxnLst/>
              <a:rect l="l" t="t" r="r" b="b"/>
              <a:pathLst>
                <a:path w="10477" h="229457" extrusionOk="0">
                  <a:moveTo>
                    <a:pt x="0" y="0"/>
                  </a:moveTo>
                  <a:lnTo>
                    <a:pt x="0" y="22945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0" name="Google Shape;250;p6"/>
            <p:cNvSpPr/>
            <p:nvPr/>
          </p:nvSpPr>
          <p:spPr>
            <a:xfrm>
              <a:off x="6545805" y="1991368"/>
              <a:ext cx="10477" cy="173926"/>
            </a:xfrm>
            <a:custGeom>
              <a:avLst/>
              <a:gdLst/>
              <a:ahLst/>
              <a:cxnLst/>
              <a:rect l="l" t="t" r="r" b="b"/>
              <a:pathLst>
                <a:path w="10477" h="173926" extrusionOk="0">
                  <a:moveTo>
                    <a:pt x="0" y="0"/>
                  </a:moveTo>
                  <a:lnTo>
                    <a:pt x="0" y="17392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1" name="Google Shape;251;p6"/>
            <p:cNvSpPr/>
            <p:nvPr/>
          </p:nvSpPr>
          <p:spPr>
            <a:xfrm>
              <a:off x="6503895" y="1892880"/>
              <a:ext cx="10477" cy="271367"/>
            </a:xfrm>
            <a:custGeom>
              <a:avLst/>
              <a:gdLst/>
              <a:ahLst/>
              <a:cxnLst/>
              <a:rect l="l" t="t" r="r" b="b"/>
              <a:pathLst>
                <a:path w="10477" h="271367" extrusionOk="0">
                  <a:moveTo>
                    <a:pt x="0" y="0"/>
                  </a:moveTo>
                  <a:lnTo>
                    <a:pt x="0" y="27136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2" name="Google Shape;252;p6"/>
            <p:cNvSpPr/>
            <p:nvPr/>
          </p:nvSpPr>
          <p:spPr>
            <a:xfrm>
              <a:off x="6587715" y="1892880"/>
              <a:ext cx="10477" cy="271367"/>
            </a:xfrm>
            <a:custGeom>
              <a:avLst/>
              <a:gdLst/>
              <a:ahLst/>
              <a:cxnLst/>
              <a:rect l="l" t="t" r="r" b="b"/>
              <a:pathLst>
                <a:path w="10477" h="271367" extrusionOk="0">
                  <a:moveTo>
                    <a:pt x="0" y="0"/>
                  </a:moveTo>
                  <a:lnTo>
                    <a:pt x="0" y="27136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3" name="Google Shape;253;p6"/>
            <p:cNvSpPr/>
            <p:nvPr/>
          </p:nvSpPr>
          <p:spPr>
            <a:xfrm>
              <a:off x="6786788" y="1872187"/>
              <a:ext cx="112109" cy="124420"/>
            </a:xfrm>
            <a:custGeom>
              <a:avLst/>
              <a:gdLst/>
              <a:ahLst/>
              <a:cxnLst/>
              <a:rect l="l" t="t" r="r" b="b"/>
              <a:pathLst>
                <a:path w="112109" h="124420" extrusionOk="0">
                  <a:moveTo>
                    <a:pt x="0" y="7072"/>
                  </a:moveTo>
                  <a:lnTo>
                    <a:pt x="23051" y="786"/>
                  </a:lnTo>
                  <a:cubicBezTo>
                    <a:pt x="26194" y="-262"/>
                    <a:pt x="29337" y="-262"/>
                    <a:pt x="33528" y="786"/>
                  </a:cubicBezTo>
                  <a:lnTo>
                    <a:pt x="96393" y="16502"/>
                  </a:lnTo>
                  <a:cubicBezTo>
                    <a:pt x="105823" y="18598"/>
                    <a:pt x="112109" y="26980"/>
                    <a:pt x="112109" y="36409"/>
                  </a:cubicBezTo>
                  <a:lnTo>
                    <a:pt x="112109" y="124420"/>
                  </a:lnTo>
                  <a:lnTo>
                    <a:pt x="112109" y="37457"/>
                  </a:lnTo>
                  <a:cubicBezTo>
                    <a:pt x="112109" y="28027"/>
                    <a:pt x="105823" y="19645"/>
                    <a:pt x="96393" y="17550"/>
                  </a:cubicBezTo>
                  <a:lnTo>
                    <a:pt x="33528" y="1834"/>
                  </a:lnTo>
                  <a:cubicBezTo>
                    <a:pt x="30385" y="786"/>
                    <a:pt x="27242" y="786"/>
                    <a:pt x="23051" y="1834"/>
                  </a:cubicBezTo>
                  <a:lnTo>
                    <a:pt x="0" y="7072"/>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4" name="Google Shape;254;p6"/>
            <p:cNvSpPr/>
            <p:nvPr/>
          </p:nvSpPr>
          <p:spPr>
            <a:xfrm>
              <a:off x="6461985" y="1831325"/>
              <a:ext cx="167640" cy="166330"/>
            </a:xfrm>
            <a:custGeom>
              <a:avLst/>
              <a:gdLst/>
              <a:ahLst/>
              <a:cxnLst/>
              <a:rect l="l" t="t" r="r" b="b"/>
              <a:pathLst>
                <a:path w="167640" h="166330" extrusionOk="0">
                  <a:moveTo>
                    <a:pt x="0" y="166330"/>
                  </a:moveTo>
                  <a:lnTo>
                    <a:pt x="0" y="36409"/>
                  </a:lnTo>
                  <a:cubicBezTo>
                    <a:pt x="0" y="26980"/>
                    <a:pt x="6287" y="18598"/>
                    <a:pt x="15716" y="16502"/>
                  </a:cubicBezTo>
                  <a:lnTo>
                    <a:pt x="78581" y="786"/>
                  </a:lnTo>
                  <a:cubicBezTo>
                    <a:pt x="81725" y="-262"/>
                    <a:pt x="85916" y="-262"/>
                    <a:pt x="89059" y="786"/>
                  </a:cubicBezTo>
                  <a:lnTo>
                    <a:pt x="151924" y="16502"/>
                  </a:lnTo>
                  <a:cubicBezTo>
                    <a:pt x="161354" y="18598"/>
                    <a:pt x="167640" y="26980"/>
                    <a:pt x="167640" y="36409"/>
                  </a:cubicBezTo>
                  <a:lnTo>
                    <a:pt x="167640" y="166330"/>
                  </a:lnTo>
                  <a:lnTo>
                    <a:pt x="167640" y="36409"/>
                  </a:lnTo>
                  <a:cubicBezTo>
                    <a:pt x="167640" y="26980"/>
                    <a:pt x="161354" y="18598"/>
                    <a:pt x="151924" y="16502"/>
                  </a:cubicBezTo>
                  <a:lnTo>
                    <a:pt x="89059" y="786"/>
                  </a:lnTo>
                  <a:cubicBezTo>
                    <a:pt x="85916" y="-262"/>
                    <a:pt x="81725" y="-262"/>
                    <a:pt x="78581" y="786"/>
                  </a:cubicBezTo>
                  <a:lnTo>
                    <a:pt x="15716" y="16502"/>
                  </a:lnTo>
                  <a:cubicBezTo>
                    <a:pt x="6287" y="18598"/>
                    <a:pt x="0" y="26980"/>
                    <a:pt x="0" y="36409"/>
                  </a:cubicBezTo>
                  <a:lnTo>
                    <a:pt x="0" y="16633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5" name="Google Shape;255;p6"/>
            <p:cNvSpPr/>
            <p:nvPr/>
          </p:nvSpPr>
          <p:spPr>
            <a:xfrm>
              <a:off x="6653724" y="1847041"/>
              <a:ext cx="128873" cy="113942"/>
            </a:xfrm>
            <a:custGeom>
              <a:avLst/>
              <a:gdLst/>
              <a:ahLst/>
              <a:cxnLst/>
              <a:rect l="l" t="t" r="r" b="b"/>
              <a:pathLst>
                <a:path w="128873" h="113942" extrusionOk="0">
                  <a:moveTo>
                    <a:pt x="0" y="12311"/>
                  </a:moveTo>
                  <a:lnTo>
                    <a:pt x="33528" y="786"/>
                  </a:lnTo>
                  <a:cubicBezTo>
                    <a:pt x="36671" y="-262"/>
                    <a:pt x="40862" y="-262"/>
                    <a:pt x="44006" y="786"/>
                  </a:cubicBezTo>
                  <a:lnTo>
                    <a:pt x="91154" y="16502"/>
                  </a:lnTo>
                  <a:cubicBezTo>
                    <a:pt x="97441" y="18598"/>
                    <a:pt x="102680" y="23836"/>
                    <a:pt x="104775" y="31171"/>
                  </a:cubicBezTo>
                  <a:lnTo>
                    <a:pt x="128873" y="113943"/>
                  </a:lnTo>
                  <a:lnTo>
                    <a:pt x="103727" y="31171"/>
                  </a:lnTo>
                  <a:cubicBezTo>
                    <a:pt x="101632" y="23836"/>
                    <a:pt x="97441" y="18598"/>
                    <a:pt x="90107" y="16502"/>
                  </a:cubicBezTo>
                  <a:lnTo>
                    <a:pt x="44006" y="786"/>
                  </a:lnTo>
                  <a:cubicBezTo>
                    <a:pt x="40862" y="-262"/>
                    <a:pt x="36671" y="-262"/>
                    <a:pt x="33528" y="786"/>
                  </a:cubicBezTo>
                  <a:lnTo>
                    <a:pt x="0" y="12311"/>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6" name="Google Shape;256;p6"/>
            <p:cNvSpPr/>
            <p:nvPr/>
          </p:nvSpPr>
          <p:spPr>
            <a:xfrm>
              <a:off x="6713446" y="2021753"/>
              <a:ext cx="10477" cy="143541"/>
            </a:xfrm>
            <a:custGeom>
              <a:avLst/>
              <a:gdLst/>
              <a:ahLst/>
              <a:cxnLst/>
              <a:rect l="l" t="t" r="r" b="b"/>
              <a:pathLst>
                <a:path w="10477" h="143541" extrusionOk="0">
                  <a:moveTo>
                    <a:pt x="0" y="0"/>
                  </a:moveTo>
                  <a:lnTo>
                    <a:pt x="0" y="143542"/>
                  </a:lnTo>
                  <a:lnTo>
                    <a:pt x="0" y="0"/>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7" name="Google Shape;257;p6"/>
            <p:cNvSpPr/>
            <p:nvPr/>
          </p:nvSpPr>
          <p:spPr>
            <a:xfrm>
              <a:off x="6671535" y="2021753"/>
              <a:ext cx="10477" cy="143541"/>
            </a:xfrm>
            <a:custGeom>
              <a:avLst/>
              <a:gdLst/>
              <a:ahLst/>
              <a:cxnLst/>
              <a:rect l="l" t="t" r="r" b="b"/>
              <a:pathLst>
                <a:path w="10477" h="143541" extrusionOk="0">
                  <a:moveTo>
                    <a:pt x="0" y="0"/>
                  </a:moveTo>
                  <a:lnTo>
                    <a:pt x="0" y="143542"/>
                  </a:lnTo>
                  <a:lnTo>
                    <a:pt x="0" y="0"/>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8" name="Google Shape;258;p6"/>
            <p:cNvSpPr/>
            <p:nvPr/>
          </p:nvSpPr>
          <p:spPr>
            <a:xfrm>
              <a:off x="6734401" y="1951554"/>
              <a:ext cx="17811" cy="74390"/>
            </a:xfrm>
            <a:custGeom>
              <a:avLst/>
              <a:gdLst/>
              <a:ahLst/>
              <a:cxnLst/>
              <a:rect l="l" t="t" r="r" b="b"/>
              <a:pathLst>
                <a:path w="17811" h="74390" extrusionOk="0">
                  <a:moveTo>
                    <a:pt x="0" y="0"/>
                  </a:moveTo>
                  <a:lnTo>
                    <a:pt x="17812" y="74390"/>
                  </a:lnTo>
                  <a:lnTo>
                    <a:pt x="0" y="0"/>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9" name="Google Shape;259;p6"/>
            <p:cNvSpPr/>
            <p:nvPr/>
          </p:nvSpPr>
          <p:spPr>
            <a:xfrm>
              <a:off x="6513325" y="1736765"/>
              <a:ext cx="62865" cy="62865"/>
            </a:xfrm>
            <a:custGeom>
              <a:avLst/>
              <a:gdLst/>
              <a:ahLst/>
              <a:cxnLst/>
              <a:rect l="l" t="t" r="r" b="b"/>
              <a:pathLst>
                <a:path w="62865" h="62865" extrusionOk="0">
                  <a:moveTo>
                    <a:pt x="62865" y="31433"/>
                  </a:moveTo>
                  <a:cubicBezTo>
                    <a:pt x="62865" y="48792"/>
                    <a:pt x="48792" y="62865"/>
                    <a:pt x="31433" y="62865"/>
                  </a:cubicBezTo>
                  <a:cubicBezTo>
                    <a:pt x="14073" y="62865"/>
                    <a:pt x="0" y="48792"/>
                    <a:pt x="0" y="31433"/>
                  </a:cubicBezTo>
                  <a:cubicBezTo>
                    <a:pt x="0" y="14073"/>
                    <a:pt x="14073" y="0"/>
                    <a:pt x="31433" y="0"/>
                  </a:cubicBezTo>
                  <a:cubicBezTo>
                    <a:pt x="48792" y="0"/>
                    <a:pt x="62865" y="14073"/>
                    <a:pt x="62865" y="31433"/>
                  </a:cubicBez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0" name="Google Shape;260;p6"/>
            <p:cNvSpPr/>
            <p:nvPr/>
          </p:nvSpPr>
          <p:spPr>
            <a:xfrm>
              <a:off x="6665249" y="1758768"/>
              <a:ext cx="56578" cy="56578"/>
            </a:xfrm>
            <a:custGeom>
              <a:avLst/>
              <a:gdLst/>
              <a:ahLst/>
              <a:cxnLst/>
              <a:rect l="l" t="t" r="r" b="b"/>
              <a:pathLst>
                <a:path w="56578" h="56578" extrusionOk="0">
                  <a:moveTo>
                    <a:pt x="56579" y="28289"/>
                  </a:moveTo>
                  <a:cubicBezTo>
                    <a:pt x="56579" y="43913"/>
                    <a:pt x="43913" y="56579"/>
                    <a:pt x="28289" y="56579"/>
                  </a:cubicBezTo>
                  <a:cubicBezTo>
                    <a:pt x="12666" y="56579"/>
                    <a:pt x="0" y="43913"/>
                    <a:pt x="0" y="28289"/>
                  </a:cubicBezTo>
                  <a:cubicBezTo>
                    <a:pt x="0" y="12666"/>
                    <a:pt x="12666" y="0"/>
                    <a:pt x="28289" y="0"/>
                  </a:cubicBezTo>
                  <a:cubicBezTo>
                    <a:pt x="43913" y="0"/>
                    <a:pt x="56579" y="12666"/>
                    <a:pt x="56579" y="28289"/>
                  </a:cubicBez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1" name="Google Shape;261;p6"/>
            <p:cNvSpPr/>
            <p:nvPr/>
          </p:nvSpPr>
          <p:spPr>
            <a:xfrm>
              <a:off x="6786788" y="1787057"/>
              <a:ext cx="54483" cy="54482"/>
            </a:xfrm>
            <a:custGeom>
              <a:avLst/>
              <a:gdLst/>
              <a:ahLst/>
              <a:cxnLst/>
              <a:rect l="l" t="t" r="r" b="b"/>
              <a:pathLst>
                <a:path w="54483" h="54482" extrusionOk="0">
                  <a:moveTo>
                    <a:pt x="54483" y="27242"/>
                  </a:moveTo>
                  <a:cubicBezTo>
                    <a:pt x="54483" y="42287"/>
                    <a:pt x="42287" y="54483"/>
                    <a:pt x="27242" y="54483"/>
                  </a:cubicBezTo>
                  <a:cubicBezTo>
                    <a:pt x="12196" y="54483"/>
                    <a:pt x="0" y="42287"/>
                    <a:pt x="0" y="27242"/>
                  </a:cubicBezTo>
                  <a:cubicBezTo>
                    <a:pt x="0" y="12196"/>
                    <a:pt x="12196" y="0"/>
                    <a:pt x="27242" y="0"/>
                  </a:cubicBezTo>
                  <a:cubicBezTo>
                    <a:pt x="42287" y="0"/>
                    <a:pt x="54483" y="12196"/>
                    <a:pt x="54483" y="27242"/>
                  </a:cubicBez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2" name="Google Shape;262;p6"/>
          <p:cNvGrpSpPr/>
          <p:nvPr/>
        </p:nvGrpSpPr>
        <p:grpSpPr>
          <a:xfrm>
            <a:off x="7019608" y="2687206"/>
            <a:ext cx="448437" cy="461534"/>
            <a:chOff x="6503893" y="2687206"/>
            <a:chExt cx="448437" cy="461534"/>
          </a:xfrm>
        </p:grpSpPr>
        <p:grpSp>
          <p:nvGrpSpPr>
            <p:cNvPr id="263" name="Google Shape;263;p6"/>
            <p:cNvGrpSpPr/>
            <p:nvPr/>
          </p:nvGrpSpPr>
          <p:grpSpPr>
            <a:xfrm>
              <a:off x="6503893" y="2687206"/>
              <a:ext cx="336327" cy="439007"/>
              <a:chOff x="6503893" y="2687206"/>
              <a:chExt cx="336327" cy="439007"/>
            </a:xfrm>
          </p:grpSpPr>
          <p:sp>
            <p:nvSpPr>
              <p:cNvPr id="264" name="Google Shape;264;p6"/>
              <p:cNvSpPr/>
              <p:nvPr/>
            </p:nvSpPr>
            <p:spPr>
              <a:xfrm>
                <a:off x="6503893" y="2687206"/>
                <a:ext cx="336327" cy="439007"/>
              </a:xfrm>
              <a:custGeom>
                <a:avLst/>
                <a:gdLst/>
                <a:ahLst/>
                <a:cxnLst/>
                <a:rect l="l" t="t" r="r" b="b"/>
                <a:pathLst>
                  <a:path w="336327" h="439007" extrusionOk="0">
                    <a:moveTo>
                      <a:pt x="283940" y="439008"/>
                    </a:moveTo>
                    <a:lnTo>
                      <a:pt x="0" y="439008"/>
                    </a:lnTo>
                    <a:lnTo>
                      <a:pt x="0" y="86963"/>
                    </a:lnTo>
                    <a:lnTo>
                      <a:pt x="86963" y="0"/>
                    </a:lnTo>
                    <a:lnTo>
                      <a:pt x="336328" y="0"/>
                    </a:lnTo>
                    <a:lnTo>
                      <a:pt x="336328" y="53435"/>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5" name="Google Shape;265;p6"/>
              <p:cNvSpPr/>
              <p:nvPr/>
            </p:nvSpPr>
            <p:spPr>
              <a:xfrm>
                <a:off x="6503893" y="2687206"/>
                <a:ext cx="86963" cy="86963"/>
              </a:xfrm>
              <a:custGeom>
                <a:avLst/>
                <a:gdLst/>
                <a:ahLst/>
                <a:cxnLst/>
                <a:rect l="l" t="t" r="r" b="b"/>
                <a:pathLst>
                  <a:path w="86963" h="86963" extrusionOk="0">
                    <a:moveTo>
                      <a:pt x="86963" y="0"/>
                    </a:moveTo>
                    <a:lnTo>
                      <a:pt x="86963" y="86963"/>
                    </a:lnTo>
                    <a:lnTo>
                      <a:pt x="0" y="86963"/>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6" name="Google Shape;266;p6"/>
            <p:cNvGrpSpPr/>
            <p:nvPr/>
          </p:nvGrpSpPr>
          <p:grpSpPr>
            <a:xfrm>
              <a:off x="6728112" y="2774170"/>
              <a:ext cx="224218" cy="374570"/>
              <a:chOff x="6728112" y="2774170"/>
              <a:chExt cx="224218" cy="374570"/>
            </a:xfrm>
          </p:grpSpPr>
          <p:sp>
            <p:nvSpPr>
              <p:cNvPr id="267" name="Google Shape;267;p6"/>
              <p:cNvSpPr/>
              <p:nvPr/>
            </p:nvSpPr>
            <p:spPr>
              <a:xfrm>
                <a:off x="6728112" y="2774170"/>
                <a:ext cx="224218" cy="224218"/>
              </a:xfrm>
              <a:custGeom>
                <a:avLst/>
                <a:gdLst/>
                <a:ahLst/>
                <a:cxnLst/>
                <a:rect l="l" t="t" r="r" b="b"/>
                <a:pathLst>
                  <a:path w="224218" h="224218" extrusionOk="0">
                    <a:moveTo>
                      <a:pt x="224218" y="112109"/>
                    </a:moveTo>
                    <a:cubicBezTo>
                      <a:pt x="224218" y="174026"/>
                      <a:pt x="174025" y="224219"/>
                      <a:pt x="112109" y="224219"/>
                    </a:cubicBezTo>
                    <a:cubicBezTo>
                      <a:pt x="50193" y="224219"/>
                      <a:pt x="0" y="174026"/>
                      <a:pt x="0" y="112109"/>
                    </a:cubicBezTo>
                    <a:cubicBezTo>
                      <a:pt x="0" y="50193"/>
                      <a:pt x="50193" y="0"/>
                      <a:pt x="112109" y="0"/>
                    </a:cubicBezTo>
                    <a:cubicBezTo>
                      <a:pt x="174025" y="0"/>
                      <a:pt x="224218" y="50193"/>
                      <a:pt x="224218" y="112109"/>
                    </a:cubicBezTo>
                    <a:close/>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8" name="Google Shape;268;p6"/>
              <p:cNvSpPr/>
              <p:nvPr/>
            </p:nvSpPr>
            <p:spPr>
              <a:xfrm>
                <a:off x="6770022" y="2816080"/>
                <a:ext cx="140398" cy="140398"/>
              </a:xfrm>
              <a:custGeom>
                <a:avLst/>
                <a:gdLst/>
                <a:ahLst/>
                <a:cxnLst/>
                <a:rect l="l" t="t" r="r" b="b"/>
                <a:pathLst>
                  <a:path w="140398" h="140398" extrusionOk="0">
                    <a:moveTo>
                      <a:pt x="70199" y="140399"/>
                    </a:moveTo>
                    <a:cubicBezTo>
                      <a:pt x="31433" y="140399"/>
                      <a:pt x="0" y="108966"/>
                      <a:pt x="0" y="70199"/>
                    </a:cubicBezTo>
                    <a:cubicBezTo>
                      <a:pt x="0" y="31433"/>
                      <a:pt x="31433" y="0"/>
                      <a:pt x="70199" y="0"/>
                    </a:cubicBezTo>
                    <a:cubicBezTo>
                      <a:pt x="108966" y="0"/>
                      <a:pt x="140399" y="31433"/>
                      <a:pt x="140399" y="70199"/>
                    </a:cubicBezTo>
                    <a:cubicBezTo>
                      <a:pt x="140399" y="108966"/>
                      <a:pt x="108966" y="140399"/>
                      <a:pt x="70199" y="140399"/>
                    </a:cubicBezTo>
                    <a:close/>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9" name="Google Shape;269;p6"/>
              <p:cNvSpPr/>
              <p:nvPr/>
            </p:nvSpPr>
            <p:spPr>
              <a:xfrm>
                <a:off x="6840221" y="2998388"/>
                <a:ext cx="10477" cy="46101"/>
              </a:xfrm>
              <a:custGeom>
                <a:avLst/>
                <a:gdLst/>
                <a:ahLst/>
                <a:cxnLst/>
                <a:rect l="l" t="t" r="r" b="b"/>
                <a:pathLst>
                  <a:path w="10477" h="46101" extrusionOk="0">
                    <a:moveTo>
                      <a:pt x="0" y="0"/>
                    </a:moveTo>
                    <a:lnTo>
                      <a:pt x="0" y="46101"/>
                    </a:lnTo>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0" name="Google Shape;270;p6"/>
              <p:cNvSpPr/>
              <p:nvPr/>
            </p:nvSpPr>
            <p:spPr>
              <a:xfrm>
                <a:off x="6820314" y="3043442"/>
                <a:ext cx="40862" cy="105298"/>
              </a:xfrm>
              <a:custGeom>
                <a:avLst/>
                <a:gdLst/>
                <a:ahLst/>
                <a:cxnLst/>
                <a:rect l="l" t="t" r="r" b="b"/>
                <a:pathLst>
                  <a:path w="40862" h="105298" extrusionOk="0">
                    <a:moveTo>
                      <a:pt x="40862" y="97441"/>
                    </a:moveTo>
                    <a:cubicBezTo>
                      <a:pt x="29337" y="107918"/>
                      <a:pt x="11525" y="107918"/>
                      <a:pt x="0" y="97441"/>
                    </a:cubicBezTo>
                    <a:lnTo>
                      <a:pt x="0" y="0"/>
                    </a:lnTo>
                    <a:lnTo>
                      <a:pt x="40862" y="0"/>
                    </a:lnTo>
                    <a:lnTo>
                      <a:pt x="40862" y="97441"/>
                    </a:lnTo>
                    <a:close/>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71" name="Google Shape;271;p6"/>
            <p:cNvSpPr/>
            <p:nvPr/>
          </p:nvSpPr>
          <p:spPr>
            <a:xfrm>
              <a:off x="6566758" y="2816080"/>
              <a:ext cx="123634" cy="10477"/>
            </a:xfrm>
            <a:custGeom>
              <a:avLst/>
              <a:gdLst/>
              <a:ahLst/>
              <a:cxnLst/>
              <a:rect l="l" t="t" r="r" b="b"/>
              <a:pathLst>
                <a:path w="123634" h="10477" extrusionOk="0">
                  <a:moveTo>
                    <a:pt x="0" y="0"/>
                  </a:moveTo>
                  <a:lnTo>
                    <a:pt x="123634"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2" name="Google Shape;272;p6"/>
            <p:cNvSpPr/>
            <p:nvPr/>
          </p:nvSpPr>
          <p:spPr>
            <a:xfrm>
              <a:off x="6566758" y="2859037"/>
              <a:ext cx="105822" cy="10477"/>
            </a:xfrm>
            <a:custGeom>
              <a:avLst/>
              <a:gdLst/>
              <a:ahLst/>
              <a:cxnLst/>
              <a:rect l="l" t="t" r="r" b="b"/>
              <a:pathLst>
                <a:path w="105822" h="10477" extrusionOk="0">
                  <a:moveTo>
                    <a:pt x="0" y="0"/>
                  </a:moveTo>
                  <a:lnTo>
                    <a:pt x="105823"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3" name="Google Shape;273;p6"/>
            <p:cNvSpPr/>
            <p:nvPr/>
          </p:nvSpPr>
          <p:spPr>
            <a:xfrm>
              <a:off x="6566758" y="2900947"/>
              <a:ext cx="105822" cy="10477"/>
            </a:xfrm>
            <a:custGeom>
              <a:avLst/>
              <a:gdLst/>
              <a:ahLst/>
              <a:cxnLst/>
              <a:rect l="l" t="t" r="r" b="b"/>
              <a:pathLst>
                <a:path w="105822" h="10477" extrusionOk="0">
                  <a:moveTo>
                    <a:pt x="0" y="0"/>
                  </a:moveTo>
                  <a:lnTo>
                    <a:pt x="105823"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4" name="Google Shape;274;p6"/>
            <p:cNvSpPr/>
            <p:nvPr/>
          </p:nvSpPr>
          <p:spPr>
            <a:xfrm>
              <a:off x="6566758" y="2942858"/>
              <a:ext cx="114204" cy="10477"/>
            </a:xfrm>
            <a:custGeom>
              <a:avLst/>
              <a:gdLst/>
              <a:ahLst/>
              <a:cxnLst/>
              <a:rect l="l" t="t" r="r" b="b"/>
              <a:pathLst>
                <a:path w="114204" h="10477" extrusionOk="0">
                  <a:moveTo>
                    <a:pt x="0" y="0"/>
                  </a:moveTo>
                  <a:lnTo>
                    <a:pt x="114205"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5" name="Google Shape;275;p6"/>
            <p:cNvSpPr/>
            <p:nvPr/>
          </p:nvSpPr>
          <p:spPr>
            <a:xfrm>
              <a:off x="6566758" y="2984768"/>
              <a:ext cx="195929" cy="83820"/>
            </a:xfrm>
            <a:custGeom>
              <a:avLst/>
              <a:gdLst/>
              <a:ahLst/>
              <a:cxnLst/>
              <a:rect l="l" t="t" r="r" b="b"/>
              <a:pathLst>
                <a:path w="195929" h="83820" extrusionOk="0">
                  <a:moveTo>
                    <a:pt x="195929" y="83820"/>
                  </a:moveTo>
                  <a:lnTo>
                    <a:pt x="0" y="83820"/>
                  </a:lnTo>
                  <a:lnTo>
                    <a:pt x="0" y="0"/>
                  </a:lnTo>
                  <a:lnTo>
                    <a:pt x="146685"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76" name="Google Shape;276;p6"/>
          <p:cNvGrpSpPr/>
          <p:nvPr/>
        </p:nvGrpSpPr>
        <p:grpSpPr>
          <a:xfrm>
            <a:off x="6967627" y="3669357"/>
            <a:ext cx="514298" cy="367205"/>
            <a:chOff x="6472031" y="3623550"/>
            <a:chExt cx="509206" cy="363569"/>
          </a:xfrm>
        </p:grpSpPr>
        <p:sp>
          <p:nvSpPr>
            <p:cNvPr id="277" name="Google Shape;277;p6"/>
            <p:cNvSpPr/>
            <p:nvPr/>
          </p:nvSpPr>
          <p:spPr>
            <a:xfrm>
              <a:off x="6472031" y="3719943"/>
              <a:ext cx="248316" cy="267176"/>
            </a:xfrm>
            <a:custGeom>
              <a:avLst/>
              <a:gdLst/>
              <a:ahLst/>
              <a:cxnLst/>
              <a:rect l="l" t="t" r="r" b="b"/>
              <a:pathLst>
                <a:path w="248316" h="267176" extrusionOk="0">
                  <a:moveTo>
                    <a:pt x="0" y="38767"/>
                  </a:moveTo>
                  <a:lnTo>
                    <a:pt x="0" y="161354"/>
                  </a:lnTo>
                  <a:cubicBezTo>
                    <a:pt x="0" y="183356"/>
                    <a:pt x="17812" y="200120"/>
                    <a:pt x="38767" y="200120"/>
                  </a:cubicBezTo>
                  <a:lnTo>
                    <a:pt x="64960" y="200120"/>
                  </a:lnTo>
                  <a:lnTo>
                    <a:pt x="64960" y="267176"/>
                  </a:lnTo>
                  <a:lnTo>
                    <a:pt x="64960" y="267176"/>
                  </a:lnTo>
                  <a:lnTo>
                    <a:pt x="120491" y="200120"/>
                  </a:lnTo>
                  <a:lnTo>
                    <a:pt x="209550" y="200120"/>
                  </a:lnTo>
                  <a:cubicBezTo>
                    <a:pt x="231553" y="200120"/>
                    <a:pt x="248317" y="182309"/>
                    <a:pt x="248317" y="161354"/>
                  </a:cubicBezTo>
                  <a:lnTo>
                    <a:pt x="248317" y="38767"/>
                  </a:lnTo>
                  <a:cubicBezTo>
                    <a:pt x="248317" y="16764"/>
                    <a:pt x="230505" y="0"/>
                    <a:pt x="209550" y="0"/>
                  </a:cubicBezTo>
                  <a:lnTo>
                    <a:pt x="38767" y="0"/>
                  </a:lnTo>
                  <a:cubicBezTo>
                    <a:pt x="17812" y="0"/>
                    <a:pt x="0" y="17812"/>
                    <a:pt x="0" y="38767"/>
                  </a:cubicBezTo>
                  <a:close/>
                </a:path>
              </a:pathLst>
            </a:custGeom>
            <a:noFill/>
            <a:ln w="10475"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8" name="Google Shape;278;p6"/>
            <p:cNvSpPr/>
            <p:nvPr/>
          </p:nvSpPr>
          <p:spPr>
            <a:xfrm>
              <a:off x="6661674" y="3623550"/>
              <a:ext cx="319563" cy="302799"/>
            </a:xfrm>
            <a:custGeom>
              <a:avLst/>
              <a:gdLst/>
              <a:ahLst/>
              <a:cxnLst/>
              <a:rect l="l" t="t" r="r" b="b"/>
              <a:pathLst>
                <a:path w="319563" h="302799" extrusionOk="0">
                  <a:moveTo>
                    <a:pt x="0" y="94298"/>
                  </a:moveTo>
                  <a:lnTo>
                    <a:pt x="0" y="38767"/>
                  </a:lnTo>
                  <a:cubicBezTo>
                    <a:pt x="0" y="16764"/>
                    <a:pt x="17812" y="0"/>
                    <a:pt x="38767" y="0"/>
                  </a:cubicBezTo>
                  <a:lnTo>
                    <a:pt x="280797" y="0"/>
                  </a:lnTo>
                  <a:cubicBezTo>
                    <a:pt x="302800" y="0"/>
                    <a:pt x="319564" y="17812"/>
                    <a:pt x="319564" y="38767"/>
                  </a:cubicBezTo>
                  <a:lnTo>
                    <a:pt x="319564" y="195929"/>
                  </a:lnTo>
                  <a:cubicBezTo>
                    <a:pt x="319564" y="217932"/>
                    <a:pt x="301752" y="234696"/>
                    <a:pt x="280797" y="234696"/>
                  </a:cubicBezTo>
                  <a:lnTo>
                    <a:pt x="222123" y="234696"/>
                  </a:lnTo>
                  <a:lnTo>
                    <a:pt x="222123" y="301752"/>
                  </a:lnTo>
                  <a:lnTo>
                    <a:pt x="222123" y="301752"/>
                  </a:lnTo>
                  <a:lnTo>
                    <a:pt x="167640" y="235744"/>
                  </a:lnTo>
                  <a:lnTo>
                    <a:pt x="62865" y="235744"/>
                  </a:lnTo>
                  <a:lnTo>
                    <a:pt x="167640" y="235744"/>
                  </a:lnTo>
                  <a:lnTo>
                    <a:pt x="222123" y="302800"/>
                  </a:lnTo>
                  <a:lnTo>
                    <a:pt x="222123" y="302800"/>
                  </a:lnTo>
                  <a:lnTo>
                    <a:pt x="222123" y="235744"/>
                  </a:lnTo>
                  <a:lnTo>
                    <a:pt x="280797" y="235744"/>
                  </a:lnTo>
                  <a:cubicBezTo>
                    <a:pt x="302800" y="235744"/>
                    <a:pt x="319564" y="217932"/>
                    <a:pt x="319564" y="196977"/>
                  </a:cubicBezTo>
                  <a:lnTo>
                    <a:pt x="319564" y="39815"/>
                  </a:lnTo>
                  <a:cubicBezTo>
                    <a:pt x="319564" y="17812"/>
                    <a:pt x="301752" y="1048"/>
                    <a:pt x="280797" y="1048"/>
                  </a:cubicBezTo>
                  <a:lnTo>
                    <a:pt x="39814" y="1048"/>
                  </a:lnTo>
                  <a:cubicBezTo>
                    <a:pt x="17812" y="1048"/>
                    <a:pt x="1048" y="18860"/>
                    <a:pt x="1048" y="39815"/>
                  </a:cubicBezTo>
                  <a:lnTo>
                    <a:pt x="1048" y="94298"/>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9" name="Google Shape;279;p6"/>
            <p:cNvSpPr/>
            <p:nvPr/>
          </p:nvSpPr>
          <p:spPr>
            <a:xfrm>
              <a:off x="6570520" y="3760806"/>
              <a:ext cx="52387" cy="85915"/>
            </a:xfrm>
            <a:custGeom>
              <a:avLst/>
              <a:gdLst/>
              <a:ahLst/>
              <a:cxnLst/>
              <a:rect l="l" t="t" r="r" b="b"/>
              <a:pathLst>
                <a:path w="52387" h="85915" extrusionOk="0">
                  <a:moveTo>
                    <a:pt x="0" y="26194"/>
                  </a:moveTo>
                  <a:cubicBezTo>
                    <a:pt x="0" y="11525"/>
                    <a:pt x="11525" y="0"/>
                    <a:pt x="26194" y="0"/>
                  </a:cubicBezTo>
                  <a:cubicBezTo>
                    <a:pt x="40862" y="0"/>
                    <a:pt x="52388" y="11525"/>
                    <a:pt x="52388" y="26194"/>
                  </a:cubicBezTo>
                  <a:cubicBezTo>
                    <a:pt x="52388" y="35623"/>
                    <a:pt x="47149" y="45053"/>
                    <a:pt x="38767" y="49244"/>
                  </a:cubicBezTo>
                  <a:cubicBezTo>
                    <a:pt x="31433" y="53435"/>
                    <a:pt x="26194" y="61817"/>
                    <a:pt x="26194" y="71247"/>
                  </a:cubicBezTo>
                  <a:lnTo>
                    <a:pt x="26194" y="85915"/>
                  </a:lnTo>
                  <a:lnTo>
                    <a:pt x="26194" y="71247"/>
                  </a:lnTo>
                  <a:cubicBezTo>
                    <a:pt x="26194" y="62865"/>
                    <a:pt x="30385" y="53435"/>
                    <a:pt x="38767" y="49244"/>
                  </a:cubicBezTo>
                  <a:cubicBezTo>
                    <a:pt x="47149" y="45053"/>
                    <a:pt x="52388" y="36671"/>
                    <a:pt x="52388" y="26194"/>
                  </a:cubicBezTo>
                  <a:cubicBezTo>
                    <a:pt x="52388" y="11525"/>
                    <a:pt x="40862" y="0"/>
                    <a:pt x="26194" y="0"/>
                  </a:cubicBezTo>
                  <a:cubicBezTo>
                    <a:pt x="11525" y="0"/>
                    <a:pt x="0" y="12573"/>
                    <a:pt x="0" y="26194"/>
                  </a:cubicBezTo>
                  <a:close/>
                </a:path>
              </a:pathLst>
            </a:custGeom>
            <a:noFill/>
            <a:ln w="10475"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0" name="Google Shape;280;p6"/>
            <p:cNvSpPr/>
            <p:nvPr/>
          </p:nvSpPr>
          <p:spPr>
            <a:xfrm>
              <a:off x="6596713" y="3858246"/>
              <a:ext cx="10477" cy="20955"/>
            </a:xfrm>
            <a:custGeom>
              <a:avLst/>
              <a:gdLst/>
              <a:ahLst/>
              <a:cxnLst/>
              <a:rect l="l" t="t" r="r" b="b"/>
              <a:pathLst>
                <a:path w="10477" h="20955" extrusionOk="0">
                  <a:moveTo>
                    <a:pt x="0" y="0"/>
                  </a:moveTo>
                  <a:lnTo>
                    <a:pt x="0" y="20955"/>
                  </a:lnTo>
                  <a:lnTo>
                    <a:pt x="0" y="0"/>
                  </a:lnTo>
                  <a:close/>
                </a:path>
              </a:pathLst>
            </a:custGeom>
            <a:noFill/>
            <a:ln w="10475"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1" name="Google Shape;281;p6"/>
            <p:cNvSpPr/>
            <p:nvPr/>
          </p:nvSpPr>
          <p:spPr>
            <a:xfrm>
              <a:off x="6781118" y="3701084"/>
              <a:ext cx="81724" cy="81724"/>
            </a:xfrm>
            <a:custGeom>
              <a:avLst/>
              <a:gdLst/>
              <a:ahLst/>
              <a:cxnLst/>
              <a:rect l="l" t="t" r="r" b="b"/>
              <a:pathLst>
                <a:path w="81724" h="81724" extrusionOk="0">
                  <a:moveTo>
                    <a:pt x="81724" y="40862"/>
                  </a:moveTo>
                  <a:cubicBezTo>
                    <a:pt x="81724" y="63430"/>
                    <a:pt x="63430" y="81725"/>
                    <a:pt x="40862" y="81725"/>
                  </a:cubicBezTo>
                  <a:cubicBezTo>
                    <a:pt x="18295" y="81725"/>
                    <a:pt x="0" y="63430"/>
                    <a:pt x="0" y="40862"/>
                  </a:cubicBezTo>
                  <a:cubicBezTo>
                    <a:pt x="0" y="18295"/>
                    <a:pt x="18295" y="0"/>
                    <a:pt x="40862" y="0"/>
                  </a:cubicBezTo>
                  <a:cubicBezTo>
                    <a:pt x="63430" y="0"/>
                    <a:pt x="81724" y="18295"/>
                    <a:pt x="81724" y="40862"/>
                  </a:cubicBez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2" name="Google Shape;282;p6"/>
            <p:cNvSpPr/>
            <p:nvPr/>
          </p:nvSpPr>
          <p:spPr>
            <a:xfrm>
              <a:off x="6758067" y="3741946"/>
              <a:ext cx="19907" cy="10477"/>
            </a:xfrm>
            <a:custGeom>
              <a:avLst/>
              <a:gdLst/>
              <a:ahLst/>
              <a:cxnLst/>
              <a:rect l="l" t="t" r="r" b="b"/>
              <a:pathLst>
                <a:path w="19907" h="10477" extrusionOk="0">
                  <a:moveTo>
                    <a:pt x="0" y="0"/>
                  </a:moveTo>
                  <a:lnTo>
                    <a:pt x="19907" y="0"/>
                  </a:lnTo>
                  <a:lnTo>
                    <a:pt x="0" y="0"/>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3" name="Google Shape;283;p6"/>
            <p:cNvSpPr/>
            <p:nvPr/>
          </p:nvSpPr>
          <p:spPr>
            <a:xfrm>
              <a:off x="6865985" y="3741946"/>
              <a:ext cx="19907" cy="10477"/>
            </a:xfrm>
            <a:custGeom>
              <a:avLst/>
              <a:gdLst/>
              <a:ahLst/>
              <a:cxnLst/>
              <a:rect l="l" t="t" r="r" b="b"/>
              <a:pathLst>
                <a:path w="19907" h="10477" extrusionOk="0">
                  <a:moveTo>
                    <a:pt x="0" y="0"/>
                  </a:moveTo>
                  <a:lnTo>
                    <a:pt x="19907" y="0"/>
                  </a:lnTo>
                  <a:lnTo>
                    <a:pt x="0" y="0"/>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4" name="Google Shape;284;p6"/>
            <p:cNvSpPr/>
            <p:nvPr/>
          </p:nvSpPr>
          <p:spPr>
            <a:xfrm>
              <a:off x="6776927" y="3773379"/>
              <a:ext cx="13620" cy="13620"/>
            </a:xfrm>
            <a:custGeom>
              <a:avLst/>
              <a:gdLst/>
              <a:ahLst/>
              <a:cxnLst/>
              <a:rect l="l" t="t" r="r" b="b"/>
              <a:pathLst>
                <a:path w="13620" h="13620" extrusionOk="0">
                  <a:moveTo>
                    <a:pt x="0" y="13621"/>
                  </a:moveTo>
                  <a:lnTo>
                    <a:pt x="13621" y="0"/>
                  </a:lnTo>
                  <a:lnTo>
                    <a:pt x="0"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5" name="Google Shape;285;p6"/>
            <p:cNvSpPr/>
            <p:nvPr/>
          </p:nvSpPr>
          <p:spPr>
            <a:xfrm>
              <a:off x="6853412" y="3696893"/>
              <a:ext cx="13620" cy="13620"/>
            </a:xfrm>
            <a:custGeom>
              <a:avLst/>
              <a:gdLst/>
              <a:ahLst/>
              <a:cxnLst/>
              <a:rect l="l" t="t" r="r" b="b"/>
              <a:pathLst>
                <a:path w="13620" h="13620" extrusionOk="0">
                  <a:moveTo>
                    <a:pt x="0" y="13621"/>
                  </a:moveTo>
                  <a:lnTo>
                    <a:pt x="13621" y="0"/>
                  </a:lnTo>
                  <a:lnTo>
                    <a:pt x="0"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6" name="Google Shape;286;p6"/>
            <p:cNvSpPr/>
            <p:nvPr/>
          </p:nvSpPr>
          <p:spPr>
            <a:xfrm>
              <a:off x="6821980" y="3785952"/>
              <a:ext cx="10477" cy="19907"/>
            </a:xfrm>
            <a:custGeom>
              <a:avLst/>
              <a:gdLst/>
              <a:ahLst/>
              <a:cxnLst/>
              <a:rect l="l" t="t" r="r" b="b"/>
              <a:pathLst>
                <a:path w="10477" h="19907" extrusionOk="0">
                  <a:moveTo>
                    <a:pt x="0" y="19907"/>
                  </a:moveTo>
                  <a:lnTo>
                    <a:pt x="0" y="0"/>
                  </a:lnTo>
                  <a:lnTo>
                    <a:pt x="0" y="19907"/>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7" name="Google Shape;287;p6"/>
            <p:cNvSpPr/>
            <p:nvPr/>
          </p:nvSpPr>
          <p:spPr>
            <a:xfrm>
              <a:off x="6821980" y="3678033"/>
              <a:ext cx="10477" cy="19907"/>
            </a:xfrm>
            <a:custGeom>
              <a:avLst/>
              <a:gdLst/>
              <a:ahLst/>
              <a:cxnLst/>
              <a:rect l="l" t="t" r="r" b="b"/>
              <a:pathLst>
                <a:path w="10477" h="19907" extrusionOk="0">
                  <a:moveTo>
                    <a:pt x="0" y="19907"/>
                  </a:moveTo>
                  <a:lnTo>
                    <a:pt x="0" y="0"/>
                  </a:lnTo>
                  <a:lnTo>
                    <a:pt x="0" y="19907"/>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8" name="Google Shape;288;p6"/>
            <p:cNvSpPr/>
            <p:nvPr/>
          </p:nvSpPr>
          <p:spPr>
            <a:xfrm>
              <a:off x="6853412" y="3773379"/>
              <a:ext cx="13620" cy="13620"/>
            </a:xfrm>
            <a:custGeom>
              <a:avLst/>
              <a:gdLst/>
              <a:ahLst/>
              <a:cxnLst/>
              <a:rect l="l" t="t" r="r" b="b"/>
              <a:pathLst>
                <a:path w="13620" h="13620" extrusionOk="0">
                  <a:moveTo>
                    <a:pt x="13621" y="13621"/>
                  </a:moveTo>
                  <a:lnTo>
                    <a:pt x="0" y="0"/>
                  </a:lnTo>
                  <a:lnTo>
                    <a:pt x="13621"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9" name="Google Shape;289;p6"/>
            <p:cNvSpPr/>
            <p:nvPr/>
          </p:nvSpPr>
          <p:spPr>
            <a:xfrm>
              <a:off x="6776927" y="3696893"/>
              <a:ext cx="13620" cy="13620"/>
            </a:xfrm>
            <a:custGeom>
              <a:avLst/>
              <a:gdLst/>
              <a:ahLst/>
              <a:cxnLst/>
              <a:rect l="l" t="t" r="r" b="b"/>
              <a:pathLst>
                <a:path w="13620" h="13620" extrusionOk="0">
                  <a:moveTo>
                    <a:pt x="13621" y="13621"/>
                  </a:moveTo>
                  <a:lnTo>
                    <a:pt x="0" y="0"/>
                  </a:lnTo>
                  <a:lnTo>
                    <a:pt x="13621"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p:nvPr/>
        </p:nvSpPr>
        <p:spPr>
          <a:xfrm>
            <a:off x="2026479" y="371520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lt1"/>
              </a:solidFill>
              <a:latin typeface="Quattrocento Sans"/>
              <a:ea typeface="Quattrocento Sans"/>
              <a:cs typeface="Quattrocento Sans"/>
              <a:sym typeface="Quattrocento Sans"/>
            </a:endParaRPr>
          </a:p>
        </p:txBody>
      </p:sp>
      <p:sp>
        <p:nvSpPr>
          <p:cNvPr id="302" name="Google Shape;302;p7"/>
          <p:cNvSpPr txBox="1"/>
          <p:nvPr/>
        </p:nvSpPr>
        <p:spPr>
          <a:xfrm>
            <a:off x="752739" y="1036435"/>
            <a:ext cx="6939832"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dirty="0">
                <a:solidFill>
                  <a:schemeClr val="accent1"/>
                </a:solidFill>
                <a:latin typeface="Quattrocento Sans"/>
                <a:ea typeface="Quattrocento Sans"/>
                <a:cs typeface="Quattrocento Sans"/>
                <a:sym typeface="Quattrocento Sans"/>
              </a:rPr>
              <a:t> </a:t>
            </a:r>
            <a:r>
              <a:rPr lang="es-ES" sz="2000" dirty="0">
                <a:solidFill>
                  <a:schemeClr val="tx1"/>
                </a:solidFill>
                <a:latin typeface="Quattrocento Sans"/>
                <a:sym typeface="Quattrocento Sans"/>
              </a:rPr>
              <a:t>LES PREGUNTES OBERTES</a:t>
            </a:r>
          </a:p>
          <a:p>
            <a:pPr marL="0" marR="0" lvl="0" indent="0" algn="l" rtl="0">
              <a:lnSpc>
                <a:spcPct val="142857"/>
              </a:lnSpc>
              <a:spcBef>
                <a:spcPts val="0"/>
              </a:spcBef>
              <a:spcAft>
                <a:spcPts val="0"/>
              </a:spcAft>
              <a:buClr>
                <a:schemeClr val="accent1"/>
              </a:buClr>
              <a:buSzPts val="2000"/>
              <a:buFont typeface="Arial"/>
              <a:buNone/>
            </a:pPr>
            <a:endParaRPr sz="2000" dirty="0">
              <a:solidFill>
                <a:schemeClr val="tx1"/>
              </a:solidFill>
              <a:latin typeface="Quattrocento Sans"/>
              <a:sym typeface="Quattrocento Sans"/>
            </a:endParaRPr>
          </a:p>
        </p:txBody>
      </p:sp>
      <p:cxnSp>
        <p:nvCxnSpPr>
          <p:cNvPr id="303" name="Google Shape;303;p7"/>
          <p:cNvCxnSpPr/>
          <p:nvPr/>
        </p:nvCxnSpPr>
        <p:spPr>
          <a:xfrm>
            <a:off x="580098" y="1239229"/>
            <a:ext cx="0" cy="258451"/>
          </a:xfrm>
          <a:prstGeom prst="straightConnector1">
            <a:avLst/>
          </a:prstGeom>
          <a:noFill/>
          <a:ln w="38100" cap="rnd" cmpd="sng">
            <a:solidFill>
              <a:schemeClr val="accent1"/>
            </a:solidFill>
            <a:prstDash val="solid"/>
            <a:round/>
            <a:headEnd type="none" w="sm" len="sm"/>
            <a:tailEnd type="none" w="sm" len="sm"/>
          </a:ln>
        </p:spPr>
      </p:cxnSp>
      <p:pic>
        <p:nvPicPr>
          <p:cNvPr id="305" name="Google Shape;305;p7" descr="Calendar&#10;&#10;Description automatically generated"/>
          <p:cNvPicPr preferRelativeResize="0"/>
          <p:nvPr/>
        </p:nvPicPr>
        <p:blipFill rotWithShape="1">
          <a:blip r:embed="rId3">
            <a:alphaModFix/>
          </a:blip>
          <a:srcRect t="16724" r="52037" b="34858"/>
          <a:stretch/>
        </p:blipFill>
        <p:spPr>
          <a:xfrm>
            <a:off x="7692571" y="0"/>
            <a:ext cx="4499429" cy="6601394"/>
          </a:xfrm>
          <a:prstGeom prst="rect">
            <a:avLst/>
          </a:prstGeom>
          <a:noFill/>
          <a:ln>
            <a:noFill/>
          </a:ln>
        </p:spPr>
      </p:pic>
      <p:sp>
        <p:nvSpPr>
          <p:cNvPr id="306" name="Google Shape;306;p7"/>
          <p:cNvSpPr/>
          <p:nvPr/>
        </p:nvSpPr>
        <p:spPr>
          <a:xfrm>
            <a:off x="2085068" y="2033622"/>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lt1"/>
              </a:solidFill>
              <a:latin typeface="Quattrocento Sans"/>
              <a:ea typeface="Quattrocento Sans"/>
              <a:cs typeface="Quattrocento Sans"/>
              <a:sym typeface="Quattrocento Sans"/>
            </a:endParaRPr>
          </a:p>
        </p:txBody>
      </p:sp>
      <p:sp>
        <p:nvSpPr>
          <p:cNvPr id="307" name="Google Shape;307;p7"/>
          <p:cNvSpPr txBox="1"/>
          <p:nvPr/>
        </p:nvSpPr>
        <p:spPr>
          <a:xfrm>
            <a:off x="2711162" y="2143651"/>
            <a:ext cx="3264225" cy="17235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400"/>
              <a:buFont typeface="Quattrocento Sans"/>
              <a:buNone/>
            </a:pPr>
            <a:r>
              <a:rPr lang="ca-ES" noProof="0" dirty="0">
                <a:solidFill>
                  <a:schemeClr val="dk1"/>
                </a:solidFill>
                <a:latin typeface="Quattrocento Sans"/>
                <a:sym typeface="Quattrocento Sans"/>
              </a:rPr>
              <a:t>Les preguntes obertes es fan per:</a:t>
            </a:r>
            <a:endParaRPr lang="ca-ES" noProof="0" dirty="0">
              <a:solidFill>
                <a:schemeClr val="dk1"/>
              </a:solidFill>
              <a:latin typeface="Quattrocento Sans"/>
            </a:endParaRPr>
          </a:p>
          <a:p>
            <a:pPr marL="0" marR="0" lvl="0" indent="0" algn="l" rtl="0">
              <a:spcBef>
                <a:spcPts val="0"/>
              </a:spcBef>
              <a:spcAft>
                <a:spcPts val="0"/>
              </a:spcAft>
              <a:buClr>
                <a:schemeClr val="dk1"/>
              </a:buClr>
              <a:buSzPts val="1800"/>
              <a:buFont typeface="Quattrocento Sans"/>
              <a:buNone/>
            </a:pPr>
            <a:endParaRPr lang="ca-ES" noProof="0" dirty="0">
              <a:solidFill>
                <a:schemeClr val="dk1"/>
              </a:solidFill>
              <a:latin typeface="Quattrocento Sans"/>
              <a:sym typeface="Quattrocento Sans"/>
            </a:endParaRP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Conèixer millor al candidat.</a:t>
            </a:r>
            <a:endParaRPr lang="ca-ES" noProof="0" dirty="0">
              <a:solidFill>
                <a:schemeClr val="dk1"/>
              </a:solidFill>
              <a:latin typeface="Quattrocento Sans"/>
            </a:endParaRP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Avaluar la seva capacitat de comunicació.</a:t>
            </a:r>
            <a:endParaRPr lang="ca-ES" noProof="0" dirty="0">
              <a:solidFill>
                <a:schemeClr val="dk1"/>
              </a:solidFill>
              <a:latin typeface="Quattrocento Sans"/>
            </a:endParaRP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Observar la seva actitud.</a:t>
            </a: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Veure si s’encaixa amb els valors de l’empresa.</a:t>
            </a:r>
          </a:p>
        </p:txBody>
      </p:sp>
      <p:sp>
        <p:nvSpPr>
          <p:cNvPr id="308" name="Google Shape;308;p7"/>
          <p:cNvSpPr txBox="1"/>
          <p:nvPr/>
        </p:nvSpPr>
        <p:spPr>
          <a:xfrm>
            <a:off x="2763751" y="3892120"/>
            <a:ext cx="3475834" cy="1077218"/>
          </a:xfrm>
          <a:prstGeom prst="rect">
            <a:avLst/>
          </a:prstGeom>
          <a:noFill/>
          <a:ln>
            <a:noFill/>
          </a:ln>
        </p:spPr>
        <p:txBody>
          <a:bodyPr spcFirstLastPara="1" wrap="square" lIns="0" tIns="0" rIns="0" bIns="0" anchor="t" anchorCtr="0">
            <a:spAutoFit/>
          </a:bodyPr>
          <a:lstStyle/>
          <a:p>
            <a:pPr marL="0" indent="0">
              <a:buClr>
                <a:schemeClr val="dk1"/>
              </a:buClr>
              <a:buSzPts val="1400"/>
              <a:buFont typeface="Quattrocento Sans"/>
              <a:buNone/>
            </a:pPr>
            <a:r>
              <a:rPr lang="ca-ES" noProof="0" dirty="0">
                <a:solidFill>
                  <a:schemeClr val="dk1"/>
                </a:solidFill>
                <a:latin typeface="Quattrocento Sans"/>
                <a:sym typeface="Quattrocento Sans"/>
              </a:rPr>
              <a:t>L’entrevistat ha de:</a:t>
            </a:r>
          </a:p>
          <a:p>
            <a:pPr marL="0" indent="0">
              <a:buClr>
                <a:schemeClr val="dk1"/>
              </a:buClr>
              <a:buSzPts val="1400"/>
              <a:buFont typeface="Quattrocento Sans"/>
              <a:buNone/>
            </a:pPr>
            <a:endParaRPr lang="ca-ES" noProof="0" dirty="0">
              <a:solidFill>
                <a:schemeClr val="dk1"/>
              </a:solidFill>
              <a:latin typeface="Quattrocento Sans"/>
              <a:sym typeface="Quattrocento Sans"/>
            </a:endParaRPr>
          </a:p>
          <a:p>
            <a:pPr marL="0" indent="0">
              <a:buClr>
                <a:schemeClr val="dk1"/>
              </a:buClr>
              <a:buSzPts val="1400"/>
              <a:buFont typeface="Quattrocento Sans"/>
              <a:buNone/>
            </a:pPr>
            <a:r>
              <a:rPr lang="ca-ES" noProof="0" dirty="0">
                <a:solidFill>
                  <a:schemeClr val="dk1"/>
                </a:solidFill>
                <a:latin typeface="Quattrocento Sans"/>
                <a:sym typeface="Quattrocento Sans"/>
              </a:rPr>
              <a:t>- Ser honest, però positiu.</a:t>
            </a:r>
          </a:p>
          <a:p>
            <a:pPr marL="0" indent="0">
              <a:buClr>
                <a:schemeClr val="dk1"/>
              </a:buClr>
              <a:buSzPts val="1400"/>
              <a:buFont typeface="Quattrocento Sans"/>
              <a:buNone/>
            </a:pPr>
            <a:r>
              <a:rPr lang="ca-ES" noProof="0" dirty="0">
                <a:solidFill>
                  <a:schemeClr val="dk1"/>
                </a:solidFill>
                <a:latin typeface="Quattrocento Sans"/>
                <a:sym typeface="Quattrocento Sans"/>
              </a:rPr>
              <a:t>- Utilitzar exemples reals.</a:t>
            </a:r>
          </a:p>
          <a:p>
            <a:pPr marL="0" indent="0">
              <a:buClr>
                <a:schemeClr val="dk1"/>
              </a:buClr>
              <a:buSzPts val="1400"/>
              <a:buFont typeface="Quattrocento Sans"/>
              <a:buNone/>
            </a:pPr>
            <a:r>
              <a:rPr lang="ca-ES" noProof="0" dirty="0">
                <a:solidFill>
                  <a:schemeClr val="dk1"/>
                </a:solidFill>
                <a:latin typeface="Quattrocento Sans"/>
                <a:sym typeface="Quattrocento Sans"/>
              </a:rPr>
              <a:t>- Mostrar-se proactiu i orientat al client.</a:t>
            </a:r>
          </a:p>
        </p:txBody>
      </p:sp>
      <p:grpSp>
        <p:nvGrpSpPr>
          <p:cNvPr id="309" name="Google Shape;309;p7"/>
          <p:cNvGrpSpPr/>
          <p:nvPr/>
        </p:nvGrpSpPr>
        <p:grpSpPr>
          <a:xfrm>
            <a:off x="-94175" y="2626559"/>
            <a:ext cx="2328579" cy="3332683"/>
            <a:chOff x="957943" y="2081481"/>
            <a:chExt cx="1312299" cy="3332683"/>
          </a:xfrm>
        </p:grpSpPr>
        <p:cxnSp>
          <p:nvCxnSpPr>
            <p:cNvPr id="310" name="Google Shape;310;p7"/>
            <p:cNvCxnSpPr/>
            <p:nvPr/>
          </p:nvCxnSpPr>
          <p:spPr>
            <a:xfrm>
              <a:off x="957943" y="2081481"/>
              <a:ext cx="1269841" cy="0"/>
            </a:xfrm>
            <a:prstGeom prst="straightConnector1">
              <a:avLst/>
            </a:prstGeom>
            <a:noFill/>
            <a:ln w="19050" cap="rnd" cmpd="sng">
              <a:solidFill>
                <a:schemeClr val="accent1"/>
              </a:solidFill>
              <a:prstDash val="solid"/>
              <a:round/>
              <a:headEnd type="none" w="sm" len="sm"/>
              <a:tailEnd type="none" w="sm" len="sm"/>
            </a:ln>
          </p:spPr>
        </p:cxnSp>
        <p:cxnSp>
          <p:nvCxnSpPr>
            <p:cNvPr id="311" name="Google Shape;311;p7"/>
            <p:cNvCxnSpPr/>
            <p:nvPr/>
          </p:nvCxnSpPr>
          <p:spPr>
            <a:xfrm>
              <a:off x="963962" y="3882570"/>
              <a:ext cx="1269841" cy="0"/>
            </a:xfrm>
            <a:prstGeom prst="straightConnector1">
              <a:avLst/>
            </a:prstGeom>
            <a:noFill/>
            <a:ln w="19050" cap="rnd" cmpd="sng">
              <a:solidFill>
                <a:schemeClr val="accent1"/>
              </a:solidFill>
              <a:prstDash val="solid"/>
              <a:round/>
              <a:headEnd type="none" w="sm" len="sm"/>
              <a:tailEnd type="none" w="sm" len="sm"/>
            </a:ln>
          </p:spPr>
        </p:cxnSp>
        <p:cxnSp>
          <p:nvCxnSpPr>
            <p:cNvPr id="312" name="Google Shape;312;p7"/>
            <p:cNvCxnSpPr/>
            <p:nvPr/>
          </p:nvCxnSpPr>
          <p:spPr>
            <a:xfrm>
              <a:off x="1000401" y="5414164"/>
              <a:ext cx="1269841" cy="0"/>
            </a:xfrm>
            <a:prstGeom prst="straightConnector1">
              <a:avLst/>
            </a:prstGeom>
            <a:noFill/>
            <a:ln w="19050" cap="rnd" cmpd="sng">
              <a:solidFill>
                <a:schemeClr val="accent1"/>
              </a:solidFill>
              <a:prstDash val="solid"/>
              <a:round/>
              <a:headEnd type="none" w="sm" len="sm"/>
              <a:tailEnd type="none" w="sm" len="sm"/>
            </a:ln>
          </p:spPr>
        </p:cxnSp>
      </p:grpSp>
      <p:sp>
        <p:nvSpPr>
          <p:cNvPr id="313" name="Google Shape;313;p7"/>
          <p:cNvSpPr/>
          <p:nvPr/>
        </p:nvSpPr>
        <p:spPr>
          <a:xfrm>
            <a:off x="1997313" y="531750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lt1"/>
              </a:solidFill>
              <a:latin typeface="Quattrocento Sans"/>
              <a:ea typeface="Quattrocento Sans"/>
              <a:cs typeface="Quattrocento Sans"/>
              <a:sym typeface="Quattrocento Sans"/>
            </a:endParaRPr>
          </a:p>
        </p:txBody>
      </p:sp>
      <p:sp>
        <p:nvSpPr>
          <p:cNvPr id="314" name="Google Shape;314;p7"/>
          <p:cNvSpPr txBox="1"/>
          <p:nvPr/>
        </p:nvSpPr>
        <p:spPr>
          <a:xfrm>
            <a:off x="2711162" y="5419024"/>
            <a:ext cx="3401385" cy="430887"/>
          </a:xfrm>
          <a:prstGeom prst="rect">
            <a:avLst/>
          </a:prstGeom>
          <a:noFill/>
          <a:ln>
            <a:noFill/>
          </a:ln>
        </p:spPr>
        <p:txBody>
          <a:bodyPr spcFirstLastPara="1" wrap="square" lIns="0" tIns="0" rIns="0" bIns="0" anchor="t" anchorCtr="0">
            <a:spAutoFit/>
          </a:bodyPr>
          <a:lstStyle/>
          <a:p>
            <a:pPr lvl="0">
              <a:buClr>
                <a:schemeClr val="dk1"/>
              </a:buClr>
              <a:buSzPts val="1400"/>
            </a:pPr>
            <a:r>
              <a:rPr lang="ca-ES" noProof="0" dirty="0">
                <a:solidFill>
                  <a:schemeClr val="dk1"/>
                </a:solidFill>
                <a:latin typeface="Quattrocento Sans"/>
                <a:sym typeface="Quattrocento Sans"/>
              </a:rPr>
              <a:t>L’objectiu principal és avaluar competències i comportaments</a:t>
            </a:r>
          </a:p>
        </p:txBody>
      </p:sp>
      <p:sp>
        <p:nvSpPr>
          <p:cNvPr id="315" name="Google Shape;315;p7"/>
          <p:cNvSpPr txBox="1"/>
          <p:nvPr/>
        </p:nvSpPr>
        <p:spPr>
          <a:xfrm>
            <a:off x="7692571" y="0"/>
            <a:ext cx="4499429" cy="6601394"/>
          </a:xfrm>
          <a:prstGeom prst="rect">
            <a:avLst/>
          </a:prstGeom>
          <a:gradFill>
            <a:gsLst>
              <a:gs pos="0">
                <a:srgbClr val="009AD8">
                  <a:alpha val="7450"/>
                </a:srgbClr>
              </a:gs>
              <a:gs pos="18000">
                <a:srgbClr val="009AD8">
                  <a:alpha val="7450"/>
                </a:srgbClr>
              </a:gs>
              <a:gs pos="71000">
                <a:srgbClr val="4ABDF0">
                  <a:alpha val="9411"/>
                </a:srgbClr>
              </a:gs>
              <a:gs pos="87000">
                <a:srgbClr val="4ABDF0">
                  <a:alpha val="20000"/>
                </a:srgbClr>
              </a:gs>
              <a:gs pos="100000">
                <a:srgbClr val="4ABDF0">
                  <a:alpha val="11372"/>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s-ES" sz="1800">
                <a:solidFill>
                  <a:srgbClr val="FFFFFF"/>
                </a:solidFill>
                <a:latin typeface="Quattrocento Sans"/>
                <a:ea typeface="Quattrocento Sans"/>
                <a:cs typeface="Quattrocento Sans"/>
                <a:sym typeface="Quattrocento Sans"/>
              </a:rPr>
              <a:t>.</a:t>
            </a:r>
            <a:endParaRPr sz="1800">
              <a:solidFill>
                <a:schemeClr val="dk1"/>
              </a:solidFill>
              <a:latin typeface="Quattrocento Sans"/>
              <a:ea typeface="Quattrocento Sans"/>
              <a:cs typeface="Quattrocento Sans"/>
              <a:sym typeface="Quattrocento Sans"/>
            </a:endParaRPr>
          </a:p>
        </p:txBody>
      </p:sp>
      <p:sp>
        <p:nvSpPr>
          <p:cNvPr id="317" name="Google Shape;317;p7"/>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es-ES" sz="900">
                <a:solidFill>
                  <a:srgbClr val="5A5B5D"/>
                </a:solidFill>
                <a:latin typeface="Quattrocento Sans"/>
                <a:ea typeface="Quattrocento Sans"/>
                <a:cs typeface="Quattrocento Sans"/>
                <a:sym typeface="Quattrocento Sans"/>
              </a:rPr>
              <a:t>p. </a:t>
            </a:r>
            <a:fld id="{00000000-1234-1234-1234-123412341234}" type="slidenum">
              <a:rPr lang="es-ES" sz="900">
                <a:solidFill>
                  <a:srgbClr val="5A5B5D"/>
                </a:solidFill>
                <a:latin typeface="Quattrocento Sans"/>
                <a:ea typeface="Quattrocento Sans"/>
                <a:cs typeface="Quattrocento Sans"/>
                <a:sym typeface="Quattrocento Sans"/>
              </a:rPr>
              <a:t>7</a:t>
            </a:fld>
            <a:endParaRPr sz="900">
              <a:solidFill>
                <a:srgbClr val="5A5B5D"/>
              </a:solidFill>
              <a:latin typeface="Quattrocento Sans"/>
              <a:ea typeface="Quattrocento Sans"/>
              <a:cs typeface="Quattrocento Sans"/>
              <a:sym typeface="Quattrocento Sans"/>
            </a:endParaRPr>
          </a:p>
        </p:txBody>
      </p:sp>
      <p:grpSp>
        <p:nvGrpSpPr>
          <p:cNvPr id="318" name="Google Shape;318;p7"/>
          <p:cNvGrpSpPr/>
          <p:nvPr/>
        </p:nvGrpSpPr>
        <p:grpSpPr>
          <a:xfrm>
            <a:off x="2081453" y="2153014"/>
            <a:ext cx="556554" cy="498236"/>
            <a:chOff x="5886449" y="3243262"/>
            <a:chExt cx="418147" cy="374332"/>
          </a:xfrm>
        </p:grpSpPr>
        <p:sp>
          <p:nvSpPr>
            <p:cNvPr id="319" name="Google Shape;319;p7"/>
            <p:cNvSpPr/>
            <p:nvPr/>
          </p:nvSpPr>
          <p:spPr>
            <a:xfrm>
              <a:off x="5886449" y="3328034"/>
              <a:ext cx="418147" cy="204787"/>
            </a:xfrm>
            <a:custGeom>
              <a:avLst/>
              <a:gdLst/>
              <a:ahLst/>
              <a:cxnLst/>
              <a:rect l="l" t="t" r="r" b="b"/>
              <a:pathLst>
                <a:path w="418147" h="204787" extrusionOk="0">
                  <a:moveTo>
                    <a:pt x="418148" y="102870"/>
                  </a:moveTo>
                  <a:cubicBezTo>
                    <a:pt x="366713" y="140018"/>
                    <a:pt x="310515" y="204788"/>
                    <a:pt x="208598" y="204788"/>
                  </a:cubicBezTo>
                  <a:cubicBezTo>
                    <a:pt x="106680" y="204788"/>
                    <a:pt x="50483" y="132398"/>
                    <a:pt x="0" y="101918"/>
                  </a:cubicBezTo>
                  <a:cubicBezTo>
                    <a:pt x="50483" y="72390"/>
                    <a:pt x="106680" y="0"/>
                    <a:pt x="208598" y="0"/>
                  </a:cubicBezTo>
                  <a:cubicBezTo>
                    <a:pt x="310515" y="0"/>
                    <a:pt x="366713" y="72390"/>
                    <a:pt x="418148" y="10287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0" name="Google Shape;320;p7"/>
            <p:cNvSpPr/>
            <p:nvPr/>
          </p:nvSpPr>
          <p:spPr>
            <a:xfrm>
              <a:off x="6023609" y="3359467"/>
              <a:ext cx="142875" cy="142875"/>
            </a:xfrm>
            <a:custGeom>
              <a:avLst/>
              <a:gdLst/>
              <a:ahLst/>
              <a:cxnLst/>
              <a:rect l="l" t="t" r="r" b="b"/>
              <a:pathLst>
                <a:path w="142875" h="142875" extrusionOk="0">
                  <a:moveTo>
                    <a:pt x="142875" y="71438"/>
                  </a:moveTo>
                  <a:cubicBezTo>
                    <a:pt x="142875" y="110891"/>
                    <a:pt x="110891" y="142875"/>
                    <a:pt x="71438" y="142875"/>
                  </a:cubicBezTo>
                  <a:cubicBezTo>
                    <a:pt x="31984" y="142875"/>
                    <a:pt x="0" y="110891"/>
                    <a:pt x="0" y="71438"/>
                  </a:cubicBezTo>
                  <a:cubicBezTo>
                    <a:pt x="0" y="31984"/>
                    <a:pt x="31984" y="0"/>
                    <a:pt x="71438" y="0"/>
                  </a:cubicBezTo>
                  <a:cubicBezTo>
                    <a:pt x="110891" y="0"/>
                    <a:pt x="142875" y="31984"/>
                    <a:pt x="142875" y="7143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1" name="Google Shape;321;p7"/>
            <p:cNvSpPr/>
            <p:nvPr/>
          </p:nvSpPr>
          <p:spPr>
            <a:xfrm>
              <a:off x="6075996" y="3396615"/>
              <a:ext cx="9525" cy="20002"/>
            </a:xfrm>
            <a:custGeom>
              <a:avLst/>
              <a:gdLst/>
              <a:ahLst/>
              <a:cxnLst/>
              <a:rect l="l" t="t" r="r" b="b"/>
              <a:pathLst>
                <a:path w="9525" h="20002" extrusionOk="0">
                  <a:moveTo>
                    <a:pt x="0" y="0"/>
                  </a:moveTo>
                  <a:lnTo>
                    <a:pt x="0" y="20003"/>
                  </a:lnTo>
                  <a:lnTo>
                    <a:pt x="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2" name="Google Shape;322;p7"/>
            <p:cNvSpPr/>
            <p:nvPr/>
          </p:nvSpPr>
          <p:spPr>
            <a:xfrm>
              <a:off x="6095999" y="3563302"/>
              <a:ext cx="9525" cy="54292"/>
            </a:xfrm>
            <a:custGeom>
              <a:avLst/>
              <a:gdLst/>
              <a:ahLst/>
              <a:cxnLst/>
              <a:rect l="l" t="t" r="r" b="b"/>
              <a:pathLst>
                <a:path w="9525" h="54292" extrusionOk="0">
                  <a:moveTo>
                    <a:pt x="0" y="0"/>
                  </a:moveTo>
                  <a:lnTo>
                    <a:pt x="0"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3" name="Google Shape;323;p7"/>
            <p:cNvSpPr/>
            <p:nvPr/>
          </p:nvSpPr>
          <p:spPr>
            <a:xfrm>
              <a:off x="6035039" y="3557587"/>
              <a:ext cx="10477" cy="54292"/>
            </a:xfrm>
            <a:custGeom>
              <a:avLst/>
              <a:gdLst/>
              <a:ahLst/>
              <a:cxnLst/>
              <a:rect l="l" t="t" r="r" b="b"/>
              <a:pathLst>
                <a:path w="10477" h="54292" extrusionOk="0">
                  <a:moveTo>
                    <a:pt x="10478" y="0"/>
                  </a:moveTo>
                  <a:lnTo>
                    <a:pt x="0" y="54293"/>
                  </a:lnTo>
                  <a:lnTo>
                    <a:pt x="10478"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4" name="Google Shape;324;p7"/>
            <p:cNvSpPr/>
            <p:nvPr/>
          </p:nvSpPr>
          <p:spPr>
            <a:xfrm>
              <a:off x="6146481" y="3557587"/>
              <a:ext cx="9525" cy="54292"/>
            </a:xfrm>
            <a:custGeom>
              <a:avLst/>
              <a:gdLst/>
              <a:ahLst/>
              <a:cxnLst/>
              <a:rect l="l" t="t" r="r" b="b"/>
              <a:pathLst>
                <a:path w="9525" h="54292" extrusionOk="0">
                  <a:moveTo>
                    <a:pt x="0" y="0"/>
                  </a:moveTo>
                  <a:lnTo>
                    <a:pt x="9525"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5" name="Google Shape;325;p7"/>
            <p:cNvSpPr/>
            <p:nvPr/>
          </p:nvSpPr>
          <p:spPr>
            <a:xfrm>
              <a:off x="6195059" y="3543300"/>
              <a:ext cx="22859" cy="48577"/>
            </a:xfrm>
            <a:custGeom>
              <a:avLst/>
              <a:gdLst/>
              <a:ahLst/>
              <a:cxnLst/>
              <a:rect l="l" t="t" r="r" b="b"/>
              <a:pathLst>
                <a:path w="22859" h="48577" extrusionOk="0">
                  <a:moveTo>
                    <a:pt x="0" y="0"/>
                  </a:moveTo>
                  <a:lnTo>
                    <a:pt x="22860" y="48577"/>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6" name="Google Shape;326;p7"/>
            <p:cNvSpPr/>
            <p:nvPr/>
          </p:nvSpPr>
          <p:spPr>
            <a:xfrm>
              <a:off x="5975032" y="3545205"/>
              <a:ext cx="22859" cy="48577"/>
            </a:xfrm>
            <a:custGeom>
              <a:avLst/>
              <a:gdLst/>
              <a:ahLst/>
              <a:cxnLst/>
              <a:rect l="l" t="t" r="r" b="b"/>
              <a:pathLst>
                <a:path w="22859" h="48577" extrusionOk="0">
                  <a:moveTo>
                    <a:pt x="22860" y="0"/>
                  </a:moveTo>
                  <a:lnTo>
                    <a:pt x="0" y="48577"/>
                  </a:lnTo>
                  <a:lnTo>
                    <a:pt x="2286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7" name="Google Shape;327;p7"/>
            <p:cNvSpPr/>
            <p:nvPr/>
          </p:nvSpPr>
          <p:spPr>
            <a:xfrm>
              <a:off x="6095999" y="3243262"/>
              <a:ext cx="9525" cy="54292"/>
            </a:xfrm>
            <a:custGeom>
              <a:avLst/>
              <a:gdLst/>
              <a:ahLst/>
              <a:cxnLst/>
              <a:rect l="l" t="t" r="r" b="b"/>
              <a:pathLst>
                <a:path w="9525" h="54292" extrusionOk="0">
                  <a:moveTo>
                    <a:pt x="0" y="54293"/>
                  </a:moveTo>
                  <a:lnTo>
                    <a:pt x="0"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8" name="Google Shape;328;p7"/>
            <p:cNvSpPr/>
            <p:nvPr/>
          </p:nvSpPr>
          <p:spPr>
            <a:xfrm>
              <a:off x="6146481" y="3248977"/>
              <a:ext cx="10477" cy="54292"/>
            </a:xfrm>
            <a:custGeom>
              <a:avLst/>
              <a:gdLst/>
              <a:ahLst/>
              <a:cxnLst/>
              <a:rect l="l" t="t" r="r" b="b"/>
              <a:pathLst>
                <a:path w="10477" h="54292" extrusionOk="0">
                  <a:moveTo>
                    <a:pt x="0" y="54293"/>
                  </a:moveTo>
                  <a:lnTo>
                    <a:pt x="10478"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9" name="Google Shape;329;p7"/>
            <p:cNvSpPr/>
            <p:nvPr/>
          </p:nvSpPr>
          <p:spPr>
            <a:xfrm>
              <a:off x="6035992" y="3248977"/>
              <a:ext cx="9525" cy="54292"/>
            </a:xfrm>
            <a:custGeom>
              <a:avLst/>
              <a:gdLst/>
              <a:ahLst/>
              <a:cxnLst/>
              <a:rect l="l" t="t" r="r" b="b"/>
              <a:pathLst>
                <a:path w="9525" h="54292" extrusionOk="0">
                  <a:moveTo>
                    <a:pt x="9525" y="54293"/>
                  </a:moveTo>
                  <a:lnTo>
                    <a:pt x="0" y="0"/>
                  </a:lnTo>
                  <a:lnTo>
                    <a:pt x="9525"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0" name="Google Shape;330;p7"/>
            <p:cNvSpPr/>
            <p:nvPr/>
          </p:nvSpPr>
          <p:spPr>
            <a:xfrm>
              <a:off x="5975032" y="3268027"/>
              <a:ext cx="22859" cy="49530"/>
            </a:xfrm>
            <a:custGeom>
              <a:avLst/>
              <a:gdLst/>
              <a:ahLst/>
              <a:cxnLst/>
              <a:rect l="l" t="t" r="r" b="b"/>
              <a:pathLst>
                <a:path w="22859" h="49530" extrusionOk="0">
                  <a:moveTo>
                    <a:pt x="22860" y="49530"/>
                  </a:moveTo>
                  <a:lnTo>
                    <a:pt x="0" y="0"/>
                  </a:lnTo>
                  <a:lnTo>
                    <a:pt x="2286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1" name="Google Shape;331;p7"/>
            <p:cNvSpPr/>
            <p:nvPr/>
          </p:nvSpPr>
          <p:spPr>
            <a:xfrm>
              <a:off x="6195059" y="3267075"/>
              <a:ext cx="22859" cy="49529"/>
            </a:xfrm>
            <a:custGeom>
              <a:avLst/>
              <a:gdLst/>
              <a:ahLst/>
              <a:cxnLst/>
              <a:rect l="l" t="t" r="r" b="b"/>
              <a:pathLst>
                <a:path w="22859" h="49529" extrusionOk="0">
                  <a:moveTo>
                    <a:pt x="0" y="49530"/>
                  </a:moveTo>
                  <a:lnTo>
                    <a:pt x="22860" y="0"/>
                  </a:lnTo>
                  <a:lnTo>
                    <a:pt x="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32" name="Google Shape;332;p7"/>
          <p:cNvGrpSpPr/>
          <p:nvPr/>
        </p:nvGrpSpPr>
        <p:grpSpPr>
          <a:xfrm>
            <a:off x="2083103" y="3810982"/>
            <a:ext cx="441237" cy="461471"/>
            <a:chOff x="2090460" y="3108552"/>
            <a:chExt cx="441237" cy="461471"/>
          </a:xfrm>
        </p:grpSpPr>
        <p:sp>
          <p:nvSpPr>
            <p:cNvPr id="333" name="Google Shape;333;p7"/>
            <p:cNvSpPr/>
            <p:nvPr/>
          </p:nvSpPr>
          <p:spPr>
            <a:xfrm>
              <a:off x="2090460" y="3108552"/>
              <a:ext cx="322014" cy="461471"/>
            </a:xfrm>
            <a:custGeom>
              <a:avLst/>
              <a:gdLst/>
              <a:ahLst/>
              <a:cxnLst/>
              <a:rect l="l" t="t" r="r" b="b"/>
              <a:pathLst>
                <a:path w="241934" h="346710" extrusionOk="0">
                  <a:moveTo>
                    <a:pt x="240983" y="32385"/>
                  </a:moveTo>
                  <a:lnTo>
                    <a:pt x="240983" y="15240"/>
                  </a:lnTo>
                  <a:cubicBezTo>
                    <a:pt x="240983" y="6668"/>
                    <a:pt x="234315" y="0"/>
                    <a:pt x="225743" y="0"/>
                  </a:cubicBezTo>
                  <a:lnTo>
                    <a:pt x="40005" y="0"/>
                  </a:lnTo>
                  <a:lnTo>
                    <a:pt x="0" y="40005"/>
                  </a:lnTo>
                  <a:lnTo>
                    <a:pt x="0" y="331470"/>
                  </a:lnTo>
                  <a:cubicBezTo>
                    <a:pt x="0" y="340043"/>
                    <a:pt x="6668" y="346710"/>
                    <a:pt x="15240" y="346710"/>
                  </a:cubicBezTo>
                  <a:lnTo>
                    <a:pt x="226695" y="346710"/>
                  </a:lnTo>
                  <a:cubicBezTo>
                    <a:pt x="235268" y="346710"/>
                    <a:pt x="241935" y="340043"/>
                    <a:pt x="241935" y="331470"/>
                  </a:cubicBezTo>
                  <a:lnTo>
                    <a:pt x="241935" y="313373"/>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nvGrpSpPr>
            <p:cNvPr id="334" name="Google Shape;334;p7"/>
            <p:cNvGrpSpPr/>
            <p:nvPr/>
          </p:nvGrpSpPr>
          <p:grpSpPr>
            <a:xfrm>
              <a:off x="2332657" y="3189690"/>
              <a:ext cx="199040" cy="299194"/>
              <a:chOff x="6110287" y="3318509"/>
              <a:chExt cx="149542" cy="224789"/>
            </a:xfrm>
          </p:grpSpPr>
          <p:sp>
            <p:nvSpPr>
              <p:cNvPr id="335" name="Google Shape;335;p7"/>
              <p:cNvSpPr/>
              <p:nvPr/>
            </p:nvSpPr>
            <p:spPr>
              <a:xfrm>
                <a:off x="6110287" y="3318509"/>
                <a:ext cx="149542" cy="224789"/>
              </a:xfrm>
              <a:custGeom>
                <a:avLst/>
                <a:gdLst/>
                <a:ahLst/>
                <a:cxnLst/>
                <a:rect l="l" t="t" r="r" b="b"/>
                <a:pathLst>
                  <a:path w="149542" h="224789" extrusionOk="0">
                    <a:moveTo>
                      <a:pt x="12382" y="0"/>
                    </a:moveTo>
                    <a:cubicBezTo>
                      <a:pt x="5715" y="0"/>
                      <a:pt x="0" y="5715"/>
                      <a:pt x="0" y="13335"/>
                    </a:cubicBezTo>
                    <a:lnTo>
                      <a:pt x="0" y="211455"/>
                    </a:lnTo>
                    <a:cubicBezTo>
                      <a:pt x="0" y="219075"/>
                      <a:pt x="5715" y="224790"/>
                      <a:pt x="12382" y="224790"/>
                    </a:cubicBezTo>
                    <a:lnTo>
                      <a:pt x="137160" y="224790"/>
                    </a:lnTo>
                    <a:cubicBezTo>
                      <a:pt x="143827" y="224790"/>
                      <a:pt x="149543" y="219075"/>
                      <a:pt x="149543" y="211455"/>
                    </a:cubicBezTo>
                    <a:lnTo>
                      <a:pt x="149543" y="13335"/>
                    </a:lnTo>
                    <a:cubicBezTo>
                      <a:pt x="149543" y="5715"/>
                      <a:pt x="143827" y="0"/>
                      <a:pt x="137160" y="0"/>
                    </a:cubicBezTo>
                    <a:lnTo>
                      <a:pt x="12382"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6" name="Google Shape;336;p7"/>
              <p:cNvSpPr/>
              <p:nvPr/>
            </p:nvSpPr>
            <p:spPr>
              <a:xfrm>
                <a:off x="6148387" y="3355657"/>
                <a:ext cx="75247" cy="37147"/>
              </a:xfrm>
              <a:custGeom>
                <a:avLst/>
                <a:gdLst/>
                <a:ahLst/>
                <a:cxnLst/>
                <a:rect l="l" t="t" r="r" b="b"/>
                <a:pathLst>
                  <a:path w="75247" h="37147" extrusionOk="0">
                    <a:moveTo>
                      <a:pt x="0" y="0"/>
                    </a:moveTo>
                    <a:lnTo>
                      <a:pt x="75248" y="0"/>
                    </a:lnTo>
                    <a:lnTo>
                      <a:pt x="75248" y="37148"/>
                    </a:lnTo>
                    <a:lnTo>
                      <a:pt x="0" y="37148"/>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nvGrpSpPr>
              <p:cNvPr id="337" name="Google Shape;337;p7"/>
              <p:cNvGrpSpPr/>
              <p:nvPr/>
            </p:nvGrpSpPr>
            <p:grpSpPr>
              <a:xfrm>
                <a:off x="6138862" y="3506152"/>
                <a:ext cx="93345" cy="9525"/>
                <a:chOff x="6138862" y="3506152"/>
                <a:chExt cx="93345" cy="9525"/>
              </a:xfrm>
            </p:grpSpPr>
            <p:sp>
              <p:nvSpPr>
                <p:cNvPr id="338" name="Google Shape;338;p7"/>
                <p:cNvSpPr/>
                <p:nvPr/>
              </p:nvSpPr>
              <p:spPr>
                <a:xfrm>
                  <a:off x="6138862" y="3506152"/>
                  <a:ext cx="18097" cy="9525"/>
                </a:xfrm>
                <a:custGeom>
                  <a:avLst/>
                  <a:gdLst/>
                  <a:ahLst/>
                  <a:cxnLst/>
                  <a:rect l="l" t="t" r="r" b="b"/>
                  <a:pathLst>
                    <a:path w="18097" h="9525" extrusionOk="0">
                      <a:moveTo>
                        <a:pt x="0" y="0"/>
                      </a:moveTo>
                      <a:lnTo>
                        <a:pt x="18097"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9" name="Google Shape;339;p7"/>
                <p:cNvSpPr/>
                <p:nvPr/>
              </p:nvSpPr>
              <p:spPr>
                <a:xfrm>
                  <a:off x="6176009" y="35061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0" name="Google Shape;340;p7"/>
                <p:cNvSpPr/>
                <p:nvPr/>
              </p:nvSpPr>
              <p:spPr>
                <a:xfrm>
                  <a:off x="6213157" y="35061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41" name="Google Shape;341;p7"/>
              <p:cNvGrpSpPr/>
              <p:nvPr/>
            </p:nvGrpSpPr>
            <p:grpSpPr>
              <a:xfrm>
                <a:off x="6138862" y="3468052"/>
                <a:ext cx="93345" cy="9525"/>
                <a:chOff x="6138862" y="3468052"/>
                <a:chExt cx="93345" cy="9525"/>
              </a:xfrm>
            </p:grpSpPr>
            <p:sp>
              <p:nvSpPr>
                <p:cNvPr id="342" name="Google Shape;342;p7"/>
                <p:cNvSpPr/>
                <p:nvPr/>
              </p:nvSpPr>
              <p:spPr>
                <a:xfrm>
                  <a:off x="6138862" y="3468052"/>
                  <a:ext cx="18097" cy="9525"/>
                </a:xfrm>
                <a:custGeom>
                  <a:avLst/>
                  <a:gdLst/>
                  <a:ahLst/>
                  <a:cxnLst/>
                  <a:rect l="l" t="t" r="r" b="b"/>
                  <a:pathLst>
                    <a:path w="18097" h="9525" extrusionOk="0">
                      <a:moveTo>
                        <a:pt x="0" y="0"/>
                      </a:moveTo>
                      <a:lnTo>
                        <a:pt x="18097"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3" name="Google Shape;343;p7"/>
                <p:cNvSpPr/>
                <p:nvPr/>
              </p:nvSpPr>
              <p:spPr>
                <a:xfrm>
                  <a:off x="6176009"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4" name="Google Shape;344;p7"/>
                <p:cNvSpPr/>
                <p:nvPr/>
              </p:nvSpPr>
              <p:spPr>
                <a:xfrm>
                  <a:off x="6213157"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45" name="Google Shape;345;p7"/>
              <p:cNvGrpSpPr/>
              <p:nvPr/>
            </p:nvGrpSpPr>
            <p:grpSpPr>
              <a:xfrm>
                <a:off x="6138862" y="3430904"/>
                <a:ext cx="93345" cy="9525"/>
                <a:chOff x="6138862" y="3430904"/>
                <a:chExt cx="93345" cy="9525"/>
              </a:xfrm>
            </p:grpSpPr>
            <p:sp>
              <p:nvSpPr>
                <p:cNvPr id="346" name="Google Shape;346;p7"/>
                <p:cNvSpPr/>
                <p:nvPr/>
              </p:nvSpPr>
              <p:spPr>
                <a:xfrm>
                  <a:off x="6138862" y="3430904"/>
                  <a:ext cx="18097" cy="9525"/>
                </a:xfrm>
                <a:custGeom>
                  <a:avLst/>
                  <a:gdLst/>
                  <a:ahLst/>
                  <a:cxnLst/>
                  <a:rect l="l" t="t" r="r" b="b"/>
                  <a:pathLst>
                    <a:path w="18097" h="9525" extrusionOk="0">
                      <a:moveTo>
                        <a:pt x="0" y="0"/>
                      </a:moveTo>
                      <a:lnTo>
                        <a:pt x="18097"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7" name="Google Shape;347;p7"/>
                <p:cNvSpPr/>
                <p:nvPr/>
              </p:nvSpPr>
              <p:spPr>
                <a:xfrm>
                  <a:off x="6176009" y="343090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8" name="Google Shape;348;p7"/>
                <p:cNvSpPr/>
                <p:nvPr/>
              </p:nvSpPr>
              <p:spPr>
                <a:xfrm>
                  <a:off x="6213157" y="343090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sp>
          <p:nvSpPr>
            <p:cNvPr id="349" name="Google Shape;349;p7"/>
            <p:cNvSpPr/>
            <p:nvPr/>
          </p:nvSpPr>
          <p:spPr>
            <a:xfrm>
              <a:off x="2098117" y="3108552"/>
              <a:ext cx="64656" cy="64656"/>
            </a:xfrm>
            <a:custGeom>
              <a:avLst/>
              <a:gdLst/>
              <a:ahLst/>
              <a:cxnLst/>
              <a:rect l="l" t="t" r="r" b="b"/>
              <a:pathLst>
                <a:path w="48577" h="48577" extrusionOk="0">
                  <a:moveTo>
                    <a:pt x="48578" y="0"/>
                  </a:moveTo>
                  <a:lnTo>
                    <a:pt x="48578" y="48578"/>
                  </a:lnTo>
                  <a:lnTo>
                    <a:pt x="0" y="48578"/>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0" name="Google Shape;350;p7"/>
            <p:cNvSpPr/>
            <p:nvPr/>
          </p:nvSpPr>
          <p:spPr>
            <a:xfrm>
              <a:off x="2219824" y="3327966"/>
              <a:ext cx="12678" cy="155175"/>
            </a:xfrm>
            <a:custGeom>
              <a:avLst/>
              <a:gdLst/>
              <a:ahLst/>
              <a:cxnLst/>
              <a:rect l="l" t="t" r="r" b="b"/>
              <a:pathLst>
                <a:path w="9525" h="37147" extrusionOk="0">
                  <a:moveTo>
                    <a:pt x="0" y="37148"/>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1" name="Google Shape;351;p7"/>
            <p:cNvSpPr/>
            <p:nvPr/>
          </p:nvSpPr>
          <p:spPr>
            <a:xfrm>
              <a:off x="2270535" y="3248391"/>
              <a:ext cx="12678" cy="234750"/>
            </a:xfrm>
            <a:custGeom>
              <a:avLst/>
              <a:gdLst/>
              <a:ahLst/>
              <a:cxnLst/>
              <a:rect l="l" t="t" r="r" b="b"/>
              <a:pathLst>
                <a:path w="9525" h="56197" extrusionOk="0">
                  <a:moveTo>
                    <a:pt x="0" y="56198"/>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2" name="Google Shape;352;p7"/>
            <p:cNvSpPr/>
            <p:nvPr/>
          </p:nvSpPr>
          <p:spPr>
            <a:xfrm>
              <a:off x="2170381" y="3403563"/>
              <a:ext cx="12678" cy="79578"/>
            </a:xfrm>
            <a:custGeom>
              <a:avLst/>
              <a:gdLst/>
              <a:ahLst/>
              <a:cxnLst/>
              <a:rect l="l" t="t" r="r" b="b"/>
              <a:pathLst>
                <a:path w="9525" h="19050" extrusionOk="0">
                  <a:moveTo>
                    <a:pt x="0" y="19050"/>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53" name="Google Shape;353;p7"/>
          <p:cNvGrpSpPr/>
          <p:nvPr/>
        </p:nvGrpSpPr>
        <p:grpSpPr>
          <a:xfrm>
            <a:off x="2068958" y="5377298"/>
            <a:ext cx="452596" cy="450061"/>
            <a:chOff x="5924549" y="3257549"/>
            <a:chExt cx="340042" cy="338137"/>
          </a:xfrm>
        </p:grpSpPr>
        <p:grpSp>
          <p:nvGrpSpPr>
            <p:cNvPr id="354" name="Google Shape;354;p7"/>
            <p:cNvGrpSpPr/>
            <p:nvPr/>
          </p:nvGrpSpPr>
          <p:grpSpPr>
            <a:xfrm>
              <a:off x="5924549" y="3297554"/>
              <a:ext cx="340042" cy="298132"/>
              <a:chOff x="5924549" y="3297554"/>
              <a:chExt cx="340042" cy="298132"/>
            </a:xfrm>
          </p:grpSpPr>
          <p:sp>
            <p:nvSpPr>
              <p:cNvPr id="355" name="Google Shape;355;p7"/>
              <p:cNvSpPr/>
              <p:nvPr/>
            </p:nvSpPr>
            <p:spPr>
              <a:xfrm>
                <a:off x="5924549" y="3383279"/>
                <a:ext cx="340042" cy="212407"/>
              </a:xfrm>
              <a:custGeom>
                <a:avLst/>
                <a:gdLst/>
                <a:ahLst/>
                <a:cxnLst/>
                <a:rect l="l" t="t" r="r" b="b"/>
                <a:pathLst>
                  <a:path w="340042" h="212407" extrusionOk="0">
                    <a:moveTo>
                      <a:pt x="0" y="0"/>
                    </a:moveTo>
                    <a:lnTo>
                      <a:pt x="340043" y="0"/>
                    </a:lnTo>
                    <a:lnTo>
                      <a:pt x="340043" y="212408"/>
                    </a:lnTo>
                    <a:lnTo>
                      <a:pt x="0" y="212408"/>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6" name="Google Shape;356;p7"/>
              <p:cNvSpPr/>
              <p:nvPr/>
            </p:nvSpPr>
            <p:spPr>
              <a:xfrm>
                <a:off x="5955982" y="355282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7" name="Google Shape;357;p7"/>
              <p:cNvSpPr/>
              <p:nvPr/>
            </p:nvSpPr>
            <p:spPr>
              <a:xfrm>
                <a:off x="5998844" y="355282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8" name="Google Shape;358;p7"/>
              <p:cNvSpPr/>
              <p:nvPr/>
            </p:nvSpPr>
            <p:spPr>
              <a:xfrm>
                <a:off x="6040754" y="355282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9" name="Google Shape;359;p7"/>
              <p:cNvSpPr/>
              <p:nvPr/>
            </p:nvSpPr>
            <p:spPr>
              <a:xfrm>
                <a:off x="6083617" y="355282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0" name="Google Shape;360;p7"/>
              <p:cNvSpPr/>
              <p:nvPr/>
            </p:nvSpPr>
            <p:spPr>
              <a:xfrm>
                <a:off x="5955982" y="351091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1" name="Google Shape;361;p7"/>
              <p:cNvSpPr/>
              <p:nvPr/>
            </p:nvSpPr>
            <p:spPr>
              <a:xfrm>
                <a:off x="5998844" y="351091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2" name="Google Shape;362;p7"/>
              <p:cNvSpPr/>
              <p:nvPr/>
            </p:nvSpPr>
            <p:spPr>
              <a:xfrm>
                <a:off x="6040754" y="351091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3" name="Google Shape;363;p7"/>
              <p:cNvSpPr/>
              <p:nvPr/>
            </p:nvSpPr>
            <p:spPr>
              <a:xfrm>
                <a:off x="6083617"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4" name="Google Shape;364;p7"/>
              <p:cNvSpPr/>
              <p:nvPr/>
            </p:nvSpPr>
            <p:spPr>
              <a:xfrm>
                <a:off x="6126479"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5" name="Google Shape;365;p7"/>
              <p:cNvSpPr/>
              <p:nvPr/>
            </p:nvSpPr>
            <p:spPr>
              <a:xfrm>
                <a:off x="6168389"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6" name="Google Shape;366;p7"/>
              <p:cNvSpPr/>
              <p:nvPr/>
            </p:nvSpPr>
            <p:spPr>
              <a:xfrm>
                <a:off x="6211252"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7" name="Google Shape;367;p7"/>
              <p:cNvSpPr/>
              <p:nvPr/>
            </p:nvSpPr>
            <p:spPr>
              <a:xfrm>
                <a:off x="5955982"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8" name="Google Shape;368;p7"/>
              <p:cNvSpPr/>
              <p:nvPr/>
            </p:nvSpPr>
            <p:spPr>
              <a:xfrm>
                <a:off x="5998844"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9" name="Google Shape;369;p7"/>
              <p:cNvSpPr/>
              <p:nvPr/>
            </p:nvSpPr>
            <p:spPr>
              <a:xfrm>
                <a:off x="6040754"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0" name="Google Shape;370;p7"/>
              <p:cNvSpPr/>
              <p:nvPr/>
            </p:nvSpPr>
            <p:spPr>
              <a:xfrm>
                <a:off x="6083617"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1" name="Google Shape;371;p7"/>
              <p:cNvSpPr/>
              <p:nvPr/>
            </p:nvSpPr>
            <p:spPr>
              <a:xfrm>
                <a:off x="6126479"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2" name="Google Shape;372;p7"/>
              <p:cNvSpPr/>
              <p:nvPr/>
            </p:nvSpPr>
            <p:spPr>
              <a:xfrm>
                <a:off x="6168389"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3" name="Google Shape;373;p7"/>
              <p:cNvSpPr/>
              <p:nvPr/>
            </p:nvSpPr>
            <p:spPr>
              <a:xfrm>
                <a:off x="6211252"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4" name="Google Shape;374;p7"/>
              <p:cNvSpPr/>
              <p:nvPr/>
            </p:nvSpPr>
            <p:spPr>
              <a:xfrm>
                <a:off x="5955982"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5" name="Google Shape;375;p7"/>
              <p:cNvSpPr/>
              <p:nvPr/>
            </p:nvSpPr>
            <p:spPr>
              <a:xfrm>
                <a:off x="5998844"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6" name="Google Shape;376;p7"/>
              <p:cNvSpPr/>
              <p:nvPr/>
            </p:nvSpPr>
            <p:spPr>
              <a:xfrm>
                <a:off x="6040754"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7" name="Google Shape;377;p7"/>
              <p:cNvSpPr/>
              <p:nvPr/>
            </p:nvSpPr>
            <p:spPr>
              <a:xfrm>
                <a:off x="6083617"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8" name="Google Shape;378;p7"/>
              <p:cNvSpPr/>
              <p:nvPr/>
            </p:nvSpPr>
            <p:spPr>
              <a:xfrm>
                <a:off x="6126479"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9" name="Google Shape;379;p7"/>
              <p:cNvSpPr/>
              <p:nvPr/>
            </p:nvSpPr>
            <p:spPr>
              <a:xfrm>
                <a:off x="6168389" y="3425189"/>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80" name="Google Shape;380;p7"/>
              <p:cNvSpPr/>
              <p:nvPr/>
            </p:nvSpPr>
            <p:spPr>
              <a:xfrm>
                <a:off x="6211252" y="3425189"/>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81" name="Google Shape;381;p7"/>
              <p:cNvSpPr/>
              <p:nvPr/>
            </p:nvSpPr>
            <p:spPr>
              <a:xfrm>
                <a:off x="5924549" y="3297554"/>
                <a:ext cx="340042" cy="84772"/>
              </a:xfrm>
              <a:custGeom>
                <a:avLst/>
                <a:gdLst/>
                <a:ahLst/>
                <a:cxnLst/>
                <a:rect l="l" t="t" r="r" b="b"/>
                <a:pathLst>
                  <a:path w="340042" h="84772" extrusionOk="0">
                    <a:moveTo>
                      <a:pt x="0" y="0"/>
                    </a:moveTo>
                    <a:lnTo>
                      <a:pt x="340043" y="0"/>
                    </a:lnTo>
                    <a:lnTo>
                      <a:pt x="340043" y="84772"/>
                    </a:lnTo>
                    <a:lnTo>
                      <a:pt x="0" y="84772"/>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82" name="Google Shape;382;p7"/>
            <p:cNvGrpSpPr/>
            <p:nvPr/>
          </p:nvGrpSpPr>
          <p:grpSpPr>
            <a:xfrm>
              <a:off x="6004559" y="3257549"/>
              <a:ext cx="189548" cy="78105"/>
              <a:chOff x="6004559" y="3257549"/>
              <a:chExt cx="189548" cy="78105"/>
            </a:xfrm>
          </p:grpSpPr>
          <p:sp>
            <p:nvSpPr>
              <p:cNvPr id="383" name="Google Shape;383;p7"/>
              <p:cNvSpPr/>
              <p:nvPr/>
            </p:nvSpPr>
            <p:spPr>
              <a:xfrm>
                <a:off x="6004559" y="3257549"/>
                <a:ext cx="9525" cy="78105"/>
              </a:xfrm>
              <a:custGeom>
                <a:avLst/>
                <a:gdLst/>
                <a:ahLst/>
                <a:cxnLst/>
                <a:rect l="l" t="t" r="r" b="b"/>
                <a:pathLst>
                  <a:path w="9525" h="78105" extrusionOk="0">
                    <a:moveTo>
                      <a:pt x="0" y="78105"/>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84" name="Google Shape;384;p7"/>
              <p:cNvSpPr/>
              <p:nvPr/>
            </p:nvSpPr>
            <p:spPr>
              <a:xfrm>
                <a:off x="6184582" y="3257549"/>
                <a:ext cx="9525" cy="78105"/>
              </a:xfrm>
              <a:custGeom>
                <a:avLst/>
                <a:gdLst/>
                <a:ahLst/>
                <a:cxnLst/>
                <a:rect l="l" t="t" r="r" b="b"/>
                <a:pathLst>
                  <a:path w="9525" h="78105" extrusionOk="0">
                    <a:moveTo>
                      <a:pt x="0" y="78105"/>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sp>
        <p:nvSpPr>
          <p:cNvPr id="2" name="Google Shape;240;p6">
            <a:extLst>
              <a:ext uri="{FF2B5EF4-FFF2-40B4-BE49-F238E27FC236}">
                <a16:creationId xmlns:a16="http://schemas.microsoft.com/office/drawing/2014/main" id="{85C24FF4-199F-47A9-22E1-E8E01DCB3A61}"/>
              </a:ext>
            </a:extLst>
          </p:cNvPr>
          <p:cNvSpPr txBox="1"/>
          <p:nvPr/>
        </p:nvSpPr>
        <p:spPr>
          <a:xfrm>
            <a:off x="752739" y="296422"/>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i="0" dirty="0">
                <a:solidFill>
                  <a:schemeClr val="accent1"/>
                </a:solidFill>
                <a:latin typeface="Quattrocento Sans"/>
                <a:ea typeface="Quattrocento Sans"/>
                <a:cs typeface="Quattrocento Sans"/>
                <a:sym typeface="Quattrocento Sans"/>
              </a:rPr>
              <a:t>02. </a:t>
            </a:r>
            <a:r>
              <a:rPr lang="es-ES" sz="2800" b="0" i="0" u="none" strike="noStrike" cap="none" dirty="0">
                <a:solidFill>
                  <a:schemeClr val="dk1"/>
                </a:solidFill>
                <a:latin typeface="Quattrocento Sans"/>
                <a:ea typeface="Quattrocento Sans"/>
                <a:cs typeface="Quattrocento Sans"/>
                <a:sym typeface="Quattrocento Sans"/>
              </a:rPr>
              <a:t>PREPARACIÓ DE L’ENTREVISTA</a:t>
            </a:r>
            <a:endParaRPr dirty="0"/>
          </a:p>
        </p:txBody>
      </p:sp>
      <p:cxnSp>
        <p:nvCxnSpPr>
          <p:cNvPr id="3" name="Google Shape;241;p6">
            <a:extLst>
              <a:ext uri="{FF2B5EF4-FFF2-40B4-BE49-F238E27FC236}">
                <a16:creationId xmlns:a16="http://schemas.microsoft.com/office/drawing/2014/main" id="{D7089F97-8EAF-D2E5-F398-0B52DA643A04}"/>
              </a:ext>
            </a:extLst>
          </p:cNvPr>
          <p:cNvCxnSpPr/>
          <p:nvPr/>
        </p:nvCxnSpPr>
        <p:spPr>
          <a:xfrm>
            <a:off x="570084" y="417119"/>
            <a:ext cx="0" cy="258451"/>
          </a:xfrm>
          <a:prstGeom prst="straightConnector1">
            <a:avLst/>
          </a:prstGeom>
          <a:noFill/>
          <a:ln w="38100" cap="rnd" cmpd="sng">
            <a:solidFill>
              <a:schemeClr val="accent1"/>
            </a:solidFill>
            <a:prstDash val="solid"/>
            <a:round/>
            <a:headEnd type="none" w="sm" len="sm"/>
            <a:tailEnd type="none" w="sm" len="sm"/>
          </a:ln>
        </p:spPr>
      </p:cxnSp>
      <p:sp>
        <p:nvSpPr>
          <p:cNvPr id="4" name="Google Shape;242;p6">
            <a:extLst>
              <a:ext uri="{FF2B5EF4-FFF2-40B4-BE49-F238E27FC236}">
                <a16:creationId xmlns:a16="http://schemas.microsoft.com/office/drawing/2014/main" id="{22678166-BEC5-1B61-CCD5-403B74697B0B}"/>
              </a:ext>
            </a:extLst>
          </p:cNvPr>
          <p:cNvSpPr/>
          <p:nvPr/>
        </p:nvSpPr>
        <p:spPr>
          <a:xfrm>
            <a:off x="-162556" y="402352"/>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5" name="Google Shape;158;p4">
            <a:extLst>
              <a:ext uri="{FF2B5EF4-FFF2-40B4-BE49-F238E27FC236}">
                <a16:creationId xmlns:a16="http://schemas.microsoft.com/office/drawing/2014/main" id="{85B385F9-9415-3BA1-009E-3A17E7BA0A98}"/>
              </a:ext>
            </a:extLst>
          </p:cNvPr>
          <p:cNvPicPr preferRelativeResize="0"/>
          <p:nvPr/>
        </p:nvPicPr>
        <p:blipFill rotWithShape="1">
          <a:blip r:embed="rId4">
            <a:alphaModFix/>
          </a:blip>
          <a:srcRect/>
          <a:stretch/>
        </p:blipFill>
        <p:spPr>
          <a:xfrm>
            <a:off x="10646978" y="445701"/>
            <a:ext cx="1114004" cy="2466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8" descr="A picture containing text&#10;&#10;Description automatically generated"/>
          <p:cNvPicPr preferRelativeResize="0"/>
          <p:nvPr/>
        </p:nvPicPr>
        <p:blipFill rotWithShape="1">
          <a:blip r:embed="rId3">
            <a:alphaModFix/>
          </a:blip>
          <a:srcRect t="41325" b="44683"/>
          <a:stretch/>
        </p:blipFill>
        <p:spPr>
          <a:xfrm>
            <a:off x="0" y="5720711"/>
            <a:ext cx="12192000" cy="880685"/>
          </a:xfrm>
          <a:prstGeom prst="rect">
            <a:avLst/>
          </a:prstGeom>
          <a:noFill/>
          <a:ln>
            <a:noFill/>
          </a:ln>
        </p:spPr>
      </p:pic>
      <p:sp>
        <p:nvSpPr>
          <p:cNvPr id="390" name="Google Shape;390;p8"/>
          <p:cNvSpPr txBox="1"/>
          <p:nvPr/>
        </p:nvSpPr>
        <p:spPr>
          <a:xfrm>
            <a:off x="0" y="5720711"/>
            <a:ext cx="12192002" cy="854245"/>
          </a:xfrm>
          <a:prstGeom prst="rect">
            <a:avLst/>
          </a:prstGeom>
          <a:gradFill>
            <a:gsLst>
              <a:gs pos="0">
                <a:srgbClr val="009AD8">
                  <a:alpha val="7450"/>
                </a:srgbClr>
              </a:gs>
              <a:gs pos="18000">
                <a:srgbClr val="009AD8">
                  <a:alpha val="7450"/>
                </a:srgbClr>
              </a:gs>
              <a:gs pos="71000">
                <a:srgbClr val="4ABDF0">
                  <a:alpha val="46274"/>
                </a:srgbClr>
              </a:gs>
              <a:gs pos="87000">
                <a:srgbClr val="4ABDF0">
                  <a:alpha val="51372"/>
                </a:srgbClr>
              </a:gs>
              <a:gs pos="100000">
                <a:srgbClr val="4ABDF0">
                  <a:alpha val="83529"/>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s-ES" sz="1800">
                <a:solidFill>
                  <a:srgbClr val="FFFFFF"/>
                </a:solidFill>
                <a:latin typeface="Quattrocento Sans"/>
                <a:ea typeface="Quattrocento Sans"/>
                <a:cs typeface="Quattrocento Sans"/>
                <a:sym typeface="Quattrocento Sans"/>
              </a:rPr>
              <a:t>.</a:t>
            </a:r>
            <a:endParaRPr sz="1800">
              <a:solidFill>
                <a:schemeClr val="dk1"/>
              </a:solidFill>
              <a:latin typeface="Quattrocento Sans"/>
              <a:ea typeface="Quattrocento Sans"/>
              <a:cs typeface="Quattrocento Sans"/>
              <a:sym typeface="Quattrocento Sans"/>
            </a:endParaRPr>
          </a:p>
        </p:txBody>
      </p:sp>
      <p:sp>
        <p:nvSpPr>
          <p:cNvPr id="391" name="Google Shape;391;p8"/>
          <p:cNvSpPr txBox="1"/>
          <p:nvPr/>
        </p:nvSpPr>
        <p:spPr>
          <a:xfrm>
            <a:off x="752739" y="858366"/>
            <a:ext cx="11779871"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dk1"/>
              </a:buClr>
              <a:buSzPts val="2000"/>
              <a:buFont typeface="Arial"/>
              <a:buNone/>
            </a:pPr>
            <a:r>
              <a:rPr lang="es-ES" sz="2000" b="1" dirty="0">
                <a:solidFill>
                  <a:schemeClr val="dk1"/>
                </a:solidFill>
                <a:latin typeface="Quattrocento Sans"/>
                <a:ea typeface="Quattrocento Sans"/>
                <a:cs typeface="Quattrocento Sans"/>
                <a:sym typeface="Quattrocento Sans"/>
              </a:rPr>
              <a:t> </a:t>
            </a:r>
            <a:r>
              <a:rPr lang="es-ES" sz="2000" dirty="0">
                <a:solidFill>
                  <a:schemeClr val="tx1"/>
                </a:solidFill>
                <a:latin typeface="Quattrocento Sans"/>
                <a:sym typeface="Quattrocento Sans"/>
              </a:rPr>
              <a:t>PREGUNTES OBERTES EN UNA ENTREVISTA I COM AFRONTAR-LES</a:t>
            </a:r>
            <a:endParaRPr sz="2000" dirty="0">
              <a:solidFill>
                <a:schemeClr val="tx1"/>
              </a:solidFill>
              <a:latin typeface="Quattrocento Sans"/>
              <a:sym typeface="Quattrocento Sans"/>
            </a:endParaRPr>
          </a:p>
        </p:txBody>
      </p:sp>
      <p:cxnSp>
        <p:nvCxnSpPr>
          <p:cNvPr id="392" name="Google Shape;392;p8"/>
          <p:cNvCxnSpPr/>
          <p:nvPr/>
        </p:nvCxnSpPr>
        <p:spPr>
          <a:xfrm>
            <a:off x="578022" y="1005503"/>
            <a:ext cx="0" cy="258451"/>
          </a:xfrm>
          <a:prstGeom prst="straightConnector1">
            <a:avLst/>
          </a:prstGeom>
          <a:noFill/>
          <a:ln w="38100" cap="rnd" cmpd="sng">
            <a:solidFill>
              <a:schemeClr val="accent1"/>
            </a:solidFill>
            <a:prstDash val="solid"/>
            <a:round/>
            <a:headEnd type="none" w="sm" len="sm"/>
            <a:tailEnd type="none" w="sm" len="sm"/>
          </a:ln>
        </p:spPr>
      </p:cxnSp>
      <p:sp>
        <p:nvSpPr>
          <p:cNvPr id="395" name="Google Shape;395;p8"/>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es-ES" sz="900">
                <a:solidFill>
                  <a:srgbClr val="5A5B5D"/>
                </a:solidFill>
                <a:latin typeface="Quattrocento Sans"/>
                <a:ea typeface="Quattrocento Sans"/>
                <a:cs typeface="Quattrocento Sans"/>
                <a:sym typeface="Quattrocento Sans"/>
              </a:rPr>
              <a:t>p. </a:t>
            </a:r>
            <a:fld id="{00000000-1234-1234-1234-123412341234}" type="slidenum">
              <a:rPr lang="es-ES" sz="900">
                <a:solidFill>
                  <a:srgbClr val="5A5B5D"/>
                </a:solidFill>
                <a:latin typeface="Quattrocento Sans"/>
                <a:ea typeface="Quattrocento Sans"/>
                <a:cs typeface="Quattrocento Sans"/>
                <a:sym typeface="Quattrocento Sans"/>
              </a:rPr>
              <a:t>8</a:t>
            </a:fld>
            <a:endParaRPr sz="900">
              <a:solidFill>
                <a:srgbClr val="5A5B5D"/>
              </a:solidFill>
              <a:latin typeface="Quattrocento Sans"/>
              <a:ea typeface="Quattrocento Sans"/>
              <a:cs typeface="Quattrocento Sans"/>
              <a:sym typeface="Quattrocento Sans"/>
            </a:endParaRPr>
          </a:p>
        </p:txBody>
      </p:sp>
      <p:graphicFrame>
        <p:nvGraphicFramePr>
          <p:cNvPr id="396" name="Google Shape;396;p8"/>
          <p:cNvGraphicFramePr/>
          <p:nvPr>
            <p:extLst>
              <p:ext uri="{D42A27DB-BD31-4B8C-83A1-F6EECF244321}">
                <p14:modId xmlns:p14="http://schemas.microsoft.com/office/powerpoint/2010/main" val="3271228248"/>
              </p:ext>
            </p:extLst>
          </p:nvPr>
        </p:nvGraphicFramePr>
        <p:xfrm>
          <a:off x="423550" y="1372626"/>
          <a:ext cx="11396975" cy="4321645"/>
        </p:xfrm>
        <a:graphic>
          <a:graphicData uri="http://schemas.openxmlformats.org/drawingml/2006/table">
            <a:tbl>
              <a:tblPr firstRow="1" bandRow="1">
                <a:noFill/>
              </a:tblPr>
              <a:tblGrid>
                <a:gridCol w="3822275">
                  <a:extLst>
                    <a:ext uri="{9D8B030D-6E8A-4147-A177-3AD203B41FA5}">
                      <a16:colId xmlns:a16="http://schemas.microsoft.com/office/drawing/2014/main" val="20000"/>
                    </a:ext>
                  </a:extLst>
                </a:gridCol>
                <a:gridCol w="3787350">
                  <a:extLst>
                    <a:ext uri="{9D8B030D-6E8A-4147-A177-3AD203B41FA5}">
                      <a16:colId xmlns:a16="http://schemas.microsoft.com/office/drawing/2014/main" val="20001"/>
                    </a:ext>
                  </a:extLst>
                </a:gridCol>
                <a:gridCol w="3787350">
                  <a:extLst>
                    <a:ext uri="{9D8B030D-6E8A-4147-A177-3AD203B41FA5}">
                      <a16:colId xmlns:a16="http://schemas.microsoft.com/office/drawing/2014/main" val="20002"/>
                    </a:ext>
                  </a:extLst>
                </a:gridCol>
              </a:tblGrid>
              <a:tr h="683575">
                <a:tc>
                  <a:txBody>
                    <a:bodyPr/>
                    <a:lstStyle/>
                    <a:p>
                      <a:pPr marL="0" marR="0" lvl="0" indent="0" algn="l" rtl="0">
                        <a:spcBef>
                          <a:spcPts val="0"/>
                        </a:spcBef>
                        <a:spcAft>
                          <a:spcPts val="0"/>
                        </a:spcAft>
                        <a:buNone/>
                      </a:pPr>
                      <a:r>
                        <a:rPr lang="ca-ES" sz="1600" u="none" strike="noStrike" cap="none" noProof="0" dirty="0">
                          <a:solidFill>
                            <a:schemeClr val="tx1"/>
                          </a:solidFill>
                        </a:rPr>
                        <a:t>Pregunta</a:t>
                      </a:r>
                      <a:endParaRPr lang="ca-ES" sz="1600" noProof="0" dirty="0">
                        <a:solidFill>
                          <a:schemeClr val="tx1"/>
                        </a:solidFill>
                      </a:endParaRPr>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ca-ES" sz="1600" noProof="0" dirty="0">
                          <a:solidFill>
                            <a:schemeClr val="tx1"/>
                          </a:solidFill>
                        </a:rPr>
                        <a:t>Objectiu</a:t>
                      </a:r>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ca-ES" sz="1600" noProof="0" dirty="0">
                          <a:solidFill>
                            <a:schemeClr val="tx1"/>
                          </a:solidFill>
                        </a:rPr>
                        <a:t>Com respondre</a:t>
                      </a:r>
                    </a:p>
                  </a:txBody>
                  <a:tcPr marL="91450" marR="91450" marT="45725" marB="45725">
                    <a:solidFill>
                      <a:schemeClr val="accent2">
                        <a:lumMod val="60000"/>
                        <a:lumOff val="40000"/>
                      </a:schemeClr>
                    </a:solidFill>
                  </a:tcPr>
                </a:tc>
                <a:extLst>
                  <a:ext uri="{0D108BD9-81ED-4DB2-BD59-A6C34878D82A}">
                    <a16:rowId xmlns:a16="http://schemas.microsoft.com/office/drawing/2014/main" val="10000"/>
                  </a:ext>
                </a:extLst>
              </a:tr>
              <a:tr h="801675">
                <a:tc>
                  <a:txBody>
                    <a:bodyPr/>
                    <a:lstStyle/>
                    <a:p>
                      <a:pPr marL="0" marR="0" lvl="0" indent="0" algn="l" rtl="0">
                        <a:spcBef>
                          <a:spcPts val="0"/>
                        </a:spcBef>
                        <a:spcAft>
                          <a:spcPts val="0"/>
                        </a:spcAft>
                        <a:buNone/>
                      </a:pPr>
                      <a:r>
                        <a:rPr lang="ca-ES" sz="1600" noProof="0" dirty="0"/>
                        <a:t>Explica’m alguna cosa de tu</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El que es busca és conèixer el perfil, l’actitud i com et presentes</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Com cal respondre: Breu resum de l'experiència professional + habilitats + motivació</a:t>
                      </a:r>
                    </a:p>
                  </a:txBody>
                  <a:tcPr marL="91450" marR="91450" marT="45725" marB="45725">
                    <a:solidFill>
                      <a:schemeClr val="accent2">
                        <a:lumMod val="20000"/>
                        <a:lumOff val="80000"/>
                      </a:schemeClr>
                    </a:solidFill>
                  </a:tcPr>
                </a:tc>
                <a:extLst>
                  <a:ext uri="{0D108BD9-81ED-4DB2-BD59-A6C34878D82A}">
                    <a16:rowId xmlns:a16="http://schemas.microsoft.com/office/drawing/2014/main" val="10001"/>
                  </a:ext>
                </a:extLst>
              </a:tr>
              <a:tr h="683575">
                <a:tc>
                  <a:txBody>
                    <a:bodyPr/>
                    <a:lstStyle/>
                    <a:p>
                      <a:pPr marL="0" marR="0" lvl="0" indent="0" algn="l" rtl="0">
                        <a:spcBef>
                          <a:spcPts val="0"/>
                        </a:spcBef>
                        <a:spcAft>
                          <a:spcPts val="0"/>
                        </a:spcAft>
                        <a:buNone/>
                      </a:pPr>
                      <a:r>
                        <a:rPr lang="ca-ES" sz="1600" noProof="0" dirty="0"/>
                        <a:t>Per què t’interessa treballar aquí</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Saber si s’ha investigat l’empresa i si s’encaixa amb els seus valors</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Anomena alguna cosa específica de l’empresa i la teva motivació</a:t>
                      </a:r>
                    </a:p>
                  </a:txBody>
                  <a:tcPr marL="91450" marR="91450" marT="45725" marB="45725">
                    <a:solidFill>
                      <a:schemeClr val="accent1">
                        <a:lumMod val="20000"/>
                        <a:lumOff val="80000"/>
                      </a:schemeClr>
                    </a:solidFill>
                  </a:tcPr>
                </a:tc>
                <a:extLst>
                  <a:ext uri="{0D108BD9-81ED-4DB2-BD59-A6C34878D82A}">
                    <a16:rowId xmlns:a16="http://schemas.microsoft.com/office/drawing/2014/main" val="10002"/>
                  </a:ext>
                </a:extLst>
              </a:tr>
              <a:tr h="764375">
                <a:tc>
                  <a:txBody>
                    <a:bodyPr/>
                    <a:lstStyle/>
                    <a:p>
                      <a:pPr marL="0" marR="0" lvl="0" indent="0" algn="l" rtl="0">
                        <a:spcBef>
                          <a:spcPts val="0"/>
                        </a:spcBef>
                        <a:spcAft>
                          <a:spcPts val="0"/>
                        </a:spcAft>
                        <a:buNone/>
                      </a:pPr>
                      <a:r>
                        <a:rPr lang="ca-ES" sz="1600" noProof="0" dirty="0"/>
                        <a:t>Descriu una situació difícil amb un client i com la vas resoldre</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Habilitats de resolució de problemes, paciència i comunicació</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Explica la situació + actuació + resultat</a:t>
                      </a:r>
                    </a:p>
                  </a:txBody>
                  <a:tcPr marL="91450" marR="91450" marT="45725" marB="45725">
                    <a:solidFill>
                      <a:schemeClr val="accent2">
                        <a:lumMod val="20000"/>
                        <a:lumOff val="80000"/>
                      </a:schemeClr>
                    </a:solidFill>
                  </a:tcPr>
                </a:tc>
                <a:extLst>
                  <a:ext uri="{0D108BD9-81ED-4DB2-BD59-A6C34878D82A}">
                    <a16:rowId xmlns:a16="http://schemas.microsoft.com/office/drawing/2014/main" val="10003"/>
                  </a:ext>
                </a:extLst>
              </a:tr>
              <a:tr h="683575">
                <a:tc>
                  <a:txBody>
                    <a:bodyPr/>
                    <a:lstStyle/>
                    <a:p>
                      <a:pPr marL="0" marR="0" lvl="0" indent="0" algn="l" rtl="0">
                        <a:spcBef>
                          <a:spcPts val="0"/>
                        </a:spcBef>
                        <a:spcAft>
                          <a:spcPts val="0"/>
                        </a:spcAft>
                        <a:buNone/>
                      </a:pPr>
                      <a:r>
                        <a:rPr lang="ca-ES" sz="1600" noProof="0" dirty="0"/>
                        <a:t>Com gestiones l’estrès o diferents tasques al mateix temps</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Organització i autocontrol</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Explica el mètode</a:t>
                      </a:r>
                    </a:p>
                  </a:txBody>
                  <a:tcPr marL="91450" marR="91450" marT="45725" marB="45725">
                    <a:solidFill>
                      <a:schemeClr val="accent1">
                        <a:lumMod val="20000"/>
                        <a:lumOff val="80000"/>
                      </a:schemeClr>
                    </a:solidFill>
                  </a:tcPr>
                </a:tc>
                <a:extLst>
                  <a:ext uri="{0D108BD9-81ED-4DB2-BD59-A6C34878D82A}">
                    <a16:rowId xmlns:a16="http://schemas.microsoft.com/office/drawing/2014/main" val="10004"/>
                  </a:ext>
                </a:extLst>
              </a:tr>
              <a:tr h="683575">
                <a:tc>
                  <a:txBody>
                    <a:bodyPr/>
                    <a:lstStyle/>
                    <a:p>
                      <a:pPr marL="0" marR="0" lvl="0" indent="0" algn="l" rtl="0">
                        <a:spcBef>
                          <a:spcPts val="0"/>
                        </a:spcBef>
                        <a:spcAft>
                          <a:spcPts val="0"/>
                        </a:spcAft>
                        <a:buNone/>
                      </a:pPr>
                      <a:r>
                        <a:rPr lang="ca-ES" sz="1600" noProof="0" dirty="0"/>
                        <a:t>Què creus que pots aportar a l’empresa?</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Diferenciació i autoconfiança</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Una fortalesa concreta + impacte positiu</a:t>
                      </a:r>
                    </a:p>
                  </a:txBody>
                  <a:tcPr marL="91450" marR="91450" marT="45725" marB="45725">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2" name="CuadroTexto 1">
            <a:extLst>
              <a:ext uri="{FF2B5EF4-FFF2-40B4-BE49-F238E27FC236}">
                <a16:creationId xmlns:a16="http://schemas.microsoft.com/office/drawing/2014/main" id="{7F5606A8-3947-A996-73E0-CE4F6B925541}"/>
              </a:ext>
            </a:extLst>
          </p:cNvPr>
          <p:cNvSpPr txBox="1"/>
          <p:nvPr/>
        </p:nvSpPr>
        <p:spPr>
          <a:xfrm>
            <a:off x="-4859867" y="2709333"/>
            <a:ext cx="5318379" cy="307777"/>
          </a:xfrm>
          <a:prstGeom prst="rect">
            <a:avLst/>
          </a:prstGeom>
          <a:noFill/>
        </p:spPr>
        <p:txBody>
          <a:bodyPr wrap="square" rtlCol="0">
            <a:spAutoFit/>
          </a:bodyPr>
          <a:lstStyle/>
          <a:p>
            <a:r>
              <a:rPr lang="ca-ES" dirty="0"/>
              <a:t>Com a rol play o com annex</a:t>
            </a:r>
          </a:p>
        </p:txBody>
      </p:sp>
      <p:sp>
        <p:nvSpPr>
          <p:cNvPr id="3" name="Google Shape;240;p6">
            <a:extLst>
              <a:ext uri="{FF2B5EF4-FFF2-40B4-BE49-F238E27FC236}">
                <a16:creationId xmlns:a16="http://schemas.microsoft.com/office/drawing/2014/main" id="{1023EB25-79CB-60E3-5E5F-08FF7A4F0CA7}"/>
              </a:ext>
            </a:extLst>
          </p:cNvPr>
          <p:cNvSpPr txBox="1"/>
          <p:nvPr/>
        </p:nvSpPr>
        <p:spPr>
          <a:xfrm>
            <a:off x="752739" y="296422"/>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i="0" dirty="0">
                <a:solidFill>
                  <a:schemeClr val="accent1"/>
                </a:solidFill>
                <a:latin typeface="Quattrocento Sans"/>
                <a:ea typeface="Quattrocento Sans"/>
                <a:cs typeface="Quattrocento Sans"/>
                <a:sym typeface="Quattrocento Sans"/>
              </a:rPr>
              <a:t>02. </a:t>
            </a:r>
            <a:r>
              <a:rPr lang="es-ES" sz="2800" b="0" i="0" u="none" strike="noStrike" cap="none" dirty="0">
                <a:solidFill>
                  <a:schemeClr val="dk1"/>
                </a:solidFill>
                <a:latin typeface="Quattrocento Sans"/>
                <a:ea typeface="Quattrocento Sans"/>
                <a:cs typeface="Quattrocento Sans"/>
                <a:sym typeface="Quattrocento Sans"/>
              </a:rPr>
              <a:t>PREPARACIÓ DE L’ENTREVISTA</a:t>
            </a:r>
            <a:endParaRPr dirty="0"/>
          </a:p>
        </p:txBody>
      </p:sp>
      <p:cxnSp>
        <p:nvCxnSpPr>
          <p:cNvPr id="4" name="Google Shape;241;p6">
            <a:extLst>
              <a:ext uri="{FF2B5EF4-FFF2-40B4-BE49-F238E27FC236}">
                <a16:creationId xmlns:a16="http://schemas.microsoft.com/office/drawing/2014/main" id="{96227BD8-FD35-6341-2754-CB6C8CFAE277}"/>
              </a:ext>
            </a:extLst>
          </p:cNvPr>
          <p:cNvCxnSpPr/>
          <p:nvPr/>
        </p:nvCxnSpPr>
        <p:spPr>
          <a:xfrm>
            <a:off x="570084" y="417119"/>
            <a:ext cx="0" cy="258451"/>
          </a:xfrm>
          <a:prstGeom prst="straightConnector1">
            <a:avLst/>
          </a:prstGeom>
          <a:noFill/>
          <a:ln w="38100" cap="rnd" cmpd="sng">
            <a:solidFill>
              <a:schemeClr val="accent1"/>
            </a:solidFill>
            <a:prstDash val="solid"/>
            <a:round/>
            <a:headEnd type="none" w="sm" len="sm"/>
            <a:tailEnd type="none" w="sm" len="sm"/>
          </a:ln>
        </p:spPr>
      </p:cxnSp>
      <p:sp>
        <p:nvSpPr>
          <p:cNvPr id="5" name="Google Shape;242;p6">
            <a:extLst>
              <a:ext uri="{FF2B5EF4-FFF2-40B4-BE49-F238E27FC236}">
                <a16:creationId xmlns:a16="http://schemas.microsoft.com/office/drawing/2014/main" id="{BAB462DD-40B2-BEDF-5BB1-B12AA0354A8D}"/>
              </a:ext>
            </a:extLst>
          </p:cNvPr>
          <p:cNvSpPr/>
          <p:nvPr/>
        </p:nvSpPr>
        <p:spPr>
          <a:xfrm>
            <a:off x="-162556" y="402352"/>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7" descr="A person sitting at a table&#10;&#10;Description automatically generated with low confidence"/>
          <p:cNvPicPr preferRelativeResize="0"/>
          <p:nvPr/>
        </p:nvPicPr>
        <p:blipFill rotWithShape="1">
          <a:blip r:embed="rId3">
            <a:alphaModFix/>
          </a:blip>
          <a:srcRect l="708" t="21179" r="31238" b="39647"/>
          <a:stretch/>
        </p:blipFill>
        <p:spPr>
          <a:xfrm>
            <a:off x="3935129" y="3689287"/>
            <a:ext cx="8256870" cy="2877386"/>
          </a:xfrm>
          <a:prstGeom prst="rect">
            <a:avLst/>
          </a:prstGeom>
          <a:noFill/>
          <a:ln>
            <a:noFill/>
          </a:ln>
        </p:spPr>
      </p:pic>
      <p:sp>
        <p:nvSpPr>
          <p:cNvPr id="295" name="Google Shape;295;p7"/>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296" name="Google Shape;296;p7"/>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297" name="Google Shape;297;p7"/>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8" name="Google Shape;298;p7"/>
          <p:cNvSpPr/>
          <p:nvPr/>
        </p:nvSpPr>
        <p:spPr>
          <a:xfrm>
            <a:off x="6571025"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9" name="Google Shape;299;p7"/>
          <p:cNvSpPr/>
          <p:nvPr/>
        </p:nvSpPr>
        <p:spPr>
          <a:xfrm>
            <a:off x="3819643"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300" name="Google Shape;300;p7"/>
          <p:cNvCxnSpPr/>
          <p:nvPr/>
        </p:nvCxnSpPr>
        <p:spPr>
          <a:xfrm>
            <a:off x="0" y="1784912"/>
            <a:ext cx="11250602" cy="0"/>
          </a:xfrm>
          <a:prstGeom prst="straightConnector1">
            <a:avLst/>
          </a:prstGeom>
          <a:noFill/>
          <a:ln w="19050" cap="flat" cmpd="sng">
            <a:solidFill>
              <a:schemeClr val="accent2"/>
            </a:solidFill>
            <a:prstDash val="solid"/>
            <a:miter lim="800000"/>
            <a:headEnd type="none" w="sm" len="sm"/>
            <a:tailEnd type="none" w="sm" len="sm"/>
          </a:ln>
        </p:spPr>
      </p:cxnSp>
      <p:sp>
        <p:nvSpPr>
          <p:cNvPr id="301" name="Google Shape;301;p7"/>
          <p:cNvSpPr txBox="1"/>
          <p:nvPr/>
        </p:nvSpPr>
        <p:spPr>
          <a:xfrm>
            <a:off x="1170142" y="2522384"/>
            <a:ext cx="2436657" cy="18004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Mostar seguretat en nosaltres mateixos i amabilitat</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Estrènyer fermament la mà a l'entrevistador</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Somriure</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Parlar a l'entrevistador pel seu nom</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Mirar als ulls</a:t>
            </a:r>
            <a:endParaRPr/>
          </a:p>
        </p:txBody>
      </p:sp>
      <p:cxnSp>
        <p:nvCxnSpPr>
          <p:cNvPr id="302" name="Google Shape;302;p7"/>
          <p:cNvCxnSpPr/>
          <p:nvPr/>
        </p:nvCxnSpPr>
        <p:spPr>
          <a:xfrm rot="10800000">
            <a:off x="1454340"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03" name="Google Shape;303;p7"/>
          <p:cNvSpPr txBox="1"/>
          <p:nvPr/>
        </p:nvSpPr>
        <p:spPr>
          <a:xfrm>
            <a:off x="3935129" y="2522384"/>
            <a:ext cx="2413284" cy="9387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Evitar els gestos nerviosos</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Donar copets amb els peus</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Tocar-nos els cabells</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t>
            </a:r>
            <a:endParaRPr/>
          </a:p>
        </p:txBody>
      </p:sp>
      <p:cxnSp>
        <p:nvCxnSpPr>
          <p:cNvPr id="304" name="Google Shape;304;p7"/>
          <p:cNvCxnSpPr/>
          <p:nvPr/>
        </p:nvCxnSpPr>
        <p:spPr>
          <a:xfrm rot="10800000">
            <a:off x="4219326"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05" name="Google Shape;305;p7"/>
          <p:cNvSpPr txBox="1"/>
          <p:nvPr/>
        </p:nvSpPr>
        <p:spPr>
          <a:xfrm>
            <a:off x="6656783" y="2522384"/>
            <a:ext cx="2426475"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Ser educats amb les persones que ens trobem durant la nostra estada a l'empresa</a:t>
            </a:r>
            <a:endParaRPr/>
          </a:p>
        </p:txBody>
      </p:sp>
      <p:cxnSp>
        <p:nvCxnSpPr>
          <p:cNvPr id="306" name="Google Shape;306;p7"/>
          <p:cNvCxnSpPr/>
          <p:nvPr/>
        </p:nvCxnSpPr>
        <p:spPr>
          <a:xfrm rot="10800000">
            <a:off x="6940980"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07" name="Google Shape;307;p7"/>
          <p:cNvSpPr/>
          <p:nvPr/>
        </p:nvSpPr>
        <p:spPr>
          <a:xfrm>
            <a:off x="110874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8" name="Google Shape;308;p7"/>
          <p:cNvSpPr/>
          <p:nvPr/>
        </p:nvSpPr>
        <p:spPr>
          <a:xfrm>
            <a:off x="938811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9" name="Google Shape;309;p7"/>
          <p:cNvSpPr txBox="1"/>
          <p:nvPr/>
        </p:nvSpPr>
        <p:spPr>
          <a:xfrm>
            <a:off x="9473875" y="2522384"/>
            <a:ext cx="177672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Mostrar-nos entusiastes i positius</a:t>
            </a:r>
            <a:endParaRPr/>
          </a:p>
        </p:txBody>
      </p:sp>
      <p:cxnSp>
        <p:nvCxnSpPr>
          <p:cNvPr id="310" name="Google Shape;310;p7"/>
          <p:cNvCxnSpPr/>
          <p:nvPr/>
        </p:nvCxnSpPr>
        <p:spPr>
          <a:xfrm rot="10800000">
            <a:off x="9758073"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11" name="Google Shape;311;p7"/>
          <p:cNvSpPr txBox="1"/>
          <p:nvPr/>
        </p:nvSpPr>
        <p:spPr>
          <a:xfrm>
            <a:off x="1170142" y="1825838"/>
            <a:ext cx="55893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01</a:t>
            </a:r>
            <a:endParaRPr/>
          </a:p>
        </p:txBody>
      </p:sp>
      <p:sp>
        <p:nvSpPr>
          <p:cNvPr id="312" name="Google Shape;312;p7"/>
          <p:cNvSpPr txBox="1"/>
          <p:nvPr/>
        </p:nvSpPr>
        <p:spPr>
          <a:xfrm>
            <a:off x="3935129"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02</a:t>
            </a:r>
            <a:endParaRPr/>
          </a:p>
        </p:txBody>
      </p:sp>
      <p:sp>
        <p:nvSpPr>
          <p:cNvPr id="313" name="Google Shape;313;p7"/>
          <p:cNvSpPr txBox="1"/>
          <p:nvPr/>
        </p:nvSpPr>
        <p:spPr>
          <a:xfrm>
            <a:off x="6656783"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03</a:t>
            </a:r>
            <a:endParaRPr/>
          </a:p>
        </p:txBody>
      </p:sp>
      <p:sp>
        <p:nvSpPr>
          <p:cNvPr id="314" name="Google Shape;314;p7"/>
          <p:cNvSpPr txBox="1"/>
          <p:nvPr/>
        </p:nvSpPr>
        <p:spPr>
          <a:xfrm>
            <a:off x="9473875" y="1825838"/>
            <a:ext cx="755131"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04</a:t>
            </a:r>
            <a:endParaRPr/>
          </a:p>
        </p:txBody>
      </p:sp>
      <p:sp>
        <p:nvSpPr>
          <p:cNvPr id="315" name="Google Shape;315;p7"/>
          <p:cNvSpPr txBox="1"/>
          <p:nvPr/>
        </p:nvSpPr>
        <p:spPr>
          <a:xfrm>
            <a:off x="3935129" y="3724009"/>
            <a:ext cx="8256871" cy="2877387"/>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316" name="Google Shape;316;p7"/>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9</a:t>
            </a:fld>
            <a:endParaRPr sz="900">
              <a:solidFill>
                <a:schemeClr val="lt1"/>
              </a:solidFill>
              <a:latin typeface="Quattrocento Sans"/>
              <a:ea typeface="Quattrocento Sans"/>
              <a:cs typeface="Quattrocento Sans"/>
              <a:sym typeface="Quattrocento Sans"/>
            </a:endParaRPr>
          </a:p>
        </p:txBody>
      </p:sp>
      <p:sp>
        <p:nvSpPr>
          <p:cNvPr id="2" name="Google Shape;164;p5">
            <a:extLst>
              <a:ext uri="{FF2B5EF4-FFF2-40B4-BE49-F238E27FC236}">
                <a16:creationId xmlns:a16="http://schemas.microsoft.com/office/drawing/2014/main" id="{AAB85562-90C2-2EC0-8CA9-4E46664E602B}"/>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9</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04 Texto con imágenes">
  <a:themeElements>
    <a:clrScheme name="CaixaBank">
      <a:dk1>
        <a:srgbClr val="000000"/>
      </a:dk1>
      <a:lt1>
        <a:srgbClr val="FFFFFF"/>
      </a:lt1>
      <a:dk2>
        <a:srgbClr val="5A5B5D"/>
      </a:dk2>
      <a:lt2>
        <a:srgbClr val="F2F2F2"/>
      </a:lt2>
      <a:accent1>
        <a:srgbClr val="4ABDF0"/>
      </a:accent1>
      <a:accent2>
        <a:srgbClr val="009AD8"/>
      </a:accent2>
      <a:accent3>
        <a:srgbClr val="A4A4A4"/>
      </a:accent3>
      <a:accent4>
        <a:srgbClr val="E65A2B"/>
      </a:accent4>
      <a:accent5>
        <a:srgbClr val="F4C00E"/>
      </a:accent5>
      <a:accent6>
        <a:srgbClr val="E30613"/>
      </a:accent6>
      <a:hlink>
        <a:srgbClr val="4ABDF0"/>
      </a:hlink>
      <a:folHlink>
        <a:srgbClr val="009A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4 Texto con imágenes">
  <a:themeElements>
    <a:clrScheme name="CaixaBank">
      <a:dk1>
        <a:srgbClr val="000000"/>
      </a:dk1>
      <a:lt1>
        <a:srgbClr val="FFFFFF"/>
      </a:lt1>
      <a:dk2>
        <a:srgbClr val="5A5B5D"/>
      </a:dk2>
      <a:lt2>
        <a:srgbClr val="F2F2F2"/>
      </a:lt2>
      <a:accent1>
        <a:srgbClr val="4ABDF0"/>
      </a:accent1>
      <a:accent2>
        <a:srgbClr val="009AD8"/>
      </a:accent2>
      <a:accent3>
        <a:srgbClr val="A4A4A4"/>
      </a:accent3>
      <a:accent4>
        <a:srgbClr val="E65A2B"/>
      </a:accent4>
      <a:accent5>
        <a:srgbClr val="F4C00E"/>
      </a:accent5>
      <a:accent6>
        <a:srgbClr val="E30613"/>
      </a:accent6>
      <a:hlink>
        <a:srgbClr val="4ABDF0"/>
      </a:hlink>
      <a:folHlink>
        <a:srgbClr val="009A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67806310A92F4449498F50C9243AEF0" ma:contentTypeVersion="16" ma:contentTypeDescription="Crear nuevo documento." ma:contentTypeScope="" ma:versionID="726315117d1f22cbfd14d6237849d589">
  <xsd:schema xmlns:xsd="http://www.w3.org/2001/XMLSchema" xmlns:xs="http://www.w3.org/2001/XMLSchema" xmlns:p="http://schemas.microsoft.com/office/2006/metadata/properties" xmlns:ns2="f10b862d-9925-43d2-8cd3-733fabd3e09a" xmlns:ns3="a761e6aa-c4e8-423d-bef0-8fc7fdbb0343" targetNamespace="http://schemas.microsoft.com/office/2006/metadata/properties" ma:root="true" ma:fieldsID="791e41f817bf5669d9099753683454ad" ns2:_="" ns3:_="">
    <xsd:import namespace="f10b862d-9925-43d2-8cd3-733fabd3e09a"/>
    <xsd:import namespace="a761e6aa-c4e8-423d-bef0-8fc7fdbb03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b862d-9925-43d2-8cd3-733fabd3e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1bd88258-876d-47aa-8492-218c1c30083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61e6aa-c4e8-423d-bef0-8fc7fdbb034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61f696f-b841-447a-8bc2-2dd569fdc2c0}" ma:internalName="TaxCatchAll" ma:showField="CatchAllData" ma:web="a761e6aa-c4e8-423d-bef0-8fc7fdbb034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61e6aa-c4e8-423d-bef0-8fc7fdbb0343" xsi:nil="true"/>
    <lcf76f155ced4ddcb4097134ff3c332f xmlns="f10b862d-9925-43d2-8cd3-733fabd3e0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187539-9D7F-4053-AC49-8107CFABE633}">
  <ds:schemaRefs>
    <ds:schemaRef ds:uri="http://schemas.microsoft.com/sharepoint/v3/contenttype/forms"/>
  </ds:schemaRefs>
</ds:datastoreItem>
</file>

<file path=customXml/itemProps2.xml><?xml version="1.0" encoding="utf-8"?>
<ds:datastoreItem xmlns:ds="http://schemas.openxmlformats.org/officeDocument/2006/customXml" ds:itemID="{7EF82C89-CEAA-48E4-A54B-6FB29935F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b862d-9925-43d2-8cd3-733fabd3e09a"/>
    <ds:schemaRef ds:uri="a761e6aa-c4e8-423d-bef0-8fc7fdbb0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AAE22D-B7DF-47C9-84E6-CE4871FC9AA2}">
  <ds:schemaRefs>
    <ds:schemaRef ds:uri="http://schemas.microsoft.com/office/2006/metadata/properties"/>
    <ds:schemaRef ds:uri="http://schemas.microsoft.com/office/infopath/2007/PartnerControls"/>
    <ds:schemaRef ds:uri="a761e6aa-c4e8-423d-bef0-8fc7fdbb0343"/>
    <ds:schemaRef ds:uri="f10b862d-9925-43d2-8cd3-733fabd3e09a"/>
  </ds:schemaRefs>
</ds:datastoreItem>
</file>

<file path=docProps/app.xml><?xml version="1.0" encoding="utf-8"?>
<Properties xmlns="http://schemas.openxmlformats.org/officeDocument/2006/extended-properties" xmlns:vt="http://schemas.openxmlformats.org/officeDocument/2006/docPropsVTypes">
  <TotalTime>438</TotalTime>
  <Words>5465</Words>
  <Application>Microsoft Office PowerPoint</Application>
  <PresentationFormat>Panorámica</PresentationFormat>
  <Paragraphs>647</Paragraphs>
  <Slides>20</Slides>
  <Notes>20</Notes>
  <HiddenSlides>2</HiddenSlides>
  <MMClips>1</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Quattrocento Sans</vt:lpstr>
      <vt:lpstr>Noto Sans Symbols</vt:lpstr>
      <vt:lpstr>Segoe UI Semibold</vt:lpstr>
      <vt:lpstr>Arial</vt:lpstr>
      <vt:lpstr>Open Sans SemiBold</vt:lpstr>
      <vt:lpstr>Calibri</vt:lpstr>
      <vt:lpstr>Segoe UI </vt:lpstr>
      <vt:lpstr>Segoe UI</vt:lpstr>
      <vt:lpstr>04 Texto con imágenes</vt:lpstr>
      <vt:lpstr>1_04 Texto con imágenes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bulletproof</dc:creator>
  <cp:lastModifiedBy>CRISTINA TELLO SANTIAGO</cp:lastModifiedBy>
  <cp:revision>9</cp:revision>
  <dcterms:created xsi:type="dcterms:W3CDTF">2019-11-22T11:13:00Z</dcterms:created>
  <dcterms:modified xsi:type="dcterms:W3CDTF">2025-12-22T11:55:27Z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2c11c9e-624c-4a75-9f78-0989052ff6ea_Enabled">
    <vt:lpwstr>true</vt:lpwstr>
  </property>
  <property fmtid="{D5CDD505-2E9C-101B-9397-08002B2CF9AE}" pid="3" name="MSIP_Label_c2c11c9e-624c-4a75-9f78-0989052ff6ea_SetDate">
    <vt:lpwstr>2022-02-21T19:27:27Z</vt:lpwstr>
  </property>
  <property fmtid="{D5CDD505-2E9C-101B-9397-08002B2CF9AE}" pid="4" name="MSIP_Label_c2c11c9e-624c-4a75-9f78-0989052ff6ea_Method">
    <vt:lpwstr>Standard</vt:lpwstr>
  </property>
  <property fmtid="{D5CDD505-2E9C-101B-9397-08002B2CF9AE}" pid="5" name="MSIP_Label_c2c11c9e-624c-4a75-9f78-0989052ff6ea_Name">
    <vt:lpwstr>c2c11c9e-624c-4a75-9f78-0989052ff6ea</vt:lpwstr>
  </property>
  <property fmtid="{D5CDD505-2E9C-101B-9397-08002B2CF9AE}" pid="6" name="MSIP_Label_c2c11c9e-624c-4a75-9f78-0989052ff6ea_SiteId">
    <vt:lpwstr>5df31d35-3ba9-481e-a3c8-ff9be3ee783b</vt:lpwstr>
  </property>
  <property fmtid="{D5CDD505-2E9C-101B-9397-08002B2CF9AE}" pid="7" name="MSIP_Label_c2c11c9e-624c-4a75-9f78-0989052ff6ea_ActionId">
    <vt:lpwstr>6916917b-4534-4e30-a9a1-cd4dc5c3b6e6</vt:lpwstr>
  </property>
  <property fmtid="{D5CDD505-2E9C-101B-9397-08002B2CF9AE}" pid="8" name="MSIP_Label_c2c11c9e-624c-4a75-9f78-0989052ff6ea_ContentBits">
    <vt:lpwstr>0</vt:lpwstr>
  </property>
  <property fmtid="{D5CDD505-2E9C-101B-9397-08002B2CF9AE}" pid="9" name="ContentTypeId">
    <vt:lpwstr>0x010100767806310A92F4449498F50C9243AEF0</vt:lpwstr>
  </property>
  <property fmtid="{D5CDD505-2E9C-101B-9397-08002B2CF9AE}" pid="10" name="MediaServiceImageTags">
    <vt:lpwstr/>
  </property>
</Properties>
</file>